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notesSlides/notesSlide1.xml" ContentType="application/vnd.openxmlformats-officedocument.presentationml.notesSlide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notesSlides/notesSlide2.xml" ContentType="application/vnd.openxmlformats-officedocument.presentationml.notesSlide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43" autoAdjust="0"/>
  </p:normalViewPr>
  <p:slideViewPr>
    <p:cSldViewPr snapToGrid="0">
      <p:cViewPr varScale="1">
        <p:scale>
          <a:sx n="76" d="100"/>
          <a:sy n="76" d="100"/>
        </p:scale>
        <p:origin x="2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1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481 526 4008,'0'0'13327,"-11"-4"-13053,7 2-252,-5-2 61,0 1 0,0 0 0,0 0 1,-1 0-1,1 1 0,-1 1 0,0 0 0,-15 0 0,-1 5 130,1 1 0,0 1 0,1 1 0,-1 2 0,1 0-1,1 2 1,-34 19 0,47-24-136,0 0 0,0 1 0,0 0 0,1 1 0,-1 0 0,2 1 0,0 0 0,0 0-1,0 0 1,-11 20 0,15-21-14,0 1 0,0 0 0,1-1 1,0 1-1,1 0 0,0 1 0,0-1 0,1 0 0,0 1 0,0-1 0,1 0 0,1 1 0,0-1 0,3 16 0,-1-11 24,1 0 1,1-1-1,0 0 0,1 0 0,1-1 1,0 0-1,0 0 0,1 0 1,0-1-1,1 0 0,1 0 0,0-1 1,0-1-1,13 10 0,-15-14-15,-1 0-1,1-1 1,-1 0 0,1 0-1,0-1 1,1 0-1,-1 0 1,13 2-1,-4-2 85,0-1-1,-1 0 0,25-2 1,-30-1-76,-1 0 1,1-1 0,-1-1 0,1 0 0,-1 0-1,0-1 1,0 0 0,14-9 0,1-2 126,43-34 1,-36 21-50,-1-3-1,52-64 1,-77 87-135,35-45 104,-15 20-18,41-43-1,-32 40 16,-2-1 0,-1-1 0,51-83 0,-76 110-92,-1 0-1,0 0 0,0-1 1,-1 1-1,-1-1 0,0-1 1,0 1-1,-1 0 0,1-16 1,-4 27-31,0-1 1,1 1 0,-1 0 0,0 0-1,0 0 1,0 0 0,-1 0 0,1 0-1,0 0 1,0 0 0,0 0 0,-1 0 0,1 0-1,-1 0 1,1 0 0,-1 0 0,1 0-1,-1 0 1,1 1 0,-2-2 0,2 2-2,-1 0 0,0 0 1,1 0-1,-1 0 0,0 0 0,1 0 1,-1 0-1,1 0 0,-1 0 0,0 0 1,1 1-1,-1-1 0,1 0 0,-1 0 1,0 1-1,1-1 0,-1 0 0,1 1 1,-1-1-1,1 0 0,-1 1 0,1-1 1,-1 2-1,-7 6-12,1 1-1,-11 16 1,12-16-1,-19 29-29,1 2 0,1 0 1,3 2-1,1 0 0,3 2 1,-22 84-1,13-31 47,-30 135 121,52-222-59,1 0 0,-2 0 0,1-1 0,-10 18 0,10-22-14,3-1 763,5-7-597,6-11-120,8-23 25,1 0-1,2 2 1,2 0-1,1 1 1,37-38-1,-53 63-67,1 0 0,17-12-1,-25 20-51,0-1 1,-1 1-1,1 0 1,0 0-1,0-1 0,0 1 1,0 1-1,0-1 0,0 0 1,0 0-1,0 1 0,0-1 1,0 1-1,0 0 0,1 0 1,-1 0-1,0 0 1,0 0-1,0 0 0,0 0 1,0 1-1,1-1 0,-1 1 1,0-1-1,2 2 0,-2 0-5,-1-1 0,0 1 0,0 0 0,0 0 0,0-1 0,0 1 0,0 0-1,0 0 1,-1 0 0,1 0 0,-1 0 0,1 0 0,-1 0 0,0 0-1,0 3 1,0 32-29,-8 34-71,5-49 53,0-1 1,1 1-1,1-1 1,2 1-1,0 0 0,5 31 1,-6-51 49,1 0 1,-1 0-1,1 1 1,0-1-1,-1 0 1,1 0-1,0 0 1,0 0-1,0 0 1,0 0-1,1 0 1,-1 0-1,0-1 1,1 1-1,0 0 1,-1-1-1,1 1 1,0-1-1,0 0 1,-1 1-1,1-1 1,0 0-1,0 0 1,0 0 0,1-1-1,2 2 1,-1-2 11,0 0 0,0 0 0,0-1 0,0 1 0,1-1 0,-1 0 0,0 0 0,-1 0 1,1-1-1,0 1 0,0-1 0,0 0 0,5-4 0,20-13 68,0-1-1,-2-2 1,46-47-1,62-87 311,-134 155-387,1-1-4,-1 1 0,1-1 0,0 0 0,0 1 0,0 0 1,0-1-1,0 1 0,0 0 0,0 0 0,0 0 0,1 0 0,-1 0 1,0 1-1,1-1 0,-1 1 0,0-1 0,1 1 0,-1 0 0,1 0 1,-1 0-1,0 0 0,1 1 0,-1-1 0,1 0 0,-1 1 0,0 0 0,0 0 1,1-1-1,-1 1 0,0 1 0,0-1 0,0 0 0,0 0 0,0 1 1,0-1-1,0 1 0,-1 0 0,1-1 0,0 1 0,1 3 0,-3-5-1,0 0-1,0 1 0,1-1 1,-1 1-1,0-1 0,0 0 1,0 1-1,0-1 0,0 1 1,0-1-1,0 1 0,0-1 1,0 0-1,0 1 0,0-1 1,0 1-1,0-1 0,0 1 1,0-1-1,-1 0 0,1 1 1,0-1-1,0 1 0,0-1 1,-1 0-1,1 1 0,0-1 1,0 0-1,-1 1 0,1-1 1,0 0-1,-1 1 0,1-1 1,0 0-1,-1 0 1,1 1-1,-1-1 0,1 0 1,-1 0-1,-21 10-30,14-7 48,-9 6-14,0 1 0,1 1-1,0 0 1,1 1-1,1 0 1,0 2-1,0-1 1,2 2-1,-1 0 1,2 0 0,-16 28-1,25-39-2,1 0 0,0 0-1,-1 0 1,2 0 0,-1 0 0,0 0-1,1 0 1,0 1 0,0-1 0,0 0-1,0 0 1,1 0 0,-1 0 0,1 0-1,2 6 1,-3-9 0,1 0 1,0 1-1,-1-1 0,1 1 0,0-1 1,0 0-1,-1 1 0,1-1 1,0 0-1,0 0 0,1 0 0,-1 0 1,0 0-1,0 0 0,0 0 0,1 0 1,-1 0-1,0-1 0,1 1 1,-1 0-1,1-1 0,-1 1 0,1-1 1,-1 0-1,1 1 0,-1-1 0,1 0 1,-1 0-1,1 0 0,-1 0 1,1 0-1,0 0 0,-1-1 0,1 1 1,-1 0-1,1-1 0,-1 1 0,0-1 1,1 0-1,-1 1 0,1-1 0,-1 0 1,2-1-1,5-3 9,0 0 1,0-1-1,-1 0 0,0-1 0,0 1 0,0-1 1,-1-1-1,0 1 0,0-1 0,7-13 1,4-11 54,19-49 0,-26 55-10,-6 8 10,-4 14 3,-4 12-25,-3 10-30,0 1 1,1 0-1,-5 34 0,9-45-17,1 0 1,1 0-1,0 0 1,0 0-1,0 0 1,1 0 0,0 0-1,1 0 1,-1 0-1,2 0 1,-1-1-1,5 10 1,-6-15 3,0 0 1,1 1-1,-1-1 0,1 0 0,-1 0 0,1-1 1,0 1-1,0 0 0,-1 0 0,1-1 1,1 1-1,-1-1 0,0 0 0,0 0 1,0 0-1,1 0 0,3 1 0,-2-1 1,0 0 0,0-1-1,0 1 1,1-1 0,-1 0-1,0-1 1,0 1 0,0-1-1,8-2 1,-1 0 0,-1-1 1,0-1-1,0 1 1,0-2-1,0 1 1,-1-1-1,11-10 1,163-168 214,-160 159-152,-23 24-57,1 0 0,0 0 0,-1 0 0,1 1 0,0-1 0,-1 0 0,1 1 0,0-1 0,0 0 0,0 1 0,0-1 0,0 1 0,-1-1 0,1 1 0,0-1 0,2 1 0,-3 0-3,0 0 0,1 1 0,-1-1 0,0 1 0,0-1 0,0 1 1,1-1-1,-1 0 0,0 1 0,0-1 0,0 1 0,0-1 1,0 1-1,0-1 0,0 1 0,0-1 0,0 1 0,0-1 1,0 1-1,0-1 0,-1 0 0,1 1 0,0-1 0,0 1 0,-15 41 86,14-38-84,-39 98 30,4 2 1,-41 209-1,74-288-32,3-16 2,-1-1-1,0 0 1,-1 0 0,0-1-1,-4 13 1,139-353 514,-6 12-105,-115 294-366,11-23 20,-21 46-66,-1 1-1,1 0 1,1 0-1,-1 0 0,0 0 1,1 0-1,-1 1 1,1-1-1,0 1 1,0-1-1,3-1 1,-5 4-3,0-1 1,0 1 0,0 0-1,0 0 1,0 0 0,0 0 0,0 0-1,0 0 1,0 0 0,0 0-1,0 0 1,0 0 0,0 0-1,0 1 1,0-1 0,0 0-1,0 1 1,0-1 0,0 0-1,0 1 1,0 0 0,-1-1 0,1 1-1,0-1 1,0 1 0,-1 0-1,1 0 1,0-1 0,-1 1-1,1 0 1,-1 0 0,1 0-1,-1 0 1,1 1 0,15 37-17,-12-24 7,0 0 1,-2 0 0,0 0-1,0 1 1,-2 15 0,-8 77-358,8-100-161,-1-1 1,-1 1-1,1-1 0,-2 0 0,1 0 1,0 1-1,-1-1 0,-6 9 0,8-14 448,0-1-1,0 1 1,0-1-1,-1 1 1,1-1-1,0 0 1,0 0-1,-1 0 1,1 0-1,-1 0 1,1 0 0,-1 0-1,0 0 1,1 0-1,-1-1 1,0 1-1,1-1 1,-1 1-1,0-1 1,0 0-1,0 1 1,1-1-1,-1 0 1,0 0-1,0 0 1,0-1-1,1 1 1,-1 0-1,0-1 1,0 1-1,1-1 1,-1 0-1,0 1 1,1-1-1,-1 0 1,1 0-1,-1 0 1,1 0-1,-3-2 1,-15-15-39,16 16 119,0-1 1,0 0-1,0 0 0,0 1 1,0 0-1,0-1 1,-5-1-1,6 1 4,8-3 2,8-2 1,17-8 5,-1-2-1,-1-2 1,43-35-1,69-80 59,-82 77-58,-22 21-8,-1-2 0,31-44 0,-50 58 5,-1-1 0,0 0 0,-2 0 0,-2-2 0,11-29 0,0-22-23,-2 0 0,14-119 0,-35 192 14,3-26 0,-3 30 0,0 0 0,0 0 0,0 1 0,0-1 0,0 0 0,-1 0 0,1 1 0,-1-1 0,1 0 0,-1 1 0,0-1 0,1 1 0,-1-1 0,-2-2 0,2 4 0,0-1-1,0 1 0,0-1 1,0 1-1,0 0 0,0 0 1,-1 0-1,1-1 0,0 1 1,0 0-1,0 0 0,0 1 1,-1-1-1,1 0 0,0 0 1,0 0-1,0 1 0,0-1 1,0 1-1,0-1 0,0 1 1,0-1-1,0 1 1,0 0-1,0-1 0,0 1 1,0 0-1,0 0 0,-1 1 1,-26 25-38,17-11 16,0 1 1,2-1-1,0 1 0,1 1 1,-12 35-1,7-15 0,-10 22-47,4 0 1,-18 92-1,30-112 20,3 1-1,0 0 0,3 0 0,8 77 0,-6-110 51,0 0 0,1-1 0,0 1 0,1-1 0,0 0 0,0 1 0,0-1 0,1-1 0,0 1 0,1 0 0,-1-1 0,1 0 1,0 0-1,1-1 0,-1 1 0,1-1 0,13 8 0,-13-9 11,0 0 1,0-1 0,0 0 0,1 0 0,-1-1 0,1 0 0,-1 0-1,1-1 1,0 1 0,0-2 0,0 1 0,0-1 0,0 0-1,0 0 1,0-1 0,0 1 0,0-2 0,-1 1 0,1-1-1,8-3 1,-5 0 7,0 0 0,0 0 0,0-1 0,0-1 0,-1 1 0,0-2 0,-1 1 0,1-1 0,-2 0 0,12-15 0,-14 16-5,0-1 0,0 0 1,-1 0-1,0 0 0,0 0 0,-1-1 1,0 1-1,-1-1 0,0 0 1,0 0-1,-1 0 0,0 0 0,0-17 1,-1 23-9,0 1 0,-1-1 1,1 0-1,-1 1 1,1-1-1,-1 1 1,0-1-1,0 1 1,0-1-1,0 1 0,0 0 1,-1-1-1,1 1 1,-1 0-1,1 0 1,-1 0-1,0 0 1,-3-2-1,3 3-5,1 0 0,-1 1 0,1-1 0,-1 1 0,1-1 0,-1 1-1,0 0 1,1-1 0,-1 1 0,0 0 0,1 0 0,-1 0 0,1 1 0,-1-1 0,0 0 0,1 1 0,-1-1-1,1 1 1,-1-1 0,0 1 0,1 0 0,0-1 0,-1 1 0,1 0 0,-1 0 0,1 0 0,0 0 0,0 0 0,0 0-1,-1 1 1,0 1 0,-5 5 0,0 0-1,1 1 0,0 0 1,0 0-1,1 1 0,0 0 1,1 0-1,0 0 1,1 0-1,0 0 0,0 1 1,1-1-1,1 1 0,-1 0 1,2 14-1,-1-13-7,2 0-1,0 0 1,0 0-1,1-1 1,0 1-1,1-1 1,1 1-1,-1-1 1,2 0-1,0 0 0,0-1 1,1 1-1,12 16 1,-16-24 6,0-1-1,0 1 1,1-1 0,-1 0-1,1 1 1,-1-1 0,1-1 0,0 1-1,-1 0 1,1-1 0,0 1-1,0-1 1,0 0 0,0 0 0,1 0-1,-1 0 1,0-1 0,0 1-1,1-1 1,3 0 0,0-1 5,0 0 0,-1 0-1,1-1 1,0 0 0,-1 0 0,0-1 0,1 0-1,9-7 1,12-8 35,-1-2-1,-1-1 0,29-29 0,38-31 90,-70 62-78,-15 12-24,1 0 0,-1 1 0,14-7 1,-22 12-27,1 1 1,-1 0 0,1 0 0,-1-1-1,0 1 1,1 0 0,-1 0 0,1 0-1,-1 0 1,0-1 0,1 1 0,-1 0 0,1 0-1,-1 0 1,1 0 0,-1 0 0,0 0-1,1 0 1,-1 0 0,1 0 0,-1 0-1,1 1 1,-1-1 0,1 0 0,-1 0 0,0 0-1,1 1 1,-1-1 0,0 0 0,1 0-1,-1 1 1,0-1 0,1 0 0,-1 0-1,0 1 1,1-1 0,-1 0 0,0 1 0,0-1-1,1 1 1,-1-1 0,0 0 0,0 1-1,0-1 1,0 1 0,1-1 0,-1 1-1,0-1 1,0 0 0,0 1 0,0-1-1,0 1 1,0-1 0,0 1 0,0-1 0,0 1-1,-1-1 1,1 1 0,-5 31 26,4-27-22,-6 26 37,2-8-13,0-1 0,-2 47-1,7-64-22,0 0 0,1 1-1,-1-1 1,1 1 0,0-1 0,1 0-1,-1 0 1,1 0 0,0 0-1,0 0 1,1 0 0,0 0 0,0-1-1,0 1 1,4 4 0,-2-4 8,0 0 1,1 0 0,0-1-1,-1 0 1,1 0 0,1-1-1,-1 1 1,0-1 0,1 0-1,10 2 1,-6-2 15,0 0 1,1-1 0,-1-1-1,1 0 1,-1 0-1,0-1 1,1-1-1,-1 0 1,1-1 0,-1 0-1,0 0 1,0-1-1,0-1 1,11-4 0,-11 2 53,-2 1 1,1-1 0,-1-1 0,0 0-1,0 0 1,11-13 0,-15 15-436,-1 0 1,0-1-1,0 0 0,0 0 1,0 0-1,-1-1 1,0 1-1,0-1 1,-1 1-1,3-13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4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9240,'0'0'2617,"20"1"-2330,263-3 397,-137-4-254,116-1 544,-194 6-846,81 2 965,-126 0-1355,0 1 0,0 1 0,0 2-1,22 6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0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286 725 6824,'0'0'2925,"-5"12"-2273,-11 23 34,-22 71-1,-4 55 242,10-35-358,8-42-197,-22 77 1025,-31 198 0,75-345-1314,-1 12 639,3-26-710,0 0 0,0 0-1,0 0 1,0 0 0,0 0 0,0 0 0,0 0 0,0 0-1,0 0 1,0-1 0,0 1 0,0 0 0,0 0 0,1 0-1,-1 0 1,0 0 0,0 0 0,0 0 0,0 0 0,0 0-1,0 0 1,0 0 0,0 0 0,0 0 0,0 0 0,0 0-1,0 0 1,0 0 0,0 0 0,0 0 0,0 0 0,0 0-1,0 0 1,6-16 260,171-619 2126,-108 409-1480,-55 190-692,1 1 0,2 1 0,2 1 0,24-35 0,-40 64-185,0 0 1,1 0-1,-1 0 0,1 1 0,-1-1 0,1 1 0,0 0 0,0 0 0,5-2 1,-7 4-27,-1 0 1,1 1 0,0-1-1,0 1 1,0-1 0,0 1 0,0 0-1,0-1 1,0 1 0,0 0 0,0 0-1,0 1 1,0-1 0,0 0-1,0 1 1,0-1 0,0 1 0,0-1-1,0 1 1,-1 0 0,1 0-1,0 0 1,0 0 0,-1 0 0,4 3-1,1 2 9,1 1 0,-1 0 0,0 0 0,-1 1 0,1-1 0,-1 1-1,-1 1 1,0-1 0,0 1 0,-1-1 0,0 1 0,4 15 0,-3 0 19,0-1 0,-1 1 0,-1 42 0,-2-49-19,0 0 0,-2-1 1,0 1-1,-1 0 0,-1-1 1,-1 0-1,0 0 0,0 0 0,-16 27 1,20-41-19,0 0 1,0 0 0,-1 0 0,1-1-1,-1 1 1,1 0 0,-1 0-1,0-1 1,0 1 0,1-1 0,-1 0-1,0 1 1,0-1 0,-1 0 0,-2 1-1,3-2 2,1 1 0,-1-1 0,0 0 0,1 0 0,-1 0 0,0 0 1,1 0-1,-1-1 0,0 1 0,1 0 0,-1-1 0,0 1 0,1-1 0,-1 0 0,1 1 0,-3-3 0,-1-1 10,0 0-1,1 0 1,0 0 0,-1 0 0,2-1 0,-1 0-1,0 0 1,1 0 0,0 0 0,-3-8 0,1 3 20,1 0 0,0 0 0,0-1 0,1 1 0,0-1 1,1 0-1,1 0 0,-1 0 0,2 0 0,-1 0 0,2 0 0,1-17 1,-1 26-30,0 0 0,0 0 0,0 0 1,1 0-1,-1 0 0,0 0 0,1 0 1,-1 0-1,1 1 0,-1-1 1,1 0-1,0 1 0,0-1 0,0 1 1,0 0-1,0 0 0,0 0 0,0 0 1,0 0-1,1 0 0,3-1 1,7-1 5,-1 0 0,24-1 0,-32 3-12,8 0 0,30-2 7,-1-3-1,49-12 1,-71 12-9,0-1 0,-1 0 1,0-1-1,0-2 1,-1 1-1,0-2 1,-1 0-1,0-1 1,0-1-1,15-17 1,-14 11 20,-2 0 0,0-1 1,-1 0-1,-1-1 0,-1-1 1,-1 0-1,16-44 0,-11 18 43,-3-1 1,-1-1-1,-3 0 0,-2 0 0,-2-1 0,-2 0 0,-7-92 1,3 139-47,1-1 1,-1 1 0,0-1 0,0 1-1,0-1 1,-3-6 0,3 11-17,1-1 1,-1 0-1,1 1 0,-1-1 1,0 0-1,1 1 0,-1-1 0,1 1 1,-1-1-1,0 1 0,0-1 1,1 1-1,-1 0 0,0-1 1,0 1-1,1 0 0,-1-1 1,0 1-1,0 0 0,0 0 1,0 0-1,1 0 0,-1 0 1,0 0-1,0 0 0,0 0 1,0 0-1,1 0 0,-1 1 1,0-1-1,0 0 0,0 0 1,1 1-1,-1-1 0,0 1 1,0-1-1,1 0 0,-1 1 1,0 0-1,1-1 0,-1 1 1,0 0-1,-7 6 10,0 1 0,0-1 0,1 1 0,0 1 0,0-1 0,1 1 0,0 1 0,1-1 0,-7 16 0,3-7 2,-20 39 2,3 2 1,3 0-1,2 1 0,3 2 0,3-1 0,3 2 0,-6 65 1,17-110-17,0-1 1,1 1-1,1 0 1,1 0-1,0 0 1,1-1-1,10 31 1,-10-39-2,1 0 0,0 0 1,1 0-1,0-1 1,0 0-1,1 0 0,0 0 1,0-1-1,1 0 1,0 0-1,0 0 1,1-1-1,0 0 0,0-1 1,14 8-1,-11-8 0,0-1 0,1 0 0,-1-1 0,1 0 0,-1-1 0,1 0 0,0-1 0,0 0 0,0-1 0,-1-1 0,1 0 0,19-3 0,9-5 0,-1-1 0,48-20 0,-33 8 0,-1-3 0,65-41 0,-31 16 6,-49 32 18,-30 16-5,-1-1 0,0 0 0,0-1 0,0 0 0,0 0 0,10-8 0,-40 16 109,-7 4-94,1 2 0,0 1 0,1 1 0,0 1 0,1 1 0,1 2 0,-25 19 0,34-19-7,1 0 0,0 2 0,1 0 0,1 1 0,1 0-1,1 1 1,0 0 0,2 1 0,-11 29 0,18-44-5,1 1 1,0 0-1,1-1 0,-1 1 1,1 0-1,1 0 0,-1 0 1,1 0-1,1 9 0,0-13-14,-1-1-1,0 0 0,1 0 1,0 0-1,-1 1 0,1-1 1,0 0-1,0 0 0,0 0 0,1 0 1,-1-1-1,0 1 0,1 0 1,-1 0-1,1-1 0,0 1 1,-1-1-1,1 1 0,0-1 1,0 0-1,0 0 0,0 0 1,0 0-1,0 0 0,0 0 1,0 0-1,0-1 0,1 1 1,-1-1-1,0 0 0,4 1 0,0-1 6,0-1-1,-1 1 0,1-1 0,-1 0 0,1-1 0,-1 1 0,1-1 0,-1 0 0,0 0 1,0-1-1,0 0 0,6-4 0,4-3 33,-1 0 0,22-22 1,-12 6 25,-1 0 0,-2-1 0,26-42 0,46-96 307,-78 138-303,-6 14-30,-9 12-45,0 1 1,0 0 0,0 0-1,0 0 1,0 0-1,0 0 1,1 0 0,-1 0-1,0 0 1,0 0 0,0 0-1,0 0 1,0 0-1,0 0 1,0 0 0,1 0-1,-1 0 1,0 0-1,0 0 1,0 0 0,0 0-1,0 0 1,0 0-1,0 0 1,1 0 0,-1 0-1,0 0 1,0 0 0,0 0-1,0 0 1,0 0-1,0 0 1,0 0 0,0 0-1,0 0 1,1 0-1,-1 1 1,0-1 0,0 0-1,0 0 1,0 0-1,0 0 1,0 0 0,0 0-1,0 0 1,0 0 0,0 0-1,0 1 1,0-1-1,0 0 1,0 0 0,0 0-1,2 26 28,-3-16-30,2 17 9,0 0 1,1-1-1,2 1 0,1-1 1,1 0-1,1 0 1,1-1-1,17 36 0,-23-57 4,0 0-1,0-1 1,0 1-1,1-1 1,-1 1-1,1-1 0,0 0 1,0 0-1,0 0 1,0-1-1,0 1 0,1-1 1,4 3-1,-5-4-3,-1 0 1,1 0-1,-1 0 0,1-1 0,0 1 0,0-1 0,-1 0 1,1 0-1,0 0 0,-1 0 0,1 0 0,0-1 0,0 1 1,-1-1-1,1 0 0,-1 1 0,1-1 0,-1-1 0,1 1 1,-1 0-1,1 0 0,1-3 0,8-4 23,-1-1-1,0 0 1,0-1-1,-1 0 0,-1-1 1,9-12-1,48-78 210,-40 59-120,-4-2 5,-18 35-76,0 0 0,1 0 1,0 0-1,0 0 0,1 1 1,0 0-1,1 0 0,8-8 1,-15 16-47,0 0 1,0 0-1,0 0 0,1 0 1,-1 0-1,0 0 1,0 0-1,0-1 0,1 1 1,-1 0-1,0 0 1,0 0-1,0 0 0,0 0 1,1 0-1,-1 0 1,0 0-1,0 0 1,0 0-1,1 0 0,-1 0 1,0 0-1,0 0 1,0 0-1,1 0 0,-1 0 1,0 1-1,0-1 1,0 0-1,0 0 0,1 0 1,-1 0-1,0 0 1,0 0-1,0 0 1,0 1-1,1-1 0,-1 0 1,0 0-1,0 0 1,0 0-1,0 1 0,0-1 1,0 0-1,0 0 1,4 15 50,-3 18 7,-11 60 37,-37 154 1,37-207-40,1-17 27,2-20-23,0-13-17,3-2-13,1 1 1,0-1-1,1-1 1,1 1-1,-1-21 0,-5-32 102,4 33-73,3 31-59,0 1-1,0-1 1,0 1-1,0-1 1,0 1-1,0-1 0,1 1 1,-1-1-1,0 1 1,0-1-1,0 1 0,1-1 1,-1 1-1,0-1 1,1 1-1,-1-1 1,0 1-1,1 0 0,-1-1 1,1 0-1,0 1 0,-1 0 0,1 0-1,0 0 1,-1 0-1,1 0 1,0 0 0,-1 0-1,1 0 1,0 1-1,-1-1 1,1 0 0,0 0-1,-1 1 1,1-1-1,-1 0 1,1 1 0,-1-1-1,1 0 1,0 1 0,-1-1-1,1 1 1,0 0-1,29 26-26,-10-9-27,26 19-1,-40-33 43,0 0 1,0-1 0,0 1 0,1-1 0,-1 0-1,1-1 1,0 0 0,0 0 0,10 2-1,-12-4 14,-1 0 0,1-1 0,0 1 0,0-1-1,-1 0 1,1-1 0,-1 1 0,1-1 0,-1 0-1,1 0 1,-1 0 0,0 0 0,0-1 0,6-4-1,7-7 28,28-29-1,-33 31-12,167-174 76,-178 185-92,0-1 1,0 1-1,1 0 0,-1-1 1,1 1-1,-1 0 0,1 0 1,-1 0-1,1 0 0,0 0 1,0 1-1,-1-1 0,1 0 1,4 0-1,-6 1-2,1 1-1,0-1 1,0 1 0,0-1-1,0 0 1,-1 1 0,1 0-1,0-1 1,0 1 0,-1-1-1,1 1 1,0 0 0,-1 0-1,1-1 1,-1 1 0,1 0-1,-1 0 1,1 0 0,-1 0-1,0-1 1,1 1 0,-1 0-1,0 0 1,0 0 0,1 0-1,-1 0 1,0 0 0,0 0-1,0 0 1,0 0 0,-1 1-1,2 23-20,-1-1 0,-7 45 0,2-21-9,-7 18 0,7-49 38,-2 30 0,8-37-2,3-8 17,10-16 20,22-41 42,20-28 29,-42 65-82,-3 2 15,2 1-1,-1 0 1,2 0-1,0 2 1,16-13-1,-29 26-44,-1-1 0,1 1 0,0 0-1,-1-1 1,1 1 0,-1 0 0,1 0-1,-1-1 1,1 1 0,0 0 0,-1 0 0,1 0-1,0 0 1,-1 0 0,1 0 0,0 0-1,-1 0 1,1 0 0,-1 0 0,1 0-1,0 0 1,-1 1 0,1-1 0,0 0 0,-1 0-1,1 1 1,-1-1 0,1 0 0,-1 1-1,1-1 1,-1 0 0,1 1 0,-1-1-1,1 1 1,-1-1 0,0 1 0,1-1 0,-1 1-1,0-1 1,1 1 0,-1 0 0,0-1-1,1 1 1,-1-1 0,0 1 0,0 0-1,0-1 1,0 1 0,0 1 0,6 35 15,-5 15-69,-11 88 1,8-125 56,0 9 25,7-26-11,7-14-1,12-20 26,91-130 202,-112 163-233,0 0 1,-1 0 0,1 0-1,0 0 1,1 0-1,4-3 1,-8 6-10,1 0 0,-1 0 0,1-1 1,0 1-1,-1 0 0,1 0 0,-1 0 0,1-1 0,0 1 0,-1 0 0,1 0 0,-1 0 0,1 0 1,0 0-1,-1 0 0,1 0 0,-1 0 0,1 1 0,0-1 0,-1 0 0,1 0 0,0 1 0,0 0 0,0 0 0,-1-1-1,1 1 1,0 0 0,-1 0-1,1 0 1,0 0 0,-1 0-1,1-1 1,-1 1 0,0 0 0,1 0-1,-1 0 1,0 0 0,1 2-1,1 14 6,0-1 0,-1 0 0,-2 30 0,0-27-16,0-1 0,2 1-1,3 20 1,-4-38 9,0 1 1,1 0-1,-1-1 0,1 1 0,0-1 0,-1 1 1,1-1-1,0 1 0,0-1 0,0 1 1,0-1-1,0 1 0,0-1 0,1 0 1,-1 0-1,0 0 0,1 0 0,-1 0 1,0 0-1,1 0 0,-1 0 0,1 0 1,0-1-1,-1 1 0,1-1 0,0 1 1,-1-1-1,1 0 0,0 1 0,-1-1 0,1 0 1,0 0-1,0 0 0,1-1 0,5 0 2,0 0-1,0 0 1,0-1-1,-1 0 0,1-1 1,9-4-1,40-23 54,84-57 0,-140 85-55,149-101 165,29-26-109,-221 197-57,2-11 0,-29 44 0,61-87 0,1 0 0,0 1 0,0-1 0,2 1 0,-6 21 0,10-30 0,0 0 0,0 1 0,1-1 0,-1 1 0,1-1 0,2 12 0,-2-18 0,0 1 0,0 0 0,1-1 0,-1 1 0,0 0 0,0-1 0,1 1 0,-1 0 0,0-1 0,1 1 0,-1 0 0,0-1 0,1 1 0,-1-1 0,1 1 0,-1-1 0,1 1 0,-1-1 0,1 1 0,0-1 0,-1 1 0,1-1 0,0 0 0,-1 1 0,2-1 0,-1 0 0,1 0 0,0 0 0,-1-1 0,1 1 0,-1-1 0,1 1 0,-1-1 0,1 1 0,-1-1 0,1 0 0,-1 0 0,0 0 0,1 0 0,-1 0 0,0 0 0,0 0 0,2-1 0,10-13 0,-1 0 0,-1 0 0,0-1 0,0-1 0,-2 1 0,10-26 0,-6 16 0,72-168 0,-80 180 0,-8 18 0,-7 25 0,5-10 0,1 0 0,1 1 0,1 0 0,1 0 0,2 37 0,-1-51 0,1-1 0,0 1 0,0-1 0,0 1 0,1-1 0,0 0 0,0 1 0,1-1 0,-1 0 0,1 0 0,0 0 0,0-1 0,1 1 0,0-1 0,-1 0 0,1 0 0,1 0 0,-1 0 0,0-1 0,1 0 0,0 1 0,0-2 0,0 1 0,0-1 0,7 3 0,-4-2 0,-1-1 0,1 0 0,0-1 0,-1 0 0,1 0 0,0 0 0,0-1 0,0 0 0,-1-1 0,1 1 0,0-2 0,0 1 0,-1-1 0,1 0 0,10-5 0,-6 1 0,-1 0 0,0-1 0,-1 0 0,1 0 0,-2-2 0,1 1 0,-1-1 0,15-18 0,-24 27 0,15-18 871,-7 10-5806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2:57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2808,'0'0'12886,"10"1"-12523,31 4-2,-39-5-321,-1 0 0,0 0 0,1 1 0,-1-1 0,0 0 0,0 1 0,1-1 0,-1 1 0,0-1 0,0 1 0,0 0 0,1-1 0,-1 1-1,0 0 1,0 0 0,0 0 0,0 0 0,0 0 0,-1 0 0,1 0 0,0 0 0,0 0 0,0 2 0,0-2-11,-1-1 0,0 1-1,0 0 1,1-1 0,-1 1 0,1 0 0,-1-1-1,0 1 1,1-1 0,-1 1 0,1-1 0,-1 1-1,1-1 1,0 0 0,-1 1 0,1-1 0,-1 0-1,1 1 1,0-1 0,-1 0 0,1 1 0,1-1-1,1 1 137,1 1-1,0 0 0,-1 0 0,1 0 1,-1 0-1,0 0 0,1 1 0,-1-1 0,0 1 1,-1 0-1,4 3 0,-1 2 80,1 0 1,1 0-1,0 0 0,0-1 0,11 9 1,-7-6 46,-2-3-80,1-1 0,0 0-1,0 0 1,0 0 0,0-2-1,1 1 1,0-1 0,0-1-1,19 4 1,-15-2-61,-1 0 1,17 9-1,-9-4-61,-13-7-33,0 0 1,0-1 0,15 3-1,16 4 87,-33-8-128,0 0-1,-1 0 1,1-1-1,-1 0 0,1 0 1,10-1-1,7-1 71,-24 2-15,-2 0-56,-1-1 0,0 1-1,0-1 1,0 1 0,0 0 0,0 0-1,0 1 1,0-1 0,0 1-1,1-1 1,-1 1 0,-3 1 0,-5 1 26,-7 0 9,-6 1 59,0 2-1,0 0 1,0 1 0,1 1 0,-25 13 0,-1 0 67,38-17-65,-1 0 0,0 2 0,-14 8 0,-16 4 216,11-10-91,20-1-207,7-4-12,0 0 0,-1 0 0,1-1 1,-1 1-1,0-1 0,1 0 0,-1 0 0,0 0 0,0-1 0,0 0 0,0 0 0,-6 0 0,10-1-2,1 0 1,-1 0-1,0 0 0,1 1 1,-1-1-1,0 0 0,1 0 1,-1 0-1,0 0 0,1 1 1,-1-1-1,1 0 0,-1 1 1,0-1-1,1 0 0,-1 1 1,1-1-1,-1 1 0,1-1 1,-1 1-1,1-1 0,0 1 1,-2 0-1,2-1 3,0 0-15,0 0 0,0 0 0,1 0 1,-1 0-1,0 0 0,0 0 0,0 0 1,0 0-1,0 0 0,0 0 0,0 0 1,1 0-1,-1-1 0,0 1 0,0 0 1,0 0-1,0 0 0,0 0 1,0 0-1,0 0 0,0 0 0,0 0 1,0 0-1,0-1 0,1 1 0,-1 0 1,0 0-1,0 0 0,0 0 0,0 0 1,0 0-1,0 0 0,0-1 0,0 1 1,0 0-1,0 0 0,0 0 0,0 0 1,0 0-1,0 0 0,0-1 0,0 1 1,0 0-1,-1 0 0,1 0 1,0 0-1,0 0 0,0 0 0,0 0 1,0 0-1,0-1 0,0 1 0,0 0 1,0 0-1,0 0 0,0 0 0,-1 0 1,1 0-1,0 0 0,8-4-2,1 1 0,-1 1 0,14-3 0,11-4 0,167-55-89,-186 60 86,1-1 0,0 2 1,17-3-1,-27 6 8,0 0 0,0 0 0,0 0 0,0 0 0,0 1 0,-1 0 0,1 0 1,0 0-1,0 0 0,-1 1 0,1 0 0,-1 0 0,9 5 0,5 5 65,32 13 1,-18-6 24,-31-19-93,0 1 0,-1-1 0,1 0-1,0 1 1,0-1 0,-1 0 0,1 0 0,0 1 0,0-1 0,-1 0 0,1 0 0,0 0 0,0 0 0,0 0-1,-1 0 1,1 0 0,0 0 0,0-1 0,0 1 0,-1 0 0,1 0 0,0-1 0,0 1 0,-1 0 0,1-1-1,0 1 1,-1-1 0,1 1 0,0-1 0,-1 1 0,1-1 0,0-1 0,5-2 9,1 7-1,-7-3-9,0-1 0,0 1 0,0 0 0,0 0 1,0 0-1,0 0 0,0 0 0,0-1 1,0 1-1,0 0 0,0 0 0,0 0 0,0 0 1,0 0-1,0 0 0,0 0 0,0-1 1,0 1-1,0 0 0,1 0 0,-1 0 0,0 0 1,0 0-1,0 0 0,0 0 0,0 0 1,0 0-1,0-1 0,0 1 0,1 0 0,-1 0 1,0 0-1,0 0 0,0 0 0,0 0 0,0 0 1,0 0-1,1 0 0,-1 0 0,0 0 1,0 0-1,0 0 0,0 0 0,0 0 0,0 0 1,1 0-1,-1 0 0,0 0 0,0 0 1,0 0-1,0 0 0,0 0 0,0 1 0,1-1 1,-1 0-1,0-1 49,0-29 86,0 28-140,-1-1-1,1 0 0,0 1 0,-1-1 0,0 0 0,1 1 0,-1-1 0,0 1 0,0-1 0,-1 1 0,1-1 0,-1 1 0,1 0 0,-1 0 1,1 0-1,-1 0 0,-4-4 0,-3 0-27,0-1 0,0 1 1,-12-6-1,-9-5-2,-52-36 74,-34-25 33,97 64-49,0 2-1,-1 0 0,-23-9 1,41 20-21,-9-5 9,-1 0 1,0 1-1,0 0 1,0 1 0,0 1-1,-1 0 1,0 0-1,-23-1 1,30 3-103,11-3-55,14-4-126,8-1-3420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00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0 4416,'0'0'10720,"-10"4"-10339,-30 14-9,39-17-316,-1 0 0,1 0 1,0 0-1,0 0 0,0 1 1,-1-1-1,1 0 0,1 1 0,-1-1 1,0 1-1,0-1 0,0 1 0,1-1 1,-1 1-1,1-1 0,-1 1 1,1 0-1,0-1 0,0 1 0,-1 0 1,1-1-1,0 1 0,1 2 1,-1-2 33,0 1-26,0-2 11,-1 1-1,1 0 1,0-1 0,0 1 0,0 0 0,0-1 0,0 1-1,1-1 1,-1 1 0,0 0 0,1-1 0,-1 1 0,1-1-1,0 1 1,-1-1 0,1 1 0,0-1 0,0 1 0,0-1-1,0 0 1,0 0 0,0 1 0,0-1 0,1 0 0,0 1-1,10 12 524,-12-13-538,1 1 0,0-1 0,0 0 0,0 1 1,0-1-1,0 0 0,1 0 0,-1 1 0,0-1 0,2 1 0,29 17 531,-21-12-437,0 0 1,0 0 0,1-1-1,0-1 1,0 0 0,0 0-1,1-1 1,-1-1 0,22 3-1,-12-3 24,0 1-1,0 1 1,-1 1-1,1 1 1,-1 1-1,31 16 1,-45-21-155,51 15 201,-54-17-214,-1-1 0,0 1 1,0-1-1,1 0 1,-1 0-1,0 0 1,1 0-1,-1-1 1,0 1-1,0-1 0,6-2 1,21-2 34,-16 5-29,5-1-20,-16 1 143,-9 2 178,-39 18-125,12-4-115,27-12-55,1-1 0,-1 0 0,0-1 0,-8 3 0,-15 9 61,25-12-66,0 1 1,0-1 0,-1 0 0,1 0-1,-9 2 1,4-2 19,1 1 0,-1 1 0,0-1 0,1 2 1,0-1-1,-11 8 0,9-5 46,0-1 0,-1 0 0,-17 6 0,17-7 47,-1 0 0,-20 13 0,22-12 2,-1 0 0,-21 8 0,-2-1 186,32-15-453,5-5 295,6-6-3839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02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4816,'0'0'11153,"4"10"-10873,21 48 234,-23-56-414,0 0-1,0 0 0,0 0 0,0 0 0,0 0 0,0-1 0,0 1 0,1-1 0,-1 1 0,1-1 0,2 1 0,12 8 220,51 41 683,-63-47-919,1-1 1,-1 0-1,1 0 0,0 0 1,0-1-1,0 0 1,0 0-1,0 0 0,8 0 1,8 3 156,-11-1-165,1-1 0,-1-1 0,0 0 0,1-1 0,-1 0 0,1 0 0,-1-1 0,1-1 0,21-3 0,65-12 351,-70 12 338,-41 15-681,-1 0-1,-1-1 0,1 0 0,-1-2 1,-1 0-1,-29 12 0,13-2 44,28-15-103,-1 0 0,1 0 0,-1 0 0,0-1 0,0 1 0,-7 1 0,-105 24 796,87-21-643,24-6-156,1 0 0,0 0 0,0 0 0,0 0 0,0 1 0,0 0 0,0 0 0,0 0 0,-7 6 0,5-3 43,-13 11-462,20-7 10,13-1-45,4-3-2751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04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35 140 3112,'0'0'6354,"-5"10"-5996,-17 31 2,15-22 919,11-17 1835,12-2-2213,-4-1-689,-1-1 0,0 0 0,0 0 0,0-1 0,0-1 0,-1 0 0,1 0 0,9-6 0,-9 4-47,1 1-1,-1 0 0,1 1 1,-1 0-1,1 1 0,18-3 1,-6 3 239,32-8 1,-39 8-276,89-21 615,-102 22-698,1 1 0,-1 0 0,0-1-1,0 0 1,6-3 0,18-8 227,-23 12-227,-1-1-1,0 0 1,1 0-1,-1 0 0,0-1 1,0 1-1,5-5 1,-5 3 17,1 1 1,-1 0 0,1 0-1,0 0 1,6-2 0,3-5 154,-13 9-203,0 0 0,-1 0 0,1 0 1,0 0-1,0 0 0,0 1 0,0-1 1,0 0-1,0 1 0,0-1 0,0 1 1,0-1-1,1 1 0,-1-1 0,0 1 1,1 0-1,0-1-3,-1 1 0,0 0 0,1-1 0,-1 1 0,0-1 0,1 1 0,-1-1 0,0 0-1,0 1 1,0-1 0,1 0 0,0-1 0,-1 1-7,-1 1 1,0-1-1,1 1 0,-1-1 0,1 1 0,-1-1 1,1 1-1,-1 0 0,1-1 0,-1 1 1,1 0-1,0-1 0,-1 1 0,1 0 0,-1 0 1,1-1-1,0 1 0,-1 0 0,1 0 0,0 0 1,-1 0-1,1 0 0,0 0 0,-1 0 0,1 0 1,0 0-1,-1 0 0,1 0 0,0 1 0,-1-1 1,1 0-1,-1 0 0,1 1 0,0-1 0,0 1 1,0-1 224,-12 25 20,9-21-239,0 0 1,0 0-1,0 0 1,-1 0 0,0 0-1,1 0 1,-1-1-1,-1 0 1,1 1-1,-7 4 1,-10 11 7,-10 13 73,-43 36 0,31-35 6,26-21-48,0 1 1,-26 28 0,18-7-237,40-46-2938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1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785 378 6128,'0'0'6993,"-5"-11"-6668,3 9-308,-1-7 76,-2 1 1,1 0-1,-1 1 0,-1-1 0,1 1 0,-1 0 0,0 0 0,-1 0 0,-7-5 0,-14-8 416,-1 1 0,-56-28 0,71 41-387,-1 1 1,1 0 0,-1 1-1,0 1 1,0 0 0,-1 1-1,1 0 1,-30 2 0,26 2-24,0 1 0,1 0 0,-1 2 0,1 0 1,0 1-1,1 0 0,-1 2 0,1 0 0,1 1 0,-1 1 0,2 0 0,-1 1 1,-26 26-1,38-34-77,0 0 1,1 1-1,-1-1 0,1 1 1,0 0-1,0 0 1,1 0-1,-1 1 1,1-1-1,0 0 0,0 1 1,0 0-1,1-1 1,0 1-1,0 0 1,0 0-1,0 0 0,1 0 1,-1 0-1,1 0 1,1 0-1,-1 0 1,1-1-1,0 1 0,0 0 1,0 0-1,0 0 1,1-1-1,0 1 1,0-1-1,0 1 0,1-1 1,0 0-1,-1 0 1,1 0-1,1 0 1,-1 0-1,5 3 0,4 3 32,-1 0-1,2-1 0,-1-1 0,1 0 0,0-1 0,1 0 0,0-1 0,0-1 1,0 0-1,1-1 0,-1 0 0,28 2 0,-2 1 587,-49-5-598,1 0 0,0 0 0,0 1 0,0 1 0,0-1 0,-10 8 0,-44 32 91,47-33-95,-10 9 20,1 1 0,0 1 0,1 1 0,-28 36 0,40-43-29,1 0 1,0 0-1,1 1 0,1 0 0,0 0 1,2 1-1,0 0 0,0 0 1,-3 23-1,7-27-11,0-1-1,1 1 1,0 0-1,1 0 1,1 0-1,0 0 1,1 0 0,0 0-1,1 0 1,0-1-1,6 13 1,-6-18-8,0 0 0,1 0 0,0-1 0,0 0 0,1 1 0,0-2 0,0 1 0,0 0 0,1-1 0,-1 0 0,1-1 0,0 1 0,1-1 0,-1 0 0,1 0 0,0-1 0,0 0 0,0 0 0,0-1 0,10 2 0,-1-1 12,-1 0-1,1-1 1,0-1-1,0-1 1,0 0-1,0-1 1,24-5-1,-16 1-5,-1-1-1,0-2 1,-1 0 0,31-16-1,-5-3 11,-1-3 0,-2-1 0,66-59 0,-24 9 26,-3-3 0,-4-4 0,69-99 0,-126 156-33,-1-1 0,-2-1 0,-2-1 1,0 0-1,-3-2 0,-1 0 0,-1 0 0,-2-1 1,-2-1-1,-1 0 0,3-48 0,-10 79-11,-1 0 1,0 0-1,-1-1 0,1 1 0,-1 0 0,-1 0 0,-2-10 0,3 15-4,0 0 0,0 0-1,0 1 1,0-1-1,0 0 1,0 1-1,0-1 1,0 1-1,-1-1 1,1 1-1,-1 0 1,1-1 0,-1 1-1,1 0 1,-1 0-1,0 0 1,1 0-1,-1 1 1,0-1-1,0 0 1,0 1-1,0-1 1,0 1 0,0 0-1,1-1 1,-1 1-1,0 0 1,0 0-1,0 0 1,0 1-1,-4 0 1,-1 1 5,0 0-1,-1 0 1,1 0 0,0 1 0,0 1-1,1-1 1,-1 1 0,1 0-1,0 0 1,0 1 0,0 0 0,1 0-1,-7 8 1,-1 1-10,1 1 0,1 0 0,1 1 0,-11 21 0,-10 27-39,-33 94 0,53-119 9,2 2 0,2-1-1,-3 64 1,7-70-3,2 1-1,6 54 1,-2-69 14,0-1 0,2-1 0,0 1 0,1-1 0,0 0 0,12 20 0,-11-24 3,0 0-1,1-1 0,18 21 1,-21-28 12,1 0 0,0-1 1,0 0-1,0 0 0,0-1 1,1 0-1,0 0 0,0 0 1,11 3-1,-6-3 18,0 0-1,1-1 1,-1-1 0,1 0-1,-1-1 1,1 0 0,0-1-1,0 0 1,-1-1-1,1 0 1,0-2 0,-1 1-1,0-1 1,1-1 0,17-8-1,-9 3 15,-1-2-1,0 0 1,-1-1-1,0-2 1,-1 0 0,0 0-1,28-32 1,-38 37-10,-2 0 0,1 0 0,-1-1 0,0 0 0,-1 0 0,0 0 0,-1-1 0,6-20 0,-9 26-7,1 1-1,-1-1 1,0 1 0,-1-1-1,1 0 1,-1 1 0,0-1 0,0 0-1,-1 1 1,1-1 0,-1 0-1,0 1 1,0-1 0,-1 1 0,1-1-1,-1 1 1,0 0 0,0 0-1,0 0 1,-1 0 0,0 0-1,1 0 1,-1 1 0,-4-4 0,4 4 2,1 1 1,-1 1-1,0-1 1,0 0-1,0 1 1,0-1 0,-1 1-1,1 0 1,0 0-1,0 1 1,-1-1-1,1 0 1,-1 1 0,1 0-1,0 0 1,-1 0-1,1 0 1,-1 1 0,1-1-1,0 1 1,-1 0-1,-5 2 1,0 1 1,0 0 0,0 1 0,0 0-1,0 1 1,1-1 0,-12 12 0,16-13-17,0 0-1,0 1 0,1 0 0,0 0 1,0 0-1,0 0 0,0 0 0,1 0 0,0 1 1,0-1-1,0 1 0,1-1 0,0 1 1,0 0-1,0 0 0,1 0 0,0 8 1,0 2-16,2 1-1,0-1 1,0 0 0,2 0 0,5 17 0,-5-21 13,1 1 0,0-1 0,0 0 0,1 0 0,1-1 0,0 0 0,1 0 0,13 15 0,-17-22 14,0 0-1,1 0 1,-1 0 0,1-1-1,0 0 1,0 0 0,0 0-1,0-1 1,0 1 0,1-1-1,-1-1 1,1 1 0,-1-1-1,1 0 1,0 0 0,-1 0-1,1-1 1,0 0 0,-1 0-1,1-1 1,0 1 0,7-3-1,0 0 2,-1-1 0,1 0-1,0-2 1,-1 1 0,0-1-1,-1-1 1,20-14 0,1-5 19,34-36-1,-15 13 24,-39 38-19,0 1-1,0 0 0,0 1 0,24-12 0,-30 18-23,1 0 0,0 1 0,-1-1 0,1 2 0,0-1 0,0 1 0,0 0-1,0 0 1,0 1 0,0 0 0,0 0 0,11 2 0,5 3-18,-11-3 13,0 0 0,19 1 0,-61-15 151,12 9-115,1 1-1,-1 1 1,1 0-1,-1 1 1,-19 2-1,30 0-32,0-1 1,-1 1-1,1 0 0,0 0 0,0 1 0,0 0 0,0 0 0,1 0 0,-1 1 0,1 0 0,0 1 1,0-1-1,0 1 0,-8 10 0,11-12-9,0 1 0,0 0 0,1 0 0,0 1 0,0-1-1,0 0 1,0 1 0,0-1 0,1 1 0,0-1 0,0 1 0,0 0 0,1 0 0,-1-1 0,1 1 0,0 0 0,1 0-1,-1-1 1,1 1 0,0 0 0,0-1 0,0 1 0,1 0 0,0-1 0,0 0 0,0 1 0,5 6 0,-2-2-13,1-1 0,-1 0 1,2-1-1,-1 1 1,1-1-1,0 0 0,1-1 1,-1 0-1,1 0 0,0-1 1,1 0-1,15 7 1,-16-9 4,-1 0 1,1-1-1,0 0 0,0-1 1,0 0-1,0 0 1,0-1-1,1 0 1,-1 0-1,0-1 1,15-3-1,-11 1 9,-1-1 0,1 0 0,-1-1 0,0 0 0,0-1 0,-1 0 0,13-10 0,-1-2 15,-1-1 0,0-1 1,-2-1-1,0-1 1,-2 0-1,16-25 0,-1-6 25,-3-1 0,-2-2 0,-2 0 0,23-79 0,-25 52 17,-4-1 0,14-130 0,-33 206-44,2 1 1,-2 1 0,1-1 0,-1 0 0,0 0 0,0 0 0,0 0 1,-1 0-1,-1 0 0,-2-9 0,4 15-12,0 1 0,0 0 1,-1 0-1,1-1 0,0 1 1,0 0-1,-1 0 0,1 0 0,0-1 1,0 1-1,-1 0 0,1 0 1,0 0-1,-1 0 0,1 0 0,0 0 1,0 0-1,-1-1 0,1 1 1,0 0-1,-1 0 0,1 0 0,0 0 1,-1 0-1,1 0 0,0 1 0,-1-1 1,1 0-1,0 0 0,-1 0 1,1 0-1,0 0 0,0 0 0,-1 0 1,1 1-1,0-1 0,0 0 1,-1 0-1,1 0 0,0 1 0,-1-1 1,-10 11-18,5-2 2,0 0 1,1 1-1,0 0 1,0 0-1,1 0 1,0 0-1,1 1 1,1 0-1,-3 12 1,0 18-60,-1 45 0,5-52 35,0-21 22,-7 263-236,9-223 268,3-1 1,2 1 0,15 61 0,-19-107 0,0-1 1,0 1-1,0 0 1,1-1-1,0 1 1,0-1-1,1 0 1,0 0-1,0 0 0,0-1 1,6 7-1,-6-9 0,-1-1-1,1 1 1,-1-1-1,1 0 1,0 1-1,0-2 1,0 1 0,0 0-1,0-1 1,1 0-1,-1 0 1,0 0-1,0-1 1,1 1-1,-1-1 1,1 0-1,-1 0 1,0 0-1,6-2 1,-2 1 5,0-1-1,0-1 1,0 1 0,0-1 0,0-1-1,0 1 1,-1-1 0,0 0 0,0-1 0,0 0-1,0 0 1,-1-1 0,0 1 0,0-1-1,0-1 1,-1 1 0,0-1 0,0 0-1,-1 0 1,1 0 0,-2-1 0,1 0-1,-1 1 1,0-1 0,-1 0 0,0-1-1,2-12 1,-4 16 5,0 1-1,0-1 1,0 0 0,-1 1-1,1-1 1,-1 1 0,0-1-1,-1 1 1,1 0-1,-1-1 1,0 1 0,0 0-1,0 0 1,0 0 0,-1 0-1,0 1 1,0-1-1,0 1 1,-6-6 0,-1-4 41,9 13-67,1 0 0,0 0 0,0-1 0,0 1 0,0 0-1,-1-1 1,1 1 0,0 0 0,0-1 0,0 1 0,0 0 0,0-1-1,0 1 1,0 0 0,0-1 0,0 1 0,0 0 0,0-1 0,0 1-1,0 0 1,0-1 0,0 1 0,0 0 0,0-1 0,0 1 0,1 0 0,-1 0-1,0-1 1,0 1 0,0 0 0,0-1 0,1 1 0,-1 0 0,0 0-1,1-1 1,15-9-24,21-2-44,-33 11 61,0 0 0,1 0 0,-1 0 0,1 1 0,-1 0 0,0 0-1,1 0 1,-1 0 0,1 1 0,-1 0 0,0 0 0,1 0 0,-1 0 0,0 1 0,0-1 0,0 1 0,0 0 0,7 5 0,-6-2-1,-1-1 0,0 1 1,1 0-1,-2 0 0,1 0 0,0 0 1,-1 1-1,0-1 0,-1 1 0,1 0 1,-1 0-1,3 11 0,3 13 1,-3-8-3,15 39 1,-18-55 15,1 0 1,0 0 0,0-1-1,1 1 1,0-1 0,0 0-1,0 0 1,0 0 0,1-1-1,0 1 1,6 4 0,-8-8-4,0 0 0,-1 0 1,1 0-1,0 0 0,0 0 1,0 0-1,0-1 0,0 1 1,0-1-1,0 0 0,0 0 1,0 0-1,0-1 0,0 1 1,0-1-1,0 1 0,0-1 1,0 0-1,0 0 0,0 0 1,0-1-1,-1 1 0,1-1 1,0 1-1,3-4 0,5-3 15,0-1-1,0 0 0,0-1 1,9-12-1,-5 3 26,0 0 0,-2-1 0,0 0 0,13-30 0,-8 22 47,-15 23-44,1 0 0,-1 0 1,0 0-1,4-9 0,-9 23-19,0 0 0,1 1-1,0-1 1,1 0 0,0 1 0,1-1 0,-1 1 0,2-1 0,-1 0 0,1 1-1,1-1 1,0 0 0,0 0 0,1-1 0,0 1 0,0-1 0,1 1-1,0-2 1,11 14 0,-14-19-22,0 0 0,1 0 0,-1-1 0,1 1 0,-1-1-1,1 0 1,-1 0 0,1 0 0,0 0 0,-1 0 0,1-1 0,0 1 0,0-1 0,0 1-1,0-1 1,-1 0 0,1 0 0,0-1 0,0 1 0,0-1 0,-1 1 0,1-1-1,4-1 1,8-4 11,-1 0-1,0 0 0,16-11 1,-6 5-5,21-14-12,74-55 1,-39 25 57,-74 52-40,0 1 1,0-1-1,0 1 1,11-4 0,-17 9-13,0-1 0,0 0 1,0 0-1,-1 0 0,1 0 1,0 0-1,-1 0 0,1 1 1,-1-1-1,1 0 0,-1 0 1,0 0-1,1-1 0,-1 1 1,-1 2-1,-34 34 34,-34 39 29,60-64-52,2 0 1,-1 0 0,1 0 0,-10 24 0,17-33-14,0-1 1,0 1-1,0-1 1,0 1-1,1-1 1,-1 1-1,1 0 1,0-1-1,-1 1 1,1-1 0,0 1-1,1 0 1,-1-1-1,0 1 1,1 0-1,0-1 1,-1 1-1,1-1 1,0 1-1,2 2 1,-1-2 0,1 0 0,-1 0 0,1 0 1,0 0-1,0 0 0,0-1 0,0 1 0,0-1 0,1 0 1,-1 0-1,1 0 0,4 1 0,8 2 5,0 0-1,0-1 1,1-1-1,0 0 1,20 0-1,-22-2-67,0-1-1,0 0 0,-1-1 1,1-1-1,0 0 0,0-1 1,-1 0-1,25-11 0,-23 3-696,-11 6-2368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1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14064,'0'0'2399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9440,'0'0'1240,"139"-52"-736,-14 24 0,32 4-40,26 9 8,21 9-64,-55 6-8,-60 6-8,-9 2 0,11 3-72,-43-15 16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1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1262 7136,'0'0'1512,"10"-1"-682,1 0-572,0-1-1,0-1 0,0 0 0,0 0 0,-1-1 1,1 0-1,-1-1 0,0 0 0,11-8 0,6-9 344,-1-2 0,-1-2 1,-1 0-1,-2-1 0,28-43 0,-29 37-87,-2-1 0,-2-1 0,-1-1 1,-2 0-1,11-40 0,-21 52-98,-3 24-394,-1 0-1,0-1 0,0 1 0,0 0 0,0-1 0,0 1 0,0 0 1,0-1-1,0 1 0,1-1 0,-1 1 0,0 0 0,-1-1 0,1 1 1,0-1-1,0 1 0,0 0 0,0-1 0,0 1 0,0 0 1,0-1-1,0 1 0,-1 0 0,1-1 0,0 1 0,0 0 0,-1-1 1,1 1-1,0 0 0,0-1 0,-1 1 0,1 0 0,0 0 0,-1 0 1,1-1-1,0 1 0,-1 0 0,1 0 0,0 0 0,-1 0 1,1-1-1,0 1 0,-1 0 0,1 0 0,-1 0 0,1 0 0,0 0 1,-1 0-1,1 0 0,-1 0 0,1 0 0,-1 0 0,1 1-1,-1 0-1,0-1 1,1 1-1,-1 0 1,1-1-1,-1 1 1,1 0-1,-1 0 1,1 0-1,-1-1 1,1 1-1,0 0 1,-1 0-1,1 0 1,0 0-1,0 1 1,-2 3 48,-10 30 189,1-1-1,-9 52 0,18-67-172,0 0-1,1 1 1,0-1-1,2 0 1,0 1-1,6 26 1,-4-34-31,-1 1 1,2-1 0,0 0-1,0 0 1,2 0 0,6 12 0,-11-22-42,1 1 0,0 0 0,0 0 0,0-1 0,0 1 0,0-1 1,1 0-1,-1 0 0,1 0 0,-1 0 0,1 0 0,0 0 0,0-1 0,0 1 1,0-1-1,0 0 0,0 0 0,0 0 0,1 0 0,-1-1 0,0 1 1,0-1-1,1 0 0,-1 0 0,0 0 0,0 0 0,1 0 0,-1-1 0,4-1 1,2 0 5,-1-2 0,0 1 0,0-1 0,0 0 1,0-1-1,-1 0 0,1 0 0,-1-1 0,-1 0 0,8-7 1,9-12 53,24-35 0,-46 59-70,96-147 247,4-5 313,-100 151-543,0 1 1,0-1-1,0 1 1,0 0-1,0-1 0,0 1 1,1 0-1,-1 0 1,1-1-1,-1 1 1,1 0-1,-1 1 0,1-1 1,-1 0-1,1 0 1,0 1-1,-1-1 0,3 0 1,-4 1-9,1 0 1,-1 0-1,1 1 1,-1-1-1,1 0 0,-1 0 1,1 0-1,-1 1 1,1-1-1,-1 0 0,1 1 1,-1-1-1,1 0 1,-1 1-1,0-1 0,1 0 1,-1 1-1,0-1 1,1 1-1,-1-1 1,1 1-1,4 20 92,-4 20 23,-1 0 1,-2-1 0,-13 71 0,1-13 159,14-97-276,-1 0 0,1 1 0,0-1 0,0 0 0,0 1 1,0-1-1,0 1 0,0-1 0,0 0 0,1 1 0,-1-1 0,0 1 0,1-1 0,0 2 1,-1-3-7,1 0 1,-1 0 0,0 0 0,1 0 0,-1 1 0,0-1 0,1 0-1,-1 0 1,0 0 0,1 0 0,-1 0 0,0 0 0,1 0-1,-1 0 1,0 0 0,1 0 0,-1 0 0,1 0 0,-1 0 0,0 0-1,1 0 1,-1 0 0,0 0 0,1-1 0,-1 1 0,0 0-1,0 0 1,1 0 0,-1 0 0,0-1 0,1 1 0,-1-1-1,6-3 28,-1-1 0,0 0-1,0-1 1,4-6-1,77-107 213,55-70 68,-121 170-209,-19 19-100,-1 0-1,0-1 0,0 1 1,1 0-1,-1 0 0,0 0 1,0 0-1,1 0 0,-1 0 1,0 0-1,0 0 0,1-1 1,-1 1-1,0 0 0,0 0 1,1 0-1,-1 0 0,0 1 1,1-1-1,-1 0 0,0 0 1,0 0-1,1 0 0,-1 0 1,0 0-1,0 0 0,1 0 1,-1 0-1,0 1 0,4 13 61,-7 33-10,-9 61 0,-3 28 37,15-131-82,0 1 0,0 0-1,1 0 1,0-1 0,0 1-1,0 0 1,1-1 0,0 1 0,3 7-1,-4-12-4,0 1-1,-1-1 1,1 0-1,0 1 1,0-1-1,0 0 1,0 0-1,0 0 1,0 1-1,1-1 0,-1 0 1,0-1-1,0 1 1,1 0-1,-1 0 1,0 0-1,1-1 1,-1 1-1,1-1 1,-1 1-1,1-1 1,-1 0-1,1 1 1,-1-1-1,1 0 0,0 0 1,-1 0-1,1 0 1,-1 0-1,1-1 1,-1 1-1,1 0 1,-1-1-1,1 1 1,-1-1-1,1 0 1,-1 1-1,3-2 1,24-16 12,-1 0 1,32-28-1,-33 26-12,61-58 13,-18 15 31,-15 13-21,-43 37-19,1 1 0,1 0 0,0 1 1,0 0-1,1 1 0,1 1 0,18-9 0,-15 13 3,3-2 94,-46 14 33,17-5-123,1 0 0,-1 1 0,0-1 0,-7 5-1,-4 4 18,0 2 0,1 0-1,1 1 1,-18 18-1,27-24-29,0 0-1,1 1 1,0 0-1,1 0 0,0 1 1,0 0-1,1 0 1,0 0-1,1 0 0,-4 14 1,7-21-3,0 1-1,1 0 1,-1-1 0,1 1 0,-1 0 0,1 0-1,0 0 1,1-1 0,-1 1 0,1 0 0,-1 0-1,1-1 1,0 1 0,1 0 0,-1-1 0,1 1 0,-1-1-1,1 0 1,0 1 0,0-1 0,0 0 0,1 0-1,-1 0 1,1-1 0,0 1 0,0 0 0,0-1-1,0 0 1,0 0 0,4 2 0,-2-1-5,-1-2 1,1 1-1,-1-1 1,1 1-1,0-1 0,-1-1 1,1 1-1,0 0 1,0-1-1,-1 0 1,1-1-1,0 1 1,0-1-1,0 1 0,-1-1 1,1-1-1,0 1 1,-1-1-1,0 0 1,1 0-1,-1 0 1,0 0-1,6-5 0,-1-1 6,0-1 0,-1 1-1,0-1 1,0-1 0,-1 1-1,-1-1 1,1-1 0,5-12-1,2-9-14,17-50-1,-18 33 8,-1 0 0,-2-1-1,3-61 1,-7-153 6,-6 257 3,-8-139-4,8 145 2,0 1 1,0-1-1,0 1 0,0-1 0,0 1 1,0-1-1,0 1 0,0-1 1,0 0-1,0 1 0,0-1 0,-1 1 1,1-1-1,0 1 0,0-1 0,-1 1 1,1-1-1,0 1 0,0-1 0,-1 1 1,1 0-1,-1-1 0,1 1 0,0-1 1,-1 1-1,1 0 0,-1-1 0,1 1 1,-2-1-1,2 2 0,-1-1 0,0 1 1,0-1-1,1 1 0,-1-1 0,0 1 0,1 0 1,-1-1-1,0 1 0,1 0 0,-1 0 0,1-1 1,-1 1-1,1 0 0,-1 1 0,-15 37-46,9-1 20,1 0 0,1 0 0,3 0 0,1 1 0,1-1 0,8 45 0,1-13-17,3 0 0,22 74 0,-31-132 37,1-1-1,0 0 0,1 0 1,0 0-1,0 0 1,1-1-1,0 0 0,1 0 1,0 0-1,14 13 1,-19-21 8,0-1 0,-1 1 0,1-1 0,0 0 0,0 0 0,0 0 0,0 0 0,0 0 0,0 0 0,1-1 0,-1 1 0,0-1 0,0 1 0,0-1 0,1 0 0,-1 0 0,0 0 0,1 0 0,-1 0 0,0 0 0,0-1 0,0 1 0,1-1 0,-1 1 0,0-1 0,0 0 1,0 0-1,0 0 0,4-3 0,3-2 18,-1-1 0,1-1 0,-1 0 0,13-15 0,-14 15-3,17-22 51,-1-1-1,-1-1 0,24-49 1,-16 36 77,-27 45-75,-1 7-34,-1 18-13,0-13-5,0 1 5,9 75 62,-8-77-50,1 1-1,0-1 1,0 0-1,1-1 0,10 19 1,-14-27-27,1-1 0,0 1 0,0-1 0,-1 0 0,1 1 0,0-1 0,0 0 0,1 0 0,-1 1 0,0-1 0,0 0 0,0 0 0,1 0 0,-1-1 0,1 1 0,-1 0 0,0 0 0,1-1 0,-1 1 0,1-1 0,0 1 0,-1-1 0,1 0 0,-1 0 0,1 1 0,0-1 0,-1 0 0,1 0 0,-1-1 0,1 1 0,0 0 0,-1 0 0,1-1 0,-1 1 0,1-1 0,-1 0 0,1 1 0,-1-1 0,1 0 0,-1 0 0,0 0 0,1 0 0,-1 0 0,1-1 0,8-7 36,0 0 0,-1 0 0,-1-1 0,12-16 0,-11 13-17,0 0 66,0 0 0,11-27 0,-12 24 5,-10 23-71,1 0 0,0 1-1,1-1 1,-1 0-1,1 1 1,1-1-1,1 11 1,-1-5-28,1-1 0,1 1 0,0-1 0,8 24 0,-8-32 2,-1 1 1,1 0 0,0-1-1,0 0 1,0 1 0,0-1-1,1 0 1,0-1 0,0 1-1,0-1 1,0 0 0,8 5-1,-9-6 1,0-1 0,0 0 0,1 0 0,-1 0 0,0 0 0,0 0 0,1-1 0,-1 1 0,0-1-1,1 0 1,-1 0 0,1-1 0,-1 1 0,0 0 0,1-1 0,-1 0 0,0 0 0,0 0-1,0 0 1,0-1 0,4-1 0,8-7-5,0 0 0,-1-1 0,-1-1 0,1 0-1,15-20 1,30-27-19,-24 28-6,-20 16 29,0 2 0,22-16 0,-27 21 20,-8 7-17,-1 0 0,0 0 0,0 0 0,0 0 0,1 0 0,-1 0 1,1 0-1,-1 0 0,0 0 0,1 0 0,0 1 0,-1-1 0,1 1 0,-1-1 0,1 1 0,0 0 0,-1-1 0,1 1 1,0 0-1,1 0 0,-2 1-2,-1 0 1,1-1-1,-1 1 0,0 0 1,0 0-1,1-1 1,-1 1-1,0 0 0,0 0 1,0 0-1,0 0 1,0-1-1,0 1 1,0 0-1,0 0 0,0 0 1,0-1-1,-1 1 1,1 0-1,0 0 0,0 0 1,-1-1-1,1 1 1,-1 0-1,1-1 1,0 1-1,-2 0 0,-11 26 28,13-27-27,-30 47 40,16-26-43,-19 37 1,30-51-3,0 1 0,0 0 1,1-1-1,0 1 0,0 0 1,1 0-1,0 0 0,0 0 1,1 11-1,0-17 4,0 1 0,0 0-1,1-1 1,-1 1 0,1-1 0,0 1-1,-1-1 1,1 1 0,1-1-1,-1 0 1,0 0 0,0 1 0,1-1-1,-1 0 1,1 0 0,0 0 0,3 2-1,-2-1 1,0-1-1,1 0 1,-1 0-1,1 0 1,0-1 0,0 1-1,-1-1 1,1 0-1,0 0 1,6 1-1,0-1 0,1-1 1,0 0-1,-1 0 0,1-1 0,-1 0 1,1-1-1,16-4 0,-9-1 1,-1 0 0,1-1 0,-2-1 0,1-1 0,-1 0 0,18-15-1,80-80 5,-87 77 20,-2-1 1,-1-1-1,-2-1 1,-1-1 0,33-66-1,-35 54 14,-2-1-1,-1 0 0,-3-1 1,11-65-1,-19 80-28,13-97 35,-17 112-40,-1 1-1,0-1 1,-1 1 0,-1-1 0,0 1-1,-5-18 1,7 33-4,0-1-1,0 1 1,0 0 0,0-1-1,0 1 1,0 0 0,0-1-1,-1 1 1,1-1 0,0 1-1,0 0 1,0-1 0,0 1-1,-1 0 1,1-1-1,0 1 1,-1 0 0,1-1-1,0 1 1,0 0 0,-1 0-1,1-1 1,0 1 0,-1 0-1,1 0 1,-1 0 0,1-1-1,-1 1 1,-7 8-24,-6 24-28,13-28 47,-11 37-52,2 1 0,1 0 0,3 0 0,-2 64-1,8-104 56,-4 96-117,4 1 0,5-1-1,27 149 1,-31-238 115,0 0 22,0-1 0,1 1 0,0-1 0,0 1 0,1-1 0,0 0 0,0 0 0,1 0 1,0-1-1,6 9 0,-10-16-14,1 0 0,-1 1-1,0-1 1,1 0 0,-1 0 0,1 1 0,-1-1 0,1 0 0,-1 0 0,1 0-1,-1 0 1,1 0 0,-1 1 0,1-1 0,-1 0 0,1 0 0,-1 0 0,1 0-1,-1 0 1,1-1 0,-1 1 0,1 0 0,-1 0 0,1 0 0,-1 0 0,0 0 0,1-1-1,-1 1 1,1 0 0,-1 0 0,1-1 0,-1 1 0,1-1 0,17-14 45,-15 11-33,18-17 46,-2-1-1,18-26 1,20-24 60,-33 42-71,10-12-5,-31 39-37,0 0 1,1 0-1,-1 1 1,0-1 0,1 1-1,-1 0 1,1-1 0,0 2-1,6-4 1,-9 5-8,-1 0-1,0 0 0,1 0 1,-1 0-1,0 0 1,1 0-1,-1 0 1,1 0-1,-1 0 1,0 1-1,1-1 1,-1 0-1,0 0 1,1 0-1,-1 0 0,0 0 1,1 1-1,-1-1 1,0 0-1,1 0 1,-1 0-1,0 1 1,0-1-1,1 0 1,-1 1-1,0-1 1,0 0-1,1 1 0,-1-1 1,0 0-1,0 1 1,0-1-1,0 0 1,0 1-1,1-1 1,-1 0-1,0 1 1,0-1-1,0 1 1,0-1-1,0 0 0,0 1 1,0-1-1,0 0 1,0 1-1,-1 0 1,-1 23 46,1-19-37,1-4-9,-3 23 24,1-1 1,2 41 0,0-59-22,0 1 1,1-1-1,0 0 1,0 1 0,0-1-1,0 0 1,1 0-1,0 1 1,0-1 0,1-1-1,-1 1 1,1 0-1,0-1 1,1 1 0,-1-1-1,1 0 1,-1 0 0,6 4-1,-5-6-1,0 0 0,0 0 0,-1-1 0,1 0 0,1 0 0,-1 0 0,0 0 0,0-1 0,0 1 0,0-1 0,0 0 0,1 0 0,-1-1 1,0 1-1,0-1 0,0 0 0,0 0 0,0 0 0,0-1 0,4-2 0,6-1 10,-1-2 1,0 0-1,0 0 1,16-14-1,41-41 54,-31 26 8,-32 30-63,7-7 17,-10 14-20,-5 9-5,-2 0-5,1 1 1,0-1 0,0 1 0,1-1-1,1 1 1,0-1 0,1 13-1,0-20 1,-1 1-1,1-1 0,0 1 0,0-1 0,1 0 0,-1 0 0,1 1 1,-1-1-1,1 0 0,0 0 0,0 0 0,1-1 0,-1 1 0,1 0 1,-1-1-1,1 0 0,0 1 0,0-1 0,0 0 0,0 0 0,0-1 1,0 1-1,0-1 0,7 2 0,-5-1 1,0-1 0,0 0 0,0-1 0,1 1 0,-1-1 0,0 0 0,1-1 0,-1 1 0,0-1 0,1 0 0,-1 0 0,0-1 0,0 1 0,0-1 0,0 0 0,0-1 0,-1 1 0,1-1 0,-1 0 0,8-6 0,-7 5 1,0 0 0,-1-1 0,1 1-1,-1-1 1,0 0 0,0 0 0,0 0 0,-1-1 0,0 1 0,0-1 0,0 0 0,-1 0 0,0 0 0,0 0 0,0 0-1,1-11 1,-3 13 6,0-1 0,0 1-1,-1 0 1,1-1 0,-1 1-1,0-1 1,0 1 0,0 0 0,0 0-1,-1 0 1,0 0 0,0 0-1,0 0 1,0 0 0,-1 0-1,1 1 1,-1-1 0,0 1-1,0 0 1,0 0 0,0 0-1,-6-3 1,2 2 19,1 0 1,-2 0-1,1 1 1,0 0-1,-1 0 0,1 1 1,-1 0-1,0 1 1,0-1-1,1 2 0,-14-1 1,-16-1 58,33 1-78,5 0-7,20-4-26,110-23-18,-75 14 41,-42 11-3,-3 0 8,0 0 1,1 1-1,0 1 0,-1 0 0,16 0 0,-25 1-1,1 0 0,-1 0 0,0 1 1,0-1-1,0 1 0,0-1 0,0 1 0,0 0 0,0 0 0,0 0 0,0 0 1,0 0-1,0 0 0,0 0 0,-1 1 0,1-1 0,0 1 0,-1-1 1,0 1-1,1 0 0,-1 0 0,0-1 0,0 1 0,0 0 0,0 0 0,0 0 1,0 0-1,0 0 0,-1 0 0,1 1 0,-1-1 0,1 0 0,-1 0 0,0 0 1,0 3-1,0 15 27,-1 1 1,0-1 0,-2 0-1,-10 39 1,13-58-29,0-1 0,0 1 1,-1-1-1,1 1 0,0-1 1,0 1-1,0-1 0,0 1 1,0-1-1,0 1 0,-1-1 1,1 1-1,0-1 0,0 1 1,1-1-1,-1 1 0,0-1 1,0 1-1,0-1 0,0 1 1,0-1-1,0 1 0,1-1 1,-1 0-1,0 1 0,0-1 1,1 1-1,-1 0 0,1-1 1,0 0 0,0 0 1,-1 0-1,1 0 0,0 0 0,0 0 0,-1-1 0,1 1 1,0 0-1,-1 0 0,1 0 0,0-1 0,-1 1 0,1 0 1,0-1-1,0 0 0,32-25 42,-28 22-43,29-26 23,-24 21-4,0-1 1,1 2-1,0-1 1,0 2-1,15-8 0,-24 14-10,1 0 0,-1 0 0,1 0 0,-1 0-1,1 0 1,-1 1 0,1 0 0,-1-1 0,1 1 0,0 0-1,-1 0 1,1 0 0,0 1 0,-1-1 0,1 1-1,-1-1 1,4 2 0,-2 0 8,0 0 0,-1 0 0,1 0 0,-1 1 0,0-1 0,0 1 0,0 0 0,0 0 0,0 0 0,3 5 0,-1-1 11,0 1-1,-1 0 1,0 1 0,0-1-1,-1 1 1,0 0 0,0-1-1,-1 1 1,2 12 0,-4-13-140,0-1 0,0 1 0,0-1 1,-1 0-1,0 1 0,0-1 0,-1 0 0,0 0 1,0 0-1,-1 0 0,-4 9 0,6-15 42,1 0-1,-1 0 1,0 0-1,0 0 1,1-1-1,-1 1 0,0 0 1,0 0-1,0-1 1,0 1-1,0-1 1,0 1-1,0-1 0,0 1 1,-1-1-1,1 1 1,-1-1-1,-6 1-3561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2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14872,'0'0'1807,"81"-12"-1807,-59 10 0,-8-2-32,-4 4 16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11152,'0'0'328,"101"-30"-8,16-4 104,18-3 0,12-1 200,-8 14 16,-4 12-96,-28 10 8,-35 4-48,-48 2-8,-5 2-160,-7 2-1,-6-2-111,-18 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0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16384,'0'0'4231,"-20"83"-3623,10-57 8,-4-2-96,2-4 8,6-4-72,2-6 16,4-7 304,4-10-480,4-21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12864,'0'0'1576,"78"18"-1648,-11-16 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2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7136,'0'0'11713,"18"6"-11361,36 9-27,1-3 0,62 6 1,111-5 490,-34-14-90,-71-3 481,-115 7-1093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15 159 7304,'0'0'8033,"3"16"-7558,70 380 2164,-31-159-500,-39-210-1643,-3-17-15,-3-16 418,-31-163-123,16 67-496,-19-145 340,12 66-4,17 145-467,5 25-48,1 1-1,0-1 0,0 0 1,1 1-1,0-1 0,2-17 1,-1 27-94,0 1-1,0-1 1,1 1 0,-1-1 0,0 0 0,0 1-1,1-1 1,-1 1 0,0-1 0,1 1 0,-1-1-1,0 1 1,1 0 0,-1-1 0,1 1 0,-1-1-1,1 1 1,-1 0 0,1-1 0,-1 1 0,1 0-1,-1 0 1,1-1 0,-1 1 0,1 0 0,0 0-1,-1 0 1,1 0 0,-1 0 0,1 0 0,0 0-1,-1 0 1,1 0 0,-1 0 0,1 0 0,0 0-1,-1 0 1,1 0 0,0 1 0,30 10 134,-20-6-91,63 21 133,72 35 1,-104-40-162,-1 2-1,-2 2 0,40 32 1,-65-46-17,43 34 27,56 58 1,-98-88-19,0 1 1,-1 1 0,-1 1 0,-1-1-1,0 2 1,-2 0 0,0 0 0,10 28 0,-18-41-3,0 0 0,-1 1 1,1-1-1,-1 0 1,0 1-1,-1-1 1,0 0-1,0 1 1,-1 11-1,-1-14-3,1 0-1,0 0 1,-1 0 0,0 1-1,0-1 1,0-1 0,0 1-1,-1 0 1,1-1 0,-1 1-1,0-1 1,0 0 0,0 1 0,-8 4-1,-1 0 8,0 0 1,0-1-1,-1-1 0,0 0 1,-1 0-1,1-2 0,-20 5 0,-104 14 96,110-20-89,17-1-17,-279 45 316,280-46-534,14-3-614,1-2-2254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2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7880,'0'0'10593,"13"-5"-10313,41-8 106,102-13 1,-93 18-188,111-11 332,-137 17-354,0 2-1,59 6 1,8 17 742,-95-20-448,-13 2 214,3-4-647,0 0 1,-1-1-1,1 1 1,0-1-1,0 1 1,-1-1-1,1 1 0,0-1 1,-1 0-1,1 0 1,0 0-1,-1 0 1,-1 0-1,1 0-157,-20-3 458,9 6-3911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11256,'0'0'2560,"7"-10"-2290,23-30 29,-27 38-252,0-1 1,0 1-1,1 0 0,-1 0 1,0 1-1,1-1 0,-1 1 1,1-1-1,0 1 0,-1 0 1,1 0-1,0 1 0,-1-1 1,1 1-1,0 0 0,0 0 1,0 0-1,-1 1 0,6 0 1,0 0 78,116 12 1047,-34-2-462,64-2 1396,-155-9-2100,0 1 0,0-1 1,1 0-1,-1 0 1,0 0-1,0 0 0,0 0 1,0 0-1,0 0 0,0 0 1,1 0-1,-1 0 1,0 0-1,0 0 0,0 0 1,0 0-1,0 0 0,0 0 1,1 0-1,-1 0 0,0 0 1,0 0-1,0 0 1,0 0-1,0 0 0,1 0 1,-1 0-1,0 0 0,0-1 1,0 1-1,0 0 1,0 0-1,0 0 0,0 0 1,0 0-1,1 0 0,-1 0 1,0 0-1,0-1 0,0 1 1,0 0-1,0 0 1,0 0-1,0 0 0,0 0 1,0 0-1,0-1 0,0 1 1,0 0-1,0 0 1,0 0-1,0 0 0,0 0 1,0-1-1,0 1 0,0 0 1,0 0-1,0 0 1,0 0-1,-1-1-24,1 1 0,0 0 0,-1 0 0,1 0 0,0 0 0,-1-1 0,1 1 0,0 0 0,-1 0 0,1 0 0,-1 0 0,1 0 0,0 0 0,-1 0 0,1 0 0,-1 0 0,1 0 0,0 0 0,-1 0 0,1 1 0,0-1 0,-1 0-1,1 0 1,0 0 0,-1 0 0,0 1 0,-5 3-2663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2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9040,'0'0'2041,"12"1"-1574,260-1 1632,-192-1-1458,125-16 1089,-162 11-1387,-21 3-627,0-2-1,-1-1 1,34-13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20 15816,'0'0'2855,"-10"0"-2711,-22 0 336,-54-8-1,68 4-320,-1 0 0,0 2 0,0 1 0,0 0-1,-33 3 1,42 1-85,0 0 0,1 1 0,0 0 0,-1 0 0,-15 11 0,2-2 41,15-8-68,0 0 0,0 0 1,1 1-1,0 0 0,0 0 0,0 0 0,1 1 0,0 0 1,0 0-1,1 1 0,0 0 0,-7 15 0,-6 10 121,13-25-118,0 0 1,1 0-1,-6 14 1,3 1 60,0 1 0,1 1-1,2-1 1,-2 34 0,3-24-25,2-22-43,0 0 1,0 1-1,1-1 0,1 0 0,0 0 0,0 0 0,1 0 0,1-1 0,7 22 1,-7-27-32,0-1 0,1 1 0,0 0 1,0-1-1,0 0 0,1 0 1,0 0-1,0-1 0,0 1 0,0-1 1,1 0-1,-1-1 0,1 1 1,0-1-1,0 0 0,0-1 0,13 4 1,5 1 27,0-2 0,0-1 0,39 2 0,-31-3 15,99 3 132,-112-7-111,1 0 0,-1-2 0,1 0-1,30-9 1,-7 1 95,-31 8-109,-1 0 0,1 0 0,0-1-1,15-8 1,-16 7-87,-5 1 308,-10-7-4259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10248,'0'0'4312,"11"-4"-3928,-6 2-343,22-7 366,-1 0 1,51-9 0,-51 16-54,0 1 0,0 1 1,46 6-1,75 23 1384,-127-25-1436,1 0-132,47 13 1641,-63-15-2194,0 0 0,-1 0 0,1 0 0,-1 0 0,0 1 0,5 4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71 10848,'0'0'2694,"-2"14"-2422,0-2-191,0-2 29,0 0-1,1 1 1,0-1-1,1 1 1,0 0-1,1-1 1,0 1-1,3 16 1,-3-25-55,-1 0 0,1 0 0,0 0 1,0 0-1,-1 0 0,1 0 0,0 0 0,1 0 0,-1 0 1,0-1-1,1 1 0,-1 0 0,0-1 0,1 1 0,0-1 1,-1 1-1,1-1 0,0 0 0,0 0 0,0 0 0,0 0 1,0 0-1,0 0 0,0-1 0,0 1 0,0 0 0,0-1 1,0 0-1,1 0 0,-1 1 0,0-1 0,0 0 0,0-1 1,1 1-1,2-1 0,0-1 48,0 1-1,-1-1 1,0-1 0,1 1-1,-1-1 1,0 1 0,0-1 0,0-1-1,0 1 1,-1 0 0,1-1-1,-1 0 1,0 1 0,5-9-1,-5 6-8,0 1 0,0-1 0,-1 0 0,0 0 0,0 0 0,0-1 0,-1 1 0,0 0 0,0-1 0,0 1 0,-1 0-1,0-1 1,0 1 0,-1-1 0,0 1 0,-1-8 0,0 10-36,1-1 0,-1 1 0,0-1 0,0 1 0,0 0 0,0 0 0,-1 0 0,0 0 0,0 0 0,0 0 0,0 1 0,-1-1 0,1 1 0,-1 0 0,0 0 0,0 0 0,0 1 0,0 0 0,0-1 0,-1 1 0,1 1 0,-7-3 0,5 3 5,0 0 0,0 0 0,0 1 0,-1-1 0,1 1 1,0 1-1,0-1 0,-12 4 0,15-4-55,0 1 0,1 0 1,-1-1-1,0 1 0,0 0 0,1 1 1,-1-1-1,0 0 0,1 1 0,0 0 1,-1-1-1,1 1 0,0 0 0,0 0 1,0 0-1,0 0 0,0 1 1,0-1-1,1 1 0,-3 3 0,4-5-44,0-1 0,0 0 0,0 0 0,0 0 0,0 0 0,0 0 0,0 0 0,0 1 0,-1-1 0,1 0 0,0 0-1,0 0 1,0 0 0,0 0 0,0 1 0,0-1 0,1 0 0,-1 0 0,0 0 0,0 0 0,0 0 0,0 0 0,0 1 0,0-1 0,0 0 0,0 0-1,0 0 1,0 0 0,0 0 0,0 0 0,0 0 0,1 1 0,-1-1 0,0 0 0,0 0 0,0 0 0,0 0 0,0 0 0,0 0 0,1 0-1,-1 0 1,0 0 0,0 0 0,0 0 0,0 0 0,0 0 0,0 0 0,1 0 0,-1 0 0,0 0 0,0 0 0,0 0 0,0 0 0,0 0 0,1 0-1,-1 0 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7528,'0'0'4721,"-1"10"-3938,-9 372 4181,11-271-3975,3 152 1388,-3-244-2145,-1-12-13,0 1-1,0-1 1,0 1-1,-1-1 0,-2 14 1,1-2 802,2-18-1000,0-1 1,0 0 0,0 1 0,1-1 0,-1 1 0,0-1-1,0 0 1,0 1 0,1-1 0,-1 0 0,0 1 0,0-1 0,1 0-1,-1 1 1,0-1 0,1 0 0,-1 0 0,0 0 0,1 1 0,-1-1-1,0 0 1,1 0 0,-1 0 0,1 0 0,-1 1 0,0-1-1,1 0 1,-1 0 0,1 0 0,-1 0 0,0 0 0,1 0 0,-1 0-1,1 0 1,-1 0 0,1-1 0,-1 1 0,0 0 0,1 0 0,-1 0-1,1 0 1,47-12 113,1 3-1,65-4 1,-79 9-71,86-4 311,-118 8-334,-1 0 0,0 0-1,0 0 1,0-1 0,1 1 0,-1-1 0,0 1 0,0-1-1,0 0 1,0 0 0,0 0 0,4-2 0,-5 2-213,-1 0 1,1 0 0,-1 0-1,1 0 1,-1 0-1,1 0 1,-1 0 0,0 0-1,0-1 1,1 1 0,-1 0-1,0 0 1,0 0 0,0 0-1,0-1 1,0 1 0,-1 0-1,1 0 1,0 0-1,0 0 1,-1 0 0,0-2-1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246 574 4416,'0'0'6392,"-5"13"-6183,-20 46-24,21-50-116,-1-1 1,0 0-1,-1 0 0,0 0 0,0-1 0,0 0 0,-1 0 0,0-1 1,-1 1-1,1-2 0,-1 1 0,-1-1 0,-16 8 0,23-12-40,0 1 0,0-1-1,0 0 1,0 0 0,0 0-1,-1-1 1,1 1 0,0-1-1,0 1 1,-1-1-1,1 1 1,0-1 0,-1 0-1,1 0 1,0-1 0,-1 1-1,1 0 1,0-1 0,0 1-1,-1-1 1,1 0 0,0 1-1,0-1 1,0 0 0,0-1-1,0 1 1,0 0 0,0 0-1,0-1 1,0 1 0,1-1-1,-1 0 1,1 0-1,-1 1 1,1-1 0,-1 0-1,1 0 1,0 0 0,-1-3-1,-3-4 60,1-1-1,1 0 1,-1 0-1,2 0 0,-1 0 1,1 0-1,-1-16 1,3 7 18,1-1 0,0 1 0,1 0 0,1 0 1,1 0-1,1 0 0,0 1 0,1 0 1,2 0-1,-1 0 0,2 1 0,0 0 0,2 1 1,16-23-1,-23 35-68,-1 0 1,1 0-1,0 0 1,0 0-1,0 1 0,0 0 1,1-1-1,-1 1 1,1 1-1,0-1 1,0 1-1,8-3 0,-10 4-23,-1 1 0,1 0-1,0-1 1,0 1 0,0 0-1,-1 0 1,1 0 0,0 1 0,0-1-1,-1 1 1,1 0 0,0-1-1,-1 1 1,1 0 0,-1 1-1,1-1 1,-1 0 0,1 1-1,-1-1 1,0 1 0,0 0-1,0 0 1,0 0 0,0 0-1,0 0 1,2 3 0,2 4 9,-1 1 0,1-1-1,-2 1 1,1 0 0,-1 1 0,-1-1 0,0 1 0,0-1 0,-1 1 0,1 16-1,-1 8 44,-4 67 0,-6-21 47,-20 89 1,-31 77 184,55-233-279,-20 69 396,-66 153 1,82-225-78,6-18 3,4-23-34,12-61-91,4 1-1,5 1 1,3 1-1,3 2 0,5 0 1,54-98-1,-61 138-33,1 2 0,68-81 0,-95 124-176,-1 0-1,1 0 0,0 0 1,0 0-1,0 0 0,0 0 1,0 0-1,0 1 0,0-1 1,0 0-1,0 1 1,1-1-1,-1 1 0,0-1 1,0 1-1,1-1 0,-1 1 1,0 0-1,2-1 0,-2 2-3,0-1 0,0 0-1,0 1 1,0-1 0,-1 0 0,1 1-1,0-1 1,0 1 0,-1-1 0,1 1-1,0 0 1,0-1 0,-1 1-1,1 0 1,-1-1 0,1 1 0,-1 0-1,1 0 1,-1 0 0,1 1-1,2 5 2,0 0 0,-1 1 0,0-1 0,-1 1 0,1 8 0,1 18-3,-2 0 0,-1 0 0,-1 0-1,-7 33 1,-32 135-42,36-183 36,-81 358 118,77-353-62,5-18-5,3-18 18,10-55 12,3 0-1,3 2 1,35-91-1,-9 50 54,71-124-1,-106 217-117,164-290 355,-159 287-302,-12 16-63,0 0 0,0 0 0,0 0 0,1 0 0,-1-1 0,0 1 0,0 0 0,0 0 0,0 0 0,0 0-1,0 0 1,1 0 0,-1 0 0,0 0 0,0 0 0,0 0 0,0 0 0,1 0 0,-1 0 0,0 0 0,0 0 0,0 0-1,0 0 1,1 0 0,-1 0 0,0 0 0,0 0 0,0 0 0,0 0 0,1 0 0,-1 0 0,0 0 0,0 0-1,0 0 1,0 0 0,0 0 0,1 0 0,-1 1 0,0-1 0,0 0 0,0 0 0,0 0 0,0 0 0,0 0 0,0 1-1,1 2 3,0 1-1,0-1 0,-1 1 0,0-1 0,0 1 0,0 6 1,-6 62-9,-21 98 0,10-73-28,11-56 11,-48 341-228,53-287 165,1-56 333,0-38-168,25-1-15,-6 1-40,-1 0 1,1-1-1,0-1 1,0-1 0,-1-1-1,1 0 1,-1-2-1,0 0 1,0-1 0,32-15-1,-39 15-11,0-1 0,-1 0 0,0 0-1,-1-1 1,1 0 0,8-10 0,3-6 33,22-32 1,-33 40-27,0 0 1,-1 0 0,9-24-1,-14 30-5,0 1 1,-1-1-1,-1 0 1,0-1-1,0 1 0,-1 0 1,1-18-1,-2 27-11,0 0-1,0 0 0,0-1 1,0 1-1,0 0 0,-1-1 1,1 1-1,0 0 0,0 0 1,-1-1-1,1 1 1,-1 0-1,1 0 0,-1 0 1,0 0-1,1 0 0,-1 0 1,0 0-1,0 0 0,0 0 1,0 0-1,0 0 0,0 0 1,0 0-1,0 1 1,0-1-1,0 0 0,0 1 1,0-1-1,-1 1 0,1-1 1,0 1-1,0 0 0,-1-1 1,1 1-1,0 0 0,0 0 1,-1 0-1,1 0 0,-2 0 1,-1 1 3,0 0 0,0 0 0,0 0 0,0 0 0,0 1 0,0 0 0,0 0 0,1 0 0,-1 0 0,1 0 0,-6 5 0,-4 7-23,0 0 1,1 0 0,0 1 0,1 1 0,1 0 0,1 1-1,0-1 1,1 2 0,1-1 0,0 1 0,1 0 0,2 1-1,0-1 1,0 1 0,0 30 0,4-43 2,0 1-1,0-1 1,1 0 0,0 0 0,0 0 0,1 0-1,0 0 1,0 0 0,0 0 0,1-1-1,0 1 1,0-1 0,0 1 0,1-1-1,-1 0 1,1-1 0,0 1 0,1-1-1,-1 1 1,1-1 0,0-1 0,0 1 0,0-1-1,7 4 1,-5-4 10,0 0 0,1 0 1,0-1-1,-1 0 0,1 0 0,0-1 0,0 0 1,0 0-1,0-1 0,0 0 0,0 0 1,0-1-1,0 0 0,0-1 0,0 1 0,0-1 1,-1-1-1,11-4 0,2-3 15,-1-1 0,-1-1 1,0-1-1,0 0 0,-1-1 0,-1-1 0,-1-1 0,22-26 1,8-19 69,41-73 1,-44 61 127,59-148 0,3-90 198,-67 173-163,-35 123-200,-7 20-11,-8 25-13,-32 131 4,3-8-23,-50 162-61,75-242 22,3 1 1,-7 101 0,20-158 22,0-9 8,1 0 0,-1 0 1,1 0-1,1-1 0,-1 1 0,1 0 0,1 0 0,1 7 0,-2-14 7,-1 0 0,0 0 0,1-1 0,-1 1 1,1 0-1,-1 0 0,1-1 0,-1 1 0,1 0 0,-1-1 0,1 1 1,0 0-1,-1-1 0,1 1 0,0-1 0,-1 1 0,1-1 0,0 1 1,0-1-1,0 0 0,-1 1 0,1-1 0,0 0 0,0 0 0,0 0 1,1 1-1,0-2 0,0 1 1,-1 0-1,1-1 0,0 1 1,0-1-1,0 1 1,0-1-1,-1 0 1,1 0-1,0 0 0,2-1 1,3-4 1,-1 1 1,1-1-1,-1 0 1,8-9-1,5-11 8,-1-1 0,-2 0 0,18-37-1,30-92 41,-55 131-42,131-393 195,-18 47 92,-88 269-184,-28 85-65,-3 12-10,-4 11 31,-39 131 32,-112 456-21,132-486-75,-51 282 178,63-352-70,32-86 159,89-185 292,-112 232-554,0 0 0,0 0 1,0 0-1,0 1 1,1-1-1,-1 0 1,1 1-1,-1-1 1,1 1-1,-1 0 1,1-1-1,0 1 1,0 0-1,2-1 1,-3 1-7,0 1-1,0 0 1,0 0 0,0 1 0,0-1 0,0 0 0,0 0 0,0 0-1,0 1 1,0-1 0,0 0 0,0 1 0,-1-1 0,1 1-1,0-1 1,0 1 0,0-1 0,-1 1 0,1 0 0,0-1-1,-1 1 1,1 0 0,0 0 0,-1-1 0,1 1 0,-1 0-1,1 0 1,-1 0 0,0 0 0,1-1 0,-1 1 0,0 2 0,7 16 8,-1 0 0,-1 1 0,-1-1 0,3 30 0,4 22-1,-10-70-10,0 7 1,1 1 1,0-1-1,1 1 1,0-1-1,8 14 1,-11-20 0,2-1 0,-1 1 0,0-1-1,0 0 1,0 1 0,1-1 0,-1 0 0,0 0 0,1 0 0,-1 0 0,1 0 0,0 0-1,-1 0 1,1 0 0,0-1 0,-1 1 0,1-1 0,0 1 0,0-1 0,-1 1 0,1-1-1,0 0 1,0 0 0,0 0 0,0 0 0,-1-1 0,1 1 0,0 0 0,0-1 0,0 1 0,-1-1-1,1 1 1,2-3 0,11-4 3,0 0 0,-1-1 0,0-1 0,0-1 0,-1 0 0,0 0 0,17-20 0,71-94 27,-99 122-32,53-80 87,-58 87-79,1 0 1,0 1 0,1-1-1,-1 0 1,0 8 0,-4 12-5,0-6-4,1 1 0,-4 35 0,8-46-9,1 0 0,0 1 0,0-1-1,1 0 1,0 0 0,0 0 0,1 0-1,5 14 1,-7-22 10,0 0 0,0-1 0,1 1 1,-1 0-1,0 0 0,1 0 0,-1 0 0,1 0 0,-1 0 0,1-1 0,-1 1 0,1 0 0,0-1 0,-1 1 0,1 0 1,0-1-1,0 1 0,0-1 0,-1 1 0,1-1 0,0 1 0,0-1 0,0 1 0,0-1 0,1 0 0,-1 0 0,0 0 0,0 0 0,0-1 1,0 1-1,0 0 0,0-1 0,0 1 0,0-1 0,0 0 0,0 1 0,0-1 0,0 0 0,0 1 0,0-1 0,-1 0 0,1 0 0,1-1 0,2-4 6,0 0-1,-1 0 0,1 0 1,-1 0-1,4-12 1,-2-8 46,0-1 0,-2 0 0,-1 0 1,-1 0-1,-6-52 0,5 76-45,-1 1-1,1 0 1,-1 0-1,0-1 0,0 1 1,0 0-1,0 0 0,0 0 1,-1 0-1,1 0 1,0 0-1,-1 0 0,0 1 1,1-1-1,-1 0 0,0 1 1,0-1-1,0 1 1,0 0-1,0 0 0,-4-2 1,5 2-6,-1 1 0,1-1 1,-1 0-1,1 1 1,-1-1-1,1 1 1,-1 0-1,0-1 0,1 1 1,-1 0-1,0 0 1,1 0-1,-1 0 1,0 0-1,1 1 1,-1-1-1,0 1 0,1-1 1,-1 1-1,1-1 1,-1 1-1,1 0 1,-1-1-1,1 1 0,-1 0 1,1 0-1,0 0 1,0 0-1,-1 1 1,1-1-1,-1 2 0,1-2 0,1-1-1,0 1 0,-1-1 0,1 1 0,0-1 0,0 1 0,0 0 0,-1-1 0,1 1 0,0-1 1,0 1-1,0-1 0,0 1 0,0 0 0,0-1 0,0 1 0,0-1 0,1 1 0,-1 0 1,0-1-1,0 1 0,0-1 0,1 1 0,-1-1 0,0 1 0,1-1 0,-1 1 0,0-1 0,1 1 1,-1-1-1,0 1 0,1-1 0,-1 0 0,1 1 0,-1-1 0,1 1 0,-1-1 0,1 0 0,-1 0 1,1 1-1,-1-1 0,1 0 0,0 0 0,28 9-4,-3-5 1,1-1 0,0-1-1,0-2 1,35-3 0,110-21-9,-136 18 10,20-5 11,-39 6-1,0 2 0,0 0 0,24-1-1,-75 32 54,6-4-59,0 2 0,2 1 0,1 1 0,1 1 0,1 1 0,-25 46 0,44-70-18,1 1-1,0 0 1,0 0 0,1 0-1,-2 8 1,3-14 13,1 0-1,0-1 1,0 1 0,0 0-1,0 0 1,0 0-1,0 0 1,0 0 0,0 0-1,0 0 1,0-1-1,0 1 1,1 0 0,-1 0-1,0 0 1,1 0-1,-1-1 1,1 1 0,-1 0-1,0 0 1,2 0-1,-1 0 2,0-1 0,0 1 0,0-1 0,1 0 0,-1 1 0,0-1 0,0 0 0,1 0 0,-1 0 0,0 0 0,0 0 0,0 0 0,1 0 0,-1 0 0,0-1-1,0 1 1,1 0 0,-1-1 0,0 1 0,0-1 0,1 0 0,4-2 2,0 0 0,0-1-1,-1 1 1,1-1 0,-1 0-1,0-1 1,0 1 0,-1-1-1,8-10 1,33-53 9,-39 58-10,130-235 89,-117 203-72,-1-1 0,-3-1 1,-1 0-1,9-50 0,-13 40 2,-2 1 1,-3-1-1,-2-1 0,-7-105 0,4 157-17,-1 1 0,0-1 0,1 0 0,-1 1 0,0-1-1,0 0 1,0 1 0,-2-4 0,3 6-2,-1-1 1,1 1-1,0 0 1,0 0-1,-1-1 0,1 1 1,0 0-1,0 0 0,-1-1 1,1 1-1,0 0 0,-1 0 1,1 0-1,0-1 1,-1 1-1,1 0 0,0 0 1,-1 0-1,1 0 0,-1 0 1,1 0-1,0 0 0,-1 0 1,1 0-1,0 0 1,-1 0-1,0 1 0,0-1 0,0 1 1,0-1-1,0 1 0,0 0 0,0-1 1,0 1-1,1 0 0,-1 0 0,0 0 1,1-1-1,-1 1 0,0 0 1,0 1-1,-10 22-7,1 0 0,0 1 1,2 0-1,1 0 0,-5 34 1,1-7-13,-10 45-48,4 1 0,4 0 0,4 1-1,9 178 1,1-252 48,2-1-1,1 1 1,1-1-1,1 0 1,1 0-1,1 0 1,15 31-1,-22-54 19,-1 1 1,1-1-1,0 0 0,0 0 1,0 0-1,0 1 1,0-1-1,0 0 0,0 0 1,1 0-1,-1 0 0,0-1 1,0 1-1,1 0 0,-1-1 1,1 1-1,-1 0 0,0-1 1,1 0-1,-1 1 0,2-1 1,0 0 0,0 0 1,0 0 0,0 0 0,0-1 0,0 1 0,-1-1 0,1 0 0,0 0 0,0 0-1,3-2 1,3-2 14,0 0-1,-1-1 0,1 0 1,-1 0-1,8-9 1,1-5 59,0-1 0,-1-1 0,24-44 0,17-23 329,-56 88-389,0-1 0,0 1 0,0 0-1,0 0 1,0 0 0,0 0 0,0 0-1,0 0 1,0 0 0,1 0 0,-1 0-1,0 0 1,3 0 0,-3 0-9,-1 1 1,0 1-1,1-1 1,-1 0-1,1 0 1,-1 0-1,0 0 1,1 0-1,-1 0 1,1 0-1,-1 1 0,0-1 1,1 0-1,-1 0 1,0 0-1,1 1 1,-1-1-1,0 0 1,1 1-1,-1-1 1,0 0-1,0 0 1,1 1-1,-1-1 0,0 1 1,0-1-1,0 0 1,1 1-1,-1-1 1,0 1-1,1 4 16,0 1 0,0-1 0,0 0-1,-1 1 1,0 10 0,-1 25 28,-13 71-1,9-91-41,0-1-1,-1 1 1,0-1-1,-2-1 1,-13 25-1,21-44-3,0 1-1,0 0 1,-1 0-1,1 0 1,-1 0-1,1-1 1,0 1-1,-1 0 1,0 0-1,1-1 1,-1 1-1,1 0 1,-1-1-1,0 1 1,0-1-1,1 1 0,-1-1 1,0 1-1,0-1 1,1 1-1,-1-1 1,0 0-1,0 1 1,0-1-1,0 0 1,0 0-1,0 0 1,0 0-1,1 0 1,-1 0-1,0 0 1,0 0-1,0 0 1,0 0-1,0 0 1,0-1-1,0 1 1,-1-1-1,1 0 5,-1 0 0,0-1-1,0 0 1,1 1-1,-1-1 1,1 0-1,-1 1 1,1-1 0,0 0-1,0 0 1,0 0-1,0 0 1,0-1 0,-1-2-1,-1-9 27,0 0 0,1 0-1,0 0 1,1 0 0,1-1-1,0 1 1,1-1 0,0 1 0,1 0-1,5-19 1,-5 28-26,0 1-1,0 0 1,0-1 0,0 1-1,0 0 1,1 0-1,0 0 1,0 1 0,0-1-1,0 1 1,1 0-1,-1 0 1,1 0 0,0 0-1,0 0 1,0 1-1,0-1 1,0 1 0,0 0-1,1 1 1,-1-1-1,1 1 1,-1 0 0,8-1-1,8 0-27,0 2-1,-1 0 0,1 1 1,32 6-1,-3-1-250,-28-7-278,-14 0-3303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13560,'0'0'4231,"14"-1"-3909,158-9 652,-135 9-455,1 3-1,-1 1 0,39 8 1,-65-8-342,-3-2 56,-1 0 0,1 1 0,0 1 0,-1-1 0,1 1-1,-1 0 1,0 1 0,7 4 0,-14-8-225,1 1 0,-1-1 1,0 1-1,1-1 0,-1 0 0,0 1 0,0-1 1,1 1-1,-1-1 0,0 0 0,0 1 0,0-1 1,0 1-1,0-1 0,0 1 0,0-1 0,0 1 1,0-1-1,0 1 0,0-1 0,0 0 0,0 1 1,0-1-1,0 1 0,0-1 0,0 1 0,0-1 1,-1 1-1,1-1 0,0 0 0,-1 1 0,-3 3-3299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11448,'0'0'3628,"16"-9"-3230,-4 2-302,-2 1-26,-1 1-1,1 0 1,0 0-1,0 1 1,1 0-1,-1 1 0,1 0 1,0 1-1,12-1 1,50 0 1063,0 2 0,113 16 1,-167-14-653,-1 0 0,19-2 1,1 0 1224,-38 1-1699,0 0-1,1 0 0,-1 0 0,0 0 1,0 0-1,0 0 0,0 0 0,0 0 1,1 0-1,-1 0 0,0 0 0,0 0 1,0 0-1,0 0 0,0 0 0,0 0 0,1 0 1,-1 0-1,0 0 0,0-1 0,0 1 1,0 0-1,0 0 0,0 0 0,0 0 1,0 0-1,0 0 0,1 0 0,-1-1 1,0 1-1,0 0 0,0 0 0,0 0 1,0 0-1,0 0 0,0 0 0,0-1 1,0 1-1,0 0 0,0 0 0,0 0 1,0 0-1,0 0 0,0-1 0,0 1 1,0 0-1,0 0 0,0 0 0,0 0 1,0 0-1,-1 0 0,1-1 0,0 1 1,0 0-1,0 0 0,0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11256,'0'0'5032,"4"-10"-4554,-3 7-440,0 0-4,0 0 0,1 0 1,-1 0-1,0 0 0,1 0 0,-1 1 1,1-1-1,0 0 0,0 1 0,0 0 1,0-1-1,1 1 0,-1 0 0,0 0 1,1 0-1,0 1 0,-1-1 0,1 0 1,0 1-1,0 0 0,0 0 1,0 0-1,0 0 0,0 0 0,0 1 1,5-1-1,49-3 551,1 2 1,71 8-1,116 29 1411,-235-33-2096,59 8 1473,-63-9-1607,1 0 0,-1-1 0,1 0 0,-1-1 1,1 1-1,-1-1 0,1 0 0,5-3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6928,'0'0'12270,"1"13"-11669,13 210 1971,-2-135-1677,-6-53-24,3 61 1,-5-43 670,-1-39-4025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91 10752,'0'0'3950,"-9"-8"-3386,-29-26 40,29 26 8,31-2 1828,26 0-1596,1 2 0,85-3 0,-15 12 73,1-1 139,-101-1-859,4-1 527,43 3 1,-64 0-950,1-1 0,0 1 0,-1 0 1,1 0-1,-1 0 0,1 1 0,2 1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8032,'0'0'10030,"-6"12"-9501,6-11-520,-6 8 102,1 2 1,1-1-1,0 1 0,0-1 1,1 1-1,1 0 0,-1 0 1,0 14-1,3 48 763,11 90 0,21 73 843,-8-74-265,-15-104 88,-9-58-1534,0 4-384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11152,'0'0'2202,"5"-10"-1768,-2 2-313,-1 4-66,0 0 0,-1 1 0,1-1 0,0 0 0,1 1 0,-1-1 0,1 1 0,-1 0 0,1 0 0,0 0 0,0 0 0,1 0 0,-1 1 0,0-1 0,6-2 0,8-2 208,-1 1 1,0 1-1,1 0 1,0 1-1,0 1 1,1 1-1,-1 0 1,0 2-1,1 0 1,-1 0-1,1 2 1,-1 0-1,20 5 1,-25-4-129,-1 0 1,0 1-1,0 0 1,0 1-1,-1 0 1,1 0-1,-1 1 0,0 0 1,-1 1-1,0 1 1,0-1-1,0 1 1,-1 1-1,0-1 0,-1 1 1,0 1-1,0-1 1,-1 1-1,0 1 1,7 16-1,-10-18-44,-1 1 0,1 0 0,-2 0 0,1 0 0,-1 0 0,-1 0 0,0 0 0,0 0 0,-1 0 0,0 1 0,-1-1 0,0-1 0,-1 1 0,0 0-1,0-1 1,-1 1 0,-7 12 0,3-7 64,-1 0-1,-1-1 1,-1 0-1,1-1 0,-2 0 1,0 0-1,-1-2 0,0 1 1,-21 13-1,26-20-34,0-1 0,-1-1 0,1 1 0,-1-1 0,0-1 0,1 0 0,-1 0-1,0-1 1,0 0 0,-1 0 0,1-1 0,0 0 0,-12-2 0,-12 1 196,26 0-325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4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8936,'0'0'4505,"-11"6"-3849,4-2-511,-13 6 628,1 1 0,-23 18 0,41-29-686,1 0 1,0 1-1,-1-1 1,1 0-1,-1 0 1,1 1-1,0-1 0,-1 0 1,1 1-1,-1-1 1,1 1-1,0-1 1,0 1-1,-1-1 1,1 0-1,0 1 1,0-1-1,-1 1 0,1-1 1,0 1-1,0-1 1,0 1-1,0-1 1,0 1-1,0 0 1,10 3 1284,24-6-372,-31 2-956,146-23 1247,-85 12-802,0 2-1,104-1 0,-113 12-23,1 2 0,87 17 0,-115-16-262,13 3 329,-38-7-520,-1 0 1,1 0-1,-1 0 1,0 0-1,0 0 0,1 0 1,-1 1-1,0-1 1,0 1-1,0-1 1,0 1-1,-1 0 1,3 3-1,-3 0-1528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1005 6728,'0'0'7065,"11"-11"-6526,4-3-360,2-3 219,38-26 1,-8 7 217,-2-3-1,-1-1 1,72-85 0,-82 84-270,2 1 200,-2-3-1,39-63 1,-45 56 47,32-83 0,-49 105-351,-2-1 0,-1 0 1,-1 0-1,5-54 0,-12 77-172,1 1-1,-1-1 0,-1 1 1,1-1-1,-1 1 0,0-1 1,-3-9-1,4 14-49,0 0 1,-1 1-1,1-1 1,-1 0-1,1 0 0,-1 0 1,0 0-1,1 1 0,-1-1 1,0 0-1,1 1 0,-1-1 1,0 0-1,0 1 0,1-1 1,-1 1-1,0-1 0,0 1 1,-2-1-1,2 1-3,-1 0-1,0 0 1,1 0 0,-1 0-1,0 0 1,1 0 0,-1 1-1,0-1 1,1 1-1,-1-1 1,1 1 0,-1 0-1,1-1 1,-1 1 0,-2 2-1,-11 8 45,0 0-1,1 1 1,0 1 0,1 0-1,0 1 1,1 0-1,0 1 1,-18 32 0,13-15 14,1 1 0,1 0 0,-16 59 0,23-68-18,2 1 1,1 0-1,1 0 1,1 1-1,1-1 1,1 1 0,2-1-1,0 1 1,2-1-1,1 1 1,1-1 0,0 0-1,2-1 1,2 0-1,10 25 1,-14-39-13,0-1-1,0-1 1,1 1 0,0-1-1,0 0 1,1 0 0,0 0-1,0-1 1,1 0 0,0-1-1,16 11 1,-19-14-13,0 0 0,1-1-1,-1 1 1,1-1 0,0 0 0,-1-1 0,1 1 0,0-1-1,0-1 1,0 1 0,0-1 0,0 0 0,0 0-1,0 0 1,0-1 0,0 0 0,0 0 0,0-1-1,-1 1 1,1-1 0,8-5 0,1-1 46,0-2 0,0 0 0,-1 0-1,-1-1 1,0-1 0,0 0 0,-2-1 0,18-24 0,-12 12 43,-1-1 1,-1 0-1,-1-1 0,11-34 1,-18 29 66,-5 18-50,-3 13 212,-3 8-242,-3 12-55,-2 17 86,1-1 0,-3 48 0,11-70-83,-1 0 0,2 0 0,0 0-1,0 0 1,1 0 0,1 0 0,0-1-1,1 1 1,0-1 0,7 13 0,-11-23-43,1-1 1,0 1-1,-1-1 1,1 0 0,0 0-1,0 1 1,0-1-1,0 0 1,0 0-1,1 0 1,-1 0 0,0 0-1,0 0 1,1-1-1,-1 1 1,0 0-1,1-1 1,-1 1 0,1-1-1,1 1 1,0 0 3,0-1 0,-1 0 0,1 0 0,0-1 0,0 1 0,-1 0 0,1-1 0,0 0 0,-1 1 0,5-3 0,4-2 37,0-1-1,0 0 0,18-16 1,-25 20-42,26-24 161,51-54 1,-4 2 239,-77 78-404,1-1 0,-1 1 0,1-1 0,-1 1 0,1-1 0,-1 1-1,1-1 1,-1 1 0,1-1 0,0 1 0,-1 0 0,1-1 0,0 1-1,-1 0 1,1 0 0,0 0 0,-1-1 0,1 1 0,0 0 0,-1 0 0,1 0-1,0 0 1,0 0 0,-1 0 0,1 0 0,1 1 0,-1-1 2,-1 1 1,1 0 0,0-1-1,-1 1 1,1 0-1,-1 0 1,1 0 0,-1-1-1,0 1 1,1 0-1,-1 0 1,0 0 0,1 0-1,-1 0 1,0 0-1,0 1 1,-1 41 210,1-42-222,-15 140 460,15-141-456,0 0 1,0 1-1,0-1 1,0 1-1,0-1 1,-1 1-1,1-1 1,0 0-1,0 1 1,0-1-1,0 1 1,0-1-1,0 1 0,1-1 1,-1 0-1,0 1 1,0-1-1,0 1 1,0-1-1,0 0 1,1 1-1,-1-1 1,0 1-1,0-1 1,1 0-1,-1 1 0,0-1 1,0 0-1,1 1 1,-1-1-1,0 0 1,1 1-1,14-5 57,14-18-18,20-29 34,-29 29-15,1 0 0,34-26-1,-55 48-60,0-1 0,1 1 0,-1 0 0,0-1-1,0 1 1,1 0 0,-1-1 0,0 1 0,1 0 0,-1 0-1,1-1 1,-1 1 0,0 0 0,1 0 0,-1 0 0,1 0 0,-1-1-1,0 1 1,1 0 0,-1 0 0,1 0 0,-1 0 0,1 0-1,-1 0 1,1 0 0,-1 0 0,1 0 0,-1 0 0,0 0-1,1 1 1,-1-1 0,1 0 0,-1 0 0,0 0 0,1 0-1,-1 1 1,1-1 0,-1 0 0,0 0 0,1 1 0,-1-1-1,0 0 1,1 1 0,-1-1 0,0 0 0,0 1 0,1-1-1,-1 1 1,0-1 0,0 0 0,0 1 0,0-1 0,1 1-1,-1-1 1,0 1 0,0-1 0,0 0 0,0 1 0,0-1-1,0 2 1,-1 37 50,-1-22-42,2 6-9,-1-11 0,1 0 0,0 0 0,1 0 0,0 0 0,1-1 0,0 1 0,5 15 0,-6-25 0,0 0 0,0-1 0,-1 1 0,1 0 0,0-1 0,1 1 0,-1-1 0,0 0 0,0 1 0,0-1 0,1 0 0,-1 0 0,1 0 0,-1 0 0,1 0 0,-1 0 0,1 0 0,0 0 0,2 0 0,-1 0 0,0-1 0,0 1 0,0-1 0,0 0 0,0 0 0,0 0 0,0-1 0,0 1 0,0-1 0,4-1 0,6-2 0,-1-1 0,0-1 0,-1 0 0,13-8 0,-23 13 0,19-11 0,-1-2 0,0 0 0,-2-1 0,24-25 0,-33 31 0,-1 0 0,0 0 0,0 0 0,-1-1 0,0 0 0,-1 0 0,0-1 0,-1 0 0,0 1 0,-1-1 0,3-14 0,-6 24 0,1 0 0,-1-1 0,0 1 0,0 0 0,0-1 0,0 1 0,0 0 0,0-1 0,0 1 0,0 0 0,-1-1 0,1 1 0,-1 0 0,1-1 0,-2-1 0,2 3 0,0-1 0,-1 1 0,1-1 0,-1 1 0,1 0 0,-1-1 0,1 1 0,-1 0 0,1-1 0,-1 1 0,0 0 0,1 0 0,-1 0 0,1-1 0,-1 1 0,0 0 0,1 0 0,-1 0 0,1 0 0,-1 0 0,0 0 0,1 0 0,-2 1 0,-1-1 0,0 1 0,0 1 0,0-1 0,0 0 0,0 1 0,0-1 0,0 1 0,1 0 0,-1 0 0,1 0 0,-4 4 0,-1 1 0,0 1 0,1 0 0,0 1 0,-6 12 0,9-17 0,1 1 0,1-1 0,-1 0 0,1 1 0,-1-1 0,1 1 0,1-1 0,-1 1 0,0-1 0,1 1 0,0 0 0,1 6 0,0-9 0,0 1 0,0-1 0,0 1 0,0-1 0,0 0 0,1 0 0,-1 0 0,1 0 0,-1 0 0,1 0 0,0 0 0,0 0 0,0-1 0,0 1 0,0-1 0,0 1 0,0-1 0,0 0 0,1 0 0,-1 0 0,1 0 0,3 1 0,3 0 0,-1 1 0,1-2 0,0 1 0,0-1 0,12 0 0,-7-2 0,0 0 0,1-1 0,-1-1 0,0 0 0,0-1 0,0-1 0,-1 0 0,0-1 0,17-9 0,8-8 0,60-47 0,-79 54 0,-1-1 0,-1-1 0,27-37 0,-56 65 0,0 1 0,0 0 0,-10 12 0,13-10 0,0 1 0,1 0 0,0 0 0,1 1 0,1 0 0,0 0 0,1 0 0,1 1 0,0 0 0,-2 26 0,6-40 0,0 0 0,0 0 0,0 0 0,0 0 0,0 0 0,0 0 0,1 0 0,-1 0 0,1 0 0,0 0 0,-1 0 0,1 0 0,0 0 0,0 0 0,0 0 0,0 0 0,1-1 0,-1 1 0,0 0 0,4 2 0,-4-3 0,1-1 0,-1 1 0,1 0 0,-1-1 0,1 1 0,0-1 0,-1 1 0,1-1 0,-1 0 0,1 0 0,0 1 0,-1-1 0,1 0 0,0-1 0,-1 1 0,1 0 0,0 0 0,-1-1 0,1 1 0,-1-1 0,1 1 0,-1-1 0,1 0 0,-1 0 0,1 0 0,1-1 0,5-3 0,0-1 0,-1-1 0,0 1 0,0-1 0,0 0 0,-1-1 0,8-11 0,33-63 0,-28 46 0,33-73 0,-54 116 0,1 1 0,-1-1 0,1 1 0,1-1 0,0 1 0,0-1 0,0 1 0,1 0 0,3 13 0,-4-17 0,1-1 0,0 0 0,0 0 0,1 0 0,-1-1 0,0 1 0,1 0 0,0 0 0,0-1 0,0 1 0,0-1 0,4 5 0,-4-6 0,0 0 0,-1 0 0,1 0 0,0 0 0,0 0 0,0-1 0,0 1 0,1-1 0,-1 1 0,0-1 0,0 0 0,0 1 0,0-1 0,0 0 0,1 0 0,-1-1 0,0 1 0,0 0 0,0-1 0,0 1 0,3-2 0,15-6 0,1-1 0,23-14 0,-25 13 0,1 0 0,30-11 0,-47 21 0,1-1 0,-1 1 0,0 0 0,1-1 0,-1 2 0,1-1 0,-1 0 0,0 1 0,1-1 0,-1 1 0,0 0 0,0 0 0,1 1 0,-1-1 0,5 3 0,6 5 0,-1-1 0,13 12 0,-16-13 0,11 9 0,47 37 0,-60-45 0,0-1 0,0 2 0,-1-1 0,0 1 0,9 16 0,-8-13 946,-3-4-1605,-2-1-3628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5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99 15976,'0'0'1111,"-72"-10"-527,60 4 0,20-6-144,8 2 0,14 2-336,27-8 8,27 2-112,7-8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9240,'0'0'1096,"78"7"-528,7-12 0,24-3-160,16-8 16,14 0 24,-4 2 0,-4 4-24,-8 8 0,-6-2-200,-15 2 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5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1159 7432,'0'0'4285,"11"-13"-3428,6-7-529,49-63 907,-39 41-507,-3 0-1,-1-2 1,16-47 0,34-64 966,-38 99-426,61-74 1,-66 92-699,-25 31-416,27-31 540,-29 35-568,-1 0 0,2 0 0,-1 0 0,0 1 0,0 0 0,1-1 1,-1 1-1,1 0 0,4-1 0,-7 3-103,-1-1 0,0 1 0,1 0 0,-1 0-1,1 0 1,-1 0 0,0 0 0,1 0 0,-1 0 0,1 0 0,-1 0 0,0 0 0,1 0 0,-1 0-1,1 0 1,-1 0 0,0 0 0,1 0 0,-1 0 0,0 0 0,1 1 0,-1-1 0,0 0 0,1 0 0,-1 0-1,0 1 1,1-1 0,-1 0 0,0 0 0,1 1 0,-1-1 0,0 0 0,0 1 0,1-1 0,-1 0-1,0 1 1,0 0 0,2 17 472,-2-16-471,-1 46 430,-3 0-1,-11 58 1,-30 92 400,34-155-634,8-32-151,-2 10 185,0 1-1,1-1 1,-2 34 0,9-54 164,4-5-256,8-10-10,21-29 161,31-48 0,-44 57-150,1 1 0,2 1-1,57-55 1,12 16 200,-95 71-358,1-1 1,-1 1-1,0 0 0,0-1 1,1 1-1,-1 0 1,1-1-1,-1 1 0,0 0 1,1 0-1,-1 0 1,1-1-1,-1 1 0,0 0 1,1 0-1,-1 0 1,1 0-1,-1 0 0,1 0 1,-1 0-1,0 0 1,1 0-1,-1 0 1,1 0-1,-1 0 0,1 0 1,-1 0-1,1 0 1,-1 0-1,0 1 0,1-1 1,-1 0-1,1 0 1,0 1-1,-1 0 5,1 0 0,-1 0-1,1 0 1,-1 0 0,1 1 0,-1-1-1,0 0 1,0 0 0,1 0 0,-1 1-1,0-1 1,0 2 0,-6 38 144,-13 18-2,13-43-49,1 0 0,-6 25-1,11-40-97,1-1-1,-1 0 0,0 0 1,0 0-1,0 0 1,0 0-1,0 0 0,0 0 1,0 1-1,0-1 0,0 0 1,0 0-1,1 0 0,-1 0 1,0 0-1,0 0 1,0 0-1,0 0 0,0 0 1,0 0-1,0 0 0,1 0 1,-1 0-1,0 0 1,0 0-1,0 0 0,0 0 1,0 0-1,1 0 0,-1 0 1,0 0-1,0 0 0,0 0 1,0 0-1,0 0 1,0 0-1,1 0 0,-1 0 1,0 0-1,0 0 0,0 0 1,0 0-1,0 0 1,0 0-1,0 0 0,1 0 1,-1-1-1,0 1 0,0 0 1,0 0-1,0 0 0,0 0 1,0 0-1,0 0 1,0 0-1,0-1 0,10-6 41,84-83 187,4-14-167,-98 104-65,1 0 0,-1 0 0,0-1 0,0 1 0,0 0 0,0 0 0,1 0 0,-1-1 0,0 1 0,0 0 0,0 0 0,1 0 0,-1 0 0,0 0 0,0-1 0,0 1 0,1 0 0,-1 0 0,0 0 0,0 0 0,1 0 0,-1 0 0,0 0 0,0 0 0,1 0 0,-1 0 0,0 0 0,0 0 0,1 0 0,-1 0 0,0 0 0,0 0 0,1 0 0,-1 1 0,0-1 0,0 0 0,1 0 0,-1 0 0,0 0 0,0 0 0,0 1 0,1-1 0,-1 0 0,0 0 0,0 1 0,4 15 0,-6 27 0,1-39 0,1 2 0,-2 14 0,1-1 0,0 1 0,5 33 0,-4-48 0,1 0 0,1 0 0,-1 1 0,1-1 0,0-1 0,0 1 0,0 0 0,5 6 0,-6-9 0,1 0 0,0 1 0,0-1 0,0 0 0,1 0 0,-1 0 0,0-1 0,1 1 0,-1-1 0,1 1 0,0-1 0,-1 0 0,1 0 0,0 0 0,0 0 0,3 0 0,-1 0 0,0-1 0,1 1 0,-1-2 0,1 1 0,-1-1 0,1 1 0,-1-1 0,0-1 0,1 1 0,-1-1 0,7-3 0,9-5 0,26-18 0,-29 17 0,1 0 0,-1-2 0,0 0 0,-1-1 0,25-25 0,-36 33 0,0-1 0,-1 1 0,0-1 0,0 0 0,-1-1 0,0 1 0,0-1 0,-1 1 0,0-1 0,0 0 0,0 0 0,-1-1 0,-1 1 0,2-17 0,-3 23 0,0-1 0,0 0 0,-1 0 0,1 0 0,-1 1 0,1-1 0,-1 0 0,0 1 0,0-1 0,0 1 0,-1-1 0,1 1 0,-1-1 0,1 1 0,-4-4 0,4 6 0,0-1 0,0 0 0,0 0 0,0 0 0,0 1 0,-1-1 0,1 1 0,0-1 0,0 1 0,-1-1 0,1 1 0,0 0 0,-1 0 0,1-1 0,0 1 0,-1 0 0,1 0 0,0 0 0,-1 1 0,1-1 0,0 0 0,-1 0 0,1 1 0,0-1 0,0 1 0,-1-1 0,1 1 0,0-1 0,0 1 0,0 0 0,0 0 0,0-1 0,0 1 0,-2 2 0,-7 5 0,-1 2 0,2-1 0,-1 1 0,1 1 0,1 0 0,0 0 0,1 1 0,-12 23 0,16-30 0,1 0 0,0 1 0,1-1 0,-1 0 0,1 0 0,0 1 0,0-1 0,1 1 0,0-1 0,0 1 0,0-1 0,1 1 0,-1-1 0,1 1 0,0-1 0,1 0 0,0 0 0,-1 1 0,1-1 0,1 0 0,-1 0 0,1-1 0,0 1 0,0-1 0,5 6 0,-3-5 0,0 0 0,0 0 0,1 0 0,0-1 0,0 0 0,0 0 0,0-1 0,0 0 0,1 0 0,0 0 0,-1-1 0,1 0 0,0 0 0,0 0 0,0-1 0,1 0 0,-1-1 0,0 0 0,7 0 0,12-3 0,-1-1 0,1 0 0,46-17 0,-65 19 0,40-15 0,-1-2 0,49-28 0,-7 4 0,-75 37 0,0 0 0,-1-1 0,0 0 0,0 0 0,0-1 0,-1-1 0,0 0 0,13-15 0,-20 15 0,-9 6 0,-16 10 0,-12 12 0,1 1 0,-52 44 0,67-49 0,0 0 0,2 2 0,0 0 0,0 0 0,2 2 0,-14 22 0,24-35 0,1 0 0,-1 0 0,1 0 0,0 0 0,0 1 0,1-1 0,0 0 0,0 1 0,0 0 0,1-1 0,0 1 0,1-1 0,0 8 0,0-12 0,-1 1 0,1-1 0,-1 1 0,1-1 0,0 0 0,0 1 0,0-1 0,1 0 0,-1 1 0,1-1 0,-1 0 0,1 0 0,0 0 0,-1 0 0,1-1 0,0 1 0,0 0 0,0-1 0,0 1 0,1-1 0,-1 0 0,0 0 0,1 0 0,-1 0 0,1 0 0,-1 0 0,1-1 0,-1 1 0,1-1 0,-1 1 0,1-1 0,-1 0 0,1 0 0,4-1 0,1 0 0,-1-1 0,1 1 0,-1-1 0,0-1 0,0 1 0,0-1 0,0-1 0,0 1 0,-1-1 0,0 0 0,0 0 0,0-1 0,0 0 0,0 0 0,6-8 0,0-1 0,-1-1 0,0-1 0,0 0 0,15-33 0,5-23 0,-3-2 0,-4 0 0,-3-2 0,-3 0 0,-3-1 0,8-142 0,-23 215 0,1-6 0,0 0 0,-1-1 0,-1 1 0,0 0 0,0-1 0,-5-16 0,6 27 0,0-1 0,0 1 0,0-1 0,0 1 0,0-1 0,-1 1 0,1-1 0,0 1 0,0-1 0,-1 1 0,1 0 0,0-1 0,0 1 0,-1 0 0,1-1 0,-1 1 0,1 0 0,0-1 0,-1 1 0,1 0 0,-1-1 0,1 1 0,0 0 0,-1 0 0,1 0 0,-1 0 0,1-1 0,-1 1 0,1 0 0,-1 0 0,1 0 0,-1 0 0,1 0 0,-1 0 0,1 0 0,-1 0 0,1 0 0,-1 0 0,1 1 0,-1-1 0,1 0 0,-1 0 0,1 0 0,0 1 0,-1-1 0,1 0 0,-1 0 0,1 1 0,0-1 0,-1 0 0,1 1 0,0-1 0,-1 1 0,-18 22 0,10-7 0,1 0 0,1 1 0,0 0 0,-9 35 0,-8 73 0,18-84 0,1 1 0,3-1 0,1 0 0,2 1 0,2-1 0,1 0 0,2 0 0,21 72 0,-24-105 0,0 0 0,0 0 0,0-1 0,1 1 0,1-1 0,7 12 0,-11-17 0,1-1 0,-1 1 0,1-1 0,-1 0 0,1 1 0,-1-1 0,1 0 0,0 0 0,0 0 0,0 0 0,-1 0 0,1 0 0,0-1 0,0 1 0,0-1 0,0 1 0,0-1 0,0 0 0,1 1 0,-1-1 0,0 0 0,0-1 0,0 1 0,0 0 0,0 0 0,0-1 0,0 1 0,0-1 0,0 0 0,0 0 0,1-1 0,9-4 0,0-2 0,0 1 0,-1-1 0,-1-1 0,1 0 0,-1-1 0,14-17 0,-5 2 0,-1 0 0,18-34 0,-24 33 0,-11 21 0,1 1 0,0 0 0,0 0 0,0 0 0,0 0 0,0 0 0,1 0 0,0 1 0,0-1 0,4-3 0,-5 33 0,-2-10 0,1-1 0,0 0 0,1 1 0,0-1 0,2 0 0,0 0 0,0 0 0,2-1 0,-1 1 0,2-1 0,0 0 0,1-1 0,0 0 0,1 0 0,0-1 0,1 0 0,0-1 0,20 17 0,21 13 0,-51-41 0,1 1 0,-1-1 0,0 0 0,1 0 0,-1 1 0,0-1 0,0 0 0,1 1 0,-1-1 0,0 1 0,0-1 0,0 0 0,1 1 0,-1-1 0,0 1 0,0-1 0,0 0 0,0 1 0,0-1 0,0 1 0,0-1 0,0 1 0,0-1 0,0 0 0,0 1 0,0-1 0,0 1 0,0-1 0,-1 1 0,-2 1 1015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5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15880,'0'0'2287,"-18"-61"-2255,24 61-72,12 2-8,16 10-88,6 7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0:5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11256,'0'0'1018,"-14"5"-234,-15 5-206,0 2 0,1 0 0,1 2 0,-27 18 0,32-16 87,1 1 1,-33 34-1,44-40-282,0 1 0,1 0 0,0 0 0,1 1 0,0 0 0,-9 22 0,16-32-300,0-1-1,0 1 1,0-1 0,1 1 0,-1 0 0,1-1-1,-1 1 1,1 0 0,0-1 0,0 1 0,0 0-1,0-1 1,1 1 0,-1 0 0,1-1 0,-1 1-1,1-1 1,0 1 0,0-1 0,0 1 0,1-1-1,-1 1 1,0-1 0,1 0 0,-1 0 0,1 0-1,0 0 1,3 3 0,-2-3-6,0 0 0,1 0 0,-1 0-1,0-1 1,1 1 0,-1-1 0,1 0 0,-1 0 0,1 0 0,-1-1 0,1 1 0,0-1-1,-1 0 1,1 0 0,0 0 0,-1-1 0,1 1 0,0-1 0,-1 0 0,5-1 0,1-2 84,1 0 0,-1 0 0,1-1 1,-1 0-1,-1-1 0,1 0 1,-1 0-1,13-14 0,3-6 498,26-36 1,-11 11 256,-34 44-789,13-12 782,-17 19-867,-1-1 0,1 1 0,0-1 1,-1 1-1,1 0 0,0-1 0,-1 1 0,1 0 0,0 0 1,0 0-1,-1 0 0,1 0 0,0-1 0,0 1 0,0 0 0,-1 1 1,1-1-1,0 0 0,0 0 0,-1 0 0,1 0 0,0 1 1,0-1-1,-1 0 0,1 1 0,0-1 0,-1 0 0,1 1 0,0-1 1,0 1-1,7 7 140,0 0 0,-1 0 1,0 1-1,0 0 0,6 11 1,-7-10-70,0-1 1,1 0 0,0 0-1,1-1 1,11 11 0,-11-14-97,0 0 0,0 0 0,0 0 0,1-2 0,0 1 0,0-1 1,0 0-1,0 0 0,0-1 0,0-1 0,1 0 0,-1 0 0,19-1 0,-10-1-6,0-1-1,-1-1 1,1 0-1,-1-1 1,0-1-1,25-11 1,2-8-492,-36 19-3131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37 248 5416,'0'0'11015,"-1"-10"-10572,0-11-523,-1-12 3981,0 87-3010,11 108 0,24 53-193,-25-163-394,17 54 347,-4-21 312,-20-77-166,-2-23-521,-47-298 439,7 62-365,23 161-206,13 69-84,0 1 0,1-2 0,2 1 0,0 0 0,1-24 0,1 43-49,0 0 0,0 1 0,1-1 0,-1 0 1,1 0-1,-1 0 0,1 1 0,0-1 0,-1 0 0,1 0 0,0 1 0,0-1 0,0 1 0,1-1 0,-1 1 0,0-1 1,0 1-1,1 0 0,1-1 0,0 0 6,0 0 1,0 1 0,0-1-1,0 1 1,1 0 0,-1 0-1,0 0 1,1 0 0,5 0-1,4 1 30,-1 0-1,1 0 1,0 2-1,18 3 1,-7 1 10,-1 1 0,0 0-1,-1 2 1,0 1 0,0 1 0,30 20 0,-7 1 93,73 66 0,-79-60-68,-1 2-1,-2 2 0,59 90 1,-85-116-63,-1-1 1,-1 1-1,0 1 1,-1-1-1,0 1 1,-2 0-1,0 1 1,-1-1-1,-1 1 0,0 0 1,-1 0-1,-2 0 1,1 0-1,-4 25 1,2-37-12,0 0 0,-1 0 1,0 0-1,0-1 0,0 1 1,0-1-1,-1 1 0,0-1 1,0 0-1,0 0 0,-1 0 1,0-1-1,0 1 0,0-1 1,0 0-1,-1 0 0,0 0 1,-5 3-1,-8 3 57,0 0 0,-1-1 1,-35 11-1,53-20-63,-19 6 57,-1 0 1,1-2-1,-1 0 0,0-2 1,0 0-1,0-2 0,0 0 1,-28-4-1,-17-6 223,-82-24 0,97 20-119,49 14-168,0 0 0,0-1 1,1 1-1,-1-1 0,0 0 0,0 1 0,0-1 0,1 0 0,-1 0 0,0 0 0,1-1 0,-1 1 0,-2-2 0,4 2-9,0 0-1,-1 0 1,1 0-1,0 0 1,0 0 0,0 0-1,-1 0 1,1-1-1,0 1 1,0 0-1,0 0 1,1 0 0,-1 0-1,0 0 1,0 0-1,1 0 1,-1 0-1,0 0 1,1 0 0,-1 0-1,1 1 1,-1-1-1,1 0 1,0 0-1,-1 0 1,1 0-1,1 0 1,18-22-431,1 2-1,1 1 1,39-29 0,-18 15-3562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78 105 8240,'0'0'1408,"-11"-5"-895,-35-17 34,29 11 297,13 5 558,5 5-1247,0 0 0,1 1 0,-1-1 0,0 0 0,0 1 0,0-1 0,1 1 1,-1-1-1,0 1 0,1 0 0,-1 0 0,3-1 0,4 0-333,86-19 1397,1 5 0,0 4 1,1 5-1,190 10 1,-270-2-1031,-1 0 0,1 1 1,-1 1-1,0 0 0,0 1 1,0 1-1,-1 0 0,16 9 1,2 4-2914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7328,'0'0'8924,"14"4"-8321,-11-4-567,16 4 185,0 0-1,0-2 0,1 0 0,22-2 1,176-5 2103,-152 11-170,-72 10-5443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12160,'0'0'1072,"10"-5"-691,37-13 423,92-25 1,-121 39-494,1 1 1,-1 1-1,1 0 1,0 1-1,0 1 1,-1 1-1,1 1 1,0 0-1,20 6 1,-1 3 475,23 6 357,-24-6-3545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2 6328,'0'0'4004,"-10"-1"-3182,-5 1-558,-1 1-1,1 1 1,-1 0 0,1 2-1,0-1 1,0 2-1,0 0 1,-16 8-1,-15 7 578,2 2 0,-80 51-1,102-58-569,2 1 0,0 1 0,1 1 0,1 0 0,0 2 0,1 0 0,-18 28-1,31-40-148,0 0 1,0 0-1,1 0 0,0 0 0,0 1 0,1-1 0,0 1 0,0 0 0,1 0 0,0 0 0,1 0 0,0-1 0,0 1 0,3 14 0,-2-16-31,1 1 0,0-1 1,0 0-1,1 1 0,0-1 0,0 0 0,1-1 1,0 1-1,0-1 0,0 1 0,1-1 0,0-1 0,0 1 1,1-1-1,-1 1 0,1-2 0,8 6 0,6 1 95,0 0 0,1-1 0,1-2 1,0 0-1,0-1 0,0-2 0,36 6 0,-18-7 164,0-1 0,0-2 0,61-6 1,9-17 1070,-109 22-1389,0 0 1,0 0 0,0 0-1,0-1 1,0 1 0,0 0-1,0-1 1,0 1-1,0-1 1,0 1 0,0-1-1,0 1 1,0-1-1,0 0 1,1-1 0,-1 2-173,-1-1 1,0 1 0,0 0-1,0-1 1,1 1-1,-1-1 1,0 1 0,0-1-1,0 1 1,0-1 0,0 1-1,0 0 1,0-1 0,0 1-1,0-1 1,0 1-1,0-1 1,0 1 0,0-1-1,0 1 1,0-1 0,0 1-1,0 0 1,-1-1 0,1 1-1,0-1 1,0 1 0,0 0-1,-1-1 1,1 1-1,0-1 1,-1 1 0,1 0-1,-1-1 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12664,'0'0'2324,"15"-4"-1882,24-8-180,114-30 765,129-1 2422,-256 39-3027,4 2 235,46 1 0,-38 3-3192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8032,'0'0'3708,"-2"17"-2864,-38 288 2430,-3 206 1550,35-344-1649,9-166-3097,0-1 1,0 0 0,0 0 0,-1 0 0,1 0-1,0 0 1,0 0 0,0 0 0,0 0 0,-1-1-1,1 1 1,0 0 0,0 0 0,0-1 0,-1 1-1,1 0 1,0-1 0,0 1 0,-1-1 0,1 1-1,0-1 1,0 0 0,26-16 263,-25 16-326,104-66 784,-92 59-697,1 2 1,0-1 0,0 2-1,0 0 1,30-5 0,-21 7-24,10-3 271,58-1 0,-84 7-81,-15 0-5154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2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228 665 5224,'0'0'6962,"-10"-6"-6612,-34-13-8,41 19-307,0 0-1,0-1 0,-1 1 0,1 0 1,0 1-1,0-1 0,0 1 0,0-1 1,0 1-1,0 0 0,0 0 0,0 0 1,0 0-1,0 1 0,0-1 1,1 1-1,-1 0 0,1 0 0,-1 0 1,1 0-1,-5 4 0,-2 2 63,-1 0 35,-1 1 1,1 0-1,1 0 1,0 1-1,-15 21 1,20-25-84,1 0 0,0 0 0,0 0 0,1 0 0,0 1 0,0-1 0,1 1 0,-1-1 0,1 1 0,1 0 0,-1-1 0,1 1 0,2 12 0,-1-15-20,0 0 0,0 0 0,0 0 0,1 0 0,-1 0 0,1 0 0,0 0 0,1-1 0,-1 1 0,0-1 0,1 0 0,0 1 0,0-1 0,0-1 0,0 1 0,0 0 0,1-1 0,-1 1 0,1-1 0,0 0 0,4 2 0,-1-1 17,-1 0 0,1-1-1,0 1 1,1-1 0,-1-1 0,0 1 0,0-1 0,1-1 0,-1 1-1,1-1 1,8-1 0,-8-1 19,-1 1 0,1-1 0,0 0 0,0 0 0,-1-1 0,0 0 0,1-1 0,-1 0 0,0 0-1,-1 0 1,1-1 0,-1 0 0,0 0 0,0 0 0,0-1 0,-1 0 0,0 0 0,0-1 0,-1 1 0,1-1 0,-1 0 0,-1 0 0,1-1 0,-1 1-1,-1-1 1,1 1 0,-1-1 0,-1 0 0,2-12 0,-3 2 113,0-1 0,-1 1 0,-6-32 0,5 43-103,0-1 0,0 0 0,-1 1 0,0 0 0,0 0 0,-1 0 0,0 0 0,0 0 0,-1 1 0,0 0 0,-6-7 0,-13-5 392,23 17-445,0 0-1,0 1 0,-1-1 0,1 0 0,0 1 1,-1-1-1,1 1 0,0 0 0,-1 0 1,1-1-1,0 1 0,-1 0 0,1 0 0,-1 0 1,1 0-1,-1 1 0,-1-1 0,2 1-19,1-1 0,-1 0 0,1 1 0,-1-1-1,1 1 1,-1-1 0,1 1 0,0-1 0,-1 1-1,1-1 1,0 1 0,0 0 0,-1-1 0,1 1-1,0-1 1,0 1 0,0-1 0,0 1 0,-1 0-1,1-1 1,0 1 0,0 0 0,0-1 0,0 1-1,1-1 1,-1 1 0,0 1 0,0-1-5,0 0 0,1 0 0,-1 0 0,0 1 0,1-1 0,-1 0 0,1 0 0,-1 0 0,1 0 0,-1 0-1,1 0 1,0 0 0,1 2 0,2-1 0,-1 0-1,1 0 1,0 0-1,-1 0 0,1-1 1,0 1-1,0-1 1,0 0-1,0 0 0,1-1 1,-1 1-1,0-1 1,0 0-1,0 0 0,0 0 1,1-1-1,-1 1 1,0-1-1,0 0 0,0 0 1,0-1-1,0 1 1,0-1-1,5-3 0,5-3 14,-1 0 0,0-1 0,0-1 0,0 0 0,11-13 0,-6 4 32,-1 0 1,-1-2 0,-1 0 0,0-1 0,-2 0-1,0-1 1,14-38 0,-13 23 88,-2 0 1,-2 0 0,-1-2-1,5-47 1,-12 13 380,-2 81-446,-1 0 1,0 0-1,-1 0 1,0 0-1,-2 7 1,-6 20-10,-46 460 317,38-259-312,-2-58-1,-69 285 0,84-445-49,1 3 14,-2 0 1,0 0-1,-2 0 1,-10 18-1,18-36-22,-1-1 1,1 0-1,-1 0 0,0 0 0,0 0 0,0 1 0,0-1 0,0 0 0,0-1 0,0 1 0,0 0 1,0 0-1,0 0 0,-2 0 0,2 0-2,0-1 0,1 0 1,-1 0-1,1 0 0,-1 0 0,0 0 1,1 0-1,-1 0 0,1 0 1,-1 0-1,0-1 0,1 1 0,-1 0 1,1 0-1,-1-1 0,1 1 0,-1 0 1,1 0-1,-1-1 0,1 1 0,-1-1 1,0 0-1,-2-2 5,1 0 0,0 0 1,0-1-1,0 1 0,0-1 0,0 1 0,1-1 1,-2-4-1,-3-14 20,1 0-1,0-1 1,2 0 0,1 0 0,0 0-1,2 0 1,1 0 0,0 0 0,2 1-1,1-1 1,0 0 0,2 1 0,1 0-1,0 0 1,13-25 0,-13 36-7,-1 0-1,2 1 1,0-1 0,0 1-1,0 1 1,1 0-1,1 0 1,0 0 0,0 2-1,17-11 1,-12 9 3,0 0-1,1 1 1,1 1-1,-1 1 0,1 0 1,0 2-1,21-5 1,-9 8-89,1 1 0,-1 1 0,0 1 0,38 8 1,-28-4-2459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13968,'0'0'1734,"14"-7"-1219,9-8-304,16-8 498,70-31-1,-59 36-13,0 3 0,1 1 0,1 3 1,80-6-1,-125 16-535,0 0-1,-1 1 1,1 0 0,-1 1 0,1-1 0,-1 1 0,1 1 0,-1-1 0,0 1-1,11 4 1,-16-5-151,-1-1 0,0 0 0,0 0-1,1 0 1,-1 1 0,0-1 0,0 0-1,0 0 1,1 1 0,-1-1 0,0 0-1,0 0 1,0 1 0,0-1 0,0 0-1,0 1 1,0-1 0,1 0 0,-1 0-1,0 1 1,0-1 0,0 0-1,0 1 1,0-1 0,0 0 0,-1 1-1,1-1 1,0 0 0,0 1 0,0-1-1,0 0 1,0 0 0,0 1 0,0-1-1,-1 0 1,1 0 0,0 1 0,0-1-1,0 0 1,-1 0 0,1 1 0,0-1-1,0 0 1,-1 0 0,1 0 0,0 0-1,0 1 1,-1-1 0,1 0 0,0 0-1,-1 0 1,1 0 0,-15 8-3077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12456,'0'0'3033,"17"-10"-2140,-10 5-781,11-7 171,1 1 1,1 1-1,-1 1 0,2 0 1,22-6-1,156-31 2368,-171 42-2110,0 1-1,0 1 1,0 2-1,0 1 1,38 6 0,-58-6-277,-5-1-139,1 0-1,-1 0 1,1 1-1,-1-1 1,0 1-1,1 0 1,-1 0-1,5 3 1,-30 7-2035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0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12960,'0'0'1104,"17"-11"-567,-11 7-478,16-11 211,1 2-1,0 0 1,1 2-1,34-13 1,46-5 1416,1 4 0,209-22 0,-88 37-2591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146 144 4616,'0'0'7264,"-3"-11"-6691,-11-33-10,9 34 834,2 13-669,2 20-289,1-15-249,-3 47 333,4-1 0,1 0-1,16 84 1,48 163 972,-60-274-1330,102 364 2576,-85-329-1297,-41-111-199,-44-199-551,-23-81-831,58 242-433,-68-146 1,85 213 441,1-1 1,1 0 0,1 0-1,1-1 1,-6-38 0,11 57 137,1 0 1,0 0-1,0 0 1,0 0-1,0 0 0,0 0 1,1 0-1,-1 0 1,1 1-1,0-1 1,0 0-1,0 0 1,0 1-1,0-1 1,1 0-1,-1 1 1,1 0-1,0-1 1,0 1-1,0 0 1,0 0-1,0 0 1,0 0-1,0 0 1,1 0-1,-1 0 1,1 1-1,-1 0 0,1-1 1,-1 1-1,1 0 1,0 0-1,0 0 1,3 0-1,3-1 40,-1 1 1,1-1-1,0 2 0,1-1 0,-1 1 0,0 1 0,0 0 0,0 0 0,16 4 1,0 4 36,0 0 0,-1 1 0,0 2 0,-1 0 0,0 2 0,-1 0 0,-1 1 0,32 30 0,-27-20 31,-2 2 0,-1 0-1,-1 1 1,-1 1-1,30 56 1,-48-78-81,0 0 0,0-1 0,0 1 0,-1 0-1,0 1 1,0-1 0,0 0 0,-1 0 0,-1 1 0,1-1 0,-1 1 0,0-1 0,-2 10 0,1-12-8,0 0 1,-1 0-1,0-1 0,1 1 1,-2-1-1,1 1 1,0-1-1,-1 0 1,0 0-1,0 0 0,0 0 1,-1-1-1,1 1 1,-1-1-1,0 0 0,0 0 1,0 0-1,0 0 1,0-1-1,-9 4 1,0-1 35,-1 0 1,0-1-1,0-1 1,0 0 0,0-1-1,-1 0 1,-14-1-1,-107-8 498,101 4-385,30 2-152,-11 0 129,1 0 0,-1-2-1,-21-5 1,37 8-159,0 0 0,0 0 0,0 0 0,-1 0 0,1 0 0,0 0 0,0 0 0,0 0 0,0 0 0,0 0 0,0 0 0,0 0 0,0 0 0,-1 0 0,1 0 0,0 0 0,0 0 0,0 0 0,0 0 0,0-1 0,0 1 0,0 0 0,0 0-1,0 0 1,0 0 0,0 0 0,-1 0 0,1 0 0,0 0 0,0-1 0,0 1 0,0 0 0,0 0 0,0 0 0,0 0 0,0 0 0,0 0 0,0 0 0,0-1 0,0 1 0,0 0 0,0 0 0,0 0 0,0 0 0,0 0 0,0 0 0,0 0 0,0 0 0,1-1 0,-1 1 0,0 0 0,0 0 0,0 0 0,0 0 0,0 0 0,0 0 0,9-6-104,11-2-3165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7936,'0'0'8578,"11"-8"-8030,4-1-391,1 0-1,-1 2 1,1 0-1,0 0 1,1 2 0,28-7-1,286-24 1865,-268 36-1081,-1 3-1,107 18 1,-154-18-1282,-1 1 0,1 1 0,24 11-1,-34-13-845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7632,'0'0'8408,"13"-8"-7746,2-1-444,0 1 0,0 1-1,1 0 1,0 1 0,31-8 0,22 5 904,0 3 0,88 3 1,-151 3-1042,26-2 534,-24 0-191,0 2-1,0-1 1,12 2-1,-36 16-4490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11760,'0'0'2181,"19"-4"-1769,275-52 1293,-242 50-710,0 3-1,0 2 1,101 10 0,-108-6-784,-30-3-2537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524 152 5320,'0'0'3189,"3"-11"-2636,9-33-11,-11 41-449,0 1 1,-1-1-1,1 0 1,-1 0 0,0 1-1,0-1 1,0 0-1,0 0 1,0 0-1,-1 1 1,1-1 0,-1 0-1,0 0 1,1 1-1,-1-1 1,-1 1 0,1-1-1,0 1 1,-1-1-1,1 1 1,-1 0-1,0-1 1,1 1 0,-1 0-1,0 0 1,0 1-1,-1-1 1,1 0-1,0 1 1,-1-1 0,-4-2-1,0 1 110,-1 0 0,0 0 0,0 1-1,0 0 1,0 1 0,0-1 0,0 1 0,-14 1 0,5 1 150,1 1 0,-1 1 1,1 0-1,0 1 1,-29 12-1,13-3 531,-55 33 1,73-37-677,1 0 1,0 0-1,0 2 1,1-1 0,0 2-1,0 0 1,2 0-1,-1 1 1,2 0-1,-15 26 1,19-29-101,1 0 1,0 0-1,0 1 1,1-1-1,1 1 1,-1 0-1,2-1 1,0 1-1,0 0 1,1 0-1,0 0 1,1 0-1,0 0 0,0 0 1,2 0-1,-1 0 1,5 10-1,-1-6-9,1-1 0,0-1 0,1 1 0,0-1 0,1-1 0,1 0 0,0 0 0,0 0 0,1-2 0,1 1 0,0-1 0,0-1 1,1 0-1,0-1 0,1 0 0,-1-1 0,1-1 0,22 7 0,-2-3 90,0-2 1,1-1 0,39 2-1,-51-7-68,0-1 0,-1-2 1,1 0-1,0-2 0,43-10 0,-32 0-28,-32 12-126,-1 1-1,1-1 1,0-1 0,0 1 0,-1 0 0,1 0 0,0-1 0,-1 1 0,1 0-1,-1-1 1,0 0 0,1 1 0,-1-1 0,2-3 0,-5-4-779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11256,'0'0'2090,"0"-11"-1618,0 4-369,0 3-63,-1 1 1,1 0 0,0-1 0,0 1-1,1 0 1,-1-1 0,1 1 0,-1 0-1,1 0 1,0-1 0,0 1 0,1 0-1,-1 0 1,1 0 0,-1 0 0,1 0-1,0 1 1,0-1 0,4-3 0,4-4 144,0 0 1,1 2 0,0-1 0,1 1 0,0 1-1,0 0 1,1 0 0,-1 1 0,1 1 0,20-5-1,-18 6 20,0 1 0,0 1-1,0 0 1,0 1-1,0 1 1,0 0 0,0 2-1,1-1 1,-1 2-1,19 4 1,8 7 199,63 29-1,-53-20-2823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31 10752,'0'0'1208,"-8"13"-816,2-4-295,-25 40 246,28-43-240,0 1 0,0-1 1,1 0-1,0 1 0,0-1 1,0 1-1,-1 11 0,4-16-61,-1-1 0,0 1 0,0 0 0,1-1 0,-1 1 0,1 0 0,-1-1 0,1 1-1,0-1 1,0 1 0,-1-1 0,1 1 0,0-1 0,0 1 0,1-1 0,-1 0 0,0 0 0,0 1-1,1-1 1,-1 0 0,0 0 0,1-1 0,-1 1 0,1 0 0,3 1 0,3 2 145,1-1 0,0 0 0,14 2 0,-11-3-39,0 0 1,0-1 0,0 0-1,0-1 1,1 0 0,-1-1-1,0-1 1,0 1-1,0-2 1,0 0 0,0 0-1,-1-1 1,13-6 0,-22 9-118,-1 0 0,0 1 1,1-1-1,-1 0 0,0 0 0,0 0 1,0 0-1,0 0 0,0 0 0,0 0 1,0 0-1,0 0 0,0-1 1,0 1-1,-1 0 0,1-1 0,-1 1 1,1 0-1,-1-1 0,1 1 0,-1-1 1,0 1-1,1 0 0,-1-1 1,0 1-1,0-1 0,0 1 0,0-1 1,0 1-1,-1-1 0,1 1 0,0-1 1,-1 1-1,1 0 0,-1-1 0,1 1 1,-1 0-1,0-1 0,0 1 1,-1-2-1,-2-4 59,0 1-1,-1 0 1,0 0 0,0 0 0,-1 1 0,-8-8-1,-1 2 68,-1 0 0,0 1 0,-1 1 0,0 0-1,0 2 1,-1-1 0,0 2 0,0 1 0,0 0 0,-1 1-1,0 1 1,-37-1 0,33 8 328,17 0-820,13-1-2276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2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1431 6424,'0'0'4968,"13"-11"-4567,26-25-62,-2-1-1,36-45 1,-52 51-127,-1 0 1,-2-1-1,-1-1 1,13-35-1,43-145 943,-62 180-957,5-26 212,-2 0 1,9-82 0,-8-121 622,-22 143 31,-5 140-567,-25 99-258,5 2-1,-23 168 1,-14 81-114,44-247-82,-17 56 102,-72 199-1,110-364-105,4-13-22,-1 0 0,1 0 0,-1 0 0,1 0 0,-1 0 0,0 0 0,0 0 0,0 0-1,-2 3 1,3-5-13,0 0 0,0 0-1,0 0 1,-1 0 0,1 0-1,0 0 1,0 0-1,0 0 1,0 0 0,0 0-1,-1 0 1,1 1 0,0-1-1,0 0 1,0 0 0,0 0-1,-1 0 1,1 0 0,0 0-1,0-1 1,0 1-1,0 0 1,0 0 0,-1 0-1,1 0 1,0 0 0,0 0-1,0 0 1,0 0 0,0 0-1,-1 0 1,1 0-1,0 0 1,0-1 0,0 1-1,0 0 1,0 0 0,0 0-1,0 0 1,0 0 0,-1 0-1,1-1 1,0 1-1,0 0 1,0 0 0,0 0-1,0 0 1,0-1 0,0 1-1,0 0 1,0 0 0,0 0-1,0 0 1,-3-11 49,3 10-40,-1-18 57,0-1-1,1 0 1,0 0-1,2 0 1,4-20-1,-3 21-6,-1 11-28,1 0 0,0 0 0,0 1-1,0-1 1,1 1 0,1 0 0,-1 0 0,1 0 0,0 1 0,8-9 0,4-6 9,10-10 9,1 1 1,2 1-1,36-27 0,-24 22-22,231-192 72,-228 185-57,69-83 0,23-58 178,-110 143-160,-2-1 1,-3-1 0,0-2 0,-3 0-1,-2-1 1,14-53 0,19-100 211,-44 161-199,-1 1 0,-2-1 1,-2-60-1,-4 70-15,3 25-55,0 0-1,0 0 1,0-1-1,-1 1 1,1 0-1,-1 0 1,1 0-1,-1-1 1,1 1-1,-1 0 1,1 0-1,-1 0 1,0 0-1,0 0 1,1 0-1,-1 0 0,-2-1 1,1 4 3,0 0 0,-1-1 0,1 1 0,0 0 0,0 1 0,0-1 0,0 0 0,1 1 0,-1-1 0,0 1 0,-1 3 0,-1 1-2,-7 12-9,0 0 0,1 1 0,1 1 0,-6 23-1,-22 91-13,33-119 12,-95 425-144,84-362 87,4 1 0,-3 99 0,14-168 54,0 61-46,1-66 48,0 0 0,0 0 0,0 0 0,1 0-1,-1 0 1,2 0 0,-1-1 0,0 1-1,5 6 1,-6-11 10,0-1 0,0 1 0,0-1 0,0 1-1,0-1 1,0 1 0,0-1 0,1 0 0,-1 1-1,0-1 1,0 0 0,0 0 0,0 0 0,1 0 0,-1 0-1,0 0 1,2 0 0,20-5 83,-11-3-48,-1 0 0,0-1 1,0 0-1,-1-1 0,-1 0 0,1-1 1,-2 0-1,10-14 0,-7 10 6,8-13 69,-2-1 0,24-52 0,12-23 222,-47 93-299,0 0 130,-5 11-166,-1 1 1,0-1-1,1 1 0,-1-1 1,0 0-1,1 1 0,-1-1 1,0 1-1,0-1 0,0 1 1,1-1-1,-1 0 0,0 1 0,0-1 1,0 1-1,0-1 0,0 1 1,0-1-1,0 1 0,0-1 1,0 1-1,0-1 0,0 1 1,0-1-1,0 1 0,0-1 1,-1 1-1,-2 72 88,1-50-71,1 0-1,1 0 1,1 1-1,1-1 0,8 39 1,-10-61-19,0 0 1,1 0-1,-1 0 0,0 0 0,1 0 1,-1 1-1,1-1 0,-1 0 1,1 0-1,0 0 0,-1 0 1,1 0-1,0-1 0,0 1 1,0 0-1,-1 0 0,1 0 0,0-1 1,0 1-1,0-1 0,0 1 1,0 0-1,0-1 0,1 0 1,0 1-1,0-1 4,0 0-1,0 0 1,0 0 0,1 0-1,-1 0 1,0-1 0,0 1-1,0-1 1,0 0 0,0 0-1,0 1 1,-1-1 0,3-2-1,5-2 19,0-1-1,-1-1 0,0 0 0,10-11 1,22-26 157,61-88 0,-99 130-174,23-34 65,-23 33-63,0 1 0,0-1 1,0 1-1,0-1 1,1 1-1,-1 0 0,1 0 1,0 0-1,-1 1 0,6-3 1,-8 4-5,1 1 0,-1 0 0,0 0 0,0 0 0,1 0 0,-1 0 0,0 0 0,0 0 0,0 0 1,0-1-1,0 1 0,0 0 0,0 0 0,0 0 0,0 0 0,-1 0 0,1 0 0,0 0 0,-1 1 0,-9 41-11,-7 71-1,16-97 2,0 0 1,1 0-1,1 0 0,1 0 0,0 0 0,2 0 1,6 23-1,-9-38 7,-1-1-1,0 1 1,1-1 0,-1 0-1,1 0 1,0 1 0,-1-1-1,1 0 1,0 0 0,0 0-1,0 0 1,0 0 0,0 0-1,0 0 1,0 0 0,0 0-1,0 0 1,0 0 0,0-1-1,1 1 1,-1-1 0,0 1-1,0-1 1,1 1 0,-1-1-1,0 1 1,1-1 0,-1 0-1,1 0 1,-1 0 0,0 0-1,1 0 1,-1 0 0,1 0-1,-1 0 1,0-1 0,1 1-1,-1-1 1,0 1 0,2-1-1,3-2 7,0 0 0,0 0-1,-1-1 1,0 1-1,1-1 1,-1-1-1,6-6 1,33-39 124,-2-3-1,-3-1 1,48-87 0,-66 112-57,-12 17-11,-6 10-26,-3 3 3,-6 20-15,0 0 0,1 0-1,1 1 1,-1 28 0,4-37-20,1 0-1,1 0 1,0-1 0,1 1 0,0 0-1,1-1 1,0 0 0,10 23 0,-12-34-5,-1 1 0,1-1 0,0 1 0,0-1 0,0 1 0,0-1 0,0 0 1,1 0-1,-1 1 0,0-1 0,0 0 0,1 0 0,-1 0 0,1-1 0,-1 1 0,1 0 0,-1 0 0,3 0 1,0 0-2,-1-1 1,0 1 0,1-1 0,-1 0 0,1 0 0,-1 0 0,1 0 0,5-2 0,4-1 6,1-2 1,-1 1-1,18-10 1,-27 12-2,300-166 191,-261 141-64,-41 26-88,-8 9-16,-10 10 4,-10 6-23,1 1 1,1 1-1,1 1 0,2 1 1,-20 34-1,28-41-2,9-15-9,0-1 0,0 1 0,1 0 0,0 0 0,0 0 0,1 1 0,-1-1 0,1 1 0,1-1 0,-2 8 0,3-13 1,0 0 0,0 0 0,1 0 1,-1 0-1,0 0 0,0 0 0,1 0 0,-1 0 0,0 0 0,1 0 0,-1 0 0,1 0 0,-1 0 0,1-1 0,0 1 1,-1 0-1,1 0 0,0-1 0,0 1 0,-1 0 0,1-1 0,0 1 0,0-1 0,0 1 0,0-1 0,0 1 1,0-1-1,0 0 0,-1 1 0,1-1 0,0 0 0,0 0 0,0 0 0,2 0 0,1 1-1,0-1 0,0 0 0,1-1 0,-1 1 0,0-1 0,0 1 0,7-4 0,-1 0 2,0-1 0,0-1-1,-1 1 1,0-2 0,0 1 0,14-14-1,45-53 43,-42 40-17,-2-1 1,-1-1-1,-2-1 0,-1-1 0,-2-1 1,18-55-1,57-249 201,-80 289-177,-3 10-17,3-10 38,7-59 0,-44 186-99,-34 263-203,50-255 132,4 0-1,8 97 1,-4-173 92,2 22-35,0-1 0,2 0 0,1 0 0,11 37 0,-15-63 45,-1 0 1,0 1-1,1-1 1,-1 0-1,1 1 1,0-1-1,-1 0 1,1 0-1,0 1 1,0-1-1,-1 0 1,1 0-1,0 0 1,0 0-1,0 0 1,0 0-1,1-1 1,-1 1-1,0 0 1,0 0-1,0-1 1,1 1-1,-1-1 1,0 1-1,1-1 1,-1 0-1,0 1 1,1-1-1,-1 0 1,2 0-1,0 0-239,-1-1-1,0 0 1,0 1-1,0-1 0,0 0 1,0 0-1,0 0 1,-1 0-1,1-1 1,0 1-1,0 0 1,-1-1-1,1 1 1,-1-1-1,1 0 0,-1 1 1,2-4-1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30 155 7328,'0'0'5328,"-7"-11"-4727,3 4-478,1 4-71,0-1-1,1 0 0,0 1 0,0-1 0,0 0 0,-2-7 0,4 9-25,0 1-1,-1-1 0,1 0 0,0 1 0,0-1 1,0 0-1,0 1 0,0-1 0,1 1 0,-1-1 0,1 0 1,-1 1-1,1-1 0,-1 1 0,1-1 0,0 1 0,-1-1 1,1 1-1,0 0 0,0-1 0,0 1 0,0 0 0,0 0 1,1-1-1,1 0 0,7-5 109,-1 1 0,1 0 0,0 0 1,1 1-1,-1 1 0,1-1 0,0 2 1,16-4-1,1 2 201,0 1 0,38-1 0,-53 5-206,0 0-1,0 1 1,0 0-1,0 1 1,-1 1-1,1 0 0,-1 0 1,0 1-1,24 12 1,-27-11-24,0 0 1,-1 1-1,0 0 1,0 1-1,0 0 1,0 0-1,-1 1 1,-1-1-1,1 2 1,-1-1-1,-1 1 1,10 18-1,-7-7 107,0 1 0,-2-1 0,0 1-1,4 34 1,2 88 722,-12-48-331,-1-57-228,1 0 1,2 1-1,13 67 0,-12-95-271,0 0 0,0-1 0,1 1-1,1-1 1,-1 0 0,2 0 0,-1-1 0,2 1-1,-1-1 1,1-1 0,0 1 0,1-1-1,0 0 1,0-1 0,1 0 0,0 0-1,16 9 1,-15-11-37,1 0-1,-1-1 0,1 0 1,0 0-1,0-2 1,0 1-1,1-1 1,-1-1-1,0 0 0,1 0 1,-1-1-1,1-1 1,-1 0-1,1 0 0,-1-1 1,0-1-1,0 0 1,0 0-1,0-1 0,0-1 1,-1 1-1,0-2 1,0 0-1,0 0 0,10-9 1,-3 2-102,-1-1-1,0-1 1,-1 0 0,0-1-1,16-24 1,1-13-3801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2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929 0 11048,'0'0'1545,"-12"6"-1130,-20 13-212,1 0 0,0 2 0,1 2 1,-46 45-1,-107 127 428,129-134-294,-7 6 20,-35 39 781,-87 123 1,158-193-825,4-8 71,1 1 0,2 1 0,0 1 0,-16 42 0,33-72-369,1 0 0,0-1 0,-1 1 1,1 0-1,0 0 0,-1 0 0,1-1 0,0 1 1,0 0-1,0 0 0,0 0 0,0 0 0,0-1 1,0 1-1,0 0 0,0 0 0,0 0 0,0 0 1,0-1-1,1 1 0,-1 0 0,0 0 0,1 0 1,-1-1-1,1 1 0,-1 0 0,1 0 0,-1-1 1,1 1-1,-1-1 0,1 1 0,-1 0 0,1-1 1,0 1-1,-1-1 0,1 1 0,0-1 0,0 0 1,0 1-1,-1-1 0,1 0 0,0 1 0,0-1 1,0 0-1,-1 0 0,1 0 0,0 0 0,0 0 1,0 0-1,0 0 0,0 0 0,-1 0 0,3 0 1,5-1 21,1 0 0,0-1 0,-1 0 0,10-3 0,25-11-2590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3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11 108 8936,'0'0'3314,"13"7"-2778,-2-1-385,-7-3-91,0 0 0,1-1 0,0 1 0,0-1 0,0 0 0,0 0 0,0 0 0,0-1 0,0 0 0,0 0 0,1 0 0,-1-1 0,0 0 0,0 0 0,9-1 0,0-1 268,-1-1-1,0-1 1,0-1 0,23-10 0,-33 13-251,1 1 0,-1-1 0,0 1 0,0-1 1,-1 0-1,1 0 0,0-1 0,-1 1 1,1 0-1,-1-1 0,0 0 0,1 1 0,-1-1 1,-1 0-1,1 0 0,0 0 0,-1 0 1,1-1-1,-1 1 0,0 0 0,0-1 0,0 1 1,-1 0-1,1-6 0,-1 7-41,-1 0 1,1 0-1,0 0 0,-1 0 1,0 0-1,1 0 0,-1 1 1,0-1-1,0 0 0,0 0 0,0 1 1,-1-1-1,1 0 0,0 1 1,-1-1-1,1 1 0,-1 0 1,1-1-1,-1 1 0,0 0 0,0 0 1,1 0-1,-1 0 0,0 0 1,0 1-1,0-1 0,0 0 1,0 1-1,0-1 0,0 1 0,0 0 1,0 0-1,-3 0 0,-5-1 64,0 1-1,0 1 0,0 0 0,-1 0 0,-14 4 0,17-3-48,-1 1 0,1 0 0,0 1-1,0 0 1,0 0 0,0 1 0,1-1-1,0 2 1,0-1 0,0 1 0,0 0-1,1 0 1,0 1 0,1 0-1,-1 0 1,1 0 0,-6 13 0,10-17-25,0 0 0,0 0 1,0 1-1,1-1 0,-1 0 0,1 1 1,-1-1-1,1 1 0,0-1 0,1 0 1,-1 1-1,1-1 0,-1 0 0,1 1 1,0-1-1,0 0 0,0 1 0,1-1 1,-1 0-1,1 0 0,0 0 1,0-1-1,0 1 0,0 0 0,5 4 1,1 2 68,1 0 1,1-1-1,0 0 1,0-1-1,20 12 1,-21-15-16,0 1 1,0-1 0,1 0 0,0-1-1,-1 0 1,1-1 0,0 0 0,0 0-1,17 0 1,-14-3 29,0 0-1,-1-1 1,1 0 0,-1-1 0,1 0-1,-1-1 1,17-7 0,-7 0 34,0-1 1,-1-1 0,0 0-1,0-2 1,21-20-1,7-13-3143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3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9144,'0'0'7238,"-4"16"-6485,4-16-745,-5 20 228,0 1 0,2-1 0,0 1 0,2 0 0,0 21 0,36 424 3481,-22-310-2439,-9 54 1132,-4-156-1006,0-53-1383,0-1-1,0 0 0,0 0 0,0 1 0,0-1 1,0 0-1,0 0 0,0 1 0,0-1 0,0 0 0,1 0 1,-1 1-1,0-1 0,0 0 0,0 0 0,0 0 1,0 1-1,0-1 0,1 0 0,-1 0 0,0 0 0,0 1 1,0-1-1,1 0 0,-1 0 0,0 0 0,0 0 1,0 0-1,1 0 0,-1 1 0,0-1 0,0 0 0,1 0 1,-1 0-1,0 0 0,0 0 0,1 0 0,-1 0 1,0 0-1,0 0 0,1 0 0,-1 0 0,0 0 0,0 0 1,1 0-1,-1 0 0,0-1 0,0 1 0,1 0 1,-1 0-1,0 0 0,0 0 0,1 0 0,-1 0 0,0-1 1,0 1-1,19-12 211,-12 7-106,16-7 3,0 0 1,1 2-1,0 1 0,45-11 0,104-9 198,-160 27-309,-9 1-15,1 1-1,-1-1 1,0 1 0,1 0 0,-1 0-1,0 0 1,1 0 0,-1 1 0,8 2-1,-12-4-5,0 1 0,-1 0-1,1 0 1,0 0 0,0 0 0,0 0-1,0 0 1,0 0 0,0 0-1,0-1 1,0 1 0,0 0-1,0 0 1,0 0 0,0 0-1,0 0 1,0 0 0,0 0 0,0-1-1,0 1 1,0 0 0,0 0-1,0 0 1,0 0 0,0 0-1,0 0 1,0-1 0,0 1-1,0 0 1,0 0 0,0 0 0,0 0-1,0 0 1,0 0 0,0-1-1,0 1 1,0 0 0,0 0-1,0 0 1,0 0 0,1 0-1,-1 0 1,0 0 0,0 0 0,0 0-1,0 0 1,0 0 0,0-1-1,0 1 1,1 0 0,-1 0-1,0 0 1,0 0 0,0 0-1,0 0 1,0 0 0,0 0 0,1 0-1,-1 0 1,0 0 0,0 0-1,0 0 1,0 0 0,0 0-1,0 0 1,1 1 0,-1-1-1,0 0 1,0 0 0,-5-9-5252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3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13560,'0'0'2987,"14"-3"-2572,19-3 8,0 0 0,1 3 0,49 0 0,99 29 2119,-172-25-2356,24 7 611,-24-5-188,0 0 0,0-1 0,19 1 0,-37-8-1075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3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12256,'0'0'2817,"18"-12"-2304,-11 7-448,11-7 93,0 1 1,0 1-1,1 0 0,0 1 0,0 1 0,24-6 0,52-5 1448,138-11 0,-100 15 9,-125 14-1653,120-12 1529,-75 11-4130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1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83 206 6016,'0'0'1952,"-10"2"-1247,-63 7 2490,380-81 84,123-22-1081,-53 54 84,-226 30-4083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3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4416,'0'0'2856,"-3"-11"-2464,-2-1-261,3 8-62,1-1 0,-1 1 0,1-1 0,0 0 0,0 1 0,0-1 0,0 0 0,1-7 0,0 12-38,0 0 0,0 0 0,0 1 0,1-1 0,-1 0 1,0 0-1,0 1 0,0-1 0,1 0 0,-1 0 0,0 1 1,0-1-1,1 0 0,-1 0 0,0 0 0,1 0 0,-1 0 0,0 1 1,0-1-1,1 0 0,-1 0 0,0 0 0,1 0 0,-1 0 0,0 0 1,1 0-1,-1 0 0,0 0 0,0 0 0,1 0 0,-1 0 1,0 0-1,1 0 0,-1 0 0,0-1 0,1 1 0,-1 0 0,0 0 1,0 0-1,1 0 0,-1-1 0,0 1 0,0 0 0,1 0 0,-1 0 1,0-1-1,0 1 0,0 0 0,1 0 0,-1-1 0,0 1 1,0 0-1,0-1 0,0 1 0,0 0 0,0 0 0,0-1 0,1 1 1,-1 0-1,0-1 0,0 1 0,0 0 0,0-1 0,0 1 0,0 0 1,0-1-1,-1 1 0,1-1 0,18 21 664,25 46 261,62 130 1,-97-179-857,183 380 2044,-148-290-1231,-22-72-330,-11-25-66,-10-10-500,0 0 0,0 0 0,0 0 0,0 0 1,0 0-1,1 0 0,-1 1 0,0-1 0,0 0 0,0 0 0,0 0 0,0 0 0,0 0 0,0 0 0,0 0 0,0 0 0,1 0 0,-1 0 0,0 0 1,0 0-1,0 0 0,0 0 0,0 0 0,0 0 0,0 0 0,1 0 0,-1 0 0,0 0 0,0 0 0,0 0 0,0 0 0,0-1 0,0 1 0,0 0 0,0 0 1,0 0-1,0 0 0,1 0 0,-1 0 0,0 0 0,0 0 0,0 0 0,0 0 0,0 0 0,0-1 0,0 1 0,0 0 0,0 0 0,0 0 0,0 0 0,0 0 1,0 0-1,0 0 0,0 0 0,0-1 0,0 1 0,0 0 0,0 0 0,0 0 0,0 0 0,0 0 0,0 0 0,0 0 0,0 0 0,0-1 0,0 1 1,0 0-1,0 0 0,0 0 0,-2-88 646,16-143 0,-9 191-498,2 0 0,2 1-1,1 0 1,3 1-1,0 0 1,30-55-1,-24 49 1,-15 32-82,0 1 0,1-1 0,1 1 0,0 0 0,1 1 0,12-17 0,-18 27-83,0-1 23,0 0 0,0 0 0,0 0 0,0 0 0,0 0 0,0 0 0,-1 0 0,1 0 0,0 0 0,0-1 0,-1 1 0,2-2 0,-3 3-13,0-1-1,0 0 0,0 1 0,0 0 0,0-1 0,0 1 0,0 0 1,0-1-1,0 1 0,0 0 0,0 0 0,-1 0 0,1 0 0,0 0 0,0 0 1,0 0-1,0 0 0,-1 1 0,-101 3 40,51-1-11,-57-4 0,69-2 8,-1 1 62,-1-2 1,0-2 0,-53-14-1,80 15-22,12 2-50,25 3-98,-8 1-11,18 0-2886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63 7528,'0'0'2573,"-10"-5"-2176,-30-16 22,33 15 1250,11 3-968,16 3-453,-15 1 13,152 2 1525,117-3 710,-254-1-2352,4 1 159,0-2 0,0-1 0,0-1 0,0 0 0,23-9-1,-45 12-261,0 0 0,0 1-1,0-1 1,0 1 0,-1-1-1,1 1 1,0 0 0,0 0-1,0 0 1,0 0 0,0 0-1,0 0 1,0 1 0,0-1-1,0 1 1,0-1 0,0 1-1,2 1 1,8 6-2624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3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 15800,'0'0'8,"-4"10"-128,-12 30 302,15-38-148,0 0 1,1 0-1,-1 1 0,1-1 0,-1 0 0,1 0 0,0 0 0,0 1 1,0-1-1,0 0 0,0 0 0,1 1 0,-1-1 0,1 0 1,0 2-1,-1-3 10,1 1 1,0-1-1,-1 0 1,1 0-1,0 0 1,0 0-1,0-1 1,-1 1-1,1 0 1,0 0-1,0 0 1,0-1-1,0 1 1,0 0-1,1-1 1,-1 1-1,0-1 1,0 0-1,2 1 1,-1 0 20,0-1 0,1 0 1,-1 0-1,0 0 1,0 0-1,0 0 0,0-1 1,0 1-1,0-1 0,0 1 1,0-1-1,0 0 0,0 1 1,0-1-1,-1 0 0,1-1 1,0 1-1,0 0 1,-1 0-1,1-1 0,-1 1 1,1-1-1,-1 1 0,0-1 1,1 1-1,-1-1 0,1-2 1,0-2 16,0 1 0,0 0 0,0-1 0,-1 1 0,0-1 0,0 1 0,-1-1 0,1 0 0,-2-7 0,0-2 178,-1 1 0,-5-23 0,1 25 100,-1 15 76,7-2-414,-1 0 1,0 0-1,1 1 1,-1-1 0,1 0-1,-1 1 1,1-1-1,0 1 1,-1-1-1,1 1 1,0-1 0,0 1-1,0-1 1,0 0-1,0 2 1,1 2-8,0 0 0,1-1 1,-1 0-1,1 1 0,0-1 0,0 0 0,1 0 1,-1 0-1,1 0 0,0 0 0,0-1 0,0 1 1,7 5-1,13 7-2824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2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13560,'0'0'2192,"81"-6"-2400,-39 12-8,7-6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3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10448,'0'0'4385,"5"11"-3962,21 40 17,4 9 436,26 76 1,-34-60-279,-9-30 267,24 62 0,-34-102-717,-1 1-1,0 0 1,0 0 0,-1 0 0,0 0 0,0 0 0,0 9-1,-1-16-146,0 0-1,0 0 1,0 0-1,0 0 1,0 0-1,0 0 1,0-1-1,-1 1 1,1 0-1,0 0 0,0 0 1,0 0-1,0 0 1,0 0-1,0 0 1,0 0-1,0 0 1,0 0-1,0 0 1,0 0-1,0 0 0,0 0 1,0 0-1,-1 0 1,1 0-1,0 0 1,0 0-1,0 0 1,0 0-1,0 0 1,0 0-1,0 0 1,0 0-1,0 0 0,0 0 1,0 0-1,0 1 1,0-1-1,0 0 1,-1 0-1,1 0 1,0 0-1,0 0 1,0 0-1,0 0 1,0 0-1,0 0 0,0 0 1,0 0-1,0 0 1,0 0-1,0 0 1,0 0-1,0 1 1,0-1-1,0 0 1,0 0-1,0 0 1,0 0-1,0 0 0,0 0 1,-3-4-2806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3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11952,'0'0'1042,"6"-13"-642,21-40-81,-25 50-292,0 0-1,0 0 1,1 0 0,-1 1 0,1-1-1,0 1 1,0-1 0,0 1 0,0 0-1,0 0 1,0 0 0,1 0 0,-1 1-1,0-1 1,1 1 0,0 0 0,-1 0-1,1 0 1,0 1 0,-1-1 0,7 1-1,1 0 38,0 1-1,0 0 0,0 1 0,-1 0 1,17 6-1,-7-1 71,-1 1 1,0 0-1,0 2 1,-1 0-1,-1 2 1,1 0-1,27 25 1,-24-17 73,0 1 1,-2 1 0,0 1-1,-2 1 1,16 26 0,-24-32-51,0 0 1,-1 1 0,-1 0-1,0 0 1,-2 1 0,0-1-1,-1 1 1,-1 0-1,0 39 1,-3-47-54,0 0-1,-1 0 0,0 0 1,-1 0-1,-1 0 1,0-1-1,0 1 1,-1-1-1,-1 1 1,0-1-1,0-1 1,-1 1-1,0-1 1,-1 0-1,0 0 0,-1-1 1,-15 15-1,17-20-19,1 0-1,-1 0 0,-1-1 1,1 0-1,0 0 0,-1-1 1,1 1-1,-1-2 0,0 1 1,0-1-1,0 0 1,0 0-1,-13-1 0,-1 0 187,1-2 0,-1-1 0,-25-6-1,35 5-838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3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9144,'0'0'5550,"13"-1"-4996,14-1-330,439-13 2714,-331 13-2175,-81-2-2978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3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6632,'0'0'8009,"12"-8"-7393,-1 1-472,1 0 0,-1 1 0,1 0 0,0 0 0,1 2 0,-1 0 0,20-5 0,56-8 696,-42 7-115,0 3 0,76-5 1,-86 12-205,35 1 1104,-71-1-1574,1 0 0,0 0-1,0 0 1,0 0-1,0 0 1,0 0-1,0 0 1,0 1 0,-1-1-1,1 0 1,0 1-1,0-1 1,0 0-1,-1 1 1,1-1 0,0 1-1,0-1 1,-1 1-1,1 0 1,0-1-1,-1 1 1,1 0 0,-1-1-1,1 1 1,-1 0-1,1 0 1,-1 0-1,0-1 1,1 1 0,-1 0-1,0 0 1,1 0-1,-1 0 1,0 0-1,0-1 1,0 1 0,0 1-1,-5 15-451,-5-2-3302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11352,'0'0'1256,"60"-28"-712,-24 18 8,5 8 16,-3 4 112,-2 2 0,-3 4 56,1 2-1,-2 0-95,2-2 8,-1 2-136,-9-2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0 6224,'0'0'4921,"-15"1"-4477,1-1-335,-8 1 124,0 0 1,-39 9-1,22 1 218,0 1 0,1 2-1,1 2 1,0 2 0,1 1-1,-42 30 1,58-35-74,0 1 1,-32 34-1,44-40-225,0 0 0,1 1 1,0-1-1,0 2 0,1-1 1,1 1-1,-9 20 0,13-27-99,0-1 0,0 1 0,1 0 0,-1 0 0,1 0 0,0 0-1,0 0 1,0-1 0,0 1 0,1 0 0,0 0 0,-1 0 0,1-1-1,3 7 1,-1-4 4,0 0 0,1 0 0,0 0 0,0 0 0,0-1 0,0 1 0,9 6 0,5 3 82,1-1-1,0 0 1,39 19-1,2-5 165,78 26-1,-118-48-207,1-1-1,0-1 0,0-1 1,0 0-1,0-2 0,0 0 1,28-3-1,-47 2-89,0-1 0,0 1 0,0 0 1,0-1-1,0 1 0,-1-1 0,1 0 0,0 1 0,0-1 0,0 0 0,-1 0 1,1 0-1,-1 0 0,1 0 0,-1-1 0,1 1 0,-1 0 0,1-1 0,-1 1 1,0-1-1,0 0 0,2-2 0,1-14-2944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10152,'0'0'5406,"7"-11"-4692,-5 7-661,3-4 43,-1 1 1,2-1-1,-1 1 0,1 0 0,0 0 0,0 1 1,0-1-1,1 2 0,0-1 0,10-5 0,1 0 118,0 2 0,0 0-1,1 2 1,39-11-1,-44 15-122,-1 1 1,1 0-1,0 2 0,0-1 1,-1 2-1,1-1 0,0 2 0,18 4 1,-7 0 90,1 1-1,40 17 1,-24 1-2618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54 11152,'0'0'1416,"-3"12"-891,-7 38 55,9-47-516,1-1-1,0 1 1,0 0 0,-1-1-1,2 1 1,-1-1 0,0 1 0,0-1-1,1 1 1,-1-1 0,1 1-1,0-1 1,0 1 0,0-1 0,0 0-1,0 0 1,0 1 0,1-1-1,-1 0 1,1 0 0,0 0 0,-1 0-1,1-1 1,0 1 0,0 0-1,0-1 1,0 1 0,0-1 0,1 0-1,-1 0 1,0 0 0,1 0-1,-1 0 1,0 0 0,1 0 0,-1-1-1,4 1 1,-1 0 48,0-1-1,0 1 1,0-1 0,-1 0 0,1-1-1,0 1 1,0-1 0,-1 0-1,1 0 1,0 0 0,-1-1 0,1 0-1,-1 0 1,0 0 0,0 0-1,1-1 1,5-4 0,-9 6-73,0 0 1,-1-1 0,1 1 0,0-1-1,-1 1 1,1 0 0,0-1-1,-1 1 1,0-1 0,1 0-1,-1 1 1,0-1 0,0 1 0,0-1-1,0 1 1,0-1 0,0 0-1,0 1 1,-1-1 0,1 1-1,0-1 1,-1 1 0,1-1-1,-1 1 1,0-1 0,0 1 0,1 0-1,-3-3 1,-3-5 137,0 0 1,-15-16-1,18 22-107,-3-4 16,0 0 0,-1 0 1,0 1-1,-1 0 0,1 0 0,-1 1 0,0 0 1,0 1-1,0-1 0,-1 2 0,0-1 0,0 1 0,-12-3 1,7 8 76,10 1-2905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6824,'0'0'3632,"5"12"-2932,93 172 1166,98 103 755,-41-64 775,-149-215-3065,-3-3-70,0 0-1,0-1 0,0 1 1,1-1-1,5 6 1,-8-11-171,-1-1 0,0 1 0,1 0 0,-1 0 0,0 0 1,1-1-1,-1 1 0,0 0 0,0 0 0,0-1 0,0 1 1,-1-2-1,1 1-5,1-58 133,3 1 0,2-1 0,2 2-1,20-68 1,-15 80-117,3 1 0,1 0 1,3 1-1,1 2 0,46-70 0,-66 111-100,11-16 41,-1 0 1,18-36-1,-30 52-43,1 1 1,0-1-1,-1 1 1,1-1-1,0 1 1,-1 0-1,1-1 1,-1 1-1,1 0 0,0-1 1,-1 1-1,1 0 1,-1 0-1,1-1 1,-1 1-1,1 0 1,-1 0-1,1 0 1,-1 0-1,1 0 0,-1 0 1,1 0-1,-1 0 1,1 0-1,-1 0 1,0 0-1,1 0 1,-1 0-1,1 0 1,-1 1-1,-23 0-3,-98 20-39,63-9 12,-99 6 1,89-17 25,-80 5 47,130-2 179,18-3-351,1-1 0,-1 0 1,0 0-1,1 0 0,-1 1 1,1-1-1,-1 0 0,1 1 1,-1-1-1,1 0 1,-1 1-1,1-1 0,-1 1 1,1-1-1,-1 1 0,1-1 1,0 1-1,-1-1 0,1 1 1,0 0-1,0-1 1,-1 1-1,1-1 0,0 1 1,0 0-1,0-1 0,0 1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6016,'0'0'9193,"16"-10"-8633,-8 5-473,3-3 8,0 2-1,1 0 1,0 0-1,-1 1 1,2 0 0,-1 1-1,0 0 1,1 1 0,15-1-1,495-13 2502,-471 17-1944,0 1-1,78 14 1,-115-9-521,-12 3 545,-4-7-939,0 0 0,0 0 0,0-1 0,-1 1 0,1 0 0,0 0 0,-1-1 0,-2 3 0,3-3-249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2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1270 4312,'0'0'3272,"-10"10"-2782,-2 1-314,8-5-57,-1-1 1,0 0-1,-1 0 1,1-1-1,-1 0 1,-7 5-1,8-6 912,0 1 1149,5-13-961,10-47-575,3 1 0,3 0 1,1 1-1,3 0 1,42-77-1,-55 118-421,2 0 0,-1 1-1,20-20 1,-24 27-126,1 0-1,0 1 1,0 0-1,0 0 1,1 0-1,-1 1 1,1 0 0,0 0-1,0 0 1,12-3-1,-16 5-67,0 1 0,0 0-1,0-1 1,0 1-1,0 0 1,0 0-1,-1 0 1,1 0-1,0 1 1,0-1 0,0 1-1,0-1 1,0 1-1,-1-1 1,1 1-1,0 0 1,0 0 0,-1 0-1,1 0 1,1 1-1,0 1 12,-1 0 1,1 0-1,-1 0 0,0 0 0,0 0 0,0 0 0,0 0 1,-1 0-1,3 7 0,0 5 41,0 0 1,-2 0 0,1 0-1,-1 15 1,-2 18 95,-2 1 0,-2-1 1,-11 51-1,7-54 35,8-34 91,7-23-122,-3 5-176,89-153 415,-74 132-258,0 1 0,2 2 0,40-39 0,-39 50 26,-22 13-176,1 1 0,0 0-1,0 0 1,0 0 0,-1 0 0,1-1-1,0 1 1,0 0 0,0 0-1,-1 0 1,1 1 0,0-1 0,0 0-1,0 0 1,-1 0 0,1 1 0,0-1-1,0 1 1,1 0 1,0 1-1,-1 0 1,1-1 0,-1 1-1,1 0 1,-1 0-1,0 0 1,0 0 0,0 0-1,0 0 1,0 1-1,-1-1 1,1 0 0,-1 0-1,1 1 1,-1 2 0,4 28 35,-2 0 0,-2-1-1,-6 59 1,4-65-33,-5 23 5,4-34 12,0 0 0,1 19 0,21-70 44,18-43 1,3 1 0,67-99 0,-97 161-46,-8 12-18,0 1 0,0 0 1,0 0-1,0 0 1,1 0-1,-1 0 1,1 1-1,0-1 1,4-2-1,-7 4-12,1 1 1,-1 0-1,1 0 0,-1 0 0,1 0 1,-1 0-1,1 0 0,-1 0 0,1 0 1,-1 0-1,1 0 0,-1 0 0,1 0 1,-1 0-1,1 0 0,-1 0 0,1 0 1,-1 1-1,1-1 0,-1 0 0,1 0 1,-1 1-1,0-1 0,1 0 0,-1 0 1,1 1-1,-1-1 0,0 0 0,1 1 1,-1-1-1,0 1 0,0-1 0,1 1 1,-1-1-1,0 0 0,0 1 0,1-1 1,-1 1-1,0-1 0,0 1 0,0-1 1,0 2-1,8 27 34,-7-26-34,12 91-4,-10-61 0,2-1 0,0 0 0,20 60 0,-22-84 3,0-1 0,1 0-1,-1 1 1,1-1 0,1 0 0,-1-1 0,1 1-1,1-1 1,-1 0 0,1 0 0,0-1 0,0 0-1,0 0 1,1 0 0,0 0 0,0-1 0,0-1-1,0 1 1,1-1 0,13 4 0,-15-6 4,0-1 0,-1 1 0,1-1 0,0 0 0,0 0 0,0-1 0,0 1 0,0-1 0,0-1 0,0 1 0,-1-1 0,1 0 0,-1 0-1,1-1 1,-1 0 0,0 0 0,5-3 0,5-5 12,-1 0 0,-1 0 0,1-1 0,15-20 0,-13 14 10,-1-1 1,-1-1 0,-1-1-1,-1 0 1,0 0 0,-2-1-1,0-1 1,-2 1 0,0-2-1,-2 1 1,6-32 0,-12 50-6,0-1 1,0 1 0,0 0 0,-1 0-1,1 0 1,-3-6 0,3 10-18,0 1 0,0-1 0,0 0-1,0 1 1,0-1 0,0 0 0,0 1 0,-1-1 0,1 0 0,0 1 0,-1-1 0,1 0 0,0 1 0,-1-1 0,1 1-1,-1-1 1,1 1 0,0-1 0,-1 1 0,1-1 0,-1 1 0,0 0 0,1-1 0,-1 1 0,1 0 0,-1-1 0,0 1 0,1 0-1,-1 0 1,0-1 0,1 1 0,-1 0 0,0 0 0,1 0 0,-1 0 0,0 0 0,1 0 0,-1 0 0,0 0 0,1 0-1,-1 1 1,0-1 0,1 0 0,-1 0 0,0 0 0,1 1 0,-1-1 0,1 0 0,-1 1 0,0-1 0,1 1 0,-1 0 0,-9 7 8,0 0 0,1 1 0,0 0 0,0 0 0,1 1 0,1 1-1,0-1 1,0 1 0,1 0 0,0 1 0,-7 20 0,8-18-22,1 1-1,0 0 0,1-1 1,1 2-1,0-1 1,1 0-1,1 0 0,0 0 1,4 25-1,-3-35 6,-1-1 0,1 0 0,1 0-1,-1 0 1,0 1 0,1-1 0,0-1 0,0 1 0,0 0 0,1 0 0,-1-1 0,1 1 0,0-1-1,-1 0 1,2 0 0,-1 0 0,0 0 0,1-1 0,-1 1 0,7 3 0,-4-4 7,0 0 0,0 0 0,0-1 0,0 0 0,0 0 0,0 0 0,0 0 0,0-1 0,1 0 0,-1-1 0,0 1 0,0-1 0,0 0 0,6-3 0,10-2 9,0-2 0,0-1 1,36-20-1,56-43 60,18-10-22,-58 43-32,138-67 73,-200 98-69,-11 6-18,1 1 0,-1 0 0,0 0-1,1 0 1,-1 0 0,1 0 0,0 1 0,-1-1 0,1 0 0,-1 1-1,1-1 1,0 1 0,2-1 0,-5 4-2,-1 0 0,0 0 1,1 0-1,-1 0 0,0 0 1,-5 5-1,6-7-1,-13 16 2,-11 15 35,-33 52-1,52-73-31,1-1 1,0 1 0,0 0-1,1 0 1,0 1-1,1-1 1,0 1 0,1-1-1,-1 24 1,3-32-6,0 1 0,0-1-1,0 0 1,1 1 0,-1-1 0,1 0 0,0 0-1,0 0 1,0 0 0,0 0 0,1 0 0,-1 0 0,1 0-1,0 0 1,0 0 0,0-1 0,0 1 0,0-1-1,0 1 1,1-1 0,-1 0 0,1 0 0,-1 0 0,1 0-1,0-1 1,0 1 0,0-1 0,0 0 0,0 1-1,0-1 1,1-1 0,-1 1 0,0 0 0,0-1 0,1 0-1,-1 1 1,0-1 0,0-1 0,1 1 0,-1 0-1,0-1 1,0 0 0,6-1 0,3-2 10,0-1 0,-1 0 1,0-1-1,0 0 0,0 0 0,-1-1 0,0-1 1,0 1-1,14-16 0,7-10 42,33-47 1,-33 40-19,145-199 213,-125 164-113,51-102 0,-100 173-131,164-359 396,-114 218-80,-46 128-244,-6 17-75,0 0 1,0 0 0,0 0-1,0 0 1,0-1 0,0 1-1,0 0 1,0 0-1,0 0 1,0 0 0,0 0-1,0 0 1,0 0 0,-1 0-1,1 0 1,0 0 0,0-1-1,0 1 1,0 0-1,0 0 1,0 0 0,0 0-1,0 0 1,0 0 0,0 0-1,0 0 1,0 0 0,-1 0-1,1 0 1,0 0-1,0 0 1,0 0 0,0 0-1,0 0 1,0 0 0,0 0-1,0 0 1,0 0 0,-1 0-1,1 0 1,0 0 0,0 0-1,0 0 1,0 0-1,0 0 1,0 0 0,0 0-1,0 0 1,0 0 0,0 0-1,-1 0 1,1 0 0,0 0-1,0 0 1,0 0-1,0 1 1,0-1 0,0 0-1,0 0 1,0 0 0,0 0-1,0 0 1,0 0 0,0 0-1,0 0 1,-20 24 11,1 11-27,2 0 0,1 0 0,2 2 0,-15 57 0,13-41 4,-83 288-125,11-32 11,66-242 130,-22 84-23,36-127 41,6-19 5,0 0 0,0 0 0,1 0-1,-1 0 1,0 9 0,5-25 55,-1 0-1,2 1 1,-1-1 0,7-12 0,2-7-23,-5 13 4,0 0-1,14-24 1,-18 35-41,1 1-1,-1-1 1,1 1 0,0 0-1,1 1 1,-1-1 0,1 1-1,0-1 1,0 1 0,9-5-1,-11 8-16,0 0 0,-1 0 0,1 0-1,0 1 1,0-1 0,0 1 0,0-1-1,-1 1 1,1 0 0,0 0-1,0 1 1,0-1 0,0 0 0,0 1-1,-1 0 1,1-1 0,0 1 0,-1 0-1,1 1 1,0-1 0,-1 0-1,1 1 1,-1-1 0,0 1 0,5 4-1,4 4 3,0 1 0,-1 0-1,15 23 1,-10-14 3,13 17-10,-18-22-17,1 0-1,15 15 1,-24-28 15,-1 0 0,1-1 0,0 1 0,0-1 0,-1 0 0,1 1 0,0-1 0,0 0 0,0 0 0,0 0 0,0-1-1,0 1 1,1 0 0,-1-1 0,3 1 0,-1-1 3,0 0 1,1-1-1,-1 0 0,0 0 1,1 0-1,-1 0 0,6-3 0,9-4 16,1-2 0,-2 0 0,35-24-1,47-48 60,-81 65-52,-1 0 0,0-2-1,-1 0 1,19-30-1,-26 27 26,-10 22-50,0-1 0,1 1 0,-1-1 0,0 1 0,0-1-1,1 1 1,-1-1 0,0 0 0,0 1 0,0-1 0,1 1 0,-1-1 0,0 0 0,0 1 0,0-1 0,0 1 0,0-1 0,0 0 0,-1 1 0,1-1 0,0 1 0,0-1 0,0 1-1,0-1 1,-1 0 0,1 1 0,0-1 0,-1 1 0,0-2 0,-1 4-2,0-1 0,0 1 0,-1 0 1,1 0-1,0-1 0,1 1 0,-1 0 0,0 1 0,0-1 0,-1 3 0,-1 0-1,-29 36-34,-49 65-37,72-92 66,1 1-1,1 0 1,0 0 0,1 1 0,-8 26 0,15-41 8,-1 1-1,1-1 0,0 0 1,0 0-1,0 1 1,-1-1-1,1 0 1,0 1-1,0-1 1,1 0-1,-1 1 0,1 1 1,-1-3 0,0 1 0,0-1 0,0 0 0,0 1 0,1-1 0,-1 0 0,0 0-1,0 1 1,1-1 0,-1 0 0,0 0 0,1 1 0,-1-1 0,0 0 0,1 0 0,-1 0 0,0 1 0,1-1 0,-1 0 0,0 0 0,1 0 0,-1 0 0,0 0 0,1 0-1,-1 0 1,1 0 0,0 0 0,1 0 1,0-1-1,0 1 0,0-1 0,0 0 1,-1 0-1,1 0 0,0 0 0,0 0 1,0 0-1,-1 0 0,1 0 0,0-1 1,2-2-1,18-24 27,0-1 0,-2-1 0,-1-1 0,-1-1 0,15-38 0,-5 13 100,-20 44-88,-8 12-39,0 1 0,0 0 0,1 0 0,-1 0 0,0 0 0,0 0 0,0 0 0,0 0 0,0 0 0,0 0 0,0 0 0,0 0 0,0 0 0,1 0 1,-1 0-1,0 1 0,0-1 0,0 0 0,0 0 0,0 0 0,0 0 0,0 0 0,0 0 0,0 0 0,0 0 0,1 0 0,-1 0 0,0 0 0,0 0 0,0 0 0,0 0 0,0 0 0,0 1 0,0-1 0,0 0 0,0 0 1,0 0-1,0 0 0,0 0 0,0 0 0,0 0 0,0 0 0,0 1 0,0-1 0,0 0 0,0 0 0,0 0 0,0 0 0,0 0 0,0 0 0,0 0 0,0 0 0,0 0 0,0 1 0,0-1 0,0 0 0,0 0 0,0 0 1,0 0-1,0 0 0,-5 31-32,3-18 34,-1 13-7,1 46 0,3-60 4,0 0 0,1 0 0,0 0 0,0 0 0,9 23 0,-10-34 1,-1 1 0,0-1 1,1 0-1,-1 0 0,1 1 0,0-1 0,-1 0 0,1 0 0,0 0 1,0 0-1,-1 0 0,1 0 0,0 0 0,0 0 0,0 0 0,0 0 1,0 0-1,1-1 0,-1 1 0,0 0 0,0-1 0,0 1 0,1-1 0,-1 0 1,2 1-1,-1-1 1,1-1 0,-1 1 0,1-1 0,-1 0 0,0 0 0,1 0 0,-1 0 0,0 0 0,0-1 0,0 1 0,1-1 0,2-2 0,24-22 49,40-44 0,1-1 120,-69 69-167,0 1 1,0 0 0,0 0-1,1 0 1,-1 0 0,0 0-1,0 0 1,1 0 0,-1 1-1,1-1 1,-1 0 0,1 1-1,-1-1 1,1 1-1,-1 0 1,1-1 0,-1 1-1,1 0 1,0 0 0,-1 0-1,2 0 1,-1 1-3,-1-1 1,0 1-1,0 0 0,0 0 1,0-1-1,0 1 0,0 0 1,-1 0-1,1 0 0,0 0 1,0 0-1,-1 0 0,1 0 1,0 0-1,-1 1 0,1-1 1,-1 0-1,1 0 0,-1 0 1,0 1-1,0-1 0,1 0 0,-1 0 1,0 3-1,2 27 28,-3 47 0,-1-22-38,2-55 9,0 0 0,0 0-1,0 0 1,0 0 0,0 0-1,0 0 1,0 0 0,0 0-1,1 0 1,-1 0 0,0 0-1,0 0 1,1 0 0,-1 0-1,1 0 1,-1 0 0,1-1-1,-1 1 1,1 0-1,1 1 1,-1-2 1,-1 1 0,1-1-1,0 0 1,0 0 0,-1 0-1,1 0 1,0 0 0,-1 0-1,1 0 1,0 0 0,-1 0-1,1-1 1,0 1 0,0 0-1,-1 0 1,1-1 0,-1 1 0,1 0-1,0-1 1,-1 1 0,1-1-1,0 0 1,6-4 7,0-1 1,-1-1-1,9-10 0,-12 14-8,30-36 30,51-57 84,-67 80-65,0 0 1,0 1 0,28-18-1,-43 31-48,0 1 0,0-1 0,0 1-1,0 0 1,1 0 0,-1 0-1,0 0 1,1 0 0,-1 0-1,1 1 1,-1-1 0,1 1 0,-1-1-1,1 1 1,-1 0 0,1 0-1,-1 0 1,1 1 0,-1-1-1,1 0 1,-1 1 0,0 0 0,1 0-1,-1-1 1,1 1 0,-1 1-1,0-1 1,0 0 0,0 0-1,0 1 1,0-1 0,0 1 0,0 0-1,0 0 1,-1 0 0,1 0-1,0 0 1,-1 0 0,0 0-1,0 0 1,2 5 0,8 17-7,6 27 0,-12-34-15,1 0 1,0 0-1,2-1 1,12 22-1,-20-37 22,0 0 1,1-1-1,-1 1 0,1 0 1,-1-1-1,1 1 0,-1-1 1,1 1-1,-1-1 0,1 1 1,-1-1-1,1 1 0,0-1 0,-1 0 1,1 1-1,0-1 0,0 0 1,-1 1-1,1-1 0,0 0 1,-1 0-1,1 0 0,0 0 1,0 0-1,0 0 0,-1 0 1,1 0-1,0 0 0,0 0 0,-1 0 1,1 0-1,0 0 0,0-1 1,-1 1-1,1 0 0,0-1 1,-1 1-1,1 0 0,1-2 1,2-1 2,0-1 0,0 0 1,0 0-1,6-8 1,0 1-1,19-23 91,47-73 0,-39 54 17,11-22 63,-48 75-175,0 0 0,0 0 0,0 0-1,0-1 1,0 1 0,1 0 0,-1 0 0,0 0-1,0 0 1,0 0 0,0 0 0,0 0-1,0 0 1,0-1 0,0 1 0,0 0 0,0 0-1,1 0 1,-1 0 0,0 0 0,0 0 0,0 0-1,0 0 1,0 0 0,0 0 0,1 0 0,-1 0-1,0 0 1,0 0 0,0 0 0,0 0-1,0 0 1,0 0 0,1 0 0,-1 0 0,0 0-1,0 0 1,0 0 0,0 0 0,0 0 0,0 0-1,1 0 1,-1 0 0,0 0 0,0 0 0,0 0-1,0 1 1,0-1 0,0 0 0,0 0 0,0 0-1,0 0 1,1 0 0,-1 0 0,0 0-1,0 0 1,0 1 0,0-1 0,0 0 0,0 0-1,0 0 1,0 0 0,0 0 0,0 0 0,0 1-1,0-1 1,0 0 0,0 0 0,0 0 0,0 0-1,-3 17 1,1 0-1,0 21 1,0-9 0,2-21 0,-1 0 0,1 0 0,1 0 0,0 0 0,0 0 0,0 0 0,1 0 0,0 0 0,1 0 0,-1 0 0,2-1 0,-1 0 0,8 12 0,-9-17 2,-1 0-1,1 0 1,0-1 0,0 1-1,0 0 1,0-1 0,0 0-1,0 1 1,0-1 0,0 0-1,1 0 1,-1 0 0,0-1-1,1 1 1,-1-1 0,0 1-1,1-1 1,-1 0-1,1 1 1,-1-1 0,1-1-1,-1 1 1,1 0 0,-1-1-1,3 0 1,6-2 15,1 0 1,-1-2-1,21-10 0,-17 8-5,178-100 129,-125 57-151,-67 50 8,-1 0 0,0 0 0,0 0 0,0-1 0,1 1 0,-1 0 0,0 0 0,0 0 0,1-1 0,-1 1 0,0 0 0,0 0 0,1 0 0,-1 0 1,0 0-1,0 0 0,1 0 0,-1 0 0,0 0 0,1 0 0,-1 0 0,0 0 0,0 0 0,1 0 0,-1 0 0,0 0 0,1 0 0,-1 0 0,0 0 0,0 0 0,1 0 0,-1 0 0,0 0 1,0 1-1,1-1 0,-1 0 0,0 0 0,1 1 0,-3 11-23,-13 19 25,14-29-3,-19 35 1,2 1-1,-15 44 1,31-76 2,0-1 0,1 1 0,-1 0 0,1 0 0,1 0 0,-1 0-1,1 6 1,0-10 1,0 0-1,0 0 0,1 0 0,-1-1 0,1 1 0,0 0 0,-1 0 0,1-1 1,0 1-1,0 0 0,0-1 0,0 1 0,0-1 0,0 1 0,1-1 0,-1 0 1,0 0-1,1 1 0,-1-1 0,1 0 0,-1 0 0,1 0 0,0 0 0,-1-1 0,1 1 1,3 1-1,1-1 11,-1 0 0,1 0 0,-1-1 0,1 1 1,-1-1-1,1-1 0,-1 1 0,1-1 0,-1 1 1,0-2-1,1 1 0,-1-1 0,0 1 0,0-1 0,0-1 1,0 1-1,0-1 0,8-5 0,7-7 32,-1 0-1,31-32 1,-47 44-42,232-250 350,-225 241-296,-6 7-32,-1 0 0,1 0-1,1 1 1,-1-1-1,1 1 1,0 0-1,0 0 1,7-4-1,-11 8-21,0 0 0,-1 0-1,1 0 1,0 0 0,-1 0-1,1 0 1,0 0-1,0 0 1,-1 0 0,1 0-1,0 0 1,-1 0 0,1 1-1,0-1 1,-1 0 0,1 1-1,0-1 1,-1 0-1,1 1 1,-1-1 0,1 1-1,-1-1 1,1 1 0,-1-1-1,1 1 1,-1-1 0,1 1-1,-1-1 1,1 1-1,-1 0 1,0-1 0,1 1-1,-1 0 1,0-1 0,0 1-1,0 0 1,1 1-1,8 30-37,-9-31 36,3 21-36,-2 1 1,0-1 0,-2 1-1,0 0 1,-5 24 0,1-7-10,5-33 42,-1 0 1,0 0-1,0 0 1,-1 0-1,0 0 1,0 0-1,0-1 1,-1 1-1,0-1 1,0 0-1,-1 0 1,-6 9-1,9-14 6,1-1-1,-1 0 0,1 1 0,-1-1 0,0 0 1,1 0-1,-1 1 0,0-1 0,1 0 1,-1 0-1,0 0 0,0 0 0,1 0 0,-1 0 1,0 0-1,1 0 0,-1 0 0,0 0 0,1 0 1,-1-1-1,0 1 0,1 0 0,-1 0 0,0-1 1,1 1-1,-1 0 0,0-1 0,1 1 1,-1-1-1,1 1 0,-1-1 0,0 0 0,-18-18 36,17 17-31,-6-9 32,0 0 0,-10-19-1,11 17 15,-1 0-1,-10-13 0,17 26-48,1 0 0,0 0 0,-1 0 1,1 0-1,0-1 0,0 1 0,-1 0 0,1 0 1,0-1-1,0 1 0,-1 0 0,1 0 0,0-1 1,0 1-1,0 0 0,0-1 0,-1 1 0,1 0 1,0-1-1,0 1 0,0 0 0,0-1 0,0 1 1,0 0-1,0-1 0,0 1 0,0 0 0,0-1 1,0 1-1,0 0 0,0-1 0,0 1 0,1-1 1,11 2 27,16 12-27,4 5 13,2-1 1,49 18 0,-67-29 5,-2-1 35,1-2 0,0 0 0,0-1 0,1 0 0,-1-1 0,0-1 0,20-2 0,5 1 86,-39 1-152,-1 0 0,0 0 1,0 0-1,0 0 0,0 0 0,0 1 1,1-1-1,-1 0 0,0 0 0,0 0 1,0 0-1,0 0 0,0 0 1,1-1-1,-1 1 0,0 0 0,0 0 1,0 0-1,0 0 0,0 0 1,1 0-1,-1 0 0,0 0 0,0 0 1,0 0-1,0 0 0,0 0 1,0-1-1,1 1 0,-1 0 0,0 0 1,0 0-1,0 0 0,0 0 0,0 0 1,0-1-1,0 1 0,0 0 1,0 0-1,0 0 0,0 0 0,0 0 1,0-1-1,0 1 0,0 0 1,0 0-1,0 0 0,0 0 0,0 0 1,0-1-1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55 15736,'0'0'2519,"-7"11"-2068,-22 36-20,29-46-415,0-1 1,-1 1 0,1 0-1,0-1 1,0 1 0,-1-1-1,1 1 1,0 0-1,0-1 1,0 1 0,0 0-1,0-1 1,0 1 0,0-1-1,0 1 1,0 0 0,0-1-1,0 1 1,0 0-1,0-1 1,0 1 0,1-1-1,-1 1 1,0 0 0,1-1-1,-1 1 1,0-1 0,1 1-1,-1-1 1,0 1-1,1-1 1,-1 1 0,1-1-1,-1 1 1,1-1 0,-1 0-1,1 1 1,0-1-1,-1 0 1,2 1 0,22 4 434,-22-5-359,3 0-22,-1 0 0,1 0 0,-1-1-1,1 1 1,-1-1 0,0 0 0,1 0 0,-1-1 0,0 1 0,0-1-1,0 0 1,0 0 0,0 0 0,0-1 0,4-3 0,-5 4-15,0-1-1,-1 1 1,1 0 0,-1-1 0,0 1 0,0-1 0,0 0 0,0 0 0,0 1 0,-1-1 0,1-1-1,-1 1 1,0 0 0,0 0 0,0 0 0,0-1 0,-1 1 0,1 0 0,-1-1 0,0-5 0,0 8-34,0 0 1,-1 0 0,1 0 0,-1 0 0,1 0-1,-1 0 1,1 0 0,-1 0 0,0 0-1,1 0 1,-1 0 0,0 0 0,0 1-1,0-1 1,0 0 0,0 1 0,1-1 0,-1 0-1,0 1 1,-1-1 0,1 1 0,0 0-1,0-1 1,0 1 0,0 0 0,0 0 0,0-1-1,0 1 1,0 0 0,-1 0 0,1 0-1,0 1 1,0-1 0,0 0 0,0 0 0,0 0-1,-2 1 1,-1 0 20,1 0 0,-1-1 0,0 2 1,1-1-1,-1 0 0,0 1 0,1-1 0,0 1 0,-1 0 0,-3 3 0,6-4-21,0 0 0,0 0-1,0 1 1,0-1-1,0 0 1,0 1 0,0-1-1,0 0 1,1 1 0,-1-1-1,0 1 1,0 2 0,1-4-9,0 1 1,0-1 0,0 1 0,0-1 0,0 1 0,0-1 0,0 0 0,0 1-1,0-1 1,1 1 0,-1-1 0,0 1 0,0-1 0,0 0 0,1 1 0,-1-1-1,0 1 1,0-1 0,1 0 0,-1 1 0,0-1 0,1 0 0,-1 1 0,0-1-1,1 0 1,-1 0 0,1 1 0,1 0 22,0-1-1,0 1 0,0-1 1,1 0-1,-1 1 1,0-1-1,0 0 1,0 0-1,0-1 1,0 1-1,0 0 1,0-1-1,0 1 1,0-1-1,0 0 1,0 1-1,3-3 1,1 0 74,0 0 0,0 0 1,-1-1-1,0 1 0,9-8 0,-14 10-90,1 0-1,0 0 0,0 0 0,-1 1 0,1-1 0,0 0 0,-1 0 0,1 0 0,-1 0 0,1 0 0,-1 0 0,0 0 0,1 0 0,-1 0 0,0 0 0,0 0 0,0-1 0,1 1 0,-1 0 0,0 0 0,-1 0 0,1 0 0,0 0 0,0 0 0,0 0 0,-1 0 0,1 0 0,0 0 0,-1 0 0,1 0 0,-1 0 1,1 0-1,-1 0 0,0 0 0,1 0 0,-1 0 0,0 0 0,0 1 0,1-1 0,-1 0 0,-2 0 0,3 0-8,-1 0 0,0 0 0,1 1 0,-1-1 0,0 1 0,0-1 0,0 1-1,0-1 1,1 1 0,-1-1 0,0 1 0,0 0 0,0-1 0,0 1 0,0 0 0,0 0 0,0 0 0,0 0 0,0 0 0,0 0 0,0 0 0,0 0 0,0 0 0,0 0 0,0 0 0,0 1 0,0-1 0,0 0-1,0 1 1,1-1 0,-1 1 0,0-1 0,0 1 0,0-1 0,0 1 0,-1 1 0,1 0-3,-1 0 0,1 0-1,-1 0 1,1 1 0,0-1 0,0 0-1,0 1 1,0-1 0,0 1 0,0-1-1,1 1 1,-1-1 0,1 4-1,0 2-179,1 0-1,0 0 0,1 0 0,-1 0 0,2 0 1,-1-1-1,1 1 0,0-1 0,8 14 0,-6-12-1630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6424,'0'0'9602,"-3"13"-9123,1-5-407,-1 7 95,0 0 1,0 1-1,2 0 1,0 28-1,23 324 2565,-20-290-2183,4 37 777,0-74 1046,7-41-1922,138-13-60,3 0-166,-84 13-16,-70-3-289,0 1 1,-1-1-1,1 0 1,-1 1 0,0-1-1,1 0 1,-3-2 0,3 4 57,-4-8-3353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12664,'0'0'2585,"11"-3"-2354,36-5 345,0 3 0,0 1 0,0 2 0,0 2 1,49 7-1,-81-5-299,56 5 2019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10952,'0'0'1989,"13"-11"-1601,-5 3-299,0-1 14,1 2 0,0-1-1,0 1 1,0 0 0,1 1 0,0 0 0,1 1 0,15-7 0,10 3 475,0 2 1,0 1 0,1 1 0,-1 3 0,43 1 0,-71 1-391,0 0 1,0 1-1,0 0 1,1 0-1,-1 0 0,0 1 1,0 1-1,-1-1 1,1 1-1,0 0 1,9 7-1,-9-6-152,12 6 1206,-20-10-1287,1 0-1,-1 0 0,0 1 1,0-1-1,1 0 0,-1 0 1,0 0-1,0 0 0,0 1 1,1-1-1,-1 0 0,0 0 1,0 1-1,0-1 0,0 0 1,0 0-1,1 1 0,-1-1 1,0 0-1,0 1 0,0-1 1,0 0-1,0 0 0,0 1 1,0-1-1,0 0 0,0 1 1,0-1-1,0 0 0,0 0 1,0 1-1,0-1 0,-1 0 1,1 1-1,0-1 0,0 0 1,0 0-1,0 1 0,0-1 1,-1 0-1,1 0 0,0 0 1,0 1-1,0-1 0,-1 0 1,1 0-1,0 0 0,0 1 1,0-1-1,-1 0 0,1 0 1,0 0-1,-1 0 0,1 0 1,0 0-1,0 0 0,-1 0 1,1 1-1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11760,'0'0'2176,"19"-8"-1530,15-7-282,2 2-1,0 1 1,0 2-1,50-7 1,-8 14 909,0 3 0,119 16 0,-189-15-1165,8 0 201,0 2 0,0 0 1,-1 0-1,21 8 0,-25-8-2909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12 100 3808,'0'0'5276,"-2"-10"-4711,-6-31 35,7 39-439,1-1 0,0 0 0,0 1-1,0-1 1,0 0 0,0 1 0,1-1 0,-1 0 0,1 1-1,1-4 1,-2 6-27,0-1-1,0 0 1,0 0-1,1 0 0,-1 1 1,1-1-1,-1 0 1,0 1-1,1-1 1,-1 0-1,1 1 1,-1-1-1,1 0 0,0 1 1,-1-1-1,1 1 1,0-1-1,-1 1 1,1-1-1,0 1 1,0 0-1,1-1 1,-1 0 1329,-1 1-1425,1 0 0,-1-1 0,0 1 0,0 0 1,0 0-1,1 0 0,-1 0 0,0 0 1,0 0-1,1 0 0,-1-1 0,0 1 0,0 0 1,1 0-1,-1 0 0,0 0 0,0 0 1,1 0-1,-1 0 0,0 0 0,0 0 0,0 1 1,1-1-1,-1 0 0,0 0 0,0 0 1,1 0-1,-1 0 0,0 0 0,0 0 0,0 0 1,1 1-1,-1-1 0,0 0 0,0 0 1,0 0-1,1 0 0,-1 1 0,0-1 0,2 4 106,1 0-1,-1 0 1,0 0-1,0 0 1,-1 1-1,1-1 1,-1 0 0,0 1-1,0-1 1,0 1-1,0 6 1,0 0 23,34 154 1283,3 20-32,-34-150-1151,0-7 254,0 0 0,16 50 0,-19-75-356,0 0-1,0 1 0,-1-1 1,1 0-1,-1 1 1,1-1-1,-1 1 0,0-1 1,-1 8-1,-1-10-710,-2 3 294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4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8240,'0'0'4792,"12"-3"-4014,10-2-346,0 1-1,0 1 1,1 1-1,40 2 1,132 10 1913,-158-10-2684,-1-2-1,1-1 0,44-10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55 9944,'0'0'2256,"10"18"-1632,73 128 482,50 126 2149,-118-240-2365,2 0 0,0-1 0,36 45 0,-53-75-847,0-1 1,0 1 0,1-1 0,-1 1-1,1-1 1,-1 1 0,0-1-1,1 0 1,-1 1 0,1-1 0,-1 0-1,1 1 1,-1-1 0,1 0-1,-1 1 1,1-1 0,-1 0 0,1 0-1,-1 0 1,1 1 0,-1-1-1,1 0 1,-1 0 0,1 0 0,0 0-1,-1 0 1,1 0 0,-1 0-1,1 0 1,-1 0 0,1 0 0,0-1-1,-1 1 1,1 0 0,-1 0-1,1 0 1,-1-1 0,1 1 0,-1 0-1,1-1 1,-1 1 0,1 0-1,-1-1 1,0 1 0,1-1 0,-1 1-1,1-1 1,-1 1 0,0-1-1,0 1 1,1-1 0,-1 1 0,0-2-1,4-5 24,0 0 1,-1-1-1,3-11 0,-1 5 80,13-35 36,2 0 0,2 2 0,3 1 0,52-76 1,91-86 213,-163 203-384,-1 0 1,1 0-1,-1-1 0,0 1 1,-1-1-1,1 0 0,4-11 1,-8 16-13,0 0 0,0 1 0,0-1 0,0 0 0,0 0 0,0 0 0,0 0 0,0 1 0,-1-1 0,1 0 0,0 0 0,0 0 0,-1 1 0,1-1 0,0 0 0,-1 0 0,1 1 0,-1-1 0,1 0 0,-1 1 0,1-1 0,-1 1 0,0-1 0,1 1 0,-1-1 0,0 1 0,1-1 0,-1 1 0,0-1 0,0 1 0,1 0 0,-1-1 0,0 1 0,0 0 0,-1 0 0,-32-6 7,-243 15-4,-32 0 46,154-27-26,155 18-82,-1 0-1,1 0 1,0 0 0,0 1-1,-1-1 1,1 0-1,0 0 1,0 0-1,0 1 1,-1-1 0,1 0-1,0 0 1,0 1-1,0-1 1,0 0 0,0 0-1,-1 1 1,1-1-1,0 0 1,0 0-1,0 1 1,0-1 0,0 0-1,0 1 1,0-1-1,0 0 1,0 0 0,0 1-1,0-1 1,0 0-1,0 1 1,0-1-1,1 0 1,-1 0 0,0 1-1,0-1 1,0 0-1,0 0 1,0 1 0,1-1-1,-1 0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5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8536,'0'0'5505,"12"-12"-4916,-4 4-491,1 1 0,0 0 1,0 0-1,0 1 0,1 0 0,0 1 0,0 0 0,0 1 0,1-1 0,0 2 0,21-5 1,255-18 1662,6 23 173,-203 4-1124,-83-1-713,0-1 49,0 1 1,0 0-1,0 1 0,0-1 0,0 1 1,-1 1-1,1-1 0,0 1 0,8 4 1,-14-6-114,-1 1 0,1 0-1,0-1 1,-1 1 0,1 0 0,-1-1 0,1 1 0,-1 0 0,1 0 0,-1-1 0,0 1 0,1 0 0,-1 0 0,0 0 0,0 0 0,1 0 0,-1-1 0,0 1 0,0 0-1,0 0 1,0 0 0,0 0 0,-1 1 0,-2 20-2238,2-21 1465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5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9344,'0'0'5730,"-7"12"-4915,-18 40-27,25-50-734,-1-1-1,1 1 1,0-1 0,0 1 0,-1-1 0,1 1 0,1-1-1,-1 1 1,0-1 0,0 1 0,0-1 0,1 1 0,-1-1-1,1 1 1,-1-1 0,1 0 0,0 1 0,-1-1 0,1 0-1,0 1 1,0-1 0,0 0 0,0 0 0,0 0 0,2 1-1,-1 1 111,1-1-1,0 1 1,1-1-1,-1 0 0,0 0 1,1-1-1,3 2 0,-2-2-27,-1 0-1,0 0 0,1-1 0,-1 0 0,1 0 0,-1 0 0,0-1 1,1 1-1,-1-1 0,0 0 0,1 0 0,-1-1 0,0 1 0,0-1 1,0 0-1,0 0 0,0 0 0,0-1 0,-1 1 0,1-1 1,3-3-1,-7 5-108,0 1 0,1 0 0,-1 0 0,1-1 1,-1 1-1,0 0 0,0-1 0,1 1 0,-1 0 1,0-1-1,1 1 0,-1 0 0,0-1 0,0 1 1,0-1-1,1 1 0,-1-1 0,0 1 0,0 0 1,0-1-1,0 1 0,0-1 0,0 1 0,0-1 0,0 1 1,0-1-1,0 1 0,0 0 0,0-1 0,0 1 1,0-1-1,0 1 0,-1-1 0,1 1 0,0 0 1,0-1-1,0 1 0,-1-1 0,1 1 0,0 0 1,-1-1-1,1 1 0,-1-1 0,0 1 12,0-1 0,0 1 0,0 0-1,0 0 1,-1-1 0,1 1 0,0 0 0,0 0-1,0 0 1,-1 0 0,1 0 0,0 1 0,0-1-1,0 0 1,-2 1 0,-12 4 126,0 1 0,0 1-1,1 0 1,-15 10 0,29-17-160,-1 0 0,1 0 0,0 0 0,-1 0 0,1 0 0,0 0 0,0 0 0,-1 0 0,1 1-1,0-1 1,0 0 0,-1 0 0,1 0 0,0 0 0,0 1 0,0-1 0,-1 0 0,1 0 0,0 0 0,0 1 0,0-1 0,0 0 0,-1 0 0,1 1 0,0-1 0,0 0 0,0 0 0,0 1 0,0-1 0,0 0 0,0 0-1,0 1 1,0-1 0,0 0 0,0 1 0,0-1 0,0 0 0,0 0 0,0 1 0,0-1 0,0 1 0,13 1 315,14-3-3739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3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16879,'0'0'6416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5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12552,'0'0'4209,"-2"20"-3555,2-20-653,-4 38 412,2 0 0,5 61 0,10 23 1134,6-1-1,54 188 0,-54-244 94,-19-65-1643,0 0 1,0 0-1,0 0 1,0 0-1,1-1 1,-1 1-1,0 0 0,0 0 1,0 0-1,0 0 1,0 0-1,0 0 1,0 0-1,0 0 1,0 0-1,0 0 1,0 0-1,0 0 0,0 0 1,1-1-1,-1 1 1,0 0-1,0 0 1,0 0-1,0 0 1,0 0-1,0 0 0,0 0 1,0 0-1,1 0 1,-1 0-1,0 0 1,0 0-1,0 0 1,0 0-1,0 0 0,0 0 1,0 0-1,0 0 1,0 1-1,1-1 1,-1 0-1,0 0 1,0 0-1,0 0 0,0 0 1,2-13-1499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5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12664,'0'0'994,"4"-13"-579,-2 2-311,-1 7-62,0-1 0,0 1 0,0 0 0,1-1 0,-1 1 0,1 0 0,0 0 0,0 0 0,1 0 0,-1 0 0,1 0 0,0 1 0,0-1 0,0 1 1,0 0-1,0 0 0,1 0 0,6-4 0,0 2 20,0 2 0,0-1 0,0 1 0,0 1 0,1 0 0,-1 0 1,1 1-1,-1 0 0,1 1 0,-1 0 0,1 1 0,-1 0 0,13 3 1,0 1 83,0 2 0,-1 0 0,0 1 1,40 20-1,-46-19 19,-1 0 1,0 1-1,0 1 1,-1 0-1,-1 1 1,0 0 0,0 1-1,20 29 1,-29-37-73,0 0 0,-1 1 1,0 0-1,0 0 0,0 0 1,-1 0-1,0 0 0,0 0 1,-1 1-1,1-1 1,-1 1-1,-1-1 0,1 1 1,-1-1-1,0 1 0,-1-1 1,0 1-1,0-1 0,0 1 1,0-1-1,-1 1 1,0-1-1,-1 0 0,1 0 1,-1 0-1,-1-1 0,-5 10 1,0-4 72,0 0 0,-1-1 0,-1 1 0,0-2 0,0 0 0,-1 0-1,0-1 1,0 0 0,-1-1 0,0-1 0,-22 8 0,17-7 7,-1-2-1,0 0 0,0-1 1,0-1-1,-1-1 0,1-1 1,-1 0-1,-21-3 0,14-3-119,18 1-3075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5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10656,'0'0'3002,"10"-5"-1924,30-10 298,79-21 0,55 0 578,-144 31-1531,-1 0-1,0 3 1,1 0 0,0 2-1,-1 1 1,1 1 0,38 8-1,-50-4 120,-12-2-3402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5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6016,'0'0'11658,"16"6"-11389,-5-1-210,6 1 35,0 1 0,0-2 0,0 0 1,29 3-1,47 0 744,172-6 1,-158-12 389,-101 8-645,-12 2 70,-14 0-2317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2:5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11952,'0'0'2189,"12"-2"-1658,17-3-152,1 1 0,0 2 0,51 2 0,74 28 783,-113-18-635,-1-2 0,1-1-1,46 0 1,-55-7-229,-21 0-2567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431 147 5624,'0'0'13591,"-2"15"-13105,-1 4-321,0 2 71,2 0 1,0 22-1,1-19 39,-4 106 907,2-112-1002,0 0-1,-1-1 0,-1 1 1,-1-1-1,-8 21 1,11-33-116,0-1 1,-1 1 0,1-1 0,-1 0 0,0 0 0,0 0-1,0 0 1,-1 0 0,1-1 0,-1 1 0,0-1-1,-7 4 1,9-5-36,0-1-1,-1 0 1,1 0-1,-1-1 1,1 1-1,-1 0 1,1-1 0,-1 0-1,1 1 1,-1-1-1,1 0 1,-1 0-1,1-1 1,-1 1-1,1 0 1,-1-1-1,1 0 1,-1 1 0,1-1-1,-1 0 1,1 0-1,0-1 1,0 1-1,-1 0 1,1-1-1,-3-2 1,-6-6 56,0 0 0,1-1 0,0 0 1,0-1-1,-14-23 0,-33-72 232,19 33-108,16 34-14,1-1 0,2-1-1,-15-50 1,33 87-182,0 1 1,0 0-1,0-1 1,0 1-1,1-1 1,0 1-1,0 0 1,0-1-1,1 1 1,0-7-1,0 9-8,0 0 0,0 0 0,0-1 0,0 1 0,0 0 0,0 0-1,0 1 1,1-1 0,-1 0 0,1 0 0,-1 1 0,1-1 0,0 0 0,0 1 0,0 0-1,-1-1 1,1 1 0,1 0 0,-1 0 0,0 0 0,3-1 0,11-2 28,0 0 1,0 1-1,0 1 1,0 1-1,1 0 1,23 2-1,99 16 185,-121-14-185,141 28 307,-132-24-190,-1 1-1,0 1 0,46 24 0,-51-21 196,2-2 0,24 9 0,-46-19-318,0 1 0,1-1-1,-1 0 1,0 1 0,1-1 0,-1 0 0,0 0-1,1 0 1,-1 0 0,1 0 0,-1 0-1,0-1 1,1 1 0,-1 0 0,0-1 0,1 1-1,-1-1 1,1 0 0,7-6-3928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2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5320,'0'0'9221,"8"10"-8721,-5-7-454,4 7 89,0 0 0,0 0 0,-1 1 0,0 0 0,0 0 0,3 12 0,19 69 1089,23 63 1357,-48-145-2242,1-1 1,-1 1-1,-1-1 1,0 1-1,2 15 1,-4-24-95,6-26 669,-3 15-854,0 0 1,0 0 0,1 0 0,0 0-1,1 1 1,0-1 0,0 1-1,1 0 1,0 1 0,1 0 0,11-12-1,-14 17-44,0 0 0,0-1 0,0 2 0,0-1 0,0 0 0,0 1 0,1 0 0,-1 0 0,1 0 0,0 1 0,-1-1 0,1 1 0,0 0 0,0 1 0,0-1 0,0 1 0,0 0 0,0 0 0,0 0 0,0 1 0,0 0 0,-1 0 0,1 0 0,0 0 0,0 1 0,7 4 0,-7-4-5,0 0 0,0 1 1,-1 0-1,1 0 0,-1 0 1,1 1-1,-1-1 0,0 1 1,0 0-1,-1 0 0,1 1 1,-1-1-1,0 1 0,4 6 1,-6-6-4,1-1 1,-1 0 0,0 1 0,0-1 0,-1 1 0,1-1 0,-1 1-1,0 0 1,0-1 0,-1 1 0,1-1 0,-1 1 0,0-1-1,0 1 1,-1-1 0,1 0 0,-5 8 0,3-4 12,-1-1 0,0 1 0,-1-1 0,0 0 0,0-1 0,0 1 1,-1-1-1,0 0 0,0-1 0,-8 6 0,10-8 5,0-1 0,0 1 0,0-1 1,0 0-1,-1-1 0,1 1 0,0-1 0,-1 0 1,0 0-1,1 0 0,-1 0 0,1-1 0,-1 0 1,0 0-1,1 0 0,-1-1 0,0 1 0,1-1 1,-9-3-1,5 1 15,1 0-1,-1-1 1,1 0 0,0 0-1,0-1 1,0 1 0,1-2 0,-1 1-1,1-1 1,1 0 0,-1 0-1,1 0 1,0-1 0,-5-9 0,9 15-39,0-1 1,1 1 0,-1-1 0,0 1-1,1-1 1,0 1 0,-1-1 0,1 1-1,0-1 1,0 1 0,0-1 0,0 0-1,0 1 1,0-1 0,0 1 0,0-1 0,1 0-1,-1 1 1,1-1 0,-1 1 0,1-1-1,-1 1 1,2-2 0,1-1-399,0 0 0,0 0 0,0 1 1,0-1-1,6-3 0,-6 4-862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2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7232,'0'0'5754,"-1"10"-4991,-5 45 464,3 0 1,7 109-1,35 84 2683,-33-222-2412,-4-21-1354,-1-15-3117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2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 11552,'-2'-5'396,"1"4"-312,1 0 0,-1 1 0,1-1 0,0 1 0,-1-1 0,1 0 0,0 1 0,-1-1 0,1 0 0,0 1 0,0-1 0,0 0 0,0 1-1,0-1 1,0 0 0,0 0 0,0 1 0,0-1 0,0-1 0,18-14 686,-7 9-587,0 0 0,0 1 1,0 0-1,0 1 0,1 0 0,0 1 1,0 0-1,0 1 0,18-3 0,-12 5 64,0 0 1,1 0-1,-1 2 0,0 0 0,0 2 0,18 3 0,20 6 334,84 20-1096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2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427 117 6632,'0'0'13410,"0"10"-12994,-2 65 694,-2 0 0,-25 122 1,27-186-973,-1-1 1,0 0-1,0 0 1,-1 0 0,-1-1-1,-10 17 1,14-24-110,-1 1-1,0-1 1,1 1 0,-1-1 0,0 0 0,-1 0-1,1 0 1,0 0 0,0-1 0,-1 1 0,1 0-1,-1-1 1,0 0 0,1 0 0,-1 0 0,0 0-1,0 0 1,1 0 0,-1 0 0,0-1 0,0 0-1,0 0 1,0 1 0,0-2 0,0 1-1,0 0 1,0-1 0,-5 0 0,-5-5 18,0 0-1,1-1 1,0 0 0,0-1-1,0-1 1,1 1 0,1-2-1,-1 1 1,-11-16 0,-8-12 70,2-1 0,2-2 0,-25-49 0,48 82-109,1 1 0,-1 0 1,1 0-1,1-1 0,-1 0 1,1 1-1,0-1 0,0 0 1,1 1-1,0-1 0,0 0 1,1 1-1,0-1 0,0 0 1,1 1-1,2-10 0,0 6-13,0 1 1,0-1-1,1 1 0,0 0 0,1 0 0,0 0 0,0 1 1,1 0-1,13-13 0,-11 13 5,0 0-1,0 1 1,1 0 0,0 1 0,0 0 0,0 1 0,17-6-1,-18 8 8,0 1 0,0 0-1,0 1 1,0 0 0,0 0-1,0 1 1,0 0 0,0 1-1,0 0 1,13 3 0,100 30 66,-20-4 9,-5-3 24,72 15 150,-162-40-201,0-1 0,1-1-1,-1 1 1,0-1 0,1 0-1,-1-1 1,0 0 0,1 0 0,11-3-1,-16 3-42,-1 0 0,1 0-1,-1 0 1,0-1 0,1 1-1,-1-1 1,0 1 0,0-1 0,0 0-1,0 0 1,0 1 0,0-1-1,0-1 1,-1 1 0,1 0 0,-1 0-1,0-1 1,1 1 0,-1 0-1,0-1 1,0 0 0,-1 1 0,1-1-1,-1 1 1,1-1 0,-1 0-1,0 1 1,0-5 0,0-1-621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3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57 6128,'0'0'6177,"-11"-3"-5897,-73-33 616,74 32-788,1 1 1,-1 0 0,1 1-1,-1 0 1,0 1-1,0 0 1,0 0 0,0 1-1,0 0 1,0 1-1,0 0 1,1 1-1,-1 0 1,0 0 0,1 1-1,-1 0 1,1 1-1,0 0 1,0 0-1,0 1 1,1 1 0,0-1-1,0 1 1,0 0-1,1 1 1,-1 0-1,2 0 1,-1 1 0,-6 10-1,7-9-65,1 1 1,0 0-1,1 0 0,0 0 0,1 1 0,0-1 0,1 1 1,0 0-1,0 0 0,1 0 0,1 0 0,0 13 0,1-11-9,0-1-1,0 0 0,2 1 0,-1-1 0,1 0 1,1 0-1,0 0 0,1-1 0,0 1 1,11 16-1,-10-20-9,-1-2 0,1 1 0,1-1 0,-1 0 0,1 0 0,0-1 0,1 0 0,-1 0 0,1 0 0,0-1 0,0-1 0,0 1 0,1-1 0,-1-1 0,1 1 0,0-1 0,0-1 0,-1 0 0,1 0 0,0-1 0,0 0 0,0 0 0,0-1 0,0 0 0,0-1 0,-1 0 0,12-4 0,47-17 200,-1-3 0,-2-2 1,73-45-1,-75 30 150,-47 31-166,1 1 0,0 0 0,21-10-1,-24 18-42,6-3 67,-18 3-139,-11 0-32,-5 0-42,0 1 0,0 0 1,0 1-1,-27 3 0,34-1-11,-1 0 0,0 1 0,1 0 1,0 1-1,0 0 0,0 0 0,0 1 0,0 0 0,-14 10 0,11-6-1,1 0-1,0 1 0,0 0 1,1 1-1,0 0 0,0 0 0,1 1 1,-11 20-1,17-28-5,1 0 0,-1 1 0,1-1 0,-1 1 0,1-1-1,0 1 1,0 0 0,1 0 0,-1-1 0,1 1 0,0 0 0,0 0 0,0 0 0,1-1-1,-1 1 1,1 0 0,0-1 0,0 1 0,0 0 0,0-1 0,1 1 0,-1-1 0,1 1-1,0-1 1,0 0 0,0 0 0,1 0 0,-1 0 0,1 0 0,-1-1 0,1 1 0,0-1 0,0 1-1,7 3 1,-6-4 5,0 1-1,0-1 1,0 0 0,1 0-1,-1 0 1,1 0-1,-1-1 1,1 0-1,0 0 1,-1 0-1,1 0 1,0-1-1,0 0 1,0 0 0,-1 0-1,1-1 1,0 1-1,0-1 1,-1 0-1,1-1 1,-1 1-1,1-1 1,6-3-1,-2 0 20,0-1-1,0 0 0,0-1 1,-1 0-1,0 0 0,0-1 0,-1 0 1,0-1-1,9-12 0,0-6 83,-1-2-1,-2 1 0,-1-2 0,-1 1 1,-1-2-1,6-31 0,-18 77-29,1 1-1,1-1 0,2 23 0,0-15-46,5 60 23,-6-74-43,1 0 0,0 0-1,1 0 1,0 0 0,0 0 0,1-1 0,5 9 0,-9-16-4,1 0 1,0 0-1,-1-1 0,1 1 1,0 0-1,0 0 1,0 0-1,0-1 0,-1 1 1,1 0-1,0-1 0,0 1 1,0-1-1,1 1 0,-1-1 1,0 1-1,0-1 1,0 0-1,0 0 0,0 1 1,2-1-1,0 0 7,0-1 0,0 1 1,-1 0-1,1-1 0,0 0 0,-1 0 0,1 0 1,-1 0-1,3-1 0,5-4 34,-1 0 1,0 0-1,13-12 0,23-25 261,40-50 0,-84 92-298,-1 0 0,1 1-1,-1-1 1,1 0 0,0 0 0,-1 1-1,1-1 1,0 0 0,0 1 0,0-1-1,-1 1 1,1-1 0,0 1-1,0-1 1,0 1 0,0 0 0,0 0-1,1-1 1,-1 1-5,-1 0 1,0 1-1,1-1 0,-1 0 0,1 0 1,-1 1-1,0-1 0,1 0 0,-1 0 1,1 1-1,-1-1 0,0 1 1,0-1-1,1 0 0,-1 1 0,0-1 1,0 1-1,1-1 0,-1 0 0,0 1 1,0-1-1,0 1 0,0-1 1,0 1-1,1 0 0,-1 5 20,1-1 1,-1 1-1,0 0 0,-1 9 0,-3 19 95,-1 0 0,-10 34 0,11-45 58,4-23-174,0 1 0,0-1 0,0 0 0,0 1 0,-1-1 0,1 0 0,0 1 0,0-1 0,0 0 0,1 0 0,-1 1 0,0-1 0,0 0 0,0 1 0,0-1 0,0 0 0,0 1 0,0-1 0,0 0 0,1 0 0,-1 1 0,0-1 1,0 0-1,0 1 0,1-1 0,-1 0 0,0 0 0,0 0 0,1 1 0,-1-1 0,0 0 0,0 0 0,1 0 0,-1 0 0,0 0 0,1 1 0,-1-1 0,0 0 0,1 0 0,-1 0 0,0 0 0,1 0 0,-1 0 0,0 0 0,1 0 0,-1 0 0,0 0 0,0 0 0,1 0 0,-1 0 0,0-1 0,1 1 0,-1 0 0,0 0 0,1 0 0,-1 0 0,0 0 0,0-1 0,1 1 0,-1 0 0,0 0 0,0 0 0,1-1 0,-1 1 0,0 0 0,0 0 0,0-1 0,54-42 282,-37 29-121,31-21 1,-46 34-153,-1 0 0,1 0-1,-1 0 1,1 0 0,-1 1-1,1-1 1,0 0 0,-1 1 0,1 0-1,0-1 1,0 1 0,-1 0-1,1 0 1,0 0 0,0 0 0,-1 0-1,1 1 1,0-1 0,0 0-1,-1 1 1,1-1 0,0 1-1,-1 0 1,1-1 0,-1 1 0,1 0-1,-1 0 1,1 0 0,1 2-1,3 3 25,0 0-1,-1 0 0,0 1 0,0 0 0,4 9 0,16 18 130,-21-29-132,1-1 0,-1 0-1,1-1 1,0 1 0,0-1 0,1 0 0,-1 0-1,12 4 1,-14-6-27,0 0-1,0 0 1,1-1-1,-1 1 0,0-1 1,0 0-1,0 0 1,1 0-1,-1 0 1,0-1-1,0 1 1,0-1-1,0 0 1,0 0-1,0 0 1,0 0-1,0-1 1,0 1-1,3-3 1,9-8-3395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8032,'0'0'5302,"14"-1"-4820,93-11 303,-95 10-627,0-1 0,-1-1 0,1 1 0,-1-2 0,0 0-1,0 0 1,0-1 0,-1 0 0,12-9 0,-18 12-66,-1 0 0,1 0 0,-1-1 0,0 1 1,0-1-1,0 0 0,-1 1 0,1-1 0,-1-1 0,0 1 0,3-7 0,-4 7-34,-1 1-1,1-1 1,-1 0-1,0 1 1,0-1-1,0 1 1,0-1-1,0 1 1,-1-1-1,0 1 1,0-1 0,0 1-1,0-1 1,0 1-1,0 0 1,-1 0-1,-2-4 1,2 4-25,0 1 1,0-1 0,0 1-1,0 0 1,0-1 0,-1 1-1,1 0 1,-1 1-1,1-1 1,-1 0 0,0 1-1,1-1 1,-1 1 0,0 0-1,0 0 1,0 0-1,0 0 1,0 1 0,0-1-1,-1 1 1,1 0 0,0 0-1,0 0 1,0 0 0,0 0-1,0 1 1,0-1-1,0 1 1,0 0 0,-4 1-1,0 1 4,0-1-1,0 1 1,0 0-1,0 1 1,1-1-1,0 1 0,-1 1 1,1-1-1,1 1 1,-1 0-1,-7 9 1,10-10-24,1 0 1,-1 0 0,1 0-1,-1 0 1,1 1-1,1-1 1,-1 1-1,1-1 1,-1 1 0,1-1-1,0 1 1,1 0-1,-1 0 1,1-1 0,0 1-1,1 0 1,-1 0-1,1-1 1,-1 1 0,1 0-1,1-1 1,-1 1-1,1 0 1,4 7 0,-3-6 6,1 0 0,0 0 1,0-1-1,1 1 0,-1-1 0,1 0 1,0-1-1,1 1 0,-1-1 1,1 0-1,0 0 0,0-1 1,0 0-1,0 0 0,1 0 1,11 3-1,-11-5 22,0 0 1,0 0-1,0-1 0,0 0 1,0 0-1,0 0 0,0-1 1,-1 0-1,1-1 0,0 1 1,0-1-1,-1-1 0,1 1 0,-1-1 1,1 0-1,-1 0 0,0-1 1,-1 0-1,1 0 0,7-8 1,8-7 289,-1-2 0,-1 0 0,25-38 0,-43 58-300,-1 0-1,1 1 0,-1-1 1,1 0-1,0 0 1,-1 0-1,1 0 0,0 0 1,-1 1-1,1-1 0,0 0 1,0 1-1,0-1 0,0 0 1,-1 1-1,1-1 1,0 1-1,0 0 0,2-1 1,-2 2-12,0 0-1,0 0 1,-1 0 0,1 0 0,0 0 0,0 1 0,0-1 0,-1 0-1,1 0 1,-1 1 0,1-1 0,-1 0 0,1 1 0,-1-1 0,0 2 0,10 29 129,-2 1 14,2 0 0,2-1 0,0-1 0,3 0 0,19 32 1,-29-56-36,0-1 1,1 1 0,0-1 0,0 0 0,1-1 0,-1 1-1,12 5 1,-17-10-155,0-1-1,0 0 0,-1 1 1,1-1-1,0 0 1,0 0-1,0 0 1,0 0-1,0 0 0,0 0 1,0 0-1,0 0 1,0 0-1,0 0 0,0-1 1,-1 1-1,1 0 1,0-1-1,0 1 0,0 0 1,0-1-1,-1 1 1,1-1-1,0 0 0,0 1 1,-1-1-1,1 1 1,0-1-1,-1 0 1,1 0-1,0 0 0,4-4-2675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3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13056,'0'0'672,"-66"50"-440,18-17 112,-7 5 8,-1 6 24,-5-5 8,13 1 16,12-6 0,9-6-1,9-10 1,8-3-88,8-1 16,2-6-128,2 2-8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5320,'0'0'8157,"-11"4"-7696,-84 36 6482,100-39-6535,14 2-255,-1-1 1,1-1 0,0 0 0,0-2-1,0 0 1,19-4 0,33-1 162,48 4 144,40-2 321,-74-5 450,-70 7-495,-9 1-863,-10 0-2613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453 169 4120,'0'0'14847,"0"11"-14383,-12 308 1992,12-304-2318,-3 82 576,1-86-532,1 0-1,-1 0 0,-1 1 1,0-2-1,-1 1 0,-6 12 1,10-22-160,-1-1 0,1 1 1,-1-1-1,1 1 0,-1-1 1,1 0-1,-1 1 0,1-1 0,-1 1 1,0-1-1,1 0 0,-1 0 1,0 0-1,1 1 0,-1-1 1,0 0-1,1 0 0,-1 0 1,0 0-1,1 0 0,-1 0 1,0 0-1,0 0 0,1 0 1,-1 0-1,0-1 0,1 1 1,-1 0-1,1 0 0,-1-1 1,0 1-1,1 0 0,-1-1 0,1 1 1,-2-1-1,-26-17 228,23 14-182,-8-6 8,0-1 1,1 0 0,0 0-1,1-1 1,0-1-1,-12-20 1,-49-92 277,25 40-135,24 46-71,3-1 0,1-1 0,-14-44 0,30 78-125,0 1-1,0 0 1,0 0-1,-5-6 1,-8-16 51,14 25-66,1 0 7,0 1 0,-1-1 0,1 0 0,0 0 0,0 0 0,1 1 0,-1-1 0,1 0 0,-1 0 0,1-4 0,1 5-12,-1 1 0,1 0 1,0 0-1,0-1 1,-1 1-1,1 0 1,0 0-1,0 0 1,0 0-1,1 0 1,-1 0-1,0 0 1,0 0-1,1 0 1,-1 1-1,0-1 1,1 0-1,-1 1 1,0-1-1,1 1 1,-1 0-1,1-1 1,-1 1-1,3 0 1,35-8 35,1 1 1,46-2-1,84 5 145,-46 2-42,-55-2-33,66-1 172,-119 5-164,-1 1 0,1 1 0,-1 1 0,0 0 0,0 1 0,21 8 0,-35-12-85,1 1-1,-1-1 1,0 1 0,1-1-1,-1 1 1,0 0 0,0 0-1,0 0 1,0-1 0,0 1-1,0 0 1,0 0 0,0 0-1,0 1 1,0-1 0,0 0-1,-1 0 1,1 0 0,0 1-1,-1-1 1,1 0 0,-1 0-1,1 2 1,-1-1-22,0-1 0,0 0 0,-1 0 0,1 0 0,0 0 0,-1 1 0,1-1 0,-1 0 0,1 0 0,-1 0 0,0 0 0,1 0 0,-1 0 0,0 0 0,0-1 0,1 1 0,-1 0 0,0 0 0,0 0 0,0-1 0,0 1 0,0 0 0,0-1-1,0 1 1,0-1 0,-2 1 0,-14 13-1718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3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70 4720,'0'0'8274,"-2"-11"-7784,-9-31-16,6 25 6483,2 18-7585,2-1 870,1 0-183,-1 0-1,0 0 1,1 1 0,-1-1 0,0 0 0,0 0 0,1 1 0,-1-1 0,1 0 0,-1 1-1,0-1 1,1 0 0,-1 1 0,1-1 0,-1 1 0,1-1 0,-1 1 0,1-1 0,-1 1-1,1 0 1,0-1 0,-1 1 0,1 0 0,-2 18 117,1 0 0,1 0 0,1 0 0,1 0 0,0-1 0,7 26 1,-1-1 6,18 60 274,-11-51-167,-7-28-114,-6-18-70,0 1 0,0-1 1,0 0-1,-1 0 0,0 1 0,1 6 1,1 8 221,-2-18-272,0 0 1,-1 0 0,1 0 0,-1 0-1,0 0 1,0 0 0,0-1-1,0 1 1,0 0 0,-2 5 0,-1 0 254,4-10 56,4-15-171,8-5-164,0 1 0,2 0 0,0 0 0,1 2 0,33-32 0,-45 47-26,1 1-1,-1-1 0,1 1 1,0 0-1,0 0 0,6-2 1,-9 4-2,0 0 0,0 0 0,0 0 0,0 1 0,-1-1 0,1 1 0,0-1 0,0 1 0,0 0 0,0 0 0,0 0 0,1 0 0,-1 0 0,0 0 0,0 0 0,0 1 1,-1-1-1,1 1 0,0-1 0,0 1 0,0 0 0,2 1 0,2 2 11,0 0 1,-1 1 0,0 0-1,0 0 1,0 0-1,0 0 1,-1 1 0,0 0-1,0 0 1,-1 0-1,1 0 1,4 13-1,-6-11 19,0-1 0,-1 1 0,1-1 0,-1 1 0,-1-1 0,1 1 0,-2-1-1,1 1 1,-1 0 0,0-1 0,-2 9 0,2-14-13,1 1-1,-1-1 1,0 1 0,0-1 0,0 0-1,0 0 1,-1 1 0,1-1 0,-1 0 0,1 0-1,-1 0 1,0-1 0,1 1 0,-1 0-1,0-1 1,0 1 0,0-1 0,-1 1-1,1-1 1,0 0 0,0 0 0,-1 0-1,1 0 1,-1-1 0,1 1 0,-1-1-1,1 1 1,-1-1 0,1 0 0,-1 0 0,1 0-1,-1 0 1,1 0 0,-1-1 0,1 1-1,-5-2 1,-8-2 48,1-1 0,0 0 0,0-1 0,1 0 0,0-1 0,0-1 0,0 0 0,-13-12 0,21 17-75,1 0-1,-1 0 0,0 0 1,0 1-1,-6-3 0,-5-2-491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8136,'0'0'5066,"15"10"-4474,-2-1-465,0 0-15,-1 0 0,0 0 0,0 1-1,-1 0 1,-1 1 0,17 22 0,62 109 709,-58-90-538,158 298 1928,-168-307-1383,-1 0-1,25 84 0,-43-118-177,-2-17 2,-2-5-561,-4-41 94,3-1 0,2 1 0,3-1 1,2 1-1,2 0 0,3 0 0,19-67 0,-17 94-99,1 1-1,1 0 0,1 1 1,1 0-1,1 1 0,1 1 1,32-32-1,10 0 48,-58 55-132,-1 0 0,0 0-1,1 0 1,-1-1 0,0 1-1,0 0 1,1 0 0,-1 0-1,0-1 1,0 1 0,1 0-1,-1 0 1,0 0-1,0-1 1,0 1 0,1 0-1,-1-1 1,0 1 0,0 0-1,0 0 1,0-1 0,0 1-1,0 0 1,1-1 0,-1 1-1,0 0 1,0-1 0,0 1-1,0 0 1,0-1 0,0 1-1,0 0 1,0-1 0,-1 1-1,1 0 1,0-1 0,0 1-1,0 0 1,0 0 0,0-1-1,0 1 1,-1 0 0,1-1-1,0 1 1,0 0 0,0 0-1,-1-1 1,1 1 0,0 0-1,0 0 1,-1 0-1,1 0 1,0-1 0,-1 1-1,1 0 1,0 0 0,0 0-1,-1 0 1,1 0 0,0 0-1,-1 0 1,1-1 0,-1 1-1,-26-1 21,21 1-21,-86 1 40,0 3 0,0 5 0,-109 25 0,185-31-25,12-3-25,0 1 0,0-1 0,0 1-1,0 0 1,0 0 0,1 0 0,-1 1 0,0-1-1,1 1 1,-1 0 0,1 0 0,-6 4 0,8-5 1,1 0 0,0 0 0,-1 0 0,1 0 0,0 0 0,-1 0 0,1 0 0,0 0 1,0 0-1,0 0 0,0 0 0,0 0 0,0 0 0,0 0 0,1 0 0,-1 0 0,0 0 0,0 0 1,1 0-1,-1 0 0,0 0 0,1 0 0,-1-1 0,2 2 0,15 23-176,25 13-395,-26-26-2251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8936,'0'0'5121,"-4"11"-4265,-12 34-55,15-43-655,1 0 0,-1 1 0,0-1 0,1 1 0,0-1 0,-1 0 0,1 1 0,0-1 0,0 1 0,1-1 0,0 4 0,-1-5-43,0 0 0,1 0 0,-1 0 0,0 0 0,1 0 1,0 0-1,-1 0 0,1 0 0,-1-1 0,1 1 1,0 0-1,0 0 0,-1 0 0,1-1 0,0 1 0,0-1 1,1 2-1,0-1-189,0-1 1,0 1-1,0-1 0,-1 1 1,1-1-1,0 0 0,0 0 1,0 1-1,0-1 0,0-1 1,0 1-1,-1 0 0,1 0 1,0-1-1,0 1 0,0-1 1,0 1-1,2-2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56 141 10248,'0'0'2106,"-1"13"-1523,2 119 1788,33 255 0,-32-363-1810,-2-17-69,-3-10 378,3 1-855,-70-276 1160,63 238-1058,1 1 0,3-1 0,1 0 1,1 0-1,7-48 0,-4 76-55,0-1-1,1 0 1,0 1-1,1 0 1,7-16-1,-10 26-43,0-1 0,0 1 0,1-1 0,-1 1 0,1-1 0,-1 1 0,1 0-1,0 0 1,0 0 0,0 0 0,0 0 0,0 0 0,0 0 0,0 1 0,1-1 0,-1 1 0,1-1 0,-1 1-1,1 0 1,0 0 0,-1 0 0,1 1 0,0-1 0,-1 1 0,1-1 0,0 1 0,0 0 0,0 0-1,-1 0 1,5 1 0,3 2 22,-1 0-1,0 0 0,0 1 1,-1 0-1,1 1 0,-1 0 1,0 0-1,0 1 1,7 6-1,11 13 85,24 27 0,-49-51-122,30 34 97,-1 2-1,-3 1 1,-1 1-1,-1 2 1,-3 0-1,25 63 1,-40-87-32,-1 1 0,-1 1 0,-1-1 0,-1 1 0,0-1 0,-2 1 0,0 0 0,-2 24 0,1-36-23,-1 1 0,0 0-1,-1-1 1,1 1 0,-2-1-1,1 0 1,-1 0 0,0 0-1,0 0 1,-1 0 0,0 0-1,0-1 1,-1 0 0,0 0-1,0 0 1,0 0 0,0-1-1,-1 0 1,0 0 0,0-1-1,-1 1 1,-10 4 0,6-4 24,0-1 0,0-1 0,0 0 0,-1 0 0,1-1 0,-1 0 0,1-1 1,-21-1-1,6-2 133,0-1 0,-46-11 0,63 13-178,1-2 1,0 1 0,1-1-1,-1 0 1,0-1 0,-10-7-1,15 9-67,0 0 0,1 0 0,0 0 0,-1 0 0,1-1 0,0 1 0,0-1 0,0 1 0,0-1 0,1 0 0,-1 0 0,1 0 0,-1 0 0,1 0 0,0 0 0,0 0 0,1 0 0,-1 0 0,0-7 0,1-12-3467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12256,'0'0'928,"67"-47"-392,-19 31-16,10 4 16,5 10-40,-1 4 8,-7 4-8,-7 4 7,-5 2-183,-13-2 8,-12-4-184,-8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11048,'0'0'1712,"115"-52"-1240,-23 30-8,21 7-192,6 3 0,14 0-184,-6-4-8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171 730 4720,'0'0'7980,"-9"-10"-7514,-31-34-6,39 43-410,-1-1-1,1 1 1,0 0-1,-1 0 1,1 0-1,-1 0 1,1 0-1,-1 0 1,1 1 0,-1-1-1,1 0 1,-1 1-1,0-1 1,0 1-1,1 0 1,-1 0-1,0-1 1,0 1-1,1 0 1,-1 0-1,0 1 1,1-1-1,-1 0 1,0 1-1,0-1 1,1 1 0,-3 0-1,-1 1 73,1 1 0,-1 0 0,1 0 1,-1 0-1,1 0 0,-4 5 0,6-6-86,-2 3 23,0 0 0,0 0 0,1 0 1,0 1-1,0-1 0,0 1 0,0 0 1,1 0-1,0 0 0,0 0 1,1 1-1,0-1 0,0 0 0,0 1 1,1-1-1,0 1 0,0 6 1,1-4-1,-1 1 1,2-1-1,-1 0 1,1 0 0,0 0-1,1-1 1,0 1 0,1 0-1,0-1 1,0 0-1,8 11 1,-11-16-29,1-1 0,0 1 0,0-1 0,0 0 0,0 0 0,1 0 0,-1 0 0,0 0 0,1-1 0,-1 1 0,1-1 0,0 0 0,0 1 0,-1-1 0,1 0 0,0-1 0,0 1 0,0 0 0,0-1 0,0 0 0,0 1 0,5-2 0,-5 1-6,0-1-1,0 0 1,0-1 0,0 1 0,0 0 0,0-1 0,0 1 0,-1-1 0,1 0 0,0 0 0,-1 0 0,0-1 0,1 1 0,-1 0 0,0-1 0,0 1 0,-1-1 0,1 0 0,0 0 0,-1 0-1,2-4 1,3-8 51,-1 1 0,-1-2 0,0 1 0,-1 0 0,-1-1 0,2-25 0,-4 28-9,0 1 0,-1 0 0,0 0 0,-1 0 1,-1 0-1,1 0 0,-2 0 0,0 0 0,-6-13 0,7 21-21,0-1 0,0 1 0,0 0-1,0 0 1,-1 0 0,1 0 0,-1 0 0,0 1 0,-1 0-1,1 0 1,-8-4 0,10 6-34,1 0 1,-1 0-1,0 0 0,0 0 0,0 1 1,0-1-1,0 1 0,1-1 1,-1 1-1,0 0 0,0 0 0,0 0 1,0 0-1,0 0 0,0 0 0,0 1 1,0-1-1,0 1 0,0-1 0,0 1 1,0 0-1,0-1 0,1 1 0,-1 0 1,0 0-1,1 0 0,-1 1 0,0-1 1,1 0-1,0 1 0,-1-1 0,-1 3 1,1-1-11,1 0 1,-1 0 0,1 0 0,0 0-1,0 0 1,0 0 0,0 0 0,1 0-1,-1 0 1,1 0 0,0 1 0,0-1-1,0 0 1,0 0 0,1 0 0,0 5-1,1 0-13,0 1-1,1-1 1,-1 0 0,8 14-1,-8-18 7,0 0-1,1 0 1,-1-1 0,1 1-1,0 0 1,0-1 0,0 0-1,0 0 1,1 0 0,-1 0-1,1 0 1,0-1 0,0 0-1,0 1 1,6 1 0,-4-2 0,1 0 0,-1-1 1,1 0-1,-1 0 0,1 0 0,-1-1 1,1 0-1,-1-1 0,12-1 1,-1-2 3,-1 0 0,0-1 0,0-1 1,0-1-1,-1 0 0,0-1 0,23-15 0,-15 5 17,-1 0 0,-1-2-1,-1 0 1,0-1 0,18-27-1,-9 8 39,-3-1 0,26-55 0,-22 28 190,38-133 0,-41 113 128,-19 62-71,-8 24-142,-2 6-11,-12 47 62,-20 171-83,15-78-86,19-144-41,-60 349 107,-29-6-38,66-274-49,-25 76 47,36-116-35,0 0 1,-29 46 0,39-72-25,0 0 1,0 0-1,0 0 1,-1 0-1,1 0 1,-1 0 0,0 0-1,0-1 1,0 0-1,-4 3 1,6-4-3,0-1-1,0 0 1,-1 0 0,1 1 0,0-1 0,0 0 0,0 0 0,0 0 0,-1 0 0,1-1 0,0 1 0,0 0 0,0 0 0,0-1 0,-1 1 0,1 0 0,0-1 0,0 1 0,0-1 0,0 0 0,0 1 0,0-1 0,0 0 0,0 0 0,1 1 0,-1-1 0,0 0 0,0 0 0,1 0 0,-1 0 0,0 0 0,1 0 0,-1 0 0,0-2 0,-6-10 51,0-1 1,2 1 0,-1-1-1,1-1 1,1 1 0,-2-18-1,0-4 151,-2-49-1,8 76-161,0 0 0,0-1-1,1 1 1,0 0 0,0-1-1,1 1 1,1 0 0,0 0-1,0 0 1,0 1 0,6-9 0,-4 7-8,2 1 1,-1 0 0,1 1 0,1 0 0,0 0 0,0 0 0,0 1 0,1 1 0,10-7 0,-2 3-6,0 0 0,1 2 1,0 0-1,0 1 0,1 1 1,0 0-1,0 2 0,0 0 1,0 1-1,28 0 1,-21 3-1,-1 1 0,0 1 1,0 1-1,0 1 1,0 1-1,-1 1 1,41 17-1,-59-21-28,-1 0 0,0 1 0,1 0 0,-1 0 0,-1 0 0,1 0 0,0 1 0,-1 0 0,0 0 0,0 0 0,0 1 1,6 7-1,-10-12-10,0 1 0,0-1 0,0 0 0,0 0 0,0 0 1,0 1-1,0-1 0,0 0 0,0 0 0,0 0 0,0 1 1,0-1-1,0 0 0,0 0 0,0 0 0,0 1 0,0-1 1,0 0-1,0 0 0,-1 0 0,1 0 0,0 1 0,0-1 1,0 0-1,0 0 0,0 0 0,0 0 0,-1 0 1,1 1-1,0-1 0,0 0 0,0 0 0,0 0 0,-1 0 1,1 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3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66 312 6728,'0'0'4969,"12"1"-4457,39 3 17,-46-4-426,0 0-1,0 0 0,0-1 0,0 1 0,0-1 1,0 0-1,0-1 0,0 1 0,-1-1 1,1 0-1,0 0 0,-1-1 0,1 1 1,-1-1-1,0 0 0,6-5 0,0-2 138,-1-1-1,0 1 1,-1-2-1,10-15 1,-11 15-73,1 0 42,-1-1 1,-1 0-1,0 0 1,0 0-1,6-27 1,-11 35-144,0 1 0,-1-1 0,1 0 0,-1 1 0,0-1 0,0 1 0,-1-1 0,1 0 0,-1 1 0,-2-6 0,2 7-25,0 1 0,0-1 1,0 1-1,-1-1 0,0 1 0,1-1 0,-1 1 0,0 0 0,0 0 0,0 0 0,0 0 0,-1 0 0,1 0 0,0 1 0,-1-1 0,1 1 0,-5-2 0,3 2-10,1 0-1,-1 0 1,1 0-1,-1 1 1,1-1-1,-1 1 1,1 0-1,-1 0 1,1 1-1,-1-1 1,1 1-1,0 0 1,-1-1-1,1 2 1,0-1-1,-1 0 1,-4 3-1,-6 4 66,0 0 0,-19 16 0,32-23-90,-13 10 29,1 1 0,1 0 0,0 1 0,1 0 0,0 1-1,1 0 1,1 1 0,0 0 0,1 1 0,0 0 0,1 0 0,1 0 0,1 1 0,0 0-1,2 0 1,-1 0 0,0 31 0,4-41-25,0-1-1,0 1 1,1-1-1,0 1 0,0-1 1,0 1-1,1-1 1,0 0-1,0 0 1,1 0-1,0 0 1,0 0-1,0-1 1,1 1-1,0-1 1,0 0-1,0 0 1,0 0-1,1-1 1,0 1-1,0-1 1,6 4-1,-3-3 17,0-1 0,0 1 0,1-2 0,-1 1 0,1-1 0,0 0 0,0-1 0,0 0 0,0-1 0,0 0 0,0 0 0,0-1 0,0 0-1,0 0 1,12-3 0,-3-1 40,-1 0 0,1-2-1,-1 0 1,-1 0 0,1-2-1,-2 0 1,1-1 0,22-17-1,6-9 221,54-57 0,-18 15 82,-71 69-252,1 1 0,0-1 0,13-7 0,-22 15-105,0 0 0,-1 0 1,1 0-1,0 0 0,-1 0 0,1 0 1,0 0-1,-1 0 0,1 0 0,-1 0 1,1 0-1,0 0 0,-1 0 0,1 0 1,0 1-1,-1-1 0,1 0 0,-1 0 0,1 1 1,-1-1-1,1 0 0,-1 1 0,1-1 1,-1 1-1,1-1 0,-1 1 0,1-1 1,-1 1-1,0-1 0,1 1 0,-1-1 1,0 1-1,1-1 0,-1 1 0,0 0 0,0-1 1,1 2-1,10 28 170,-10-26-148,4 12 17,1 0 0,1 0 1,0-1-1,1 0 0,1-1 0,0 0 0,1 0 0,0-1 0,1 0 0,0 0 0,1-2 0,1 1 0,0-2 0,0 1 1,16 7-1,-15-9 32,-10-6-31,0 0 0,0 0 0,0-1-1,0 1 1,0-1 0,0 0 0,1 0-1,-1-1 1,1 0 0,0 1-1,-1-1 1,1-1 0,0 1 0,-1-1-1,1 0 1,6 0 0,-10 0-32,0 0-1,-1-1 1,1 1 0,0 0-1,0-1 1,-1 1 0,1-1 0,0 1-1,-1-1 1,1 1 0,-1-1-1,1 1 1,0-1 0,-1 1 0,1-1-1,-1 0 1,1 1 0,-1-1-1,0 0 1,1 0 0,-1 1-1,0-1 1,0 0 0,1 0 0,-1 0-1,0 1 1,0-1 0,0 0-1,0 0 1,0 0 0,0 1 0,0-1-1,0 0 1,-1-1 0,-7-31-1534,5 25-765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7232,'0'0'7400,"13"1"-6580,190 40 2043,-149-29-2077,-26-6 65,38 13 0,-66-19-849,0 0 0,1 0-1,-1 0 1,0 0 0,1 0-1,-1 0 1,0 0-1,0 0 1,1 0 0,-1 0-1,0 0 1,1 0 0,-1 1-1,0-1 1,0 0 0,1 0-1,-1 0 1,0 1-1,0-1 1,0 0 0,1 0-1,-1 0 1,0 1 0,0-1-1,0 0 1,0 0 0,1 1-1,-1-1 1,0 0-1,0 1 1,0-1 0,0 0-1,0 0 1,0 1 0,0-1-1,0 0 1,0 1-1,0-1 1,0 0 0,0 1-1,0-1 1,0 0 0,0 0-1,0 1 1,0-1 0,0 0-1,-1 1 1,1-1-1,-4 4-2602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12552,'0'0'1240,"98"-47"-728,-35 33 0,-3 8-112,5 2-8,-3 4-48,-7 4 0,-1 2-9,-3 2 9,1 4-256,-4-2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436 205 6016,'0'0'6066,"4"18"-5187,-1-8-728,20 124 1393,-16-73-662,15 219 2774,-25-258-2895,3-22-741,0 1 0,0-1 0,0 0 0,0 0 0,0 1 0,0-1 0,0 0 0,0 0 0,0 0 0,-1 1 1,1-1-1,0 0 0,0 0 0,0 0 0,0 1 0,0-1 0,-1 0 0,1 0 0,0 0 0,0 0 0,0 0 0,-1 1 0,1-1 0,0 0 0,0 0 0,-1 0 0,1 0 0,0 0 0,0 0 0,0 0 1,-1 0-1,1 0 0,0 0 0,0 0 0,-1 0 0,1 0 0,0 0 0,-4-2 84,2 0 1,-1 0-1,0-1 1,0 1-1,1-1 1,-1 0-1,-2-4 0,-3-2-151,-128-170 836,34 41-348,-93-143 367,192 277-788,1-1-1,-1 1 1,1 0-1,0-1 1,0 1-1,0-1 1,1 1-1,-2-7 1,3 10-15,0-1 1,0 1 0,1-1-1,-1 1 1,0-1-1,0 1 1,1 0-1,-1-1 1,1 1-1,0-1 1,-1 1 0,1 0-1,0-1 1,0 1-1,0 0 1,0 0-1,0 0 1,0-1 0,0 1-1,0 0 1,0 1-1,0-1 1,1 0-1,-1 0 1,0 0-1,1 1 1,-1-1 0,0 1-1,1-1 1,1 0-1,13-4 7,0 1 0,1 0-1,0 1 1,0 1 0,32 0-1,-25 1 2,227-1 74,-201 6 15,0 1 1,-1 2 0,51 15-1,-72-12 86,0 1 1,37 20-1,-8-3 313,-45-22-50,-18 2-331,1-3-190,-8 9-479,10-8-2502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9144,'0'0'2480,"13"0"-1942,-4 0-432,5 0 48,-1 0 0,0-1 0,1 0 0,-1-2 1,14-3-1,53-20 891,-73 23-902,-1 0-1,1 0 1,0-1-1,-1 0 1,0 0-1,1-1 1,-2 1 0,1-1-1,5-7 1,-10 11-107,0 0 1,0 1-1,-1-1 1,1 0 0,0 0-1,-1 0 1,1 0 0,-1 0-1,1 0 1,-1 0 0,0 0-1,1 0 1,-1 0 0,0 0-1,0 0 1,0-1 0,0 1-1,0 0 1,0 0 0,0 0-1,0-2 1,-1 2-4,1 0 0,-1 1-1,1-1 1,-1 0 0,0 0 0,1 0 0,-1 1 0,0-1 0,0 0-1,1 1 1,-1-1 0,0 1 0,0-1 0,0 1 0,0-1 0,0 1-1,0-1 1,-1 1 0,-3-1 45,0 0-1,1 0 1,-1 0 0,0 1-1,0 0 1,0 0 0,0 0-1,-6 2 1,-1 1 20,0 0 0,0 1 0,1 1 0,-1 0 0,1 1 0,0 0 0,1 1 0,-11 8 0,13-9-20,0 0-1,1 1 0,0 0 0,0 0 0,1 1 1,0 0-1,1 0 0,-1 0 0,2 1 1,-9 17-1,13-24-57,-1-1 1,0 1-1,1 0 1,-1 0-1,1 0 1,0-1-1,0 1 1,-1 0-1,1 0 0,0 0 1,1 0-1,-1 0 1,0 0-1,0-1 1,1 1-1,-1 0 1,1 0-1,0 0 1,0-1-1,-1 1 1,1 0-1,0-1 1,0 1-1,0-1 1,1 1-1,-1-1 1,0 1-1,0-1 1,1 0-1,-1 0 0,1 1 1,-1-1-1,1 0 1,0-1-1,-1 1 1,1 0-1,0 0 1,0-1-1,2 1 1,4 2 51,0-1 0,1-1 0,-1 1 0,1-1 0,-1-1 0,1 0 1,12-1-1,-6-1 7,0-1 1,0 0-1,0-1 0,-1-1 1,1 0-1,14-8 1,77-49 487,-88 51-462,-14 8-59,1 0 0,-1 1 1,1-1-1,-1 1 0,1 0 1,0 1-1,0-1 0,0 1 1,0 0-1,9-1 0,-11 3-12,0-1-1,0 0 1,0 1-1,0-1 1,0 1-1,0 0 1,0 0-1,0 0 1,0 0-1,0 1 1,0-1 0,0 1-1,-1 0 1,1 0-1,-1 0 1,0 0-1,1 0 1,1 3-1,64 78 601,-50-58-394,1-2 0,1 0 0,1-1 0,1-1 0,29 22 0,-47-40-210,1 0 71,-1 1 0,1-1 0,0 0 0,1-1 0,7 4 0,-12-6-80,1 0-1,-1 1 1,1-1 0,0 0 0,-1 0-1,1 0 1,-1 0 0,1 0-1,-1 0 1,1 0 0,-1 0 0,1-1-1,-1 1 1,1-1 0,-1 1 0,1-1-1,-1 0 1,1 1 0,-1-1-1,0 0 1,0 0 0,1 0 0,-1 0-1,0 0 1,0 0 0,2-2 0,11-20-180,-7 10-3189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 14672,'0'0'2633,"-15"16"-2207,-166 175 578,110-119-603,-149 165 1668,216-231-2204,-8 10 704,9-6-3174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2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288 304 4912,'0'0'8864,"-3"20"-8368,-7 70 183,2 104 0,35 212 1178,-22-369-1371,2-1 0,0 1 0,16 40 0,-23-77-473,0 0-1,0 0 0,0 0 0,0 0 0,0 0 0,0 0 0,0 0 0,0 0 1,0-1-1,0 1 0,0 0 0,0 0 0,0 0 0,0 0 0,0 0 0,0 0 0,0 0 1,0 0-1,0 0 0,0 0 0,0-1 0,0 1 0,0 0 0,0 0 0,0 0 1,1 0-1,-1 0 0,0 0 0,0 0 0,0 0 0,0 0 0,0 0 0,0 0 1,0 0-1,0 0 0,0 0 0,0 0 0,0 0 0,1 0 0,-1 0 0,0 0 1,0-1-1,0 1 0,0 0 0,0 0 0,0 0 0,0 1 0,0-1 0,0 0 1,1 0-1,-1 0 0,0 0 0,0 0 0,0 0 0,0 0 0,0 0 0,0 0 1,0 0-1,0 0 0,0 0 0,0 0 0,0 0 0,1 0 0,1-12 132,-2-23 80,-1-1 0,-3 0 0,-11-55 0,7 41-76,-94-404 915,16 111-255,78 302-691,8 33-69,-1 1 0,-1-1 1,1 1-1,-1 0 1,0-1-1,-1 1 0,0 0 1,0 0-1,0 1 1,-1-1-1,-6-9 0,6 11 132,7 4-37,8 6-42,13 12 36,34 32 0,1 1-7,18 11 48,133 140 1,36 100 31,-223-270-165,23 45 0,-39-63-24,-1-1-1,0 1 1,-1 1-1,-1-1 0,0 1 1,3 26-1,-6-35-13,-1 1 0,0 0 0,-1 0 0,1 0 0,-1 0 0,-1-1 1,1 1-1,-1 0 0,0-1 0,0 1 0,0-1 0,-1 0 0,1 1 0,-2-1 0,1 0 0,0-1 0,-1 1 0,0-1 0,0 1 0,0-1 0,-1-1 0,1 1 0,-1 0 0,-7 3 0,-4 2 8,0-1 0,-1 0 0,0-1 0,-1-1 0,1-1-1,-29 6 1,-56 3 215,0-4 0,0-4 0,-203-15 0,295 8-230,-25-4-94,35 5 91,0 0 0,-1 0 0,1 0 0,0 0 0,0 0 0,0-1 0,0 1 0,-1 0 0,1 0 1,0 0-1,0 0 0,0 0 0,0 0 0,0 0 0,-1 0 0,1 0 0,0 0 0,0-1 0,0 1 1,0 0-1,0 0 0,0 0 0,0 0 0,0 0 0,-1-1 0,1 1 0,0 0 0,0 0 0,0 0 1,0 0-1,0-1 0,0 1 0,0 0 0,0 0 0,0 0 0,0 0 0,0-1 0,0 1 0,0 0 1,0 0-1,0 0 0,0 0 0,0 0 0,0-1 0,1 1 0,-1 0 0,0 0 0,0 0 0,0 0 1,0 0-1,0-1 0,0 1 0,0 0 0,0 0 0,1 0 0,9-8-121,72-48-259,-24 18-3315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2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6 179 9040,'0'0'992,"-2"-10"-368,1 3-504,1 5-75,-1-1-1,0 1 0,1-1 0,0 1 1,-1-1-1,1 1 0,0-1 0,0 0 1,1 1-1,-1-1 0,0 1 0,1-1 1,0 1-1,0-1 0,-1 1 0,1-1 0,1 1 1,-1 0-1,0 0 0,0-1 0,1 1 1,0 0-1,-1 0 0,1 0 0,0 1 1,0-1-1,0 0 0,0 1 0,2-2 1,10-4 167,0 0 0,0 2 0,1 0 0,-1 0 0,1 1 0,16-2 0,97-7 836,-82 10-715,84-11 537,112-6 489,-174 20-1100,97-3-1731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4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5320,'0'0'10441,"12"2"-9925,20 2-143,0-1 0,54-3 0,79-10 632,-21-7-138,-46 4 218,-98 13-1078,0 0 0,0 0 1,0 0-1,0-1 1,0 1-1,0 0 0,0 0 1,-1 0-1,1 0 0,0-1 1,0 1-1,0 0 0,0 0 1,0 0-1,0 0 1,0-1-1,0 1 0,0 0 1,0 0-1,0 0 0,0 0 1,0-1-1,0 1 1,0 0-1,0 0 0,0 0 1,0 0-1,0-1 0,0 1 1,0 0-1,0 0 0,0 0 1,0 0-1,1-1 1,-1 1-1,0 0 0,0 0 1,0 0-1,0 0 0,0 0 1,0 0-1,1-1 0,-1 1 1,0 0-1,0 0 1,0 0-1,0 0 0,0 0 1,1 0-1,-1 0 0,0 0 1,0 0-1,-19-6-143,0 7-2549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4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11448,'0'0'984,"9"-1"-615,269-14 1723,-50 5-416,-209 8-1390,1-1-1,-1-1 1,28-9 0,-9-1-2406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5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751 3 4008,'0'0'6478,"-16"-1"-5932,14 1-529,-8-1 76,-1 1 1,0-1 0,1 2 0,-1 0 0,0 0 0,1 1 0,-1 0-1,1 1 1,0 0 0,-13 6 0,-28 18 632,0 2 0,-55 43 0,-85 82 1131,180-144-1752,-94 87 881,94-85-824,0 0 1,1 1-1,0 0 0,1 1 1,0 0-1,-10 24 0,17-33-116,0 0 0,1 0-1,-1 0 1,1 0 0,0 0-1,1 0 1,-1 0-1,1 0 1,0 0 0,0 0-1,0 1 1,1-1-1,0 0 1,0 0 0,0 0-1,1 0 1,-1 0-1,1-1 1,0 1 0,1 0-1,-1-1 1,1 1 0,0-1-1,0 0 1,0 0-1,1 0 1,-1-1 0,1 1-1,0-1 1,0 1-1,8 4 1,4 1 62,0-1-1,0 0 1,1-1-1,0 0 1,0-2-1,0 0 1,35 5-1,5-2 203,0-2 0,0-3-1,74-5 1,-111 0-213,107-11 415,-105 9-314,0-1 1,-1 0-1,35-14 1,-56 19-197,0 0 0,0-1 0,1 1 0,-1 0-1,0 0 1,0 0 0,1 0 0,-1-1 0,0 1 0,0 0 0,0 0 0,1-1 0,-1 1 0,0 0 0,0 0 0,0-1 0,0 1 0,0 0 0,0-1 0,1 1 0,-1 0 0,0 0 0,0-1 0,0 1 0,0 0 0,0-1 0,0 1 0,0 0 0,0 0 0,0-1 0,0 1 0,-1 0 0,1-1 0,0 1 0,0 0 0,0 0 0,0-1 0,0 1-1,0 0 1,-1 0 0,1-1 0,0 1 0,0 0 0,0 0 0,-1-1 0,1 1 0,0 0 0,0 0 0,-1 0 0,1-1 0,-13-9-81,0 3-59,0 1-1,0 1 1,0 0 0,-28-6-1,6 4-3014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 16256,'0'0'134,"-9"10"-30,-112 118 228,-211 171 0,295-270-91,18-15 179,-21 20 0,37-30-258,-8 8 260,10-11-405,1-1 1,0 0-1,0 1 1,-1-1-1,1 0 0,0 0 1,-1 0-1,1 1 1,0-1-1,-1 0 1,1 0-1,0 0 0,-1 0 1,1 0-1,0 0 1,-1 1-1,1-1 1,0 0-1,-1 0 0,1 0 1,-1 0-1,1 0 1,0 0-1,-1-1 0,1 1 1,0 0-1,-1 0 1,1 0-1,0 0 1,-1 0-1,1 0 0,0-1 1,-1 1-1,1 0 1,1-5-2298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6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11656,'0'0'954,"15"-9"-604,-5 4-275,13-8 140,1 0 1,0 2-1,26-8 1,-8 5 337,-1 2 1,2 1 0,-1 3-1,73-5 1,-106 12-566,82 3 1561,-81-1-1767,0 0 0,0 1-1,0 0 1,0 1 0,-1 0-1,16 6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6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20 10248,'0'0'1501,"-6"12"-978,4-10-517,-6 12 268,1 0-1,1 0 0,-1 0 1,-6 27-1,12-37-161,0 1 1,1-1-1,-1 0 0,1 1 1,0-1-1,0 0 0,0 1 1,1-1-1,0 0 0,2 9 1,-2-11-44,0 1 1,0 0 0,1-1 0,0 1-1,-1-1 1,1 0 0,0 0 0,0 1-1,0-1 1,0 0 0,0-1 0,1 1 0,-1 0-1,1-1 1,-1 1 0,1-1 0,-1 0-1,5 2 1,3 0 60,-1 0-1,0 0 1,1-1 0,0-1-1,-1 1 1,1-1-1,0-1 1,0 0 0,-1-1-1,1 1 1,0-2-1,0 0 1,-1 0 0,1 0-1,-1-1 1,0-1 0,0 1-1,14-9 1,-20 10-93,-1 0 0,1 0 0,-1 0-1,0 0 1,1 0 0,-1 0 0,-1 0 0,1-1 0,0 1 0,0 0 0,-1-1 0,1 0 0,-1 1 0,0-1 0,0 0-1,0 0 1,0 0 0,-1 0 0,1 0 0,-1 0 0,1 0 0,-1 0 0,0 0 0,0 0 0,-1 0 0,1 0 0,0 0 0,-1 1-1,0-1 1,0 0 0,-2-4 0,1-1 19,-1 2 0,0-1 0,-1 0-1,0 1 1,0-1 0,0 1 0,-1 0-1,0 0 1,0 1 0,0 0 0,-9-8-1,6 8 28,0 0 1,-1 0-1,1 1 0,-1 0 0,0 1 0,0 0 0,0 0 0,-14-2 0,17 4-9,-1 0-1,1 1 0,0 0 1,0 0-1,0 1 1,-1-1-1,1 1 1,0 1-1,0-1 1,0 1-1,0 0 0,0 0 1,-10 6-1,8 0-112,10-3 311,13-1-3366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7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10448,'0'0'3058,"2"17"-2306,13 287 2237,3 142 1363,-17-369-2342,-1-77-1990,0 0 1,0 0-1,0 1 1,0-1-1,1 0 1,-1 0-1,0 0 1,0 0-1,0 0 1,0 0-1,0 1 1,0-1-1,1 0 1,-1 0 0,0 0-1,0 0 1,0 0-1,0 0 1,1 0-1,-1 0 1,0 0-1,0 0 1,0 0-1,0 0 1,1 0-1,-1 0 1,0 0-1,0 0 1,0 0-1,0 0 1,1 0-1,-1 0 1,0 0 0,0 0-1,0 0 1,0 0-1,1 0 1,-1 0-1,0-1 1,0 1-1,0 0 1,0 0-1,0 0 1,0 0-1,1 0 1,11-7 310,-5 3-229,52-18 206,1 3 0,116-22 0,-41 11 39,-125 28-315,10-1 59,-17 1-173,-9-1-177,-10 1-3155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7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 13968,'0'0'1608,"14"-11"-1039,-1 2-421,0-2 28,1 1 0,0 1 0,1 0 0,0 1 0,18-7 0,-8 6 113,0 1 1,1 2-1,28-4 1,79-4 581,-95 11-610,32 0 246,-42 3-83,0-1 1,35-8-1,-47 4-220,-16 4-197,0 1 1,0 0-1,0 0 0,0 0 1,0 0-1,0 0 0,0-1 0,0 1 1,0 0-1,0 0 0,0 0 1,0 0-1,0-1 0,0 1 0,0 0 1,0 0-1,0 0 0,0 0 0,0-1 1,0 1-1,0 0 0,0 0 1,-1 0-1,1 0 0,0 0 0,0-1 1,0 1-1,0 0 0,0 0 1,0 0-1,0 0 0,-1 0 0,1 0 1,0 0-1,0 0 0,0-1 1,0 1-1,0 0 0,-1 0 0,1 0 1,0 0-1,0 0 0,-25-7-1924,22 6 723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7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1 146 12160,'0'0'920,"1"-11"-503,7-37 199,-8 46-537,1-1 0,0 0-1,0 1 1,0-1 0,0 1 0,1-1 0,-1 1-1,1-1 1,-1 1 0,1 0 0,0 0 0,0 0-1,0 0 1,0 0 0,0 0 0,1 0 0,-1 1 0,5-3-1,0 1 109,1 0-1,-1 0 0,1 1 0,14-2 1,-11 2-42,64-10 1023,1 4 0,1 3-1,146 8 1,-217-2-1012,11 0 42,-16 1-263,-9 1-109,-4 0-2665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8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12056,'0'0'464,"98"0"-232,-31-2 440,18-2 0,5 4 104,3 0 8,-8 4-32,-11-2-1,-9 2-55,-17 2-8,-10 0-152,-9 0 16,-9 0-376,-4-2 16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9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6728,'0'0'9751,"-3"17"-9159,0 3-404,-2 7 128,2 0 1,-1 29 0,4-42-179,5 328 3388,-5-334-3375,0-1 0,0 1 1,-1-1-1,-2 12 0,-2 17 834,5-35-826,0-9-917,0 5-2022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19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13360,'0'0'864,"17"-5"-532,79-18 406,0 3 0,1 5-1,0 4 1,1 4 0,123 8 0,-157 2-243,-36-2-2820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0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8336,'0'0'4896,"10"5"-3828,-5-3-951,-1-1-45,-1 0 1,0 0-1,0 1 0,1-1 1,-1 1-1,0 0 1,0 0-1,-1 0 0,1 1 1,0-1-1,-1 1 0,1-1 1,-1 1-1,0 0 1,0 0-1,0 0 0,0 0 1,-1 0-1,1 0 1,-1 1-1,0-1 0,1 0 1,0 6-1,4 29 457,-2 0 1,0 52-1,-9 82 575,2-107-680,-1 2 26,1-36-82,1-1 0,2 1 0,1 0-1,8 51 1,-9-81-348,0 0-1,0 0 0,0 0 0,0 0 1,0 0-1,1 0 0,-1 0 0,0 0 1,1-1-1,-1 1 0,1 0 0,-1 0 1,1 0-1,-1 0 0,1-1 1,-1 1-1,1 0 0,0-1 0,-1 1 1,1 0-1,0-1 0,0 1 0,0-1 1,-1 1-1,3 0 0,-2-1 12,0 0 1,0-1-1,0 1 0,1 0 0,-1 0 1,0-1-1,0 1 0,0-1 0,0 1 1,0-1-1,0 1 0,-1-1 0,1 0 1,0 0-1,0 1 0,0-1 0,1-1 1,2-3-591,0-1 1,0 1 0,0-1 0,-1 1 0,3-7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0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0 218 11656,'0'0'296,"2"-10"-4,1-1-221,1-1 1,0 1 0,0 0 0,1 1-1,1-1 1,-1 1 0,2 0 0,-1 0-1,2 1 1,-1-1 0,1 2 0,0-1-1,1 1 1,0 1 0,17-12 0,-11 12 5,0 0 1,1 1-1,0 1 1,1 0-1,-1 2 1,1 0-1,-1 0 1,1 2-1,0 0 1,0 1-1,32 3 1,-29 0 55,-1 0 0,1 2 0,-1 0 0,0 1 0,0 1 0,0 1 1,-1 0-1,0 2 0,30 20 0,-41-25-45,-1 0 0,1 1 0,-1 0 0,0 0-1,-1 1 1,0-1 0,0 1 0,0 0 0,0 1 0,-1-1 0,-1 1 0,1 0 0,3 11 0,-6-12-2,0 1 0,0-1 0,0 0 0,-1 1 0,0-1 0,0 0 0,0 1 0,-1-1 0,-1 0 0,1 0 0,-1 0 0,0 0 0,-1 0 0,0 0 0,0 0 0,-4 7 0,-2-1 30,0-1 0,0 0 0,-1 0 0,-1-1 0,0-1 0,0 0 1,-1 0-1,0-1 0,0 0 0,-1-1 0,-1-1 0,-23 10 0,15-8 18,1-2-1,-1 0 1,0-1 0,-1-2 0,0 0-1,1-1 1,-42-1 0,53-3-82,-1 1 0,1-2 1,-1 1-1,-11-5 0,21 6-49,-1-1 1,1 1-1,0-1 0,0 0 0,0 0 0,0 0 1,0 0-1,0 0 0,0-1 0,0 1 0,0-1 1,1 1-1,-1-1 0,0 1 0,1-1 0,-1 0 1,1 0-1,0 0 0,0 0 0,0 0 0,0 0 1,0 0-1,0 0 0,0 0 0,1 0 0,-2-4 1,2-3-195,1 1-1,-1-1 1,2 1 0,-1-1 0,4-11 0,-3 12-1385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3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1387 11048,'0'0'485,"-2"17"-249,-37 196 909,-17 47 703,28-127-522,19-100-854,6-26-231,1 0 0,0 0 1,1 0-1,0 0 0,-1 13 0,8-51 1144,0 5-1211,19-100 437,31-150 598,-36 196-678,44-110 1,-50 158-322,28-48 0,-34 65-136,1 2 0,1-1 0,1 1 0,-1 1 0,21-18 0,-28 28-51,0-1 1,0 1-1,0 0 1,0 0 0,1 0-1,-1 0 1,1 1-1,-1-1 1,1 1 0,5-1-1,-7 1-10,0 1 1,0 0-1,0 0 0,-1 0 0,1 1 1,0-1-1,-1 0 0,1 1 0,0-1 1,0 1-1,-1 0 0,1-1 0,-1 1 1,1 0-1,-1 0 0,1 0 0,-1 0 1,1 0-1,-1 0 0,0 0 0,0 1 1,1-1-1,-1 1 0,1 1 0,2 4 17,-1-1-1,0 0 1,0 1 0,-1-1-1,1 1 1,-1 0-1,-1-1 1,1 1-1,-1 0 1,-1 0-1,1 10 1,-2 0 32,0 1-1,0-1 1,-7 25 0,6-33-34,0 0 0,-1 0 0,-1 0 0,1 0 0,-1 0 0,-1-1 0,1 0 0,-9 11 1,11-16-16,0 0 0,-1-1 0,1 0 0,0 0 0,-1 0 0,1 0 1,-1 0-1,0 0 0,1 0 0,-1-1 0,0 0 0,0 1 1,0-1-1,0 0 0,0 0 0,-1-1 0,1 1 0,0-1 1,0 1-1,0-1 0,-1 0 0,1 0 0,0-1 0,0 1 0,0-1 1,-1 1-1,-4-3 0,2 1 28,3 1-14,0 0 0,-1 0-1,1 0 1,0-1 0,-1 1 0,1-1 0,0 0 0,-3-2 0,9 2 7,-1 0 0,1 1 0,0 0 0,0-1 0,0 1 0,5-1 0,23-5-25,0-1 1,0-1-1,-1-2 0,0-1 0,-1-1 1,0-2-1,-1-1 0,-1-1 0,0-1 1,-2-1-1,0-2 0,-1 0 0,28-34 1,28-41 81,127-203 0,-182 255-61,-2-2 0,-2 0-1,-2-1 1,-2-2-1,11-53 1,34-256 226,-61 352-243,1-3 17,-1 0-1,0 0 1,0 1 0,-1-1-1,0 0 1,-1 0 0,-3-16-1,4 25-26,0 0-1,0-1 1,-1 1-1,1-1 1,0 1 0,0 0-1,-1-1 1,1 1-1,0 0 1,-1-1 0,1 1-1,0 0 1,-1-1-1,1 1 1,0 0-1,-1 0 1,1-1 0,-1 1-1,1 0 1,0 0-1,-1 0 1,1 0-1,-1-1 1,1 1 0,-1 0-1,1 0 1,-1 0-1,1 0 1,0 0-1,-1 0 1,1 0 0,-1 0-1,1 0 1,-1 1-1,0-1 1,-16 8 6,4 5-17,0 0 1,1 0 0,1 1 0,0 1 0,1-1 0,0 2 0,-7 16-1,15-29 7,-25 51-55,1 2 0,3 0 0,-25 96 0,-25 184-171,61-269 176,4 0 0,2 1 0,4-1-1,8 108 1,-5-165 41,1 0 0,-1 0-1,1 0 1,1 0 0,6 16 0,-8-24 8,-1-1 1,1 1 0,0 0-1,1 0 1,-1 0-1,0 0 1,0-1 0,1 1-1,-1-1 1,1 1 0,0-1-1,-1 1 1,1-1 0,0 0-1,0 0 1,0 0-1,-1 0 1,1 0 0,0 0-1,0-1 1,1 1 0,-1-1-1,0 1 1,0-1 0,0 0-1,0 1 1,0-1-1,0-1 1,1 1 0,-1 0-1,0 0 1,0-1 0,3 0-1,17-7 6,0-1 0,0-1 0,-1-1 0,0-1 0,-1-1 0,20-17 0,19-10 18,133-70 115,-177 103-79,1 1 0,0 1 0,32-7 0,-45 11-40,1 1 1,0 1 0,-1-1-1,1 0 1,0 1-1,-1 0 1,1 0-1,-1 0 1,1 0-1,-1 1 1,0-1 0,1 1-1,-1 0 1,0 0-1,5 4 1,19 9 61,-17-12-40,-7-6 18,-15-12 2,9 13-53,0-1 1,0 1 0,-1 0 0,1 0 0,-1 0 0,0 0 0,0 1 0,1 0 0,-1-1 0,0 2 0,0-1 0,0 0 0,0 1 0,0-1 0,0 1 0,0 0 0,0 0 0,0 1 0,0-1 0,0 1 0,0 0-1,-5 2 1,-3 1 14,-1 0-1,1 1 0,-1 0 1,1 1-1,-16 12 0,12-7-21,1 1 0,0 1 1,1 0-1,0 1 0,1 0 0,1 1 0,0 1 0,1 0 0,1 0 0,-14 30 1,23-42-7,-1 0 1,1 0 0,0 0 0,0 0 0,0 0 0,0 0 0,1 0 0,-1 0 0,1 0 0,0 1 0,1-1 0,-1 0 0,1 0 0,0 0 0,0 0 0,0 0 0,0 0 0,3 4 0,-3-5 2,1 0 1,0-1 0,0 1 0,0-1 0,0 1-1,1-1 1,-1 0 0,1 0 0,-1 0-1,1 0 1,0-1 0,-1 1 0,1-1-1,0 1 1,0-1 0,0 0 0,0 0 0,1-1-1,-1 1 1,0-1 0,0 1 0,0-1-1,6 0 1,-4-1 10,1 1 0,0-1 1,0-1-1,0 1 0,-1-1 0,1 0 0,-1 0 0,0-1 0,1 1 0,-1-1 1,0-1-1,0 1 0,-1-1 0,9-7 0,2-4 39,-1 0 0,22-33 0,-4-3 74,-2-1 0,-2-2 1,29-80-1,-50 120-84,3-14 71,-25 84-43,10-40-80,0 1 0,1 0 0,0 1 0,0 17 0,3-24 1,2 1 0,0 0 0,0 0 0,1 0 0,3 12-1,-3-18 12,-1-1-1,1 0 1,0 0-1,0 0 0,1-1 1,-1 1-1,1-1 1,0 1-1,1-1 1,-1 0-1,1 0 0,-1 0 1,8 5-1,-9-8 5,1 0-1,-1 0 1,0 0-1,1 0 1,-1-1 0,1 1-1,-1-1 1,1 0-1,-1 1 1,1-1-1,-1 0 1,1 0-1,-1-1 1,0 1 0,1-1-1,-1 1 1,1-1-1,-1 0 1,0 0-1,1 0 1,-1 0 0,0 0-1,0 0 1,3-2-1,5-4 15,0 1 1,-1-2-1,14-12 0,2-7 66,0-1 1,-2-1 0,-1-1-1,30-56 1,-50 83-69,0-1 0,0 1 1,0 0-1,0 0 0,1 0 1,-1 0-1,1 1 0,3-4 1,-5 8-8,-1 0 1,1 0-1,-1 1 0,0-1 1,0 0-1,0 0 1,0 0-1,0 0 0,-1 4 1,-8 39-16,4-24-4,1 0-1,1 0 1,0 31-1,3-47 12,0 0 0,1 1 0,0-1 1,0 0-1,0 1 0,0-1 0,1 0 0,0 0 0,0 0 0,0 0 0,0-1 0,1 1 0,0-1 1,0 1-1,0-1 0,1 0 0,-1 0 0,8 6 0,-7-7 4,-1-1 1,1 0-1,-1-1 1,1 1-1,0-1 0,0 0 1,-1 0-1,1 0 0,0 0 1,0 0-1,0-1 0,0 0 1,0 0-1,0 0 0,0 0 1,0-1-1,0 1 0,0-1 1,0 0-1,6-3 0,3-1 13,0 0 0,-1-1-1,1-1 1,17-12 0,53-47 106,-52 40-23,45-29 0,-76 55-95,1-1 0,1 0 0,-1 0 0,0 1-1,0-1 1,0 1 0,0-1 0,0 1 0,1-1 0,-1 1 0,0 0 0,0-1-1,1 1 1,-1 0 0,0 0 0,0 0 0,1 0 0,-1 0 0,0 0 0,0 0-1,1 1 1,-1-1 0,0 0 0,0 1 0,0-1 0,3 2 0,-3 0-1,1-1 0,-1 1 0,1 0 0,-1 0 0,0 0-1,0-1 1,0 2 0,0-1 0,0 0 0,0 0 0,0 0 0,-1 0 0,1 5 0,1 7 0,-1 1 0,0 0 0,-2 21 0,1-35-2,-3 23 7,2-17 0,0 0 1,0 0-1,1-1 0,0 1 1,0 0-1,0 0 0,3 10 1,-3-16-5,0-1 0,1 1-1,-1-1 1,0 0 0,1 1 0,-1-1 0,1 0 0,-1 1 0,0-1 0,1 0 0,-1 1 0,1-1 0,-1 0-1,1 0 1,-1 0 0,1 1 0,-1-1 0,1 0 0,-1 0 0,1 0 0,-1 0 0,1 0 0,-1 0-1,1 0 1,-1 0 0,1 0 0,-1 0 0,1 0 0,-1 0 0,1-1 0,-1 1 0,1 0 0,-1 0-1,0 0 1,1-1 0,-1 1 0,1 0 0,-1 0 0,1-1 0,-1 1 0,1-1 0,20-14 65,101-103 235,-112 108-279,-6 6-11,0 0 0,0 1 0,0-1 1,0 1-1,9-5 0,-12 8-9,0-1 1,0 1-1,1-1 1,-1 1-1,0 0 1,1 0-1,-1-1 1,0 1-1,1 0 1,-1 0-1,0 0 1,1 0-1,-1 1 1,0-1-1,0 0 1,1 1-1,-1-1 1,0 0-1,0 1 1,1-1-1,-1 1 1,0 0-1,0 0 1,0-1-1,0 1 1,0 0-1,0 0 1,1 1-1,24 27 93,-1 1-1,20 33 0,-15-20-141,-17-23-592,-9-12-3763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0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11856,'0'0'544,"109"6"-40,-20-10 0,19 2 304,11-2 0,-14 4 48,-6 0-1,4-2-63,-7-8 8,-3-4-336,-8-2 16,-1 3-256,-17-5 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2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553 0 5224,'0'0'6378,"-8"10"-5764,5-6-595,-11 12 389,0-1 0,0 0 0,-1-1 0,-1-1-1,-28 19 1,-7-7 402,32-18-491,1 2 1,1 0 0,0 2-1,-22 16 1,15-7 16,-147 132 1780,164-144-2023,0-1 1,0 1-1,1 0 0,1 1 1,-1-1-1,1 1 0,1 0 1,0 1-1,0-1 0,1 1 1,0-1-1,-3 16 0,6-19-52,-1-1 1,1 1-1,0-1 0,0 1 0,0 0 0,1-1 0,0 1 0,0-1 0,0 0 1,1 1-1,0-1 0,0 0 0,0 0 0,0 0 0,1 0 0,0 0 0,0-1 0,0 1 1,1-1-1,0 0 0,0 0 0,0 0 0,0 0 0,6 3 0,8 4 64,-1 0 0,2-2 0,32 13 0,60 12 187,-77-25-183,0-2 0,0-1 0,1-2 0,0-1 0,44-3 0,-74 0-75,1 0 0,-1-1 0,1 0 0,-1 0 0,0-1 0,1 1 1,-1-1-1,8-4 0,-12 5-154,1 0 1,-1 0 0,0 0 0,1 0-1,-1 0 1,0 0 0,0 0-1,0 0 1,0-1 0,0 1-1,0 0 1,0-1 0,0 1 0,0-1-1,-1 1 1,1-1 0,-1 1-1,1-1 1,-1 1 0,1-1-1,-1 0 1,0 1 0,0-1 0,0 0-1,0 1 1,0-1 0,0 1-1,0-1 1,-2-3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2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12360,'0'0'1368,"105"12"-768,-47-8 0,1-8-88,1 2 0,5-2-64,1-4 7,1-11-255,-11 1 0,-1 2-160,-7-12 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2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 9144,'0'0'1800,"0"14"-1175,-12 448 3223,1-304-2631,2-43-321,-3 23 837,12-137-1694,0-1 0,0 1 0,0-1 0,0 0 0,0 1-1,0-1 1,0 1 0,0-1 0,0 1 0,0-1 0,0 1-1,1-1 1,-1 0 0,0 1 0,0-1 0,0 0 0,1 1 0,-1-1-1,0 1 1,0-1 0,1 0 0,-1 1 0,0-1 0,1 0-1,-1 0 1,0 1 0,1-1 0,-1 0 0,1 0 0,-1 0-1,0 1 1,1-1 0,19 0 637,25-15-194,-37 12-363,209-65 1077,-188 63-968,1 1 0,0 2 0,32 2-1,-49 0-91,-16-3-181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3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13056,'0'0'2500,"18"0"-2258,286-18 961,-272 15-989,0 1 172,0-2 0,-1-1 0,34-9 0,-62 13-319,0 1-1,0-1 1,0 0-1,0-1 1,0 1-1,0 0 1,-1-1-1,1 0 1,-1 1 0,1-1-1,-1 0 1,1 0-1,-1-1 1,0 1-1,0 0 1,2-3-1,-4 4-159,-1 0 0,1 0 0,0 0-1,-1 0 1,1 0 0,0 1 0,-1-1 0,1 0 0,-1 0 0,1 1-1,-1-1 1,1 0 0,-1 1 0,0-1 0,1 1 0,-1-1-1,0 1 1,0-1 0,-1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3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11856,'0'0'3168,"13"-5"-2854,4-2-186,0 1-1,0 1 1,1 1-1,-1 0 1,27-2 0,1 7 618,74 11 1,-89-7-260,1-2 0,0 0 1,0-2-1,0-2 0,52-7 1,-69 4-2954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3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12360,'0'0'1352,"140"12"-928,-30-2 8,11-8 80,2 4 0,4 0-8,-2-6 7,-6-8-247,-6-8 16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5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0 162 6632,'0'0'8266,"23"-7"-7639,304-68 1033,58 29 164,-341 44-1588,-10 2 45,-1-1-1,0-2 0,0-1 1,45-13-1,-64 12-128,-19 3 266,-18 4-3238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5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11952,'0'0'1200,"108"-12"-784,-11 4 216,12-4 0,-2-2-96,-10 6 0,-3 4-24,-15-3 7,-9-7-55,-5-2 16,-3-2-160,-3 6 16,-11 6-296,-18-4 16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6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460 0 4216,'0'0'2930,"11"2"-2411,35 4 8,-45-6-403,0 0 1,1 0 0,-1 0-1,0 1 1,1-1 0,-1 1-1,0-1 1,1 1 0,-1-1-1,0 1 1,0 0 0,0-1-1,2 2 1,-3-2-89,0 1 0,0-1 0,0 0 0,0 0 0,0 1 0,1-1 1,-1 0-1,0 1 0,0-1 0,0 0 0,0 1 0,0-1 0,0 0 0,0 1 0,0-1 0,0 0 0,0 1 0,0-1 0,-1 0 0,1 0 0,0 1 0,0-1 0,0 0 0,0 1 1,0-1-1,0 0 0,-1 0 0,1 1 0,0-1 0,0 0 0,0 0 0,-1 1 0,-26 17 1081,23-16-1032,-82 45 1477,49-29-967,0 2-1,2 2 1,0 1 0,-50 44 0,53-36-265,6-7 62,1 1 1,-30 40-1,49-57-278,0 1-1,0 0 1,1 0-1,1 0 1,-1 1 0,2 0-1,-1 0 1,1 0-1,1 0 1,0 1 0,0-1-1,0 17 1,2-23-70,1 0 0,-1 1 1,1-1-1,0 0 0,0 0 1,0 0-1,1 0 0,0 0 0,-1-1 1,1 1-1,1 0 0,-1-1 1,0 1-1,1-1 0,0 0 1,-1 0-1,1 0 0,1 0 0,5 4 1,3 1 48,0 0 1,1-1-1,1 0 1,15 5-1,-5-3-4,1-2 0,-1 0 1,1-2-1,0 0 0,0-2 0,27 0 0,152-11 429,-143 3-340,60 2 818,-143-3-1336,4 2-800,-28-10 0,40 12-393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3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14368,'0'0'1256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7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10752,'0'0'2610,"12"-9"-2166,-1-1-299,-7 6-94,0 1 0,0 0-1,0-1 1,1 2 0,-1-1 0,1 0-1,-1 1 1,1 0 0,0 0 0,0 0 0,0 0-1,0 1 1,0 0 0,0 0 0,10 0 0,321-8 4287,-293 9-3520,-29 1-220,-1-1 1,22-3-1,-27-1 339,0 1-3928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7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0 10248,'0'0'1346,"-3"13"-856,-2 3-330,0 3 75,0 1 1,-1 20-1,2-11 30,2-12-46,0 1 0,0 0-1,2-1 1,2 25 0,-2-37-158,1-1 1,0 1 0,0 0-1,1-1 1,-1 1-1,1-1 1,0 0-1,0 0 1,1 1 0,-1-1-1,1 0 1,0-1-1,0 1 1,0 0-1,0-1 1,1 0 0,-1 0-1,1 0 1,0 0-1,0-1 1,5 4 0,-2-3 26,0-1 0,-1 1 1,1-1-1,0-1 0,0 1 1,0-1-1,0 0 1,0-1-1,0 1 0,0-2 1,1 1-1,9-2 1,-1-2 186,0 0 1,0 0 0,-1-2 0,20-8-1,-31 12-190,0 0 0,1-1 0,-1 1 0,0-1 0,0 1 0,-1-1 0,1 0 0,-1-1 0,1 1 0,-1-1 0,0 1 0,0-1 0,0 0 0,-1 0 0,0 0 0,1-1 0,-1 1 0,-1 0 0,1-1 0,-1 1 0,2-10 0,-2 9-30,-1-1 0,-1 1-1,1 0 1,-1 0-1,1 0 1,-1 0-1,-1 0 1,1 1 0,-1-1-1,0 0 1,0 0-1,0 1 1,-1-1-1,1 1 1,-1 0 0,0 0-1,0 0 1,-1 0-1,1 0 1,-8-5-1,4 4-2,-1-1 0,1 1-1,-2 1 1,1-1-1,0 2 1,-1-1 0,0 1-1,0 0 1,0 1 0,0-1-1,0 2 1,0 0-1,-16-1 1,16 2-14,0 1 0,1-1 0,-1 1 0,1 1 0,-1-1 0,1 2 0,-1-1 0,1 1 0,0 0 0,0 1 0,0 0 1,1 0-1,-1 1 0,-12 10 0,17-12-8,0 0 1,0 0 0,1 0-1,-1 0 1,1 1 0,0 0-1,-3 7 1,-1 13-3599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8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7136,'0'0'3960,"11"10"-3176,-4-4-635,-2-2-51,0 1 0,-1-1 0,1 1-1,-1 0 1,0 0 0,0 0 0,0 1-1,-1-1 1,0 1 0,0 0 0,0 0-1,-1 0 1,0 0 0,2 8 0,7 66 1182,-3 0 1,-4 0-1,-3 0 1,-16 137-1,10-182-598,2-16 673,-1 30 0,5-48-1327,-1-1-1,1 1 1,-1-1 0,0 0 0,1 1-1,-1-1 1,1 0 0,-1 1 0,1-1 0,-1 0-1,1 1 1,-1-1 0,1 0 0,-1 0-1,1 0 1,0 1 0,-1-1 0,1 0-1,-1 0 1,1 0 0,-1 0 0,1 0-1,0 0 1,-1 0 0,1 0 0,23-1 179,-22 1-177,145-19 441,-70 7-256,35 3 239,-96 11-207,-13 0-136,-10 2-179,-1-3-90,0 0 0,0 0 0,-1 0 0,1-1 0,-16-2 0,5 0-3068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8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11256,'0'0'1400,"11"0"-1063,46 2 525,93 0 2402,13-9-672,-110 14-1599,-46-5-735,1-1 0,0 0 0,0 0 0,1 0 1,-1-1-1,0-1 0,16-1 0,-15-1 358,-13 2-891,-5-1-2904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9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10040,'0'0'2921,"15"1"-2398,309 22 2802,-308-21-2884,0-1 0,0 0 0,-1-1 0,1-1 0,0 0 1,26-6-1,-37 6-280,-5 0-201,0 1-1,0 0 0,0 0 0,0 0 1,0 0-1,-1 0 0,1 0 0,0 0 1,0 0-1,0 0 0,0 0 0,0-1 1,0 1-1,0 0 0,0 0 0,0 0 1,0 0-1,0 0 0,0 0 0,0 0 1,0-1-1,0 1 0,0 0 0,0 0 1,0 0-1,0 0 0,0 0 0,0 0 1,0-1-1,0 1 0,0 0 0,0 0 1,0 0-1,0 0 0,0 0 0,0 0 1,0 0-1,0 0 0,0-1 0,1 1 1,-1 0-1,0 0 0,0 0 0,0 0 1,0 0-1,0 0 0,0 0 0,0 0 1,0 0-1,1 0 0,-1 0 0,0 0 1,0 0-1,0 0 0,0 0 0,0 0 1,0 0-1,1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29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11256,'0'0'688,"101"10"-456,-16-6 136,21-2 8,7 2 136,-4-2 0,-8-4-72,-13-2 0,-3 8-88,-14-4 8,-5-6-208,-15-2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0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7736,'0'0'6025,"7"19"-5308,-5-14-655,7 22 258,-2-1 0,0 1 1,5 45-1,-9-32 92,0 5 216,2 0 0,13 52 0,4 17 1399,-20-102-1594,0-6-154,-3-6 204,-5-4-3405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0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0 172 11760,'0'0'1080,"71"-34"-744,-17 12-24,15 1 0,20-1 128,-13 10 0,-9 0 16,-9 0 0,-8 2-16,-3 8-1,-9-2-127,-6 2 8,-3-8-248,-5 2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1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1 7024,'0'0'5937,"-3"10"-5472,-1-2-371,1 0 0,-1 0 0,-1 0 0,1-1 1,-2 1-1,1-1 0,-1 0 0,0-1 0,0 1 0,-11 8 0,9-9-17,-188 158 1956,177-145-1801,2-4 30,1 1 0,1 0 0,0 1 0,-20 31 0,33-43-199,-1-1-1,1 0 0,0 1 0,0 0 0,0-1 1,1 1-1,0 0 0,0 0 0,0 0 0,0-1 1,1 1-1,0 0 0,0 0 0,0 0 0,0 0 1,1 0-1,0 0 0,0 0 0,0 0 0,1-1 1,0 1-1,-1 0 0,2-1 0,-1 1 0,0-1 1,6 7-1,-2-4 9,1 0 0,0 0 1,0-1-1,0 0 0,1-1 1,0 1-1,0-1 1,0-1-1,1 0 0,0 0 1,-1 0-1,11 2 0,0-1 42,1-1-1,-1 0 0,1-1 1,35 0-1,-16-5 73,0-1 0,-1-2 0,1-1 0,-1-3 1,60-20-1,-95 28-139,1-1 1,-1 1 0,0-1 0,0 0-1,0 0 1,0 0 0,5-5 0,-7 7-150,0-1 1,-1 1 0,1-1 0,-1 0-1,1 1 1,-1-1 0,1 0 0,-1 0-1,1 1 1,-1-1 0,1 0 0,-1 0-1,0 0 1,0 1 0,1-1 0,-1 0-1,0 0 1,0 0 0,0 0 0,0 0-1,0 0 1,0 1 0,0-1 0,0 0-1,-1 0 1,1 0 0,0 0 0,0 0-1,-1 1 1,1-1 0,0 0 0,-1 0-1,0-1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1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12360,'0'0'824,"12"-6"-556,39-22 80,-46 26-295,0 0 0,0 0 0,-1 0 0,1 1 0,1-1 0,-1 1 0,0 1 0,0-1 0,0 1 0,0 0 0,7 1 0,3-1 77,247-6 3014,-197-2-2329,-53 5-1167,0 1 0,0 1-1,1 0 1,-1 0 0,15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3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325 135 7232,'0'0'4993,"-5"-11"-4537,-17-33-24,21 42-402,0 1 1,0 0-1,0 0 1,0-1-1,0 1 0,-1 0 1,1 0-1,0 0 1,-1 0-1,1 0 1,0 0-1,-1 1 0,1-1 1,-1 0-1,0 1 1,1-1-1,-1 1 1,1 0-1,-1-1 0,0 1 1,1 0-1,-1 0 1,0 0-1,1 0 1,-1 0-1,0 1 0,1-1 1,-1 0-1,1 1 1,-1-1-1,0 1 1,1 0-1,-3 1 0,-5 0 105,-6 2 19,-1 1 0,1 0 0,0 1 0,1 0 0,-1 1 0,1 1 0,1 0 0,0 1 0,0 1 1,-19 18-1,26-22-109,0 0 1,0 0-1,1 1 1,0 0-1,0 0 1,1 1-1,0-1 1,0 1-1,1 0 1,0 0-1,1 0 1,-1 1-1,1-1 1,1 0-1,0 1 1,0-1 0,1 1-1,0 0 1,0-1-1,1 1 1,2 12-1,0-12-7,0 0-1,0-1 1,0 0-1,1 1 1,1-2-1,-1 1 1,1 0-1,1-1 0,-1 0 1,1 0-1,0-1 1,1 1-1,0-1 1,0-1-1,0 1 1,1-1-1,-1-1 1,1 1-1,0-1 1,0-1-1,1 1 1,-1-1-1,1-1 1,0 0-1,0 0 1,9 1-1,-2-3 53,0-1-1,-1-1 1,1 0 0,-1-1-1,1 0 1,-1-1 0,0-1 0,-1 0-1,20-11 1,-26 12-31,1-1 1,-1 0-1,0 0 1,0-1-1,-1 0 1,1-1-1,-1 0 1,-1 0-1,1 0 1,-1-1-1,-1 0 1,1 0-1,-1 0 1,-1-1-1,1 0 1,2-9-1,-3 3 32,-1 1 0,0-1 0,-1 0-1,-1 0 1,0 0 0,-1 0 0,-1 0 0,-3-24 0,1 26-14,1 1 1,-2 0-1,1 0 1,-2 0-1,1 0 1,-2 1 0,0-1-1,0 2 1,-1-1-1,-13-16 1,17 24-39,0 0 1,0 0 0,0 0 0,0 1 0,0-1-1,-1 1 1,1 0 0,-1 0 0,0 0-1,0 0 1,1 1 0,-1 0 0,0-1 0,0 1-1,0 1 1,0-1 0,-1 1 0,1-1-1,-7 2 1,8-1-25,0 1 0,0 0 0,0 0 0,0 0 0,0 0 0,0 0 0,0 1 0,1-1 0,-1 1 0,0 0 0,1 0 0,0 0 0,-1 0 0,1 0 0,0 0 0,0 1 0,0-1 0,0 1 0,0-1 1,1 1-1,-1 0 0,1 0 0,0-1 0,0 1 0,0 0 0,0 0 0,0 5 0,-1 0-32,1 1 1,0-1-1,1 0 1,0 1-1,0-1 1,0 1-1,1-1 1,1 0 0,0 0-1,0 1 1,3 8-1,3 0-978,-1 0-1,2 0 0,16 25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1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5 11256,'0'0'1289,"-9"11"-797,3-2-401,-7 7 147,1 1 0,-12 22 1,22-36-184,0 1 0,0 0 1,0 0-1,0 0 0,1 0 1,-1 1-1,1-1 0,0 0 1,0 1-1,1-1 0,-1 0 1,1 1-1,0-1 0,0 1 1,1-1-1,-1 0 1,1 1-1,2 5 0,-2-7-6,1 0 1,0-1-1,0 1 0,0 0 1,1-1-1,-1 0 0,1 1 0,-1-1 1,1 0-1,0 0 0,0-1 0,-1 1 1,1 0-1,1-1 0,3 2 1,2 0 68,0-1 0,0 0 0,0 0 0,12 1 0,-3-2 86,1-1 1,-1 0 0,27-4-1,-37 2-93,-1 1-1,1-1 0,-1 0 1,0-1-1,1 1 0,-1-1 1,0-1-1,0 1 0,-1-1 1,1-1-1,5-4 0,-11 8-71,0 0-1,0-1 0,0 1 0,0 0 0,0 0 0,-1 0 1,1-1-1,0 1 0,-1 0 0,1-1 0,-1 1 0,1-1 1,-1 1-1,0-1 0,0 1 0,0-1 0,0 1 0,0 0 1,0-1-1,0 1 0,0-1 0,0 1 0,-1-1 1,1 1-1,0-1 0,-1 1 0,1 0 0,-1-1 0,0 1 1,1 0-1,-1 0 0,0-1 0,0 1 0,0 0 0,-1-1 1,-3-4 58,-1 0 1,1 0 0,-1 1 0,0 0 0,-10-7 0,-6 0 126,-35-15 0,36 18-53,1-1-1,0-1 0,-22-15 0,41 22-284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2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8240,'0'0'3632,"11"-5"-2970,10-4-296,0 1-1,1 1 0,1 1 1,38-6-1,-43 10-172,0 1-1,0 1 1,1 0 0,-1 1 0,0 2-1,0 0 1,0 0 0,21 8 0,-25-5-33,0 0 1,0 0 0,-1 1-1,0 1 1,-1 0 0,1 1 0,-1 1-1,-1-1 1,0 2 0,15 18-1,-10-9 56,-2 1 0,0 0 0,-1 1-1,-2 1 1,0 0 0,12 37 0,27 148 1218,-10-35-152,-34-154-1051,0-1 0,1-1 0,12 22 0,-15-32-95,0-1 1,0 1-1,1-1 0,0 1 0,0-1 0,0-1 0,1 1 0,0-1 0,0 0 0,10 6 0,-15-10-108,1 0 0,-1-1 0,1 1 0,0-1 0,-1 1 0,1-1 0,0 1-1,0-1 1,-1 0 0,1 0 0,0 0 0,0 0 0,-1 0 0,1-1 0,0 1 0,-1 0 0,1-1 0,0 1-1,-1-1 1,1 0 0,0 1 0,-1-1 0,1 0 0,-1 0 0,1 0 0,-1 0 0,0 0 0,1 0-1,-1-1 1,0 1 0,0 0 0,0-1 0,0 1 0,0-1 0,0 1 0,0-1 0,0-1 0,3-4-660,0-1 0,-1 1 0,0-1 0,-1 1 0,3-14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2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914 1 12960,'0'0'1309,"-15"6"-1209,-56 32 328,1 2 1,-79 62-1,-39 33 796,-155 125 1465,334-252-2533,0-1 0,1 1 0,0 0 0,1 1 0,0 0-1,0 0 1,1 1 0,-10 19 0,16-29-149,0 0-1,0 1 1,0-1-1,0 1 1,0-1-1,0 1 1,0-1-1,0 0 1,0 1-1,0-1 1,0 1 0,0-1-1,0 1 1,0-1-1,0 0 1,0 1-1,1-1 1,-1 0-1,0 1 1,0-1 0,0 1-1,1-1 1,-1 0-1,0 1 1,1-1-1,-1 0 1,0 0-1,0 1 1,1-1-1,-1 0 1,1 0 0,-1 1-1,0-1 1,1 0-1,-1 0 1,0 0-1,1 0 1,-1 0-1,1 1 1,-1-1-1,1 0 1,-1 0 0,0 0-1,1 0 1,-1 0-1,1 0 1,-1 0-1,1-1 1,20 1-2017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3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 7736,'0'0'2966,"15"-2"-2442,56-4 14,39-3 351,-90 7-666,-1-1 0,0-1 0,25-9 0,-36 10-132,3-1 116,-1 0 1,0 0-1,0-1 0,10-6 1,-19 10-163,0 0-1,1 0 1,-1 1 0,0-1 0,0 0-1,1 0 1,-1 0 0,0-1 0,0 1-1,0 0 1,-1 0 0,1-1 0,0 1-1,0 0 1,-1-1 0,1 1 0,0 0-1,-1-1 1,1 1 0,-1-1 0,0 1-1,0-1 1,0 1 0,1-1 0,-1 1-1,0-1 1,-1 0 0,1 1 0,0-1 0,0 1-1,-1-1 1,1 1 0,-1 0 0,1-1-1,-1 1 1,-1-3 0,1 3 0,0-1 0,-1 0 1,1 1-1,-1 0 0,1-1 0,-1 1 1,0 0-1,1 0 0,-1-1 0,0 1 1,0 1-1,0-1 0,-3-1 0,-30-6 241,33 8-273,-13-2 60,-1 1 1,0 0 0,0 2 0,1 0-1,-1 0 1,0 2 0,1 0-1,-1 0 1,1 2 0,0 0-1,1 0 1,-1 2 0,1 0-1,-20 13 1,17-11 17,12-6-24,1-1 0,0 1 0,0-1 0,0 1 0,0 1 0,-5 4 0,8-7-43,0 1 0,0 0 0,0-1 0,0 1-1,0 0 1,1 0 0,-1 0 0,1-1 0,-1 1 0,1 0 0,0 0-1,-1 0 1,1 0 0,0 0 0,0 0 0,0 0 0,1 0 0,-1 0 0,1 3-1,1 1 25,0 0-1,0 0 0,0-1 0,0 1 0,1-1 0,0 0 0,0 0 0,0 0 0,1 0 0,0 0 1,6 5-1,-3-3 15,1-1 0,0 0 0,0 0 1,1-1-1,-1 0 0,14 5 1,-6-3 17,0-2 1,1 0-1,-1-1 1,1 0-1,0-1 1,1-1-1,28-1 1,-22-3-9,-1-1-1,0 0 1,0-2 0,0-1 0,0-1 0,-1-1 0,31-16-1,-43 19-93,-1 0 1,-1-1-1,1 0 0,-1-1 0,0 0 0,0 0 0,-1-1 0,10-12 0,5-13-2762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4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11552,'0'0'1289,"11"14"-624,-7-8-594,8 8 141,-2 1 1,0 1 0,-1-1-1,0 2 1,12 33 0,-10-11 157,-2 0-1,-2 1 1,-1 0 0,-2 0-1,-2 0 1,-2 0 0,-2 1-1,-1-1 1,-2 0 0,-17 66-1,18-89-227,-9 32 711,-1 0 0,-36 78-1,43-116-624,-1 1 392,8-11-601,0-1 0,0 0 0,0 1 0,0-1 0,1 1 0,-1-1 0,0 0 0,0 1 0,0-1 0,0 0 0,0 1-1,1-1 1,-1 0 0,0 1 0,0-1 0,1 0 0,-1 1 0,0-1 0,1 0 0,-1 0 0,0 1 0,1-1 0,-1 0 0,0 0 0,1 0 0,-1 0 0,0 1 0,1-1 0,-1 0 0,0 0 0,1 0 0,-1 0 0,1 0 0,-1 0 0,0 0 0,1 0 0,3 0 33,0 1 0,0-1 1,-1-1-1,1 1 0,0 0 1,0-1-1,6-2 1,9-1 69,36-3 112,-17 3-84,0-2 1,-1-1-1,41-14 1,-54 11-76,-19 7-50,1 0 0,0 1 0,-1 0 0,1 0 0,10-1 0,-16 3-30,0 0 0,1 0 1,-1 0-1,0 0 0,1 0 0,-1 0 0,0 0 0,1 0 0,-1 0 0,0 0 0,1 0 1,-1 0-1,0 0 0,1-1 0,-1 1 0,0 0 0,0 0 0,1 0 0,-1 0 0,0-1 1,0 1-1,1 0 0,-1 0 0,0 0 0,0-1 0,1 1 0,-1 0 0,0 0 0,0-1 1,0 1-1,0 0 0,1-1 0,-1 1 0,0 0 0,0 0 0,0-1 0,0 1 0,0 0 1,0-1-1,0 1 0,0 0 0,0-1 0,0 1 0,0 0 0,0-1 0,0 1 0,0 0 0,0-1 1,0 1-1,-1 0 0,1 0 0,0-1 0,0 1 0,0 0 0,-1-1 0,-9-11-2893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4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14568,'12'-2'329,"74"-12"668,120-6-1,184 16 3496,-383 2-3849,-8-2-458,-13-5-372,-6 0-2725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4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13168,'0'0'456,"83"-40"-80,-27 22 8,7 0 176,-5 6 8,-2 6 16,-1 2-1,-7 4-7,-16 0 8,-7 4-56,-7-2-8,0 2-168,-6-2 8,-2 2-296,-8-2 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5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11552,'0'0'0,"60"4"-16,7 2 336,19 0 8,3 0 112,0 0 0,-1 0 280,-3-6 0,-15-10 0,-3-2 0,-9-4-113,-25 4 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7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883 0 5920,'0'0'4498,"-13"9"-3923,-92 61 610,-170 80 1797,13-8-1013,231-123-1600,1 2 0,1 0 0,1 2 0,-43 45 0,66-62-249,0 0-1,1 1 1,-1-1-1,1 1 1,1 0-1,-5 9 1,7-14-69,1 1 1,-1-1 0,0 0 0,1 1-1,-1-1 1,1 1 0,-1-1 0,1 1-1,0-1 1,0 1 0,1-1 0,-1 1-1,0-1 1,1 1 0,-1-1-1,1 1 1,0-1 0,0 0 0,0 1-1,0-1 1,0 0 0,3 4 0,6 5 51,1-1 0,0 0 1,0-1-1,1 0 0,0 0 0,0-2 1,1 1-1,0-2 0,1 1 0,-1-2 1,1 0-1,0-1 0,24 5 0,15-1 150,0-2-1,75-2 0,-69-3-9,-31 0-95,0-1 0,0-2 1,0 0-1,-1-2 0,36-10 0,-20 7 228,-43 7-377,0 0-1,0 0 1,0 0-1,0 0 0,0 0 1,1 0-1,-1 0 1,0 0-1,0 0 1,0 0-1,0 0 1,0 0-1,0 0 1,0 0-1,1-1 0,-1 1 1,0 0-1,0 0 1,0 0-1,0 0 1,0 0-1,0 0 1,0 0-1,0-1 0,0 1 1,0 0-1,0 0 1,1 0-1,-1 0 1,0 0-1,0-1 1,0 1-1,0 0 0,0 0 1,0 0-1,0 0 1,0 0-1,0-1 1,0 1-1,-1 0 1,1 0-1,0 0 0,0 0 1,0 0-1,0-1 1,0 1-1,0 0 1,0 0-1,0 0 1,0 0-1,0 0 1,0 0-1,-1 0 0,1-1 1,0 1-1,0 0 1,0 0-1,0 0 1,0 0-1,0 0 1,-1 0-1,1 0 0,0 0 1,0 0-1,0 0 1,0 0-1,0 0 1,-1 0-1,1 0 1,-10-6-233,-28-4-3357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7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 12552,'0'0'1536,"75"-16"-1192,-21 10 0,21 0 0,3-7 8,-1 1 8,-7 2 8,1 8-25,-9-2 1,-7 2-104,-9-8-8,0-4-120,1-4 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3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31 11256,'-3'3'60,"1"1"1,0-1 0,-1-1 0,0 1 0,1 0-1,-1-1 1,0 1 0,0-1 0,-1 0 0,1 0-1,0 0 1,-6 2 0,-7 4 67,-44 30 364,2 2 0,-82 73 0,122-97-333,2 0 0,0 2 1,-17 23-1,28-35-88,1 1 1,-1 0-1,2 0 1,-1 0-1,1 0 1,0 1-1,0-1 1,1 1-1,0-1 1,1 1-1,-1 0 1,1 0-1,1 11 1,0-17-34,0 1 1,1 0 0,-1-1 0,1 1 0,-1 0 0,1-1 0,0 1 0,0-1 0,1 1 0,-1-1 0,0 1 0,1-1 0,-1 0 0,1 0 0,0 0-1,0 0 1,2 2 0,-1-1 7,1-1 0,0 0 1,-1 0-1,1 0 0,0 0 0,0-1 0,0 1 0,0-1 0,0 0 0,5 0 0,3 1 70,-1-2-1,1 1 1,0-2-1,0 1 1,-1-2-1,24-5 0,-22 3 15,0 0 0,-1-1 0,1-1-1,-1 0 1,0-1 0,-1 0-1,0 0 1,0-2 0,0 1-1,-1-1 1,-1-1 0,1 0 0,-2 0-1,1-1 1,-1 0 0,-1 0-1,0-1 1,-1 0 0,0 0-1,-1 0 1,0-1 0,-1 0 0,0 0-1,-1 0 1,-1 0 0,0-1-1,0 1 1,-2-28 0,-1 25 42,0 0 0,-1 0 1,-1 1-1,-1-1 0,-6-18 0,7 26-58,0 1-1,0 0 1,-1 0-1,1 0 0,-2 0 1,1 1-1,-1-1 1,0 1-1,0 1 0,-1-1 1,0 1-1,-9-7 1,15 12-148,0 0 1,0 0 0,-1-1 0,1 1 0,0 0 0,0 0 0,0 0 0,0 0-1,0 0 1,0 0 0,0-1 0,-1 1 0,1 0 0,0 0 0,0 0-1,0 0 1,0-1 0,0 1 0,0 0 0,0 0 0,0 0 0,0 0-1,0-1 1,0 1 0,0 0 0,0 0 0,0 0 0,0 0 0,0-1 0,0 1-1,0 0 1,0 0 0,0 0 0,0 0 0,0-1 0,1 1 0,-1 0-1,0 0 1,0 0 0,0 0 0,0 0 0,0-1 0,0 1 0,0 0 0,1 0-1,-1 0 1,0 0 0,0 0 0,0 0 0,0 0 0,1 0 0,-1-1-1,0 1 1,0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7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10848,'0'0'1648,"60"16"-968,-8-10-96,9 0 8,1 0-192,5-6 16,1-6 48,-9 4 8,-11 8-153,-16-4 9,-7-2-208,-13-2 16,-12-2-88,-8 2-8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7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11256,'0'0'704,"87"-6"-232,-15 4 0,13-2 0,8 0-8,1 2-144,-1-2 16,-6 2-176,-3-8 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9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655 0 4816,'0'0'4710,"-11"10"-4139,11-10-568,-15 13 230,0 0 0,-1-1 0,-1-1 0,-23 11 0,39-21-218,-68 32 1180,-75 48 0,76-38-393,-67 48 1085,120-80-1535,1 1-1,1 1 1,0 0-1,1 0 1,0 2-1,-16 25 0,25-36-257,1 1-1,0 0 0,0 0 0,0 0 0,1 0 1,-1 0-1,1 0 0,0 0 0,1 0 0,-1 0 1,1 1-1,0-1 0,1 0 0,-1 0 0,1 0 1,0 1-1,0-1 0,1 0 0,-1 0 0,1 0 1,0-1-1,0 1 0,1 0 0,0-1 0,0 1 1,0-1-1,0 0 0,0 0 0,1 0 0,6 5 1,5 3 35,0 0 0,0-1 1,1-1-1,1 0 0,0-1 1,32 12-1,-20-11 10,0-2-1,1-1 1,44 5 0,9-1 126,-17-2 128,71 0-1,-129-9-300,0 0 0,0-1 0,0 0-1,0-1 1,13-3 0,-22 3-139,0 1 1,-1-1-1,1 1 0,-1 0 1,1 0-1,-1 0 0,1-1 1,-1 1-1,1 1 0,-4-3 1,4 3 35,-21-13-3218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9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12056,'0'0'1632,"16"8"-1106,34 12-61,1-2-1,58 13 1,-61-22 191,1-1 1,57 0 0,-75-7-940,-1-2 1,0-1 0,0-1-1,49-12 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39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22 11152,'0'0'96,"-13"10"-19,-3 2-64,5-4-3,0 1-1,1 0 1,-1 0-1,2 1 1,-16 20 0,23-28 36,0 0 0,0 1 1,1 0-1,-1-1 0,1 1 1,0 0-1,-1 0 0,1-1 1,1 1-1,-1 0 0,0 0 1,1 0-1,-1 0 0,1 6 0,1-8-3,-1 1 0,1 0-1,0 0 1,0 0-1,-1-1 1,1 1 0,0 0-1,1-1 1,-1 1 0,0-1-1,0 1 1,1-1-1,-1 0 1,1 1 0,-1-1-1,1 0 1,-1 0-1,1 0 1,0 0 0,0 0-1,-1-1 1,1 1-1,4 1 1,12 3 146,0 0-1,1-2 1,-1 0-1,1-1 1,0 0-1,22-2 1,-3-2 157,0-2 0,39-9 1,-57 9-58,30-11 0,-44 13-181,0 0-1,-1-1 1,1 0-1,-1 0 1,1 0 0,-1 0-1,0-1 1,0 0 0,4-5-1,-8 8-79,-1 1-1,0 0 1,0-1 0,0 1-1,1-1 1,-1 1-1,0 0 1,0-1 0,0 1-1,0-1 1,0 1-1,0-1 1,0 1 0,0-1-1,0 1 1,0 0-1,0-1 1,0 1 0,0-1-1,0 1 1,-1-1-1,1 1 1,0 0 0,0-1-1,0 1 1,-1-1 0,1 1-1,0 0 1,-1-1-1,1 1 1,0 0 0,0-1-1,-1 1 1,1 0-1,-1 0 1,1-1 0,0 1-1,-1 0 1,1 0-1,-1 0 1,0-1 0,-21-9 326,20 9-299,-31-10 227,0 2 0,-1 1 0,-44-4 1,39 7-3,0-2 0,-41-13 1,71 17-221,-13-6 169,21 9-228,1-1 1,0 1-1,-1-1 0,1 1 0,0-1 1,-1 1-1,1-1 0,0 1 0,0-1 1,0 0-1,0 1 0,-1-1 0,1 1 1,0-1-1,0 1 0,0-1 0,0 0 1,0 1-1,0-1 0,0 1 1,1-1-1,-1 1 0,0-1 0,0 1 1,0-1-1,0 0 0,1 1 0,-1-1 1,0 1-1,1-1 0,-1 1 0,0 0 1,1-1-1,-1 1 0,0-1 0,1 0 1,11-13-2658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40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1 8032,'0'0'1238,"4"10"-674,13 37 71,-17-43-570,1-1 0,-1 0 0,0 0 1,0 0-1,0 0 0,0 0 0,0 1 0,-1-1 0,0 0 1,1 0-1,-1 0 0,0 0 0,0 0 0,-1 0 0,1 0 0,-3 3 1,-2 6 141,-24 46 949,-69 101 1,31-56-437,33-44-47,-45 100-1,68-128-453,1 1-1,1-1 1,1 2-1,2-1 0,-3 47 1,7-42 38,2-1-1,2 0 1,1 1 0,2-1 0,1 0 0,2-1-1,1 1 1,2-2 0,29 67 0,-29-83-90,1 0-1,1 0 1,1-1 0,0-1 0,1 0 0,1-1 0,1 0 0,0-1 0,0-1-1,1-1 1,1 0 0,33 16 0,-44-26-103,0 1 0,1-1 0,-1 0 0,1-1 0,0 0 0,-1 0 0,1 0 0,0-1 0,0 0 0,-1-1 0,1 0-1,0 0 1,0-1 0,-1 1 0,1-2 0,12-5 0,-4 1-616,0-2 0,0 0 0,-1-1 0,0 0 0,21-20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40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7736,'0'0'2020,"5"16"-1440,4 14-154,-1 1 1,6 52 0,7 221 2973,-6-85-25,-15-209-3333,2 11 1754,2-20-952,3-12-691,-1-4-2781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41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9536,'0'0'1677,"12"13"-1144,39 42 34,-45-48-438,0 1 0,-1 0 1,-1 0-1,1 0 0,-1 0 0,-1 1 0,1 0 1,-2-1-1,1 1 0,-1 1 0,0-1 1,0 12-1,1 0 140,19 199 2782,-15-133-1395,-7-82-1471,1 0-1,-1 0 1,0 0 0,-1 0 0,1 0 0,-1 0 0,0 0-1,0 0 1,-1 0 0,-2 7 0,2-10-659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41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12760,'0'0'1704,"92"46"-1296,-39-38 8,3-4 24,5-2 8,-7 2-1,-8-2 1,-1-2-48,-7 0 16,-2 0-144,-7-2-8,-11-8-256,-6 2 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42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11048,'0'0'1184,"16"-1"-579,16-2-107,44 2 0,-59 2-280,0 0 0,-1 2-1,1 0 1,-1 0 0,26 10 0,-29-7-62,-1-1 1,0 2 0,0 0-1,-1 0 1,0 1 0,-1 0-1,1 1 1,-1 0-1,-1 1 1,0 0 0,0 0-1,-1 1 1,-1 0 0,1 1-1,-2 0 1,0 0 0,8 22-1,26 79 955,7 18 202,-31-93-912,4 12 381,29 50 0,-40-85-565,0 0-1,1-1 1,1 0-1,0-1 1,1 0 0,0 0-1,20 14 1,-30-25-171,1 0 0,0 0 0,0 0-1,0-1 1,0 1 0,0-1 0,0 1 0,0-1 0,0 0 0,0 0 0,1-1 0,-1 1 0,0-1 0,1 0 0,-1 1 0,0-1 0,1-1 0,-1 1 0,0 0 0,5-2 0,-4 0-39,0 0-1,0 0 1,0 0-1,0 0 1,-1 0-1,1-1 1,-1 0 0,1 0-1,-1 0 1,0 0-1,0 0 1,0-1-1,-1 1 1,1-1 0,1-4-1,2-4-179,0-1-1,5-17 1,-5 11-2740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67 12160,'0'0'425,"-13"9"-1,-22 15-180,-168 124 953,177-126-1067,0 2-1,2 1 0,0 0 0,2 2 0,-28 43 0,44-60-75,0 0 0,1 1 0,0 0 0,1 0 0,0 0 0,1 1 0,0-1 1,1 1-1,0 0 0,0 16 0,2-23-17,0 0 1,0 0-1,1 0 0,0 0 1,0 0-1,0 0 0,1 0 1,0 0-1,-1-1 1,2 1-1,-1-1 0,0 1 1,1-1-1,0 0 0,0 1 1,0-2-1,1 1 1,-1 0-1,1-1 0,0 1 1,0-1-1,0 0 0,1-1 1,-1 1-1,9 3 0,-5-2 28,1-1 0,-1-1 0,0 0 0,1 0 0,0 0 0,-1-1 0,1 0 0,0-1 0,-1 0 0,13-2 0,-8 0 22,0 0 1,0-2-1,0 1 0,0-2 0,-1 0 0,15-7 1,-5-1 78,-1-1 0,0 0 1,-1-2-1,0 0 0,-2-1 0,30-34 1,-22 18 143,-1 0-1,23-42 1,-37 56-138,-2-1-1,0 0 1,0 0-1,-2-1 1,8-39-1,-14 50-93,0 0 0,0 1-1,-1-1 1,-1 0 0,1 0 0,-2 0-1,1 1 1,-1-1 0,-1 1-1,0-1 1,0 1 0,-1 0-1,-7-13 1,8 16-31,-1 1 1,1-1-1,-1 1 1,-1-1-1,1 1 0,-1 0 1,0 1-1,0-1 0,-1 1 1,1 0-1,-1 0 1,0 1-1,0-1 0,0 1 1,0 1-1,0-1 0,-1 1 1,1 0-1,-1 1 1,-8-2-1,0 2 19,0 0 0,0 1 1,0 1-1,-1 0 0,1 1 1,0 1-1,0 0 0,1 1 0,-17 7 1,30-11-76,1 0 1,-1 0 0,1 1 0,-1-1 0,1 0-1,-1 0 1,0 0 0,1 1 0,-1-1 0,1 0-1,-1 1 1,1-1 0,-1 0 0,1 1 0,-1-1-1,1 1 1,0-1 0,-1 1 0,1-1 0,0 1-1,-1-1 1,1 1 0,0-1 0,-1 1 0,1 0-1,12 3 84,18-3-3598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42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874 0 12664,'0'0'368,"-16"12"-286,6-4-57,-20 13 87,1 2 0,-31 31 1,-5 15 194,-270 260 2251,297-296-2278,-127 116 1106,44-36 46,117-106-1030,11-11-2913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42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64 114 11760,'0'0'694,"13"1"-378,26 1 90,0-1-1,0-1 1,1-3 0,67-13-1,-100 15-254,1-1 0,-1 0-1,0-1 1,0 0 0,0 0-1,0-1 1,-1 1 0,1-1-1,-1-1 1,0 1 0,6-7-1,-11 10-120,-1 1 1,0-1-1,0 1 0,0-1 1,0 1-1,0-1 0,1 0 0,-1 1 1,0-1-1,0 1 0,-1-1 0,1 1 1,0-1-1,0 1 0,0-1 0,0 1 1,0-1-1,-1 0 0,1 1 1,0-1-1,0 1 0,-1 0 0,1-1 1,0 1-1,-1-1 0,1 1 0,0-1 1,-1 1-1,1 0 0,-1-1 1,1 1-1,-1 0 0,1-1 0,-1 1 1,1 0-1,-1 0 0,0-1 0,-23-12 251,8 8-197,0 0 1,-1 1-1,1 1 1,-1 1-1,1 0 1,-1 1-1,0 1 0,-17 1 1,7 2 42,1 2 0,-1 0 0,1 1 1,-34 14-1,54-18-86,0 1 1,0 0-1,0 0 1,0 0 0,1 1-1,-7 5 1,11-8-27,-1 0 0,1 0 0,0 1 0,0-1 0,0 0 0,0 0 0,0 1 0,0-1 0,0 1 0,0-1 0,0 1 1,1-1-1,-1 1 0,0-1 0,1 1 0,0 0 0,-1-1 0,1 1 0,0 0 0,0-1 0,0 1 0,0 0 0,0-1 0,0 1 0,0 0 0,1-1 1,-1 1-1,2 2 0,3 6 54,0-1 0,1 1 0,0-1 0,1-1 0,0 1 0,0-1 0,1 0 0,0-1 0,14 10 0,-10-8-3,0-2 1,0 0-1,0 0 1,1-1 0,0-1-1,0 0 1,15 3-1,-10-4 82,-1-1 0,1-1 0,0 0 0,0-2 0,-1 0-1,1-1 1,22-4 0,-31 4-310,0-1 0,0 0 0,0-1 0,0 0 0,0-1 0,-1 0 0,0 0 0,0 0 1,0-1-1,0 0 0,-1-1 0,1 0 0,-2 0 0,12-13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4:43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8432,'0'0'1470,"16"0"-700,7 1-476,0 1 0,0 0 0,-1 2 0,43 12 0,-22 1 24,0 1-1,-2 2 1,0 2-1,-2 1 1,0 2-1,60 52 1,-60-42 18,-1 2 0,-2 2 1,-2 1-1,-1 1 0,46 78 0,-65-93-119,0 1-1,-2 1 1,-1 0-1,-1 1 1,-1 0-1,-2 0 1,-1 1-1,-1 0 1,-1 0-1,-2 1 1,-1-1-1,-2 0 1,-1 1-1,-1-1 1,-1 0-1,-2 0 1,-1-1-1,-2 0 1,0 0-1,-2 0 1,-1-2-1,-24 41 1,19-40-22,-2 0 0,-1 0 0,-1-2-1,-2-1 1,0-1 0,-2 0 0,0-2 0,-2-1 0,0-1 0,-1-1 0,-1-2-1,-49 22 1,30-22-22,0-2 0,-1-2-1,-93 12 1,39-16-3168,78-7-12420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1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0 4720,'0'0'4818,"-7"11"-4420,-78 126 571,39-45-427,4 3 1,-41 133-1,63-157-270,3 1 1,4 1-1,2 0 1,0 78-1,10-133-152,2-1 1,0 1-1,2-1 0,0 1 0,0-1 0,8 22 1,-9-33-66,0 0-1,1 0 1,-1-1 0,1 1 0,0 0 0,1-1 0,-1 0-1,1 0 1,0 0 0,1 0 0,-1 0 0,1-1 0,0 0 0,0 0-1,0 0 1,0-1 0,1 1 0,-1-1 0,1-1 0,9 4 0,-11-5-17,1-1 1,0 1 0,0-1-1,0 0 1,0 0 0,0-1 0,0 1-1,0-1 1,0 0 0,-1-1 0,1 1-1,0-1 1,-1 0 0,1 0 0,-1 0-1,0-1 1,0 0 0,0 1 0,7-7-1,6-7 141,1-1 1,26-34-1,-34 38-108,43-55 501,73-125-1,-119 180-459,26-48 195,-30 55-182,0 0 0,-1 0 0,0-1 1,0 1-1,-1-1 0,1 1 0,-1-11 0,-1 19-89,0 0 0,-1 0-1,1 0 1,-1-1 0,0 1 0,1 0-1,-1-1 1,0 1 0,0 0 0,-2 1-1,-6 14 57,-1 12-42,2 0 0,0 1 0,2-1-1,2 1 1,0 1 0,2-1 0,1 0-1,2 1 1,1-1 0,1 0 0,2 0-1,10 39 1,-12-61-38,0 1 1,1-1-1,0 0 1,1 0-1,-1 0 0,2-1 1,-1 0-1,1 0 1,0 0-1,0 0 0,14 10 1,-14-13-8,0 0 1,0 0-1,0-1 1,1 1-1,0-1 1,-1-1-1,1 1 0,0-1 1,0-1-1,0 1 1,1-1-1,-1 0 1,0-1-1,0 0 1,10 0-1,-3-3 8,0 0 0,0 0 0,0-2-1,-1 1 1,0-2 0,0 0 0,0 0 0,-1-1 0,0-1-1,0 0 1,-1-1 0,14-13 0,1-3 35,-2-1-1,-1-1 1,35-53-1,-49 67-8,-2 0-1,0-1 1,0-1-1,-1 1 0,-1-1 1,0 0-1,-1 0 1,-1 0-1,0 0 0,-1-1 1,-1 0-1,0 1 1,-2-1-1,-2-27 0,0 34 27,1 0 1,-2 0-1,1 0 0,-1 1 0,0-1 0,-1 1 0,-11-15 1,15 21-45,0 0 5,0 1 0,-1-1-1,1 1 1,0-1 0,-1 1 0,1 0-1,-1 0 1,1 0 0,-1 0 0,-3-2 0,4 3-16,0-1 0,1 1 1,-1 0-1,0-1 0,0 0 1,0 1-1,0-1 1,0 1-1,1-1 0,-1 0 1,0 0-1,1 1 0,-1-1 1,0 0-1,1 0 0,-1 0 1,1 0-1,-1 0 1,1 0-1,0 0 0,-1 0 1,1 0-1,0 0 0,0 0 1,0 0-1,0 0 1,-1 0-1,1 0 0,1-2 1,1-25 39,1 1-1,2-1 1,0 1 0,2 0 0,12-30 0,-8 21-10,13-60-1,-22 83-19,-1 10-12,0 1 1,-1 0-1,0-1 0,1 1 0,-1-1 1,0 1-1,0 0 0,0-1 0,0 1 1,-1-1-1,0-3 0,-4 1 345,7 9-3689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17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0 8744,'0'0'2920,"3"17"-2354,3 23-247,-1 0-1,-2 66 0,-13 45 365,-6-1-1,-35 149 1,31-214-378,-73 371 1475,61-244-305,26-189-1079,4-16-17,3-14 220,21-143 97,-10 97-499,2 0-1,2 2 1,3-1-1,26-49 1,-20 63 53,-23 35-222,0 1 0,0 0 0,-1 0 0,1 0 0,1 0 0,-1 1 0,0-1 0,0 1 0,1-1 0,-1 1 0,0 0-1,1-1 1,4 0 0,-7 2-19,1 1 1,0-1-1,0 1 0,-1-1 0,1 1 0,0-1 0,-1 1 0,1-1 0,0 1 0,-1-1 1,1 1-1,-1 0 0,1-1 0,-1 1 0,1 0 0,-1 0 0,1-1 0,-1 1 0,0 0 1,0 0-1,1 0 0,-1 0 0,0-1 0,0 1 0,0 0 0,0 0 0,0 1 0,0-2-6,8 45 98,-3 0 1,-1 1 0,-2-1-1,-5 47 1,1-29 49,7 75-1,-5-132-131,1-1 1,0 1-1,0 0 0,0-1 0,1 1 1,0-1-1,0 0 0,0 1 1,4 5-1,-5-9-10,1 0 1,-1-1 0,1 1-1,0-1 1,-1 0-1,1 1 1,0-1 0,0 0-1,0 0 1,0 0-1,0 0 1,0 0 0,0-1-1,0 1 1,0 0-1,0-1 1,1 0-1,-1 0 1,0 1 0,0-1-1,0 0 1,1-1-1,-1 1 1,0 0 0,0-1-1,0 1 1,3-2-1,8-2 19,0 0-1,0-2 0,0 1 1,-1-1-1,0-1 0,15-12 1,66-55 87,-85 67-103,48-43 108,-1-2 1,82-104-1,-125 141-87,0-1-1,-1-1 0,-1 0 1,-1-1-1,0 0 0,-1 0 1,6-22-1,-14 39-28,1-1 0,-1 0 0,0 0 0,0 0 0,0 1 0,0-1 0,0 0 0,0 0 0,0 0-1,-1-2 1,1 4 1,0 0-1,0-1 1,0 1-1,-1-1 1,1 1-1,0-1 0,0 1 1,-1 0-1,1-1 1,0 1-1,-1 0 1,1-1-1,0 1 0,-1 0 1,1 0-1,-1-1 1,1 1-1,0 0 1,-1 0-1,1-1 0,-1 1 1,1 0-1,0 0 1,-1 0-1,1 0 1,-1 0-1,-2 0 5,1 1 1,0-1-1,0 1 0,0-1 1,-1 1-1,1 0 0,0 0 0,0 0 1,0 0-1,0 1 0,0-1 1,1 0-1,-1 1 0,0-1 1,-2 4-1,-17 19 22,0 1 0,2 1 0,-23 39 0,28-42-12,-1 1 11,1 0 1,1 1-1,-13 38 0,23-57-23,1 1-1,0 0 0,0 0 0,1 0 1,0-1-1,0 1 0,0 1 0,1-1 1,0 0-1,1 0 0,-1 0 0,1 0 1,1 0-1,-1-1 0,1 1 0,0 0 1,1-1-1,0 1 0,3 6 0,-5-12-3,0 0 1,0 0-1,0 0 0,0 1 0,0-1 0,0 0 1,0-1-1,0 1 0,0 0 0,1 0 1,-1 0-1,0-1 0,1 1 0,-1-1 0,0 1 1,1-1-1,-1 1 0,0-1 0,1 0 0,-1 0 1,1 1-1,-1-1 0,1 0 0,-1 0 0,1-1 1,-1 1-1,0 0 0,1 0 0,-1-1 1,1 1-1,-1-1 0,2 0 0,2-2 4,0 1 0,0-1 0,-1 0 0,1 0 0,-1-1 0,1 1 0,4-7 0,7-8 15,-1-1 1,-1 0 0,-1-2 0,0 1 0,-2-1 0,10-26 0,41-138 180,-56 166-172,2-3 40,-8 22-69,0 0 0,0 0-1,0 0 1,0 0-1,0 0 1,0 0 0,0 0-1,0 0 1,0 0-1,0 1 1,1-1 0,-1 0-1,0 0 1,0 0-1,0 0 1,0 0 0,0 0-1,0 0 1,0 0-1,0 0 1,0 0-1,0 0 1,1 0 0,-1 0-1,0 0 1,0 0-1,0 0 1,0 0 0,0 0-1,0 0 1,0 0-1,0 0 1,0 0 0,1 0-1,-1 0 1,0 0-1,0 0 1,0-1 0,0 1-1,0 0 1,0 0-1,0 0 1,0 0 0,0 0-1,0 0 1,0 0-1,0 0 1,0 0 0,0 0-1,0 0 1,1 0-1,-1 0 1,0-1-1,0 1 1,0 0 0,0 0-1,0 0 1,0 0-1,0 0 1,0 0 0,0 0-1,0 0 1,0 0-1,0-1 1,0 1 0,0 0-1,0 31 184,0-6-190,0 3 29,2 1 0,1-1 0,1 0 0,1 0 0,1-1 1,13 35-1,-14-52-20,-2 0 7,2-1 0,-1 1 1,1-1-1,11 15 1,-15-22-13,1 0 1,-1-1-1,1 1 1,-1-1 0,1 1-1,0-1 1,-1 0 0,1 1-1,0-1 1,0 0-1,0 0 1,0 0 0,0 0-1,0-1 1,0 1-1,0-1 1,0 1 0,1-1-1,-1 0 1,0 0 0,0 1-1,0-2 1,1 1-1,-1 0 1,0 0 0,0-1-1,0 1 1,0-1 0,3 0-1,2-3 4,1 0 0,0 0 0,-1-1 0,0 0 0,0 0 0,0-1-1,-1 0 1,7-7 0,5-7 6,20-31-1,-8 5-4,-2-2 1,-2-1 0,-2-1-1,-2-1 1,-3 0-1,24-100 1,-26 67 16,-5-1 0,-2 0 1,-4-143-1,-7 195 1,-1 1 0,-10-50 0,10 71-14,-1 1 0,0 1-1,0-1 1,0 0-1,-2 1 1,1 0 0,-1 0-1,0 0 1,-1 0 0,0 1-1,0 0 1,-9-8 0,14 16-7,1 0 1,-1-1 0,0 1-1,1 0 1,-1 0 0,1 0-1,-1 0 1,0 0 0,1 0-1,-1 0 1,1 0 0,-1 0 0,0 1-1,1-1 1,-1 0 0,1 0-1,-1 0 1,1 1 0,-1-1-1,1 0 1,-1 1 0,1-1-1,-1 0 1,1 1 0,-1-1-1,1 1 1,0-1 0,-1 0 0,1 1-1,-1-1 1,1 1 0,0 0-1,0-1 1,-1 1 0,1-1-1,0 1 1,0-1 0,0 2 0,-13 25 18,5-2-13,1 1 0,2-1 0,0 1 0,2 0 0,0 49 0,1-43-1,1 51 6,12 107 0,24 81-4,-29-233-7,9 40 2,4-1-1,38 97 0,-17-55 2,-38-110-2,1 1 8,0-1 0,1 1 1,7 14-1,-11-25-12,0 1 0,0 0 1,0 0-1,0 0 0,0-1 0,0 1 1,0 0-1,0 0 0,0 0 0,0 0 1,0-1-1,1 1 0,-1 0 0,0 0 0,0 0 1,0 0-1,0-1 0,0 1 0,0 0 1,0 0-1,0 0 0,0 0 0,1 0 1,-1-1-1,0 1 0,0 0 0,0 0 1,0 0-1,0 0 0,1 0 0,-1 0 1,0 0-1,0 0 0,0 0 0,0 0 1,1 0-1,-1 0 0,0 0 0,0-1 1,0 1-1,1 0 0,-1 0 0,0 1 1,0-1-1,0 0 0,0 0 0,1 0 1,-1 0-1,0 0 0,0 0 0,0 0 1,0 0-1,1 0 0,-1 0 0,0 0 1,0 0-1,0 1 0,0-1 0,0 0 0,1 0 1,-1 0-1,0 0 0,0 0 0,0 1 1,0-1-1,0 0 0,0 0 0,0 0 1,0 1-1,4-21-288,-3-10-395,-2 0 0,-6-40 0,4 49-1811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1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13264,'0'0'1336,"93"58"-1056,-16-36 0,9-16-8,7-6 0,14-4-64,-2 2 8,-9-8-24,-9-14-1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18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1 538 9040,'0'0'2881,"15"-9"-1954,62-34 463,79-60 0,-117 69-817,-2-2 1,-1-1 0,31-44 0,-60 74-483,19-30 346,12-10 590,-38 47-1012,0 0 0,0 0 1,0 0-1,0 0 0,0 1 0,0-1 0,0 0 0,0 0 1,0 0-1,0 0 0,0 1 0,0-1 0,0 0 0,0 0 0,0 0 1,0 0-1,0 1 0,0-1 0,0 0 0,0 0 0,0 0 1,0 0-1,0 0 0,0 1 0,0-1 0,1 0 0,-1 0 1,0 0-1,0 0 0,0 0 0,0 0 0,0 1 0,0-1 1,1 0-1,-1 0 0,0 0 0,0 0 0,0 0 0,0 0 1,0 0-1,1 0 0,-1 0 0,0 0 0,0 0 0,0 0 1,0 0-1,1 0 0,-1 0 0,0 0 0,0 0 0,0 0 0,0 0 1,1 0-1,-1 0 0,0 0 0,0 0 0,0 0 0,0 0 1,1 0-1,-1 0 0,0-1 0,0 1 0,0 0 0,0 0 1,0 0-1,-1 20 90,0-14 1,-4 42 109,2 1-1,5 61 1,0-91-160,0 0 0,1 0-1,1 0 1,1 0 0,1-1 0,0 0 0,1 0 0,18 32-1,-22-46-42,-1-1 0,0 0 1,1 1-1,-1-1 0,1 0 0,0 0 0,0 0 0,0 0 0,1-1 0,-1 1 0,1-1 0,-1 0 0,1 0 0,0 0 1,-1-1-1,1 1 0,0-1 0,0 0 0,5 1 0,-4-2 5,1 0 0,-1 0 0,0-1 0,0 1 0,0-1 0,0-1 0,0 1 0,0 0 1,0-1-1,-1 0 0,1-1 0,0 1 0,-1-1 0,0 1 0,7-6 0,4-5 28,0-1 1,-1 0-1,-1-1 0,0-1 0,-1 0 1,0 0-1,10-22 0,59-135 284,-59 120-211,-9 26 43,-2-1 0,-1 0 0,-2-1-1,10-52 1,-19 119 148,2-1 1,7 38-1,0 15-198,-5-39-51,2 78 112,-6-110-131,0 0-1,-1 0 1,-1 0 0,-8 29 0,11-46-35,-1 0-1,1-1 1,-1 1-1,1 0 1,-1 0 0,0-1-1,0 1 1,1-1 0,-1 1-1,0-1 1,0 1 0,-1-1-1,1 0 1,0 1 0,0-1-1,-1 0 1,1 0 0,0 0-1,-1 0 1,1 0-1,-1 0 1,0 0 0,1-1-1,-4 2 1,3-2-1,-1 0 0,1-1 0,0 1 1,-1 0-1,1-1 0,0 0 0,-1 0 0,1 1 0,0-1 0,0 0 0,0-1 0,0 1 1,0 0-1,0-1 0,0 1 0,0-1 0,-2-2 0,-1-2 9,0 1 0,0-1 0,0 0 0,-6-10-1,10 14-4,0-1 0,-1 1-1,1 0 1,0-1 0,0 1-1,0-1 1,1 1 0,-1-1-1,1 1 1,-1-1 0,1 1-1,0-1 1,0 1 0,0-1 0,0 0-1,0 1 1,2-4 0,-2 5-4,1 0 0,-1 0 1,1 0-1,-1 1 1,1-1-1,-1 0 0,1 0 1,0 1-1,-1-1 0,1 1 1,0-1-1,0 0 1,-1 1-1,1-1 0,0 1 1,0 0-1,0-1 1,0 1-1,0 0 0,0-1 1,0 1-1,0 0 1,1 0-1,25 1 28,-23-1-27,36 6 18,1 3 0,-2 1 1,45 17-1,44 12 24,-112-36 8,0 0 1,30 2-1,-39-5-441,-1 0 0,0 0 0,0-1 0,0 0 1,1 0-1,-1 0 0,0-1 0,0 0 0,9-4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18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15 15376,'0'0'448,"-93"-6"0,37-2-89,15 8 9,27 12-160,10-4 8,10 4-344,12 14 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1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1 5120,'0'0'6626,"-16"2"-6151,-72 15 778,-111 35 1,179-45-1042,-1 1 0,1 1 0,1 1 0,-1 1 0,2 0 0,-1 1 0,2 1-1,0 1 1,0 0 0,2 2 0,-26 30 0,38-43-135,0 1 0,0-1-1,1 1 1,-1 0-1,1 0 1,0 0 0,0 0-1,1 0 1,-1 1 0,1-1-1,0 1 1,0-1-1,0 1 1,0-1 0,1 1-1,0-1 1,0 1-1,0-1 1,1 1 0,-1-1-1,1 1 1,0-1-1,1 1 1,-1-1 0,1 0-1,-1 1 1,1-1-1,1 0 1,-1 0 0,0-1-1,1 1 1,5 5-1,1 1 28,0 0 0,1 0-1,0-1 1,1-1 0,0 0-1,0 0 1,1-1 0,16 7-1,104 38 425,-126-50-501,45 12 200,0-2-1,0-2 1,89 5 0,-89-10-59,-33-3-103,-7 0-3,0 0-1,0-1 0,19-1 0,-28 0-52,0 0-1,-1-1 1,1 1-1,0 0 1,-1 0-1,1-1 0,0 1 1,-1-1-1,1 1 1,0-1-1,-1 0 1,1 0-1,-1 0 1,1 0-1,-1 0 0,0 0 1,1 0-1,-1 0 1,0 0-1,0-1 1,0 1-1,0 0 0,0-1 1,0 1-1,0-1 1,0 1-1,-1-1 1,1 1-1,0-1 1,0-2-1,-1 2-249,0 0 0,0 0 0,0-1 0,-1 1 0,1 0 0,0 0 0,-1 0 0,0 0 0,-1-4 0,2 6-329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2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11448,'0'0'2621,"12"-9"-2329,-4 4-235,-4 1-25,1 1-1,-1 0 1,1 0-1,-1 0 1,1 0-1,0 1 1,0 0-1,0 0 1,0 0-1,0 1 1,0-1-1,1 1 1,-1 1-1,0-1 1,1 1-1,-1 0 1,1 0-1,8 1 1,75 25 545,9 2-45,-60-20-756,0-2-1,1-2 1,0-1-1,-1-2 1,57-6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4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94 10952,'0'0'2240,"-14"7"-1898,3-1-266,2-2-18,0 1-1,1 0 0,-1 0 1,1 1-1,0 0 0,0 1 1,1 0-1,-11 12 0,11-9 36,0 0 0,0 0 0,1 1 0,0 0 0,1 0 0,0 0 0,-3 15 0,7-23-57,0 0-1,0 0 1,1 0 0,-1 0-1,1 0 1,0 0 0,0 0-1,0 0 1,0 1 0,0-1-1,1 0 1,-1 0 0,1 0 0,0 0-1,0 0 1,0 0 0,0 0-1,1-1 1,-1 1 0,1 0-1,0-1 1,0 1 0,0-1-1,0 1 1,0-1 0,0 0-1,1 0 1,-1 0 0,1 0-1,-1 0 1,1-1 0,5 3 0,-3-2 27,1 0 0,-1 0 0,1 0 0,-1-1 1,1 0-1,-1 0 0,1-1 0,0 1 0,0-1 1,-1 0-1,1-1 0,0 0 0,-1 1 0,1-2 1,-1 1-1,1-1 0,-1 0 0,1 0 0,-1 0 1,0-1-1,0 0 0,0 0 0,5-4 0,-2 1 32,-1-1-1,0 1 0,0-1 1,-1 0-1,0-1 0,0 0 1,0 0-1,-1 0 0,-1 0 1,1-1-1,-1 0 0,-1 0 0,3-11 1,-1 0 118,-1 0-1,0 0 1,0-29 0,-4 43-146,0 0 0,0 0 0,0 0 1,-1 0-1,0 0 0,0 0 0,-1 0 0,1 0 0,-1 1 0,-1-1 0,1 1 0,-1-1 0,0 1 0,0 0 1,0 0-1,-5-5 0,6 8-38,0 1 1,0-1 0,-1 1-1,1 0 1,0 0 0,-1 0-1,1 0 1,-1 0 0,1 1-1,-1-1 1,1 1 0,-1-1-1,0 1 1,1 0-1,-1 0 1,1 0 0,-1 0-1,0 1 1,1-1 0,-1 1-1,1-1 1,-1 1 0,-2 1-1,0 0-9,0 0-1,0 0 0,0 0 1,0 1-1,0 0 0,1 0 0,-1 0 1,1 0-1,0 1 0,-5 5 1,9-9-32,-1 0 1,1 1-1,0-1 1,-1 1-1,1-1 1,0 1-1,-1-1 1,1 1-1,0-1 1,-1 1-1,1-1 1,0 1-1,0-1 1,0 1-1,-1 0 1,1-1-1,0 1 1,0-1-1,0 1 1,0 0-1,0-1 1,0 1-1,0-1 1,0 1-1,1 0 1,-1-1-1,0 1 1,0-1-1,0 1 1,1 0-1,-1-1 1,0 1-1,1-1 1,0 1-1,5 4-2779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21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1071 4912,'0'0'5744,"6"-21"-5107,9-25-195,1 0 0,36-67-1,-21 57-74,105-200 1106,-98 175-691,-3-2-1,35-127 0,-59 168-405,12-59 931,-25 87-680,2 14-607,0-1 0,0 1 0,-1 0 1,1 0-1,0 0 0,0 0 1,-1 0-1,1 0 0,0 0 0,-1 0 1,1 0-1,0 0 0,0 0 0,-1 0 1,1 0-1,0 0 0,0 0 1,-1 0-1,1 0 0,0 0 0,0 0 1,-1 0-1,1 0 0,0 0 0,0 0 1,-1 1-1,1-1 0,0 0 1,-1 0-1,-19 21 463,-29 56 39,-66 140 0,101-191-463,-156 361 407,21 6-152,72-185-161,30-70-27,41-116-82,1 1 0,1 0 0,1 0 0,0 27 0,3-50-43,0 0 1,0 0 0,0 0 0,0 0 0,0 0 0,0 1-1,0-1 1,0 0 0,0 0 0,0 0 0,0 0 0,0 0-1,0 0 1,0 1 0,0-1 0,0 0 0,0 0 0,0 0-1,0 0 1,0 0 0,1 0 0,-1 0 0,0 0 0,0 0-1,0 1 1,0-1 0,0 0 0,0 0 0,0 0 0,0 0-1,1 0 1,-1 0 0,0 0 0,0 0 0,0 0 0,0 0-1,0 0 1,0 0 0,1 0 0,-1 0 0,0 0 0,0 0-1,0 0 1,0 0 0,0 0 0,0 0 0,1 0 0,-1 0-1,0 0 1,0 0 0,0-1 0,0 1 0,0 0 0,0 0-1,0 0 1,1 0 0,-1 0 0,0 0 0,12-10 46,13-16 12,-19 19-52,261-303 239,-175 213-183,111-92 1,-146 141-29,108-82 445,-187 162-56,10-13-369,-34 43 99,-13 18 48,51-69-141,1 1 1,1 1 0,0-1-1,-8 27 1,13-37-53,1 0 1,-1-1-1,1 1 0,-1-1 0,1 1 1,0 0-1,0 0 0,0-1 1,0 1-1,0 0 0,0-1 1,0 1-1,1 0 0,-1-1 0,0 1 1,1 0-1,0-1 0,-1 1 1,1-1-1,0 1 0,0-1 1,1 3-1,0-3 1,-1 0 0,1 0 0,0 1 0,0-1 0,0 0 0,0 0 0,0-1 0,0 1 0,0 0 0,0-1 0,0 1 0,0-1 0,0 0 1,0 1-1,3-1 0,5-1 17,-1 1 0,1-1 1,0-1-1,-1 0 0,1 0 1,12-5-1,-10 1-13,-1 1 1,0-1 0,0-1-1,-1 0 1,0-1-1,0 0 1,-1 0 0,0-1-1,0 0 1,-1-1-1,0 0 1,-1 0-1,0 0 1,-1-1 0,0 0-1,-1-1 1,0 1-1,5-19 1,-9 25-5,0 0 0,-1 0 0,1 0 0,-1 1 0,0-1 0,-1 0 0,1 0 0,-1 0 0,0 0 0,-1 0 0,1 0 0,-1 1-1,0-1 1,0 0 0,0 1 0,0 0 0,-1 0 0,0-1 0,0 1 0,0 1 0,0-1 0,-1 0 0,1 1 0,-1 0 0,0 0 0,0 0 0,0 0 0,-1 1 0,1-1 0,0 1 0,-1 0 0,0 0 0,1 1 0,-9-2 0,3 1 36,7 2-24,0 0 0,0 0 0,0-1 0,0 1-1,0-1 1,0 0 0,0 0 0,0 0 0,1 0 0,-1-1 0,0 1 0,-3-3 0,6 3-17,0 1 0,0-1 0,0 0 0,0 0-1,1 1 1,-1-1 0,0 0 0,0 1 0,0-1-1,1 0 1,-1 1 0,0-1 0,1 0 0,-1 1 0,0-1-1,1 1 1,-1-1 0,1 1 0,-1-1 0,1 1 0,-1-1-1,1 1 1,0-1 0,-1 1 0,1-1 0,1 1 0,21-17 36,-3 4-24,1 1 0,0 1 0,1 0 0,36-10 1,-46 17-10,0 1 0,0 0 0,0 1 0,0 0 0,1 1 0,-1 0 0,1 1 0,-1 1 1,0 0-1,23 5 0,-30-4-2,1 0 0,-1 0 0,0 0 0,0 1 0,0 0 0,-1 0 0,1 0 0,-1 0 1,1 1-1,-1 0 0,0 0 0,0 0 0,-1 0 0,1 1 0,-1-1 0,0 1 0,-1 0 0,1 0 0,-1 0 0,0 0 1,3 11-1,1 7 34,-1 1 1,-2 0-1,2 43 1,-2-27 41,-1-17-8,1 1-1,8 27 0,-9-43-33,1 1 0,0 0 0,0-1 0,1 1 0,0-1 0,0 0 0,1-1 0,11 14 0,-14-19-24,0-1-1,0 1 1,0-1-1,0 0 1,0 1-1,0-1 1,1 0-1,-1 0 1,0-1-1,1 1 1,-1 0-1,1-1 1,-1 1-1,1-1 1,-1 0-1,1 0 1,-1 0-1,1 0 1,-1 0-1,1-1 1,2 0-1,7-2 14,-1 0 0,1-1 0,12-5 0,-4-1-51,0-1 0,34-24 0,-7 0-3513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22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0 8032,'0'0'5820,"-10"4"-5119,-126 51 713,110-42-1176,1 0 1,0 2-1,-34 26 1,35-21 50,0 0 0,2 1 0,0 2 0,2 0 0,0 1 0,2 1 0,-22 38 0,36-55-178,1-1-1,0 1 1,1-1 0,-1 1 0,1 0 0,1 0 0,0 0-1,-1 15 1,2-20-71,0 0 1,0 0-1,1 0 0,-1 0 1,1 0-1,-1 0 0,1-1 0,0 1 1,0 0-1,0 0 0,1-1 1,-1 1-1,1-1 0,-1 1 0,1-1 1,0 0-1,0 1 0,0-1 1,0 0-1,0 0 0,0 0 0,1-1 1,-1 1-1,1 0 0,-1-1 0,1 0 1,3 2-1,4 0 36,0-1 0,1 0 0,0 0 0,-1-1 0,1-1 0,-1 0 0,1 0 0,0-1 0,-1 0 0,1-1 0,12-3 0,-4-1-3,0 0 0,0-1 1,-1 0-1,0-2 1,18-11-1,-15 6-16,-1-1 1,-1 0-1,0-2 1,-1 0-1,-1-1 1,-1-1-1,0 0 1,-2-1-1,0-1 1,-1 0-1,-1-1 1,-1 0-1,-1-1 1,-1 0-1,9-41 1,-8 24 147,-22 71 221,7-11-369,1 1 1,1 0 0,1 0 0,1 40 0,2-52-35,0-1 1,0 0 0,0 0 0,1 0 0,0 0-1,1 0 1,0 0 0,0 0 0,1-1-1,0 1 1,0-1 0,1 0 0,-1 0 0,2-1-1,-1 1 1,7 5 0,-5-6 10,0-1 1,0 1-1,0-1 1,1 0-1,0-1 1,0 0 0,0 0-1,10 2 1,-12-4-17,-1-1 1,1 0 0,-1 0 0,1-1 0,0 1 0,0-1 0,-1-1-1,1 1 1,0-1 0,-1 0 0,1 0 0,-1 0 0,11-5 0,19-11 55,0-2 1,-2-1-1,32-26 1,-5 1-2353,-48 36 1094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2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1382 8240,'0'0'3161,"1"10"-2356,6 28-66,-6-37-720,-1-1 0,0 1 0,0-1 0,1 1 0,-1-1-1,0 1 1,1-1 0,-1 1 0,0-1 0,1 0 0,-1 1 0,1-1 0,-1 0 0,1 1 0,-1-1 0,1 0 0,-1 0-1,1 1 1,-1-1 0,1 0 0,-1 0 0,1 0 0,-1 0 0,1 0 0,-1 0 0,1 0 0,-1 0 0,1 0-1,-1 0 1,1 0 0,0 0 0,-1 0 0,1 0 0,-1 0 0,1 0 0,-1-1 0,1 1 0,-1 0 0,1 0 0,0-1-1,19-14 444,-18 14-418,10-10 178,-1-1-1,0 0 0,-1-1 0,0 0 1,14-27-1,34-79 977,-39 78-536,-17 32 411,-8 21-610,-61 166 326,18-43-503,-47 142 229,43-119-205,9-49 338,49-149-69,63-278 66,-37 198-405,94-230 0,-110 317-196,1 0 0,2 1 0,1 0 0,1 2 0,2 0 0,29-30 0,-50 58-37,1 1-1,0-1 1,0 0-1,0 0 1,0 1-1,0-1 1,1 1 0,-1 0-1,0-1 1,1 1-1,-1 0 1,1 0-1,-1 1 1,1-1 0,-1 0-1,1 1 1,-1 0-1,1 0 1,4 0-1,-4 0 6,0 1-1,1 0 0,-1 0 0,0 0 0,0 0 1,0 1-1,-1-1 0,1 1 0,0 0 0,-1 0 1,1 0-1,-1 0 0,1 0 0,-1 1 0,3 3 1,2 4 13,0 0-1,-1 0 1,0 1 0,-1-1 0,0 1 0,-1 0 0,0 1 0,0-1 0,-1 1 0,2 19 0,-2 6 49,-1 0 1,-3 42-1,0-53-24,-1 0 0,-2 1 0,0-1 0,-11 36 0,12-54-24,0 1 1,0-1-1,-1 1 0,0-1 0,-1 0 0,0-1 1,0 1-1,0-1 0,-1 0 0,0 0 1,0-1-1,-1 0 0,0 0 0,0 0 0,0-1 1,-11 6-1,16-10-16,0-1 0,0 1-1,1 0 1,-1-1 0,0 0 0,0 1 0,0-1 0,0 0 0,0 0 0,0 0-1,0 0 1,0 0 0,0-1 0,0 1 0,0 0 0,0-1 0,0 0-1,0 1 1,0-1 0,0 0 0,1 0 0,-1 0 0,0 0 0,1-1-1,-1 1 1,1 0 0,-1-1 0,1 1 0,-2-3 0,-1 0 8,0-1 1,0 0 0,1 0-1,0 0 1,0-1 0,1 1 0,-1-1-1,-2-9 1,3 6-1,0-1 1,1 1-1,0 0 0,0-1 1,1 1-1,0-1 0,1 1 1,0-1-1,0 1 0,1 0 1,3-11-1,-3 15-9,0 0 0,1 0 1,-1 0-1,1 0 0,0 1 0,0-1 1,0 1-1,0 0 0,1 0 0,0 0 0,0 1 1,0-1-1,0 1 0,0 0 0,1 0 0,0 0 1,-1 0-1,1 1 0,0 0 0,0 0 0,8-1 1,-3 1-4,0 0 1,0 1 0,0 1 0,0 0 0,-1 0 0,17 3 0,64 15 17,-40-6-20,-24-7-2,0-1 0,0-2 0,33 0 0,-46-2-1,0-1-1,0-1 1,0 0 0,0-1-1,-1 0 1,1-1 0,-1 0 0,20-10-1,-10 2 1,-1-1-1,0 0 0,-1-2 1,-1 0-1,0-1 1,-2-1-1,1-1 0,-2 0 1,0-1-1,-2-1 0,0 0 1,-1-1-1,18-41 1,-16 18 12,-1-1 1,-3 0-1,-2-1 0,4-59 1,-12 100-13,22-554 141,-22 529-129,-1 15-1,0 0 0,0 0 0,-1 1 0,-5-25 1,5 39-12,1-1 1,0 1 0,0-1-1,0 1 1,0 0 0,0-1 0,0 1-1,-1-1 1,1 1 0,0-1 0,0 1-1,-1-1 1,1 1 0,0 0 0,0-1-1,-1 1 1,1 0 0,-1-1 0,1 1-1,0 0 1,-1-1 0,1 1-1,-1 0 1,1 0 0,0 0 0,-1-1-1,1 1 1,-1 0 0,0 0 0,-13 7 20,-11 21-8,24-27-13,-18 27 1,1 1 0,1 0 0,2 1 0,1 1 0,2 1 0,0 0 1,-12 63-1,-21 243-18,42-296 27,-4 37-11,4 132 1,5-187-5,0 1 0,2-1 0,1 0 0,0 0 1,2-1-1,1 1 0,1-1 0,1-1 0,22 38 1,-30-57 4,0 1 0,0-1 1,1 1-1,0-1 1,-1 0-1,1 0 0,0 0 1,1 0-1,-1 0 1,0-1-1,1 0 0,0 1 1,-1-1-1,1-1 1,0 1-1,0 0 1,0-1-1,0 0 0,0 0 1,0 0-1,1-1 1,-1 1-1,0-1 0,0 0 1,0 0-1,1 0 1,-1-1-1,0 0 1,0 1-1,0-2 0,0 1 1,7-3-1,10-5 3,0-1 0,-1-1 0,0-1 0,27-21 0,-16 12-1,343-211 166,-349 219-104,-25 13-61,0 1-1,0-1 1,0 0-1,0 0 1,0 0-1,0 0 0,0 0 1,0 0-1,0 0 1,0 0-1,0 0 1,0 0-1,0 0 1,0 0-1,0 1 1,0-1-1,0 0 0,0 0 1,0 0-1,0 0 1,1 0-1,-1 0 1,0 0-1,0 0 1,0 0-1,0 0 0,0 0 1,0 0-1,0 0 1,0 0-1,-40 26 88,8-6-63,0 1 0,-51 44 0,68-51-18,0 2 0,0-1 0,2 2 0,0-1 0,1 2 0,-16 30 1,19-29 2,-7 13 29,-16 44 0,29-67-29,1-1 0,0 1 0,0 0 0,0 0-1,1 0 1,1 0 0,-1 0 0,1 0 0,1 0-1,2 13 1,-3-19-6,1-1 0,-1 1 0,1 0 0,0-1 0,0 1 1,0-1-1,0 1 0,0-1 0,0 0 0,1 0 0,-1 1 0,1-1 0,0 0 0,0 0 0,-1 0 0,1 0 0,0-1 0,1 1 0,-1-1 0,0 1 0,0-1 1,1 0-1,-1 1 0,1-1 0,-1 0 0,1-1 0,-1 1 0,1 0 0,0-1 0,-1 0 0,1 1 0,0-1 0,-1 0 0,1 0 0,0-1 0,-1 1 0,1 0 0,0-1 1,-1 0-1,1 0 0,-1 1 0,1-1 0,3-3 0,6-2 6,-2-1 1,1 0-1,-1-1 0,0 0 1,0-1-1,-1 0 0,-1-1 1,1 1-1,-1-1 1,-1-1-1,0 0 0,-1 0 1,9-20-1,-3 2 19,-1-1 0,-2 0 0,-1 0 0,5-46-1,-11 64 8,-1-1-1,0 1 0,-2-23 1,1 35-37,0 0 0,0 0 1,0 0-1,1-1 0,-1 1 1,0 0-1,0 0 0,0 0 0,0-1 1,0 1-1,0 0 0,0 0 1,0 0-1,-1 0 0,1-1 0,0 1 1,0 0-1,0 0 0,0 0 1,0 0-1,0-1 0,0 1 1,0 0-1,0 0 0,0 0 0,-1 0 1,1 0-1,0-1 0,0 1 1,0 0-1,0 0 0,0 0 0,-1 0 1,1 0-1,0 0 0,0 0 1,0 0-1,0-1 0,-1 1 0,1 0 1,0 0-1,0 0 0,0 0 1,0 0-1,-1 0 0,1 0 0,0 0 1,0 0-1,0 0 0,-1 0 1,1 0-1,0 1 0,0-1 1,0 0-1,0 0 0,-1 0 0,1 0 1,0 0-1,0 0 0,0 0 1,0 0-1,0 0 0,-1 1 0,1-1 1,0 0-1,0 0 0,0 0 1,0 1-1,-11 13 64,7-6-53,0 1 1,0-1-1,1 1 1,1 0-1,-1 1 1,1-1-1,-1 17 1,0 70 72,3-85-74,0 2-2,0 0-1,2 0 1,-1-1-1,2 1 1,0 0-1,0-1 1,1 1-1,7 13 1,-9-21-10,0-1 1,0 0 0,1 1 0,0-1-1,0 0 1,0-1 0,0 1-1,0-1 1,1 1 0,-1-1-1,1 0 1,0 0 0,0 0-1,0-1 1,0 0 0,1 1 0,-1-1-1,1-1 1,-1 1 0,1-1-1,0 0 1,0 0 0,-1 0-1,10 0 1,-9-2 1,0 1-1,0-1 1,1-1-1,-1 1 1,0-1-1,0 0 1,-1 0-1,1 0 1,0-1-1,-1 1 1,1-1-1,-1 0 1,7-6-1,1-3 25,1-1-1,19-24 0,-13 10 27,-1-1 0,-1-1 0,15-35 0,32-97 235,-51 126-214,-4 19 18,-9 17-87,1-1 0,0 1 0,-1 0 1,1-1-1,0 1 0,-1 0 0,1 0 0,-1 0 0,1-1 0,-1 1 0,0 0 1,1 0-1,-1 0 0,0 0 0,0 0 0,1 0 0,-1-1 0,0 1 1,0 0-1,0 2 0,7 39 26,-2 0 1,-1 76 0,-3-69-15,0-14-15,-2 1 0,-1 0 0,-2-1 0,-2 1 0,-15 54 0,21-88 0,0-1 0,-1 1 0,1-1 1,-1 1-1,1-1 0,-1 0 0,1 1 0,-1-1 0,0 0 0,0 1 0,0-1 0,0 0 0,1 0 0,-2 0 0,1 0 0,0 0 0,0 0 0,0 0 0,0 0 0,-1 0 0,1-1 0,0 1 0,-1 0 0,1-1 0,0 1 0,-3 0 0,1-2 4,0 1 0,0-1-1,1 1 1,-1-1 0,0 0 0,0 0 0,0 0 0,1 0 0,-1-1 0,1 1-1,-1-1 1,-2-2 0,-9-6 16,0-1 1,0-1-1,2 0 0,-1-1 1,2 0-1,0-1 0,-16-24 1,27 38-23,0-1 1,-1 1 0,1-1 0,0 1-1,-1-1 1,1 1 0,0-1-1,-1 1 1,1-1 0,0 1 0,0-1-1,0 0 1,0 1 0,0-1-1,0 1 1,0-1 0,0 0 0,0 1-1,0-1 1,0 1 0,0-1-1,0 1 1,0-1 0,0 0-1,0 1 1,1-1 0,-1 1 0,0-1-1,0 1 1,1-1 0,-1 1-1,0-1 1,1 1 0,-1-1 0,1 1-1,-1-1 1,0 1 0,1 0-1,-1-1 1,1 1 0,-1 0 0,1-1-1,-1 1 1,1 0 0,0 0-1,-1 0 1,1-1 0,-1 1-1,1 0 1,0 0 0,2-1-6,0 1 1,1-1-1,-1 1 0,0-1 1,0 1-1,0 0 1,0 1-1,5 0 0,48 10-42,98 7-1,-120-16 44,125 5-35,-141-8 31,-1 0-1,0-1 1,0-1 0,-1-1 0,1 0 0,0-1 0,16-7-1,-18 3 5,0 1-1,-1-2 0,0 0 1,0 0-1,-1-2 0,15-15 1,-3 0-5,38-56 1,-20 14 1,49-104 1,-79 151 7,-11 38 0,-26 171 0,10-92 0,6-54 0,5-31 0,1-1 0,0 0 0,1 1 0,0-1 0,1 20 0,-1-29 0,1 1 1,0-1-1,0 0 0,0 1 1,0-1-1,0 0 0,0 1 1,0-1-1,0 0 0,0 1 1,0-1-1,0 0 0,0 1 1,0-1-1,0 0 0,0 0 1,1 1-1,-1-1 0,0 0 1,0 1-1,0-1 0,0 0 1,1 0-1,-1 1 0,0-1 0,0 0 1,0 0-1,1 1 0,-1-1 1,0 0-1,1 0 0,-1 0 1,0 1-1,0-1 0,1 0 1,-1 0-1,0 0 0,1 0 1,-1 0-1,0 0 0,1 0 1,-1 0-1,0 0 0,1 0 1,-1 0-1,0 0 0,1 0 1,-1 0-1,0 0 0,1 0 1,-1 0-1,0 0 0,1 0 0,14-16 29,-13 15-28,67-88 40,-35 44-29,1 2-1,3 1 1,55-48 0,-93 89-12,1 0 0,0 0 0,0 1 0,0-1 0,0 0 0,0 1 0,0-1 0,-1 1 0,1-1 0,0 1 0,0-1 0,1 1 0,-1 0 0,0 0 0,0-1 1,0 1-1,0 0 0,0 0 0,0 0 0,0 0 0,0 0 0,0 0 0,0 1 0,0-1 0,2 1 0,-2 0 0,1 0 0,-1 0 0,0 0 0,1 0 0,-1 0 0,0 1 0,0-1 0,0 0 0,0 1 0,0-1 0,0 1 0,0 0 0,-1-1 0,2 3 0,0 5 0,1 0 0,-1 0 0,-1 1 0,2 15 0,-8 78 0,0-13 0,7-83 11,1-7 10,6-13 19,-5 5-40,115-168 56,-116 170-59,1 0 0,-1 1 0,2-1 0,-1 1 0,0 0 0,1 0 0,0 0 0,0 1 0,0 0 0,1 0 0,0 0 0,5-3 0,-10 7 2,1 0-1,-1-1 0,0 1 0,0 0 1,0 0-1,0-1 0,1 1 0,-1 0 0,0 0 1,0 1-1,0-1 0,1 0 0,-1 0 1,0 0-1,0 1 0,0-1 0,0 1 0,0-1 1,1 1-1,-1-1 0,0 1 0,0 0 1,0-1-1,-1 1 0,1 0 0,0 0 0,0 0 1,0 0-1,0 0 0,-1 0 0,2 2 1,2 3-11,0 1 0,0 1 0,4 12 0,-8-20 12,25 77-44,-20-57 42,0 0 0,2-1 0,0 0 0,1 0 0,1 0 0,20 29 0,-27-45 5,1 0 0,-1-1 0,1 1 0,0-1 0,0 1 0,-1-1 0,1 0 0,1 0 0,-1-1 0,0 1 0,0 0 0,1-1 0,-1 0 0,1 0 0,-1 0 0,1 0 0,0-1 0,-1 1 0,1-1 0,0 0 0,-1 0 0,1 0 0,0 0 0,-1-1 0,1 0 0,-1 1 0,4-3 1,9-2 7,0-2 1,-1 0 0,0 0 0,22-16-1,-20 13-6,189-130 97,-40 25-39,-147 104-71,-1-2 0,0 0 0,0-1 0,-1 0 0,-1-2 0,22-26 0,-38 42 8,0 0 1,1 0-1,-1-1 1,0 1-1,0 0 0,0 0 1,1 0-1,-1 0 1,0 0-1,0-1 0,0 1 1,0 0-1,1 0 1,-1 0-1,0-1 0,0 1 1,0 0-1,0 0 0,0-1 1,0 1-1,0 0 1,0 0-1,0 0 0,0-1 1,0 1-1,1 0 1,-1 0-1,0-1 0,-1 1 1,1 0-1,0 0 1,0-1-1,0 1 0,0 0 1,0 0-1,0-1 0,0 1 1,0 0-1,0 0 1,0 0-1,-1-1 0,1 1 1,0 0-1,0 0 1,0 0-1,-14 2 13,-23 16 8,7-1 5,2 1-1,0 1 1,1 2 0,-45 44 0,57-50-4,1 1 0,1 1 0,0 0 0,2 1 0,-1 0 0,2 1 0,1 0 0,0 0 0,-5 21 0,12-36-9,1 0-1,1 0 1,-1-1-1,0 1 1,1 0-1,0 0 1,0 0-1,0-1 1,0 1-1,1 0 1,0 0-1,-1-1 1,1 1-1,2 4 1,-2-6-6,0-1 0,-1 0 0,1 0-1,0 0 1,-1 0 0,1 0 0,0 0 0,0-1 0,0 1 0,0 0 0,0 0 0,0-1 0,0 1 0,0 0 0,0-1 0,1 1 0,-1-1 0,1 1 0,1-1-1,-1 0-1,0 1 1,1-1-1,-1 0 1,0-1-1,1 1 1,-1 0-1,0-1 1,0 1 0,0-1-1,1 0 1,-1 0-1,2-1 1,11-6 5,0-1 0,-1 0 1,0-1-1,-1 0 1,0-2-1,19-19 0,-12 7 9,0 0-1,29-48 0,-43 61-27,1 0 0,-1-1 0,-1 0 1,0 0-1,-1-1 0,0 1 0,-1-1 0,0 0 0,-1 0 0,-1 0 0,0-13 0,-1 26 7,0 0-1,0 0 1,0 0-1,0 0 0,0 0 1,0 0-1,0 0 0,0 1 1,0-1-1,0 0 1,0 0-1,-1 0 0,1 0 1,0 0-1,0 0 0,0 0 1,0 0-1,0 0 0,0 0 1,0 1-1,0-1 1,-1 0-1,1 0 0,0 0 1,0 0-1,0 0 0,0 0 1,0 0-1,0 0 1,-1 0-1,1 0 0,0 0 1,0 0-1,0 0 0,0 0 1,0 0-1,0 0 1,-1 0-1,1 0 0,0 0 1,0-1-1,0 1 0,0 0 1,0 0-1,0 0 1,0 0-1,-1 0 0,1 0 1,0 0-1,0 0 0,0 0 1,0 0-1,0-1 1,0 1-1,0 0 0,0 0 1,0 0-1,0 0 0,0 0 1,0 0-1,-1-1 1,-7 13-59,-6 12 13,1 1 0,-13 37 0,20-47 36,1 0-1,1 1 0,1-1 0,0 1 0,-1 29 0,4-36 16,1 0-1,1 0 1,-1 0-1,2-1 1,-1 1-1,1-1 1,0 1-1,1-1 1,0 0-1,0-1 0,1 1 1,0-1-1,10 12 1,-6-8 17,0-2 0,1 1 0,0-1 0,1 0 1,0-1-1,0-1 0,1 0 0,15 8 0,-13-10 25,0-1 1,0 0-1,0 0 1,1-1-1,-1-1 0,1-1 1,0 0-1,0-1 0,-1 0 1,1-1-1,0-1 0,-1-1 1,15-3-1,3-3 113,-1-2 0,0-1-1,0-1 1,46-29 0,-72 40-146,26-20 232,-30 22-246,0 0 1,-1 0-1,1-1 0,-1 1 1,1-1-1,-1 1 0,1 0 1,-1-1-1,0 1 0,1-1 0,-1 1 1,1-1-1,-1 1 0,0-1 1,0 0-1,1 1 0,-1-1 1,0 1-1,0-1 0,1 0 1,-1 1-1,0-1 0,0 0 1,0 1-1,0-1 0,0 1 0,0-1 1,0 0-1,0 1 0,0-1 1,-1 0-1,1 1 0,0-1 1,0 1-1,0-1 0,-1 0 1,1 1-1,0-1 0,-1 1 1,1-1-1,-1 1 0,1-1 0,0 1 1,-1-1-1,1 1 0,-1 0 1,0-1-1,-13-6-369,0 0-1,-1 1 1,1 1-1,-22-5 1,21 6-2475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2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0 251 11352,'0'0'6439,"4"-15"-5757,-3 12-641,1-7 46,1 1 0,0-1 0,0 1 0,1 0 0,0 0 0,1 1 0,0-1 0,0 1 0,1 0 0,0 1 0,10-12 0,1 5 116,1 0 1,0 2-1,1 0 1,0 0-1,25-9 0,-30 15-50,0 0-1,0 1 1,1 1 0,0 1-1,0 0 1,0 0-1,0 2 1,24 0-1,-32 1-92,0 1-1,0 1 1,0-1-1,0 1 1,-1 0-1,1 0 1,-1 1-1,1 0 1,-1 0-1,0 1 0,0 0 1,0 0-1,-1 0 1,1 0-1,-1 1 1,0 0-1,0 0 1,-1 1-1,0-1 1,0 1-1,0 0 1,0 0-1,-1 0 0,0 0 1,0 1-1,-1 0 1,0-1-1,0 1 1,0 0-1,-1 0 1,0 0-1,-1 0 1,1 0-1,-1 0 1,-1 0-1,1 0 1,-1 0-1,0 0 0,-3 7 1,0 1 23,-2 1 1,1-1 0,-2 0-1,0-1 1,-1 0-1,0 0 1,-1-1-1,0 0 1,-1 0 0,-1-1-1,0 0 1,-15 11-1,10-10 48,0 0 1,-1-2-1,-1 0 0,0-1 0,0 0 1,-1-2-1,0 0 0,0-1 0,-23 4 1,41-11-117,1 0 0,-1 0 0,0 0 0,1 0 0,-1 1 0,1-1 0,-1 0 1,1 0-1,-1 0 0,1 1 0,-1-1 0,1 0 0,-1 0 0,1 1 0,-1-1 1,1 1-1,-1-1 0,1 0 0,0 1 0,-1-1 0,1 1 0,0-1 0,-1 1 1,1-1-1,0 1 0,0-1 0,-1 1 0,1-1 0,0 1 0,0-1 0,0 1 1,0-1-1,0 1 0,-1 0 0,1-1 0,0 1 0,0-1 0,1 2 1,10 22 117,-8-20-122,173 302 685,-127-224-127,-47-77-457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5:2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18791,'0'6'0,"2"8"760,8 14 0,0 19 240,0 1-8,-8-5-96,-2-15 8,-2-12-360,-2-10 16,2-6-248,-8-28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4:0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1900 5016,'0'0'5186,"14"-6"-4950,-7 2-197,3 0 6,-1-1-1,0 0 0,0 0 0,0-1 0,-1 0 0,0-1 0,0 1 0,0-2 0,6-7 0,140-217 1620,-73 101-618,-12 25-72,-53 82-614,-1-2-1,22-52 1,-29 59-200,13-45 478,-24 95-358,-92 434-29,69-359-228,-74 219 17,44-159-32,41-122 40,-38 73 1,50-110-25,-6 12 58,9-19-74,0 0 1,0 1-1,0-1 1,0 1-1,-1-1 1,1 0-1,0 1 1,0-1-1,-1 0 0,1 1 1,0-1-1,-1 0 1,1 1-1,0-1 1,-1 0-1,1 0 1,0 1-1,-1-1 1,1 0-1,0 0 1,-1 0-1,1 0 0,-1 1 1,1-1-1,0 0 1,-1 0-1,1 0 1,-1 0-1,1 0 1,-1 0-1,0-1 11,1 0-1,0 0 1,0 0 0,0 0-1,0-1 1,0 1-1,0 0 1,0 0 0,1 0-1,-1 0 1,0 0-1,0 0 1,1 0 0,0-1-1,0-2 28,9-82 302,-8 62-272,0 0-1,9-31 1,13-50 215,8-29-11,20-24 84,109-235 0,-140 354-251,3 1 1,0 2 0,3 0-1,59-61 1,-77 88-92,0 2 0,1-1 0,0 1 0,0 1 0,0 0 0,1 0 0,0 1 0,0 0 0,0 1 0,1 0 0,0 1 0,-1 0 0,17-1 0,-24 4-21,0 0 0,0 0 1,1 1-1,-1-1 1,0 1-1,0 0 0,0 0 1,1 0-1,-1 1 1,-1-1-1,1 1 0,0 0 1,0 0-1,-1 1 1,1-1-1,-1 1 0,1 0 1,-1-1-1,0 2 0,0-1 1,-1 0-1,1 0 1,3 7-1,2 1 3,-1 1 0,-1 1 1,0-1-1,0 1 0,6 26 0,-9-24-1,0 0 0,-2 0-1,0-1 1,0 1 0,-1 0 0,-1 0-1,-1 0 1,0 0 0,-1-1-1,0 1 1,-1-1 0,-1 0-1,-1 0 1,-7 15 0,7-16 0,-1 0 0,-1 0 0,0-1 0,-1 0 0,-1 0 0,1-1 0,-2 0 0,1-1 0,-2 0 1,1 0-1,-1-2 0,-1 1 0,1-1 0,-16 6 0,21-11 4,-1-1-1,1 0 1,-1 0 0,0-1 0,1 0-1,-1 0 1,0-1 0,0 0 0,-13-1-1,-4-3 41,-39-12-1,40 10-5,-59-20 402,83 26-440,-1 0 0,1 0 0,-1 0 0,1-1 0,-1 1 0,1 0 0,-1 0 0,1 0 0,0 0 0,-1-1 0,1 1 0,-1 0 0,1 0 0,0-1 0,-1 1 0,1 0 0,0-1 0,-1 1 0,1 0 0,0-1 0,-1 1 0,1 0 0,0-1 0,0 1 0,0-1 0,-1 0 0,10-4 11,21 0-17,66 7 43,-66 0-10,-1-1 1,52-6-1,34-5-45,-71 8-37,47-10 0,-55 0 21,3-2 2,-28 12 24,1-1 1,-1 0-1,0-1 0,0 0 1,-1-1-1,1-1 0,-1 1 1,0-1-1,13-11 0,62-53 11,-24 19 52,-51 41-49,0 0 0,0-1 0,-1 1 0,-1-2 0,0 1-1,-1-1 1,9-19 0,-14 26-4,0 0 0,0 0 0,-1 0 0,0 0 0,0 0-1,0-1 1,0 1 0,-1 0 0,-1-10 0,1 5 12,-2 0 0,1 0-1,-6-20 1,3 24-2,0-1 0,0 2 1,0-1-1,0 0 0,-1 1 0,0 0 1,0 0-1,-7-5 0,7 6-11,3 2 4,-1 0 0,1 0-1,-1 1 1,0-1 0,0 1-1,0 0 1,0 0 0,0 0-1,0 0 1,0 1-1,0-1 1,0 1 0,0-1-1,0 1 1,0 0 0,0 0-1,0 1 1,-1-1 0,1 1-1,0-1 1,0 1 0,0 0-1,0 0 1,1 1 0,-6 2-1,-4 2 12,0 1 0,1 0 0,-1 1 0,-13 13 0,19-15-22,1 0 0,0 0 1,0 1-1,0-1 0,1 1 1,0 0-1,0 1 1,0-1-1,1 1 0,1-1 1,-1 1-1,-2 13 0,3-8-10,0 0-1,1 0 1,0 0-1,1 0 1,0 0-1,1 0 1,3 13-1,-1-13-12,1-1-1,1-1 1,-1 1 0,2-1 0,0 1-1,0-2 1,1 1 0,0-1 0,12 13-1,-7-9-2,0-1-1,1 0 0,1-1 0,-1-1 1,2 0-1,16 9 0,-24-17 29,0-1 0,0 1 0,1-1 0,-1-1 0,1 1 0,-1-1 0,1 0-1,0-1 1,-1 0 0,1 0 0,0-1 0,-1 0 0,1 0 0,-1-1 0,1 0 0,-1 0-1,7-4 1,-1 0 7,-1-1 0,0-1-1,0 0 1,-1-1 0,0 0-1,-1 0 1,13-15-1,-6 3 5,0 0 0,25-45 0,-40 63-10,0-1 1,0 0-1,0 1 1,-1-1-1,0 0 1,0 0-1,0 0 1,0 0-1,0 0 0,-1 0 1,0 0-1,0 0 1,0 0-1,0 0 1,0 0-1,-1 0 1,0 0-1,0 0 0,0 0 1,0 0-1,-1 0 1,0 0-1,1 1 1,-1-1-1,-1 1 1,1-1-1,0 1 0,-1 0 1,-4-4-1,-33-21 158,40 28-155,0 0 0,-1-1 0,1 1 0,0 0 0,0 0 0,0 0 0,-1 0 0,1 0 0,0 0-1,0 0 1,0 0 0,-1-1 0,1 1 0,0 0 0,0 0 0,0 0 0,0 0 0,-1-1 0,1 1 0,0 0 0,0 0 0,0 0 0,0-1 0,0 1 0,0 0 0,0 0 0,0-1 0,0 1 0,-1 0 0,1 0 0,0 0 0,0-1 0,0 1 0,0 0 0,0 0 0,0-1 0,1 1 0,-1 0 0,0 0 0,0-1 0,0 1 0,10-5 44,16 1-53,-18 4 2,0 0-1,0 1 0,0 0 0,0 0 1,-1 1-1,1 0 0,0 0 0,-1 1 1,0 0-1,1 0 0,9 7 0,-8-4-4,0 2-1,0-1 1,-1 1-1,0 0 1,-1 0-1,0 1 1,9 14-1,-6-7 0,-7-11 6,0 0 1,0 0-1,0-1 1,1 1-1,0-1 0,-1 0 1,2 0-1,7 7 0,-3-5 4,-1 0 0,-1 1 0,1 0 0,8 11 0,-9-11 0,-1 1 0,1-1 0,1-1 0,16 12 0,-19-15-2,0 0-1,0 0 0,1-1 0,-1 1 0,1-2 0,-1 1 1,1 0-1,0-1 0,0 0 0,0-1 0,0 1 0,0-1 0,7-1 1,-8 0-1,-1 0 0,1 0 1,-1 0-1,0-1 1,1 1-1,-1-1 0,0 0 1,0 0-1,0-1 1,0 1-1,-1-1 0,1 0 1,-1 0-1,0 0 0,1-1 1,-1 1-1,-1-1 1,4-3-1,8-18 6,21-47 1,2-5 38,-23 47-54,-11 22 1,1-1-1,0 1 1,1 0 0,6-10 0,-10 17 9,0-1 1,1 0-1,-1 1 1,1-1-1,0 1 0,-1 0 1,1-1-1,0 1 1,0 0-1,0 0 1,-1 0-1,1 0 1,0 1-1,1-1 1,-1 0-1,0 1 1,0-1-1,0 1 0,0 0 1,0 0-1,0 0 1,5 0-1,-5 1 2,0 0 0,1 0 0,-1 0 0,0 0 0,0 1 0,0-1 0,0 1 0,0-1 0,0 1 0,0 0 0,-1 0 0,1 0 0,-1 0 0,3 3 0,19 34 0,-19-30 4,-1-1 0,1 1 0,-2 0 0,1 1 0,-1-1 0,0 0 0,-1 1 0,0-1 0,-1 1 0,0-1-1,0 1 1,-1-1 0,-1 0 0,1 1 0,-6 15 0,7-23-1,-1 0 1,0 0-1,0 0 1,0-1-1,0 1 0,0 0 1,0 0-1,-1-1 0,1 1 1,-1 0-1,1-1 1,-3 2-1,3-2 26,6-13 51,79-137 91,-83 147-167,9-15 42,1 1 0,24-27-1,-34 41-40,1 1-1,-1-1 1,1 1-1,-1 0 1,1 0-1,-1-1 1,1 1-1,0 0 1,-1 1-1,1-1 0,0 0 1,0 0-1,0 1 1,-1-1-1,1 1 1,0 0-1,0-1 1,0 1-1,0 0 1,0 0-1,0 0 1,2 1-1,-1 0-1,-1-1 0,0 1 1,0 0-1,0 1 0,0-1 0,-1 0 0,1 0 0,0 1 0,0-1 1,-1 1-1,1 0 0,-1-1 0,1 1 0,-1 0 0,0 0 1,0 0-1,0 0 0,2 4 0,1 6 7,0 0-1,-1 0 1,0 1-1,-1-1 1,-1 1-1,0 0 1,0 0-1,-1-1 1,-1 1-1,0 0 1,-1-1-1,0 1 1,-8 23-1,9-33-7,-1 1 0,1 0 0,0 0 1,0 0-1,1 0 0,-1 0 0,1 0 0,0 1 0,0-1 0,1 7 0,18-28-1,112-164 5,-110 147 32,-18 28-25,1 0 0,-1 0 0,1 0 0,0 1-1,1-1 1,-1 1 0,9-8 0,-12 13-10,-1 0-1,0 0 1,0 0-1,0 0 1,1 0 0,-1 0-1,0 0 1,0 0 0,1 0-1,-1 0 1,0-1-1,0 1 1,1 0 0,-1 0-1,0 1 1,0-1 0,1 0-1,-1 0 1,0 0-1,0 0 1,1 0 0,-1 0-1,0 0 1,0 0 0,0 0-1,1 0 1,-1 1-1,0-1 1,0 0 0,0 0-1,1 0 1,-1 0-1,0 1 1,0-1 0,0 0-1,0 0 1,1 0 0,-1 1-1,0-1 1,0 0-1,6 17 22,-2 16-23,2 106 8,-5-123-9,1 0 0,1-1 0,0 1 0,1-1 0,0 0 0,8 17 0,-8-27 0,-1 1 0,1-1 0,0-1 0,0 1 0,0-1 0,0 1 0,10 6 0,-11-10 4,0 0 0,0 0 0,0-1 0,0 1 0,0-1-1,0 1 1,0-1 0,0 0 0,0 0 0,0-1 0,0 1 0,0 0-1,0-1 1,0 0 0,0 0 0,0 0 0,0 0 0,4-3 0,-2 1 12,0-1 0,0-1 0,0 1 0,0-1 0,4-6 1,2-1 4,-3 4-10,-2-1 0,1 0-1,-1 0 1,-1 0-1,0-1 1,0 0 0,4-12-1,-3 8 15,0-1 0,13-18 0,34-57-41,-18 21-24,-35 69 41,0 0-1,0 0 0,0 0 1,0 0-1,1-1 1,-1 1-1,0 0 0,0 0 1,0 0-1,0 0 1,0 0-1,0-1 0,0 1 1,0 0-1,0 0 1,0 0-1,0 0 0,0-1 1,0 1-1,0 0 1,0 0-1,0 0 0,0 0 1,0-1-1,0 1 1,0 0-1,0 0 0,0 0 1,0 0-1,0-1 0,0 1 1,0 0-1,0 0 1,0 0-1,0 0 0,0 0 1,-1-1-1,1 1 1,0 0-1,0 0 0,0 0 1,0 0-1,0 0 1,0 0-1,-1 0 0,1-1 1,0 1-1,0 0 1,0 0-1,0 0 0,-1 0 1,1 0-1,0 0 0,0 0 1,0 0-1,-1 0 1,1 0 0,-1 0 0,1 0-1,-1 0 1,1 0 0,-1 1 0,1-1 0,-1 0-1,1 0 1,-1 0 0,1 0 0,-1 1-1,1-1 1,-1 0 0,1 1 0,0-1 0,-1 0-1,1 1 1,-1-1 0,1 0 0,0 1 0,-1 0-1,-7 14-4,0-1 0,2 2 1,-1-1-1,2 1 0,0 0 0,-5 29 0,9-33 12,-1 0-1,2 0 1,-1 0 0,2 1-1,0-1 1,0 0 0,1 0-1,0-1 1,1 1 0,5 14 0,-5-22-10,-1 0 1,1 0-1,0 0 1,0 0-1,0 0 1,0 0-1,1-1 1,6 5-1,32 22-35,-39-28 37,1 0 0,0 0 1,-1-1-1,1 0 0,0 0 0,0 0 1,0 0-1,0-1 0,0 1 0,0-1 1,0 0-1,0 0 0,0-1 0,0 1 1,0-1-1,-1 0 0,1 0 0,0 0 1,0 0-1,5-4 0,3 0 19,-1-1 0,0-1 1,0 1-1,-1-2 0,11-9 0,-3-2-2,-1 0 1,-1-1 0,0-1-1,23-43 1,-19 30-11,7-15 17,39-99 1,-51 113-10,27-85 52,47-215 0,-53 181-12,-31 133-47,-1 10-6,-1 0 1,-1-1 0,0 1 0,0-17-1,-24 87-87,-51 237-62,29-96 54,32-141 70,3-1 1,-2 77-1,6-59-24,5-60 40,-1-1 1,2 1-1,0 0 0,1 0 0,1-1 0,0 1 0,1-1 0,1 0 1,0 0-1,1 0 0,1-1 0,0 0 0,14 20 0,-20-33 7,0 1 0,0 0 0,1-1 0,-1 1 0,0-1 0,1 0 0,0 1 0,-1-1 0,1 0 0,0 0 0,-1 0 0,1 0 0,0 0 0,0-1 0,0 1 0,0 0 0,0-1 0,0 1 0,3-1 0,-1 0 0,0 0 0,0 0 0,0-1 0,0 0 0,0 0 0,0 0 0,0 0 0,0 0 0,5-3 0,2-2 0,0 0 0,0-1 0,0-1 0,-1 1 0,11-13 0,-5 6 0,2-3 0,0-1 0,-1 0 0,-1-1 0,17-27 0,34-83 0,-9 17 0,-24 51 34,-2-2 0,-3 0 0,-3-2-1,-3-1 1,27-125 0,-27 7 154,-21 152-150,-2 0 0,-2 0 0,-9-54 0,11 82-36,-1 0 0,0 1 1,0-1-1,0 1 0,-1-1 0,-1-3 1,3 6-3,-1 1 0,1 0 0,0 0 1,0-1-1,0 1 0,-1 0 0,1 0 1,0 0-1,0-1 0,0 1 0,-1 0 1,1 0-1,0 0 0,-1-1 0,1 1 1,0 0-1,-1 0 0,1 0 0,0 0 1,0 0-1,-1 0 0,1 0 0,0 0 0,-1 0 1,1 0-1,0 0 0,-1 0 0,-10 11 3,1 8-12,1 1 0,0 0-1,2 0 1,-7 24-1,-13 91-64,20-97 61,-9 49-48,3-1 1,5 2-1,3-1 0,7 92 1,-1-95 2,-2-64 48,0 1 1,2-1-1,0 0 0,6 27 0,-3-26 4,2 30 0,-4-34 3,-1 0 0,2 0 0,6 22 0,-4-29 3,1 1 0,0-1 0,0 0 0,1-1 0,9 10 0,-12-14 6,0-1 0,1 0 1,-1 0-1,1-1 0,0 1 0,0-1 0,0 0 0,0 0 0,1-1 0,-1 0 0,1 0 0,-1 0 1,11 1-1,-11-3-2,0 0 0,-1 0 0,1-1 0,0 0 0,0 0 0,0 0 1,-1 0-1,1-1 0,6-3 0,-2 1 4,-1-1 0,1 0 0,-1 0 1,0-1-1,0 0 0,-1-1 0,0 0 0,0 0 0,0 0 0,-1-1 1,0 0-1,0 0 0,-1 0 0,8-19 0,0-4 30,-2 0 0,-1-2 0,7-32-1,0-17 77,-16 77-100,0 0 1,0 0-1,0 0 1,-1 1-1,0-7 1,2-13 30,-2 16-24,0 2 0,1 5-17,-1 0-1,0 0 1,0 0 0,0 0-1,0 0 1,0 0-1,0 0 1,0-1-1,0 1 1,0 0 0,-1 0-1,1 0 1,-1-2-1,-1-9 45,2 12-58,-6 16-44,-21 130-1,24-134 49,1 0 0,0 0 0,0 1 0,1-1 0,1 1 0,0-1 0,0 1 0,2-1 0,-1 1-1,2-1 1,-1 0 0,2 0 0,0 0 0,5 12 0,25 34 6,-31-51 0,0-1 0,0 0 0,1 0 0,0 0 0,8 9 0,-10-12 0,1-1 0,0 1 0,-1-1 1,1 0-1,0 0 0,0 0 0,0 0 1,0 0-1,0-1 0,1 1 0,-1-1 0,0 0 1,4 1-1,-3-2 6,-1 0 0,1 0 0,0 0 0,-1-1 0,1 1 0,-1-1 0,0 0 0,1 0 0,-1 0 0,1 0 0,-1-1 0,0 1 0,5-4 0,2-1 5,-1-1 0,16-14 0,-12 8 10,-2-1-1,1 0 0,-2 0 1,0-1-1,14-28 0,-12 19 17,-1-2 0,-2 1 0,7-29 0,7-40 61,-26 77-74,2 16-23,1 0 1,-1 0 0,1 0 0,0 0 0,-1 0 0,1 0 0,0 0 0,0 0 0,-1 0 0,1 0 0,0 0-1,0-1 1,1 1 0,-1 0 0,0 0 0,0 0 0,0 0 0,1 0 0,-1 0 0,0 0 0,2-1 0,0-1 4,11 149-167,-7-96 108,-4-37 39,-2 0-3,1-1 0,1 1 0,0-1 0,1 0 0,0 0 0,1 0 0,0 0 0,1 0 0,12 21 0,6 4 2,-22-37 19,0 1-1,-1-1 1,1 1-1,0-1 1,-1 1 0,1-1-1,0 0 1,0 1-1,0-1 1,0 0 0,-1 1-1,1-1 1,0 0 0,0 0-1,0 0 1,0 0-1,0 0 1,0 0 0,-1 0-1,1 0 1,0 0-1,0-1 1,0 1 0,0 0-1,0 0 1,-1-1-1,1 1 1,0 0 0,0-1-1,-1 1 1,2-2 0,23-14 60,-15 6-46,-1 0 0,0 0 0,0-1 0,-1 0 0,-1-1 0,0 1 0,7-16 0,-2 0 26,-1-1-1,9-38 1,-13 44 3,-2 0 1,-1-1 0,2-32-1,-7 43-30,1 11-15,-1 0 0,1 0 0,0 0 0,0 0 0,0 0 0,0 0 0,0 0 0,0 0 0,0 0 0,0 0 0,0 0 0,0 0 0,1 0 0,-1 0 1,1-1-1,-1 1-2,0 1 0,1-1 1,-1 1-1,0-1 1,0 1-1,0-1 1,0 1-1,0-1 0,0 1 1,0-1-1,0 0 1,0 1-1,0-1 0,0 1 1,-1-1-1,1 1 1,0-1-1,0 1 1,-1-2-1,1 2 0,0 0 0,-1-1 1,1 1-1,0 0 0,0-1 0,0 1 0,0-1 1,-1 1-1,1 0 0,0-1 0,0 1 0,0-1 1,0 1-1,0 0 0,0-1 0,0 1 0,0-1 1,0 1-1,0 0 0,1-1 0,-1 1 0,0-1 1,0 1-1,0 0 0,0-1 0,1 1 0,-1 0 1,0-1-1,0 1 0,1-1 0,3-7 0,-4 7 0,0 1 0,0 0 0,0-1 0,0 1 0,0 0 0,1-1 0,-1 1 0,0 0 0,0 0 0,0-1 0,0 1 0,1 0 0,-1-1 0,0 1 0,0 0 0,0 0 0,1 0 0,-1-1 0,0 1 0,1 0 0,-1 0 0,0 0 0,0-1 0,1 1 0,-1 0 0,0 0 0,1 0 0,-1 0 0,0 0 0,1 0 0,-1 0 0,0 0 0,1 0 0,-1 0 0,0 0 0,1 0 0,-1 0 0,0 0 0,1 0 0,-1 0 0,0 0 0,1 1 0,21 0-20,-1 1-1,26 6 0,-11-2-6,-27-4 16,9 1-6,30 1 0,-33-2 15,-13-2 2,-1 1 0,0-1 0,0 0 0,1 1 0,-1-1 0,0 0 0,1 0 0,-1 0 0,0 0 0,1 0 0,-1 0 0,0 0 0,1 0 0,-1-1 0,0 1 0,0 0 0,1-1 0,-1 1 0,0-1 0,0 0 0,0 1 0,1-1 0,-1 0 0,0 0 0,0 1 0,0-1 0,0 0 0,0 0 0,-1 0 0,1 0 0,0 0 0,1-2 0,26-55 0,-23 46 17,-2 11-2,-4 7-1,0-3-11,0 0 1,0 0-1,0 0 1,-1 0-1,1-1 1,-1 1-1,-3 4 1,-5 8-12,0 6-1,1 0 0,1 1 0,-11 42 0,16-48 5,0 1-1,1-1 1,1 1 0,0 0 0,1 0 0,3 19-1,-3-32 1,1 0 0,-1-1 0,1 1-1,0 0 1,1-1 0,-1 1 0,0-1-1,1 1 1,0-1 0,0 0 0,0 0 0,0 0-1,0 0 1,1 0 0,3 3 0,-4-4 0,1-1-1,-1 0 1,1 1 0,0-1 0,-1 0 0,1 0 0,0 0 0,0-1 0,0 1 0,0-1 0,-1 1 0,1-1 0,0 0-1,0 0 1,0 0 0,0-1 0,0 1 0,0-1 0,0 1 0,3-3 0,0 1-3,1 0-1,-1-1 1,-1 0 0,1-1 0,0 1-1,-1-1 1,1 0 0,-1-1 0,4-4 0,43-50 16,-38 42-2,24-31 14,52-91 0,18-60 90,-85 153-79,27-62 97,71-228 0,-85 188-78,-5 20 6,-28 118-47,-1 5-6,0-1 1,-1 1 0,0 0-1,0 0 1,0-1 0,0 1-1,-1-1 1,0-8 0,0 13-6,0 1 0,0-1 1,-1 1-1,1-1 1,0 0-1,0 1 0,-1-1 1,1 1-1,0-1 1,-1 1-1,1-1 0,0 1 1,-1-1-1,1 1 1,-1-1-1,1 1 0,-1-1 1,1 1-1,-1 0 1,1-1-1,-1 1 0,1 0 1,-1 0-1,0-1 1,1 1-1,-1 0 0,1 0 1,-1 0-1,0 0 1,1 0-1,-1 0 0,1 0 1,-1 0-1,0 0 1,1 0-1,-1 0 0,-1 0 1,1 1-6,-1-1 0,0 1 0,0-1-1,0 1 1,1 0 0,-1 0 0,0 0 0,1 0 0,-1 0 0,1 0 0,-2 2 0,-11 12-20,0 0 0,1 1 0,1 1 0,1-1 1,1 2-1,0 0 0,1 0 0,-11 33 1,1 14-28,3 2 1,-13 107-1,7 138-39,11-127-1,12-76 11,1-44 99,-1-52 18,0 0 0,1 0 0,1 0 0,0-1 1,0 1-1,2-1 0,-1 0 0,2 0 1,-1 0-1,2-1 0,14 21 0,-20-31-32,0 1 0,-1-1-1,1 0 1,0 0 0,1 1-1,-1-1 1,0 0 0,0 0-1,0 0 1,1 0 0,-1-1-1,0 1 1,1 0 0,-1 0-1,1-1 1,-1 1 0,1-1-1,-1 0 1,1 1 0,1-1-1,0 0 4,0 0 0,-1 0 0,1-1 0,-1 1-1,1-1 1,0 1 0,-1-1 0,1 0 0,-1 0 0,0-1-1,3 0 1,6-6 26,-1 1-1,1-1 1,16-19-1,-21 21-19,14-17 81,-1 0 1,32-52-1,-18 26 27,-31 45-90,0 0 0,0 0 1,0 0-1,0-1 0,1-6 0,3-6 128,-5 12 139,1 12-59,-1-4-213,-1 0 0,1 0 0,-1 0 0,1 0 0,-1 0 0,0 0 1,0 0-1,0 0 0,-1 0 0,1 0 0,-1 0 0,0 4 0,-3 11 37,3 6 2,0 1 0,1 0 1,1 0-1,2-1 1,6 30-1,-8-49-53,1-1-1,0 0 1,0 1 0,1-1-1,-1 0 1,1 0-1,-1 0 1,1-1 0,7 7-1,31 24 83,-38-33-89,-1 0 0,1 1-1,-1-1 1,1 0 0,-1-1 0,1 1 0,0 0 0,-1-1 0,1 0-1,0 1 1,0-1 0,-1 0 0,1 0 0,0-1 0,0 1 0,3-1 0,2-1 4,1-1 1,0 0 0,13-6 0,-4-1 23,-1 0-1,1 0 1,-2-2-1,0 0 1,25-25-1,63-82 187,-55 61-93,-38 44-83,-6 7-11,0 1 1,1-1 0,-1 1 0,2 0 0,-1 0 0,0 1 0,1 0-1,0 0 1,9-5 0,-16 10-26,1 0 0,0 0 0,-1 0 0,1 0 0,-1 0 0,1 0 0,0 0 0,-1 0 0,1 0 0,-1 0 0,1 0 0,-1 0 0,1 1 0,0-1 0,-1 0 0,1 0 0,-1 0 0,1 1 0,-1-1 0,1 0 0,-1 1 0,1-1 0,-1 0 0,1 1 0,-1-1 0,0 1 0,1-1 0,-1 1 0,0-1 0,1 1 0,-1-1 0,0 1 0,0-1 0,1 1 0,-1-1 0,0 1 1,0 0-1,0 0 0,4 25 14,-4 13-4,-9 65 0,5-74-16,-2 0 1,-11 34-1,5-20 0,-5 20 20,-46 108-1,50-143-10,-1-2 0,-1 0-1,-2 0 1,0-1-1,-40 43 1,51-63 1,0 0 0,-1 0 0,1-1 0,-1 0 0,0-1 0,0 1 0,-1-2 1,-10 6-1,13-8-1,-1 1 0,1-1 0,0 0 0,0 0 0,-1 0 0,1-1 0,-1 1 0,1-1 0,0-1 0,-1 1 0,1-1 0,0 0 0,-1 0 0,-4-2 0,7 2-2,1 0-1,0-1 0,-1 1 0,1 0 0,0-1 0,0 1 0,0-1 0,0 0 0,0 0 0,0 0 0,1 0 0,-1 0 0,0 0 0,1 0 0,0 0 0,-1-1 1,1 1-1,0-1 0,0 1 0,1-1 0,-1 1 0,0-1 0,1 1 0,0-1 0,-1-2 0,1-1 4,0 0 0,0 0 0,0 0 0,1 0 0,0 0 0,0 0 0,1 0 0,-1 0 0,6-10 0,1 1 1,0 1 1,2 1-1,0 0 1,0 0 0,1 0-1,0 2 1,27-22-1,2 3 30,57-32-1,-75 50-23,1 0 0,1 2 0,0 1 0,0 1 0,1 0-1,0 2 1,0 1 0,1 1 0,-1 2 0,1 0 0,37 3 0,-26 2-9,-11 0-1,1-1 0,-1-1 0,1-2-1,-1 0 1,31-6 0,-54 6-36,0 0 0,0 1-1,0-1 1,0 0 0,0-1 0,0 1 0,-1 0-1,1-1 1,0 0 0,-1 1 0,0-1 0,1 0-1,-1 0 1,0-1 0,0 1 0,0 0-1,0-1 1,0 1 0,-1-1 0,1 0 0,-1 1-1,0-1 1,0 0 0,0 0 0,0 0 0,0 0-1,0 0 1,-1 0 0,1 0 0,-1 0-1,0 0 1,0 0 0,-1-4 0,-5-29-3728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4:0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9944,'0'0'4417,"11"9"-3968,-11-9-444,10 9 121,1-1 0,0-1-1,1 0 1,-1 0 0,1-1 0,1 0 0,13 3 0,85 13 1071,-31-7-105,-67-13-853,0 0 0,1-1-1,-1 0 1,1-1-1,-1 0 1,0-1-1,1-1 1,-1 0-1,0-1 1,14-5-1,-23 6-2780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4:02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9536,'0'0'10619,"0"-12"-9896,0 6-635,0-5 152,0 1 0,3-21 0,-2 27-173,0 0 0,0 0 1,0 0-1,0 0 0,1 0 0,-1 1 0,1-1 0,0 1 0,0-1 0,1 1 1,-1 0-1,1 0 0,5-5 0,35-21 358,-26 18-3083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4:03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9944,'0'0'9343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4:0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1 387 8840,'0'0'1760,"21"-4"-1088,301-50 1448,-256 44-1801,431-69 1426,294-118 886,-692 162-4710,-79 28-9345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1 11656,'0'0'497,"-4"10"-308,-39 75 534,-96 140-1,84-140-435,-476 825 3134,523-896-3327,-66 137 1180,67-139-614,17-22-198,27-26-2761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4:03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63 15576,'0'0'2903,"-61"-56"-2327,61 54 8,2 4-120,17-8 16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42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75 4008,'0'0'7752,"-11"12"-7427,-34 36-9,38-40-175,2-1 0,-1 1-1,1 0 1,1 0 0,-1 1 0,1 0 0,1-1-1,-5 16 1,-6 15 417,9-26-361,-1-1 0,-1-1 0,0 1 0,0-1 0,-1 0 0,-16 16 0,20-23-124,0 0 1,-1 0 0,0-1 0,1 0 0,-1 0 0,0 0-1,0 0 1,-1-1 0,1 0 0,-1 0 0,1 0 0,-1-1-1,1 1 1,-1-1 0,0-1 0,0 1 0,1-1 0,-9-1-1,11 1-27,0-1-1,-1 1 0,1-1 0,0 0 0,-1 0 0,1 0 0,0 0 1,0-1-1,0 0 0,0 1 0,0-1 0,0 0 0,1 0 0,-1 0 0,-2-4 1,1 2 9,1-1 0,-1 1 0,1-1 0,1 0 0,-1 0 0,0 0 0,1-1 0,-2-7 0,1 0 59,0-1-1,1 0 0,0 1 0,1-1 1,1 0-1,2-24 0,1 29-49,0 1 0,0-1 0,0 1 0,1 0-1,1 0 1,-1 0 0,1 1 0,0 0 0,11-13 0,-11 17-43,0-1 1,0 1 0,0 0 0,0 1-1,0-1 1,1 1 0,-1 0-1,1 0 1,0 0 0,-1 1 0,1 0-1,0 0 1,0 1 0,0-1-1,-1 1 1,1 0 0,0 1 0,0 0-1,0 0 1,6 2 0,7 5 52,0 1 0,-1 0 0,20 15-1,14 7 80,101 40 583,-147-69-680,1-1 1,-1 1-1,1-1 1,-1 0-1,1-1 0,0 1 1,0-1-1,-1-1 1,13-1-1,6-3 184,31-11-1,-13 4 59,-20 4-87,1-2 0,-1 0-1,-1-2 1,0 0 0,29-22 0,-47 32-177,-2 0 13,0 0 0,0 1 0,0-1 1,0 0-1,0 0 0,-1 0 1,1 0-1,-1-1 0,1 1 0,-1 0 1,0-1-1,1 1 0,-1-1 0,0 1 1,-1-1-1,1 1 0,0-1 1,-1 0-1,0 1 0,1-1 0,-1 0 1,0 1-1,-1-6 0,0 4-278,1 0-1,-1-1 1,0 1-1,-1-1 1,1 1 0,-1 0-1,0 0 1,0 0-1,0 0 1,-1 0 0,1 0-1,-1 1 1,-4-5-1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43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1 6520,'0'0'10401,"0"12"-9919,2 34 166,1 0-1,13 64 0,51 100 893,-26-89-486,-39-116-992,1 2 73,-1 0-1,0 0 1,-1 1-1,2 13 0,-3-19-107,0-1-1,0 1 0,0-1 1,0 0-1,-1 1 0,1-1 1,0 0-1,0 1 0,-1-1 1,1 0-1,-1 1 0,0-1 1,1 0-1,-1 0 0,0 0 1,0 1-1,1-1 0,-1 0 1,0 0-1,0 0 0,0 0 0,0 0 1,0-1-1,-1 1 0,1 0 1,0 0-1,0-1 0,-1 1 1,1-1-1,0 1 0,0-1 1,-3 1-1,-16 2 108,0 0 0,0-2 0,-38-1 1,-62-12 278,77 7-210,23 2-72,14 2-32,-1 0 0,0 0-1,0 1 1,1 0-1,-1 0 1,0 0 0,0 1-1,-12 3 1,15-4 114,12 0-262,-2 1-3271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46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1 5016,'0'0'4505,"-6"10"-4209,1-3-231,-1 4 53,0 0 0,0 0 0,1 0 0,-6 19 0,-5 30 599,2-1 1,-10 122 0,12-73-75,-2 33 250,-13 100 1328,24-224-1510,2 0 0,0 0 0,3 28 0,-12-59 256,8 4-888,1 0 1,0-1-1,1 1 0,0-1 1,1 1-1,0-1 1,0 1-1,1 0 1,4-12-1,5-13 243,19-42 0,-25 66-236,0 0 0,1 1 0,0 0 0,1 0-1,0 0 1,0 1 0,13-13 0,-18 20-46,-1 1 1,1-1-1,0 1 0,0-1 0,0 1 1,0 0-1,1 0 0,-1 0 1,4-2-1,-5 3-27,0 0 0,0 0-1,-1 0 1,1 0 0,0 0 0,-1 1 0,1-1 0,0 0 0,-1 0-1,1 0 1,0 1 0,-1-1 0,1 0 0,-1 0 0,1 1-1,0-1 1,-1 1 0,1-1 0,-1 1 0,1-1 0,-1 1-1,1-1 1,-1 1 0,0-1 0,1 1 0,-1-1 0,0 1 0,1 0-1,-1-1 1,0 1 0,0 0 0,1-1 0,-1 1 0,0 0-1,0 0 1,3 12 38,0 0 0,-1 1 0,-1-1 0,0 1 0,-1-1 0,-3 27 0,2-31-30,1 4 19,-1 0-1,2 0 1,0 0 0,0 0 0,1 0 0,1-1 0,0 1 0,1 0 0,0-1 0,1 0 0,0 0-1,1 0 1,12 18 0,-17-30-33,0 1-1,0 0 1,0 0-1,-1 0 1,1-1-1,0 1 1,0 0-1,1-1 1,-1 1-1,0-1 1,0 1-1,0-1 1,0 0-1,0 0 1,0 1-1,1-1 1,-1 0-1,0 0 1,0 0-1,0 0 1,0 0-1,1 0 1,-1 0-1,0-1 1,0 1 0,0 0-1,0-1 1,0 1-1,0-1 1,1 1-1,-1-1 1,0 1-1,0-1 1,1-1-1,4-2 25,0-1 1,0 0-1,0 0 0,5-6 0,2-5 9,-1 0 0,0-2 1,-2 1-1,0-1 0,8-21 0,16-26 134,-19 32-44,-13 27-69,1-1-1,-1 2 0,1-1 0,1 0 0,-1 1 1,7-9-1,-9 21-37,0-1 0,0 0 1,1 0-1,-1 0 0,1 1 0,1-2 1,-1 1-1,7 10 0,16 32-13,-21-38-9,0 0 1,1-1 0,0 1 0,1-1 0,0-1 0,1 1-1,9 9 1,-14-16 0,-1 0-1,1-1 1,0 0 0,0 1-1,0-1 1,0 0 0,0 0-1,1 0 1,-1 0 0,0 0-1,0-1 1,0 1-1,1-1 1,-1 1 0,0-1-1,1 0 1,-1 0 0,1 0-1,-1 0 1,0 0 0,1-1-1,-1 1 1,0-1-1,0 1 1,1-1 0,-1 0-1,0 0 1,0 0 0,0 0-1,0 0 1,0-1 0,0 1-1,2-2 1,2-2 5,-1 0 0,0-1 1,0 0-1,0 0 0,0 0 1,-1 0-1,0-1 0,6-12 1,2-13 50,-1 0 0,-2-1 1,10-63-1,-18 91-50,-1 1 10,1 1-1,0 0 1,-1-1-1,1 1 0,0-1 1,3-5-1,-4 9-14,1 0-1,-1 0 1,0-1 0,0 1-1,1 0 1,-1 0-1,0-1 1,0 1 0,1 0-1,-1 0 1,0-1-1,1 1 1,-1 0 0,0 0-1,0 0 1,1 0 0,-1 0-1,0 0 1,1-1-1,-1 1 1,1 0 0,-1 0-1,0 0 1,1 0-1,-1 0 1,0 0 0,1 1-1,14 10 52,2 14-33,0 0 0,-2 0 0,19 43 0,-26-49 3,0-1 0,-1 1 0,-1 1 0,-1-1 0,4 34 0,-9-52-20,0-1-1,0 1 0,0 0 1,0-1-1,0 1 1,0 0-1,0-1 0,0 1 1,0 0-1,0-1 1,-1 1-1,1 0 0,0-1 1,0 1-1,-1 0 1,1-1-1,0 1 0,-1-1 1,1 1-1,-1 0 1,1-1-1,-1 1 0,1-1 1,-1 1-1,1-1 1,-1 0-1,0 1 0,-1 0 2,0 0 0,0-1-1,0 1 1,0-1 0,0 1-1,0-1 1,0 0 0,0 0-1,-4 0 1,-2-1 11,0 0 1,-1-1 0,-12-3-1,-1-2 28,2 1 44,1-1-1,-1-1 0,-18-10 1,28 8 119,10 9-205,1 1 0,-1 0 0,0 0 0,1 0 0,-1-1 0,0 1 0,1 0 0,-1 0 0,0 0 0,1 0 0,-1 0 0,0 0 0,1 0 0,-1 0 0,1 0 0,-1 0 0,0 0 0,1 0 0,-1 0 0,0 0 0,1 0 0,-1 0 0,1 0 0,-1 0 0,0 0 0,1 0 0,-1 1 0,0-1 0,1 0 0,-1 0 0,0 0 0,0 1 0,1-1 0,-1 1 0,39 14 3,-14-3 50,2-2 0,-1-1 0,44 9 0,-38-11 167,44 14 1,-39-9 3,-35-11-191,0 0 1,1 0-1,-1-1 0,1 1 1,-1-1-1,1 1 0,-1-1 1,1 0-1,-1 0 1,1 0-1,-1 0 0,4-1 1,-5 0-192,-1-1 1,1 1 0,0-1 0,-1 1-1,1-1 1,-1 1 0,1-1-1,-1 0 1,0 1 0,0-1-1,0 0 1,0 1 0,0-3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46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 13168,'0'0'1584,"-68"6"-1376,62-2 0,6-2-288,6 2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48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0 373 4616,'0'0'10050,"10"-5"-9494,4-3-331,-2-1-1,1 0 1,-1-1-1,0 0 0,-1-1 1,0 0-1,-1-1 1,11-16-1,-9 10 173,-2-1 0,-1 0 1,0 0-1,-1-1 0,-2 0 0,7-30 0,-10 36 331,-1 1 1,0-19-1,-3 30-188,0 8-51,-1 12-155,4-2-248,1 1 0,1-1 0,0-1 1,1 1-1,1 0 0,0-1 0,10 17 0,-14-29-63,1 1-1,0 0 0,0-1 1,0 1-1,0-1 1,1 0-1,-1 0 0,1 0 1,0-1-1,-1 1 0,1-1 1,0 0-1,1 0 1,-1 0-1,0-1 0,1 1 1,-1-1-1,0 0 1,6 0-1,-3 0 9,0-1 0,-1 0-1,1 0 1,0 0 0,-1-1 0,1 0-1,-1-1 1,1 1 0,-1-1 0,0 0 0,0-1-1,8-3 1,-11 3-3,1 1-1,0-1 1,-1 0 0,0 0-1,1 0 1,-1 0-1,0 0 1,-1-1 0,1 0-1,-1 1 1,1-1-1,-1 0 1,3-8 0,0-3 62,-1-1 0,5-25 0,2-10 173,-9 44-213,0 0 40,0-1 0,0 1 0,0-1 0,0-10 0,-2 17-7,1 2-62,1 0 0,-1 0-1,0 0 1,0 0 0,0 1 0,1-1 0,-1 0 0,0 0-1,-1 1 1,1-1 0,0 0 0,0 1 0,1 2 0,14 30 2,-12-26 5,3 10-9,-1 0 0,0 0 1,-1 1-1,-1 0 1,1 23-1,0-12 11,-5-28-23,0 0-1,1 0 1,-1 0 0,0 0-1,-1 0 1,1 0 0,0 0-1,0 0 1,-1 0-1,1 0 1,-1 0 0,0 0-1,0 0 1,1 0 0,-1 0-1,-1-1 1,1 1-1,0 0 1,0-1 0,0 1-1,-1-1 1,1 1-1,-1-1 1,1 0 0,-1 1-1,0-1 1,0 0 0,1 0-1,-1 0 1,0 0-1,0 0 1,0-1 0,0 1-1,0-1 1,0 1 0,0-1-1,0 0 1,0 0-1,0 1 1,0-2 0,0 1-1,0 0 1,0 0 0,0 0-1,0-1 1,0 0-1,0 1 1,0-1 0,0 0-1,0 0 1,0 0 0,1 0-1,-1 0 1,0 0-1,1 0 1,-1-1 0,1 1-1,-1 0 1,-1-3-1,3 4-1,0 0-1,-1-1 0,1 1 0,0 0 1,0-1-1,0 1 0,-1 0 0,1-1 1,0 1-1,0 0 0,0-1 0,0 1 1,0 0-1,0-1 0,0 1 0,-1 0 1,1-1-1,0 1 0,0-1 0,0 1 1,1 0-1,-1-1 0,0 1 0,0 0 1,0-1-1,0 1 0,0 0 0,0-1 1,0 1-1,1 0 0,-1-1 0,0 1 0,1-1 1,13-6 69,25 2-6,-37 5-58,10 0 4,0 0 1,0 1-1,0 0 1,0 1-1,0 0 1,0 1-1,16 7 1,79 38 58,-84-35-55,-15-10 11,-4-1-135,-6-7-109,-1-3 71,-9-21-621,6 15-2613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48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71 13768,'0'0'1968,"-6"-61"-2192,40 51 120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50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60 752 5720,'0'0'6864,"7"-11"-6107,-6 10-731,9-14 249,-1 0-1,0 0 1,-1-1-1,10-30 1,13-77 1465,-5-1 1,17-227 0,-42 349-1653,-1 0 0,0 0 0,0 0 0,0 1 0,0-1 0,0 0 0,-1 0 0,1 0 0,-1 0 0,1 0 0,-1 1 0,1-1 0,-1 0 0,0 0 0,0 1 0,0-1 0,-1-1 0,-4 53 1200,9 244-331,0 39-272,-7-287-574,-1 1 0,-2-1 0,-2 0 0,-2-1 0,-21 51 0,21-66-42,6-14 0,-1 1 0,-1-1 0,0-1 0,-1 0 0,-1 0 0,-16 22 0,24-36-56,0 0 0,-1 1 0,1-1 0,0 0 0,0 0 1,-1 0-1,1 0 0,-1-1 0,1 1 0,-1 0 0,1-1 0,-1 1 0,1-1 0,-1 1 1,0-1-1,1 1 0,-1-1 0,0 0 0,1 0 0,-1 0 0,0 0 0,1 0 1,-1-1-1,0 1 0,1 0 0,-1-1 0,1 1 0,-1-1 0,1 0 0,-1 1 0,1-1 1,-1 0-1,1 0 0,-1 0 0,1 0 0,0 0 0,0 0 0,-1 0 0,1 0 0,0-1 1,0 1-1,0 0 0,0-1 0,1 1 0,-1-1 0,0 1 0,0-1 0,1 1 1,-1-1-1,1 0 0,0 1 0,-1-1 0,1 0 0,0-2 0,1-4 8,0-1 0,0 1 0,1 0 0,0 0 0,0 0 0,1 0 0,0 0 0,0 1 0,1-1 0,5-6 0,7-12 18,26-29 1,-39 51-36,130-141 95,-117 129-81,0 1 3,1 1 0,0 1 1,1 1-1,23-13 0,-21 14 2,-12 5-96,4-1 471,-12 8-379,0-1-1,1 1 1,-1-1 0,0 1 0,0-1 0,0 1 0,0-1-1,0 1 1,1-1 0,-1 1 0,0-1 0,0 1 0,0 0-1,0-1 1,-1 1 0,1-1 0,0 1 0,0-1-1,0 1 1,0-1 0,0 1 0,-1-1 0,1 1 0,0-1-1,0 1 1,-1-1 0,1 0 0,-1 1 0,-1 6 40,0-1 0,1 1 0,-1-1 0,1 1 0,1 0 0,-1-1 0,1 1 0,1 0 0,-1-1 0,1 1 0,0 0 0,0-1 0,4 11 0,-3-13-38,-1 0 0,1 1 0,0-1 0,0 0 0,1 0 0,-1-1 0,1 1-1,0 0 1,0-1 0,0 0 0,0 0 0,1 1 0,-1-2 0,1 1 0,0 0 0,-1-1 0,1 0-1,0 0 1,1 0 0,7 2 0,-11-3-14,0-1 0,0 0 0,0 0 0,0-1 0,-1 1 0,1 0 0,0 0 0,0 0 0,0 0 0,0-1 0,-1 1 0,1 0 0,0-1 0,0 1 0,-1-1 0,1 1 0,0-1 0,-1 1 0,1-1-1,0 0 1,-1 1 0,1-1 0,-1 0 0,1 1 0,-1-1 0,1 0 0,-1 0 0,1 1 0,-1-1 0,0 0 0,0 0 0,1 0 0,-1 1 0,0-1 0,0 0 0,0 0 0,0-1 0,2-34 128,-3 20-84,-1 1 0,-1-1 0,0 1-1,-9-23 1,9 30-8,0 1-1,-1-1 0,1 1 1,-2 1-1,1-1 0,-1 0 1,0 1-1,0 0 0,-1 0 1,-11-9-1,16 14-24,0 1 0,0-1 0,1 1 0,-1-1 0,0 0 0,0 0 0,0 1 1,1-1-1,-1 0 0,1 0 0,-1 0 0,0 0 0,1 0 0,-1-1 0,1 2-14,0 0 0,0-1 1,0 1-1,0 0 0,0-1 0,0 1 1,0 0-1,1-1 0,-1 1 0,0 0 1,0 0-1,0-1 0,0 1 0,1 0 1,-1 0-1,0-1 0,0 1 0,0 0 1,1 0-1,-1 0 0,0-1 0,0 1 1,1 0-1,-1 0 0,0 0 1,0 0-1,1 0 0,-1-1 0,0 1 1,1 0-1,35-4 40,-21 3-32,94-19-23,6-2-45,-96 20 36,0 1 0,0 0 1,1 1-1,19 3 0,-36-3 24,1 1-1,-1 0 0,1-1 0,-1 1 0,1 0 1,-1 1-1,1-1 0,-1 1 0,0-1 1,0 1-1,0 0 0,0 0 0,0 0 0,0 1 1,-1-1-1,5 5 0,-3 0 15,0-1 0,0 2 0,-1-1 0,0 0 1,0 1-1,3 10 0,4 26 117,8 21 254,-16-59-327,0-1 0,1 0 1,0 0-1,0 0 0,0 0 0,0 0 1,0-1-1,1 0 0,6 6 0,-9-9-44,0 0-1,0-1 1,0 1-1,0-1 0,0 1 1,1-1-1,-1 0 1,0 0-1,0 1 0,0-1 1,0 0-1,0 0 1,1 0-1,-1 0 0,0 0 1,0 0-1,0-1 1,0 1-1,1 0 0,0-1 1,23-9 81,-22 8-84,9-5 10,0 0-1,0-1 1,-1-1-1,0 0 0,-1 0 1,14-16-1,-2 0-2314,19-31-1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51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0 6824,'0'0'8574,"-11"2"-7971,-37 6 3,42-7-427,1 1 0,-1 0-1,0 0 1,1 0-1,-1 1 1,1-1 0,0 1-1,0 1 1,0-1-1,0 1 1,1 0-1,-6 6 1,8-8-89,-5 4 102,0 1-1,1 0 0,0 1 0,0-1 1,0 1-1,1 0 0,1 0 0,-1 1 0,2-1 1,-1 1-1,1 0 0,0 0 0,1 0 1,0 0-1,0 1 0,1-1 0,0 1 0,1 17 1,0-25-154,1 1 0,-1-1 0,0 0 1,1 1-1,0-1 0,-1 0 0,1 1 1,0-1-1,0 0 0,0 0 0,1 0 1,-1 0-1,0 0 0,1 0 0,-1 0 1,1-1-1,0 1 0,0 0 0,-1-1 1,1 0-1,0 1 0,0-1 0,0 0 1,1 0-1,-1 0 0,0 0 0,0 0 1,0 0-1,1-1 0,-1 1 0,0-1 1,1 0-1,-1 0 0,1 0 0,-1 0 1,0 0-1,1 0 0,-1 0 0,0-1 1,1 1-1,-1-1 0,0 0 0,0 0 1,1 0-1,-1 0 0,0 0 0,3-2 1,4-3 21,0-1 0,0 0 0,-1 0 1,0-1-1,0 0 0,-1 0 1,0-1-1,11-17 0,-8 7 41,0 0-1,-1 0 0,10-32 1,-18 49-84,-1 0 1,1 0 0,-1 0 0,0 0 0,0 0 0,1 0-1,-1 0 1,-1 0 0,1 0 0,0 0 0,0 0 0,-1 0-1,1 0 1,-2-4 0,-2-12 369,5 18-376,-1 0-1,0 0 0,0 0 1,1 0-1,-1 0 1,0 0-1,0 0 0,1 0 1,-1 0-1,0 0 1,0 0-1,1 0 0,-1 0 1,0 0-1,0 0 0,1 0 1,-1 0-1,0 1 1,0-1-1,1 0 0,-1 0 1,0 0-1,0 0 1,0 1-1,0-1 0,1 0 1,-1 0-1,0 0 1,0 1-1,0-1 0,0 0 1,0 0-1,1 1 1,101 136 618,-61-84-332,-38-50-240,1 1-1,-1-1 1,0 0-1,1 0 0,0 0 1,0 0-1,0 0 1,0-1-1,0 0 1,0 0-1,0 0 1,1 0-1,-1-1 1,1 1-1,-1-1 0,1-1 1,0 1-1,0 0 1,-1-1-1,1 0 1,0 0-1,-1-1 1,1 1-1,0-1 1,-1 0-1,1 0 1,0-1-1,-1 1 0,0-1 1,1 0-1,7-5 1,-10 5-159,0 0-1,0 1 1,0-2 0,-1 1 0,1 0 0,0 0-1,-1 0 1,1-1 0,-1 1 0,0-1 0,2-4-1,-1 1-2721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56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290 763 6928,'0'0'6896,"-14"9"-6450,-94 65 442,84-54-447,0 0-1,2 2 1,0 0-1,-24 34 1,41-48-300,1 1 0,0-1 0,1 1 0,0-1 0,0 1 1,1 0-1,0 0 0,1 1 0,0-1 0,0 0 0,1 0 0,0 1 1,2 12-1,-1-20-87,-1 1 0,1-1 0,0 1 0,0-1 0,0 1 1,0-1-1,1 0 0,-1 0 0,0 0 0,1 0 0,0 0 0,0 0 0,-1 0 1,1 0-1,0 0 0,0-1 0,1 1 0,-1-1 0,0 0 0,0 0 0,1 0 1,-1 0-1,1 0 0,-1 0 0,0 0 0,1-1 0,0 1 0,-1-1 1,5 0-1,1 1 35,0-1 0,0 0 0,0 0 0,-1-1 0,1 0 0,0-1 0,0 0 0,10-3 0,-10 1-34,-1 0 0,0 0-1,0 0 1,0-1 0,0 0 0,-1 0 0,0-1-1,0 0 1,-1 0 0,1 0 0,-1 0 0,0-1-1,-1 0 1,7-13 0,1-8 124,-1 0 0,13-49 0,-12 30 38,-3-1 0,-1 0 0,2-78 0,-18-146 408,-14 92-94,18 164-324,3 15-130,4 9-68,0 4-10,0 0 1,1 21-1,1 0-2,9 46 1,29 134 5,-17-91 34,-17-71 17,2-2 1,28 77-1,-35-117-15,1 0 0,0 0 0,0 0 1,1-1-1,0 0 0,12 12 0,-13-14-5,3 3 3,-8-8-25,1 0-1,0 0 0,0 1 1,-1-1-1,1 0 1,0 0-1,0 0 0,0 0 1,0 0-1,0 0 0,1 0 1,-1-1-1,0 1 1,0 0-1,1 0 0,-1-1 1,0 1-1,1-1 1,-1 1-1,0-1 0,1 0 1,-1 0-1,1 1 0,-1-1 1,1 0-1,-1 0 1,0 0-1,1-1 0,-1 1 1,1 0-1,-1 0 1,0-1-1,1 1 0,-1-1 1,1 1-1,-1-1 0,0 0 1,2-1-1,7-3 40,-1-1 0,0-1 0,0 0 0,-1 0-1,0 0 1,12-15 0,-13 13-25,0 0 1,-1-1-1,0 0 0,5-11 1,14-23 101,-24 42-122,1 0 7,0 0 0,0-1 0,-1 1-1,1-1 1,-1 0 0,1 0 0,-1 1 0,0-1-1,0 0 1,-1 0 0,1 0 0,0 0 0,-1-3 0,0 6-2,1 0 1,-1 0 0,0 0 0,0 0 0,0 0 0,0 0 0,0 0 0,0 0 0,1 0 0,-1 0 0,0 0-1,0 0 1,0 0 0,0 0 0,0 0 0,0 0 0,1 0 0,-1 0 0,0 0 0,0 0 0,0 0 0,0 0 0,0 0-1,1 0 1,-1 0 0,0 0 0,0 0 0,0 0 0,0 0 0,0 0 0,1 16 6,1 0 1,1 0 0,0 0-1,0 0 1,2-1 0,11 26-1,-14-37 0,0 0 0,0 0 0,1-1-1,-1 1 1,1-1 0,0 0 0,0 0-1,5 3 1,13 16 106,-17-17-110,1 0 0,0 0 0,0-1-1,1 1 1,-1-1 0,1 0-1,0-1 1,0 1 0,0-1-1,1 0 1,-1-1 0,1 0-1,0 0 1,-1 0 0,1-1 0,0 0-1,0 0 1,0 0 0,0-1-1,0 0 1,0-1 0,0 0-1,0 0 1,-1 0 0,8-3-1,-1 0-5,0-1-1,-1-1 1,0 0-1,0 0 1,-1-1-1,14-11 0,-5 3-3,-14 12-2,-1-1 0,0 0 0,0 0 0,0 0 0,0-1 0,0 1-1,-1-1 1,0 0 0,6-10 0,-8 11 0,1-1 0,-1 0 0,0 0 0,0 0 0,-1 0 0,1 0 0,0-8 0,-2 11 3,0-1 1,0 1-1,0 0 0,-1-1 0,1 1 0,-1 0 1,1-1-1,-1 1 0,0 0 0,0 0 0,0-1 0,0 1 1,0 0-1,0 0 0,-1 0 0,1 0 0,-1 1 1,-2-4-1,3 4 0,0 0 1,-1 0-1,1 0 1,0 0 0,0 0-1,0 0 1,0 0-1,-1 1 1,1-1-1,0 0 1,-1 1-1,1-1 1,-1 1 0,1 0-1,-1-1 1,1 1-1,-1 0 1,1 0-1,-3 0 1,0 1 8,0 0 1,0 0 0,0 0-1,1 1 1,-1-1 0,-5 5-1,5-4-14,1 1 0,-1 0-1,1 0 1,0 0 0,0 0-1,0 1 1,0-1 0,1 1-1,-1 0 1,1-1 0,0 1 0,0 0-1,1 0 1,-1 1 0,1-1-1,0 0 1,0 1 0,0-1-1,0 0 1,1 1 0,0-1 0,0 1-1,0-1 1,0 1 0,1-1-1,1 6 1,0-3 2,1 0 0,0 0-1,0-1 1,0 1 0,1-1 0,0 0-1,0 1 1,1-2 0,0 1 0,0 0-1,0-1 1,0 0 0,1 0 0,0-1-1,0 0 1,0 0 0,1 0 0,8 3-1,-9-6 4,-1 0-1,1 0 0,0 0 1,0-1-1,0 0 0,-1 0 1,1-1-1,7-1 0,51-13 14,-42 9-13,4-2-4,1-2 1,-1-1 0,-1-1-1,34-21 1,-1 0-1,-35 22-1,-16 8 0,0 0 0,0-1 0,-1 0 0,1 0 0,-1 0 0,9-9 0,-13 11-3,0 1 1,0-1-1,1 0 1,-1 1-1,0-1 0,1 1 1,-1 0-1,4-1 0,10-6-21,-15 7 26,0-1 0,1 0 0,-1 1 0,0-1 0,0 0-1,0 1 1,0-1 0,0 0 0,-1 0 0,1 0 0,0 0 0,-1 0 0,1 0-1,-1 0 1,0 0 0,0-2 0,-30 3 45,29 1-44,0 0-1,0 0 1,0 1 0,1-1-1,-1 0 1,0 0 0,0 1 0,0-1-1,0 0 1,1 1 0,-1-1 0,0 1-1,0-1 1,1 1 0,-1-1-1,0 1 1,1 0 0,-1-1 0,0 1-1,1 0 1,-1-1 0,0 3 0,1-2-2,-1 0 1,0-1 0,1 1 0,-1 0 0,0 0 0,1 0 0,-1-1 0,0 1 0,0 0 0,0-1 0,0 1 0,1-1 0,-1 1-1,0-1 1,0 1 0,0-1 0,-2 1 0,0-1 1,2 1 0,-2 6 6,1-7-8,-1 0-1,-1 10 8,4-10-8,0 0 0,0 0 1,0 0-1,0 0 0,0 0 0,0 0 0,0-1 1,0 1-1,0 0 0,-1 0 0,1 0 0,0 0 1,0 0-1,0 0 0,0 0 0,0 0 0,0 0 0,0 0 1,0-1-1,-1 1 0,1 0 0,0 0 0,0 0 1,0 0-1,0 0 0,0 0 0,0 0 0,-1 0 0,1 0 1,0 0-1,0 0 0,0 0 0,0 0 0,0 0 1,0 0-1,-1 0 0,1 0 0,0 0 0,0 0 1,0 1-1,0-1 0,0 0 0,0-2-1,0 1 0,1 0 0,-1-1 0,1 1 0,-1 0 0,1 0 0,0 0 0,-1-1 0,1 1-1,0 0 1,0 0 0,0 0 0,0 0 0,2-1 0,3-5-14,33-51 12,-2-2-1,29-65 1,-52 97 4,-6 10 11,0 0 0,-2 0 1,0-1-1,-1 0 0,3-23 0,4-98 59,-11 133-69,-1 0 0,0 0 1,0 0-1,0 1 0,-1-1 0,0 0 0,-1 0 0,1 0 1,-1 1-1,-1-1 0,1 1 0,-4-7 0,5 12 1,1 1-1,0 0 1,0-1-1,0 1 1,-1-1-1,1 1 1,0 0 0,-1-1-1,1 1 1,0 0-1,-1-1 1,1 1-1,0 0 1,-1 0-1,1-1 1,0 1-1,-1 0 1,1 0 0,-1 0-1,1 0 1,-1-1-1,1 1 1,0 0-1,-1 0 1,1 0-1,-1 0 1,1 0 0,-1 0-1,1 0 1,-1 0-1,1 0 1,0 0-1,-1 1 1,1-1-1,-1 0 1,1 0-1,-1 0 1,1 1 0,-2 0-3,0 1 1,0-1-1,0 1 1,0-1 0,1 1-1,-1 0 1,1 0 0,-2 2-1,-22 44-44,9-1 27,3 0 0,1 1-1,3 0 1,1 1 0,0 58-1,8-67-9,2 1 0,12 70 0,-12-98 36,1 0-1,1 0 1,0 0 0,1-1-1,0 1 1,1-1-1,1 0 1,0 0 0,0-1-1,17 20 1,-21-29-8,-1 0 0,1 0 1,-1 0-1,1 0 0,0 0 0,0-1 0,0 1 1,0-1-1,0 0 0,6 2 0,36 6 10,-35-7-10,-1-1-1,-1-1 0,1 1 0,0-2 0,-1 1 0,1-1 0,-1 0 0,1-1 0,-1 0 0,9-3 0,-2-1 0,1 0 0,-1-1 0,24-15 0,-36 20 2,0 0 1,0-1-1,0 1 0,-1-1 1,1 1-1,-1-1 0,1 0 0,-1 0 1,0 0-1,0 0 0,-1 0 0,1 0 1,-1 0-1,1-1 0,-1 1 1,0-1-1,0 1 0,0-1 0,-1 1 1,0-1-1,1 1 0,-1-1 1,0 0-1,0 1 0,-1-1 0,1 1 1,-1-1-1,0 1 0,0-1 1,0 1-1,0-1 0,-1 1 0,1 0 1,-1 0-1,0 0 0,0 0 1,0 0-1,0 0 0,-1 0 0,1 1 1,-1-1-1,1 1 0,-1-1 0,0 1 1,0 0-1,0 0 0,0 1 1,-1-1-1,1 1 0,0-1 0,-5 0 1,5 1-1,0 1-1,1 0 1,-1 0 0,0 0 0,0 0 0,1 0-1,-1 1 1,0-1 0,0 1 0,1 0 0,-1 0-1,1 0 1,-1 0 0,1 0 0,-1 0 0,1 1-1,0-1 1,-1 1 0,-1 2 0,1-2 4,0 1 0,0-1-1,1 1 1,-1 0 0,1 0 0,0 0 0,-1 0 0,2 1 0,-1-1 0,0 0 0,1 1 0,-1-1 0,0 5-1,1-2 3,0 0 0,0 0 0,0 0-1,1 0 1,0 0 0,1 0-1,-1-1 1,1 1 0,0 0 0,0 0-1,1 0 1,0-1 0,0 1-1,0-1 1,1 1 0,0-1 0,0 0-1,6 9 1,10 15 14,-17-26-21,-1 1 0,1-1 0,-1-1 0,1 1 0,0 0 0,0 0 0,1-1 0,-1 1 0,0-1 0,1 1 0,0-1 0,-1 0 0,1 0 0,0 0 0,0-1 0,0 1-1,0-1 1,0 1 0,6 0 0,0 0 3,0-1-1,0 0 0,0 0 0,0-1 1,0-1-1,0 0 0,0 0 1,0 0-1,0-1 0,0 0 0,-1-1 1,14-6-1,9-5 48,56-37-1,-68 39-27,-14 9-18,23-15 18,0 1 1,1 1-1,1 1 0,62-20 0,-83 32-21,-7 2-2,0 1 1,0-1-1,-1 1 0,1-1 0,0 1 1,0-1-1,0 1 0,0 0 1,0 0-1,-1 0 0,1 0 0,0 0 1,0 1-1,0-1 0,0 0 1,-1 1-1,5 1 0,-6-2 0,0 0 0,0 1 0,0-1 0,0 0 0,0 0 0,1 0 0,-1 1 0,0-1 0,0 0 0,0 0 0,0 1 0,0-1 0,0 0 0,0 0 0,0 1 0,0-1 0,0 0 0,0 0 0,0 1 0,0-1 0,0 0 0,0 0 0,0 1 0,0-1 0,0 0 0,0 0 0,-1 0 0,1 1 0,0-1 0,0 0 0,0 0 0,0 1 0,0-1 0,-1 0 0,1 0 0,0 0 0,0 0 0,-1 1 0,-6 6 0,7-7 0,-37 30 83,-66 40 1,70-49-60,31-19-19,-1 0 0,1-1-1,-1 2 1,1-1 0,0 0 0,0 0 0,0 1 0,0-1 0,0 1 0,0 0 0,1-1-1,-1 1 1,1 0 0,0 0 0,0 0 0,0 0 0,0 0 0,0 0 0,1 0 0,-1 0-1,1 0 1,0 1 0,0-1 0,0 0 0,1 0 0,-1 0 0,1 0 0,-1 0 0,1 0-1,0 0 1,0 0 0,0 0 0,1 0 0,-1 0 0,3 2 0,-1-3 1,0 0 0,0-1 0,0 0 0,0 0 1,1 0-1,-1 0 0,0 0 0,1-1 0,-1 0 0,1 1 1,-1-1-1,1 0 0,-1-1 0,5 0 0,-1 1 3,5-1-2,0 0 0,0-1 0,0 0 0,0-1 0,0 0 0,-1-1 0,1 0 0,15-9 0,-3-1 4,-1-1-1,35-30 1,-18 13 54,68-76 0,-91 88-53,0-1 1,-2-1 0,-1 0 0,0-1 0,17-42-1,-23 45-13,2-4 7,0-1 0,-2 0 0,-1 0 1,6-38-1,-9 16-13,-3-1 1,-1 1-1,-3-1 1,-2 1-1,-2 0 1,-17-62-1,20 94-1,2 4-2,-1 0 0,0 0 0,-1 1 0,0-1 0,-1 1 0,-12-20 0,17 30 8,0 0 0,-1-1 1,1 1-1,-1-1 0,1 1 1,-1 0-1,1-1 0,-1 1 1,1 0-1,-1 0 0,1-1 1,-1 1-1,1 0 0,-1 0 1,0 0-1,1 0 0,-1 0 1,1 0-1,-1 0 0,0 0 1,1 0-1,-1 0 0,1 0 1,-1 0-1,0 0 0,1 0 0,-1 0 1,1 1-1,-1-1 0,1 0 1,-1 0-1,1 1 0,-1-1 1,1 0-1,-1 1 0,-15 14-37,9-2 19,0 0 0,1 0 0,0 1 0,1 0 0,1 0 0,0 1 1,1-1-1,-2 18 0,1 17-17,2 54 0,2-70 14,26 289-93,-25-312 113,13 74-49,2 23-12,-15-92 57,0 0 0,2 1 0,0-1 0,0 0 0,1-1 0,1 1 0,12 24 0,-15-36 10,0 0 1,0 0-1,-1-1 1,1 1-1,1-1 0,-1 0 1,0 0-1,1 0 0,-1 0 1,1 0-1,-1 0 0,1 0 1,0-1-1,0 1 1,0-1-1,6 2 0,-5-3 9,1 1 0,-1-1 0,1 1 0,0-1-1,-1-1 1,1 1 0,-1-1 0,1 0-1,0 0 1,6-2 0,5-4 33,1 0 0,-2-2 0,1 0 0,25-19 0,-24 14-8,0 0 0,-1-1 0,-1-1 0,0-1 0,-2 0 0,1-1 0,-2 0 0,10-21 0,-20 36-22,-1 1-1,0 0 0,0-1 0,0 1 0,-1-1 0,1 1 1,0-1-1,-1 1 0,0-1 0,1 1 0,-1-1 0,0 1 1,0-1-1,-1 1 0,1-1 0,-1 0 0,1 1 0,-1 0 1,0-1-1,0 1 0,0-1 0,-2-3 0,1 3-1,-1 0 1,1 0-1,-1 1 0,0-1 0,0 1 0,0-1 1,0 1-1,0 0 0,-1 0 0,1 0 0,-1 1 1,1-1-1,-8-1 0,-8 2-44,30-1-33,-4-1 70,0 1-1,1 1 1,-1 0-1,0 0 1,1 0-1,-1 1 1,11 0-1,-15 1-3,0-1 1,0 1-1,0 0 0,0 0 0,0 0 1,0 0-1,0 1 0,-1-1 1,1 1-1,0-1 0,-1 1 0,1 0 1,-1 0-1,0 1 0,1-1 1,-1 0-1,0 1 0,0-1 0,2 5 1,1 3-9,1 1 0,-2 0 0,0 0 0,0 0 0,-1 0 0,3 16 0,-4-16 6,21 78 39,-23-86-33,1 0 1,0 0-1,0 1 0,0-1 0,1 0 1,-1 0-1,1 0 0,0 0 0,-1 0 1,1-1-1,1 1 0,-1 0 0,0-1 1,1 0-1,-1 1 0,1-1 0,-1 0 1,1 0-1,0-1 0,0 1 0,0-1 1,0 1-1,0-1 0,7 2 0,-6-2 1,1-1 0,0 0 0,-1 1 0,1-2 0,-1 1-1,1 0 1,-1-1 0,1 0 0,-1 0 0,1 0 0,-1-1 0,0 1 0,0-1-1,0 0 1,0 0 0,0-1 0,0 1 0,4-4 0,2-3 10,0-1 0,0 0 0,-1 0 0,0-1 0,-1 0 0,-1 0 0,1-1 1,-2 0-1,0-1 0,0 1 0,5-20 0,10-12 48,-16 35-12,-1 1-1,0-1 0,4-11 1,-5 11 20,-2 11 58,-1 19 3,-2-7-104,-2 8 14,1 1-1,2-1 1,0 1 0,1 0 0,2-1 0,3 25-1,-4-45-39,0 1-1,0 0 0,0 0 1,0-1-1,0 1 0,1-1 1,-1 1-1,1-1 0,0 1 1,-1-1-1,1 0 0,0 0 1,0 0-1,1 0 0,-1 0 1,0 0-1,1-1 1,-1 1-1,1-1 0,-1 0 1,1 0-1,0 0 0,0 0 1,-1 0-1,1 0 0,0-1 1,0 1-1,0-1 0,0 0 1,0 0-1,-1 0 0,5 0 1,5-1 7,-1-1 1,1 0-1,0 0 1,0-1-1,-1-1 1,19-8-1,41-22-11,-1-4 0,89-63 0,-159 101 0,14-10 0,0 1 0,1 0 0,29-13 0,-24 8 0,-18 11 0,-14 11 0,-55 35 0,52-35 0,1 0 0,0 0 0,1 2 0,0-1 0,0 2 0,1 0 0,-13 15 0,24-25 0,0 0 0,0 1 0,0-1 0,0 0 0,1 0 0,-1 1 0,0-1 0,1 0 0,-1 1 0,1-1 0,-1 0 0,1 1 0,-1-1 0,1 1 0,0-1 0,0 1 0,0-1 0,0 1 0,0-1 0,0 1 0,0-1 0,0 0 0,1 1 0,-1-1 0,1 1 0,-1-1 0,1 0 0,-1 1 0,1-1 0,0 0 0,0 1 0,-1-1 0,1 0 0,0 0 0,1 1 0,4 3 0,0 0 0,1-1 0,-1 0 0,0 0 0,14 5 0,-4-2 0,-1 0 0,0 0 0,0-2 0,1 0 0,0-1 0,0 0 0,0-1 0,1-1 0,19 0 0,-15-2 0,1-1 0,-1-1 0,1-1 0,-1 0 0,38-13 0,-56 16 44,-1-1-1,0 0 1,0 1 0,0-1 0,0 0-1,-1 0 1,1 0 0,0-1-1,0 1 1,-1 0 0,1-1 0,0 1-1,-1-1 1,1 1 0,-1-1-1,0 0 1,0 1 0,0-1 0,0 0-1,2-3 1,-3 1-448,1 1 1,-1 0-1,1 0 1,-1 0-1,0 0 1,-1 0-1,1 0 1,0 0-1,-1 0 1,0 0-1,1 0 1,-3-3-1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4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80 12960,'0'0'1497,"-14"14"-1009,0-2-383,-3 4 37,0 1 1,1 0-1,-26 36 1,27-30 38,-16 36 1,26-49-100,1 0 1,0 1-1,0-1 1,2 1 0,-1-1-1,-1 18 1,4-25-53,0-1 0,0 0-1,0 1 1,0-1 0,0 1 0,0-1 0,1 0 0,0 1-1,-1-1 1,1 0 0,0 0 0,0 0 0,0 1 0,0-1-1,0 0 1,1 0 0,-1-1 0,1 1 0,2 3 0,-2-3 10,1-1 1,0 1 0,-1-1 0,1 0 0,0 0 0,-1 0 0,1 0 0,0 0 0,0 0 0,0-1-1,0 0 1,0 1 0,5-1 0,1-1 45,1 0 0,-1-1 0,0 0 0,0 0 0,0-1 0,0 0 0,-1 0 0,1-1 0,8-5 0,-4 0 13,-1-1 1,-1 0-1,1 0 0,-2-1 0,0-1 1,0 0-1,-1 0 0,0-1 1,-1 0-1,0 0 0,-1-1 0,-1 0 1,0 0-1,-1-1 0,-1 0 0,0 1 1,-1-2-1,-1 1 0,0 0 1,-1 0-1,-1-25 0,0 34-51,-1 1 0,0 0 0,0 0-1,0 1 1,-1-1 0,1 0 0,-1 0 0,0 1 0,0-1 0,-1 1-1,0-1 1,1 1 0,-2 0 0,1 0 0,0 0 0,-6-4-1,6 6-19,-1 0-1,1 0 0,-1 0 0,0 0 1,1 1-1,-1-1 0,0 1 0,0 0 1,0 1-1,0-1 0,-1 1 0,1-1 0,0 1 1,0 0-1,0 1 0,0-1 0,0 1 1,0 0-1,0 0 0,-4 1 0,-6 3 19,1 0 0,1 1 0,-1 0-1,1 1 1,0 1 0,0 0-1,-20 18 1,-63 72-1069,67-66-930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57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15472,'0'0'1015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57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12360,'0'0'104,"85"-16"16,20-8-24,15 0 16,7 6 520,-10 1 8,-24 9 160,-10-2 0,-21 4 95,-14-2 1,-13-6-168,-17 6 0,-10 4-264,-6 2 8,2-2-208,-14 2 16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3:57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1 11760,'0'0'4000,"-14"7"-2975,-1 0-706,0-1 23,1 1 0,0 0 0,0 2 0,-15 11 0,12-8 273,-19 14 662,34-24-1091,0-1 1,0 1-1,1 0 0,-1 0 0,0 0 1,1 0-1,-1 0 0,1 0 0,0 0 1,0 0-1,0 1 0,-2 4 0,3-7-163,0 0-1,0 0 0,0 0 1,0 0-1,0 0 0,0 0 1,0 0-1,0 0 1,0 0-1,0 0 0,0 0 1,0 0-1,0 0 0,0 0 1,0 1-1,0-1 1,0 0-1,0 0 0,0 0 1,0 0-1,0 0 0,0 0 1,0 0-1,0 0 0,0 0 1,0 0-1,0 0 1,0 0-1,0 1 0,0-1 1,0 0-1,0 0 0,0 0 1,0 0-1,0 0 0,0 0 1,0 0-1,0 0 1,0 0-1,0 0 0,0 0 1,0 0-1,0 0 0,0 0 1,1 0-1,-1 0 1,0 0-1,0 0 0,0 0 1,0 0-1,0 0 0,0 0 1,0 0-1,0 0 0,0 0 1,0 0-1,0 0 1,0 0-1,1 0 0,-1 0 1,0 0-1,0 0 0,0 0 1,0 0-1,0 0 0,0 0 1,0 0-1,0 0 1,9-6 225,16-16-3001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2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562 119 5624,'0'0'6858,"-8"-10"-6576,-27-30-16,33 38-240,0 1 0,-1-1 1,1 0-1,0 1 0,0-1 0,-1 1 0,1-1 0,-1 1 0,1 0 0,-1 0 0,0 1 0,1-1 1,-1 0-1,0 1 0,1-1 0,-1 1 0,0 0 0,0 0 0,1 0 0,-1 1 0,0-1 0,0 0 0,1 1 1,-1 0-1,-4 1 0,-2 0 42,-12 4 32,0 1 0,1 1-1,-1 0 1,2 2 0,-1 0 0,1 2 0,1 0-1,0 0 1,-26 25 0,19-13 31,1 0 0,1 2 0,1 1 0,2 1 0,-26 43 0,36-52-13,0 0 0,1 1 0,-13 39 0,20-51-83,0 1 0,1 0-1,0 0 1,0 0 0,1 0 0,0 0-1,1 0 1,0 0 0,0-1 0,1 1-1,0 0 1,4 11 0,-1-7 9,1 0 0,0-1 0,0 0 0,1 0 0,1 0 0,0-1 1,1 0-1,0-1 0,1 0 0,11 10 0,-16-16-19,0 0 0,1 0-1,-1-1 1,1 1 0,0-1 0,0-1 0,0 1 0,0-1 0,0 0-1,1 0 1,-1-1 0,1 0 0,-1 0 0,1 0 0,0-1-1,-1 0 1,1-1 0,-1 1 0,1-1 0,-1 0 0,1-1-1,-1 1 1,10-5 0,-3 0 18,-1-1 1,0 0-1,-1-1 0,0 0 1,0-1-1,0 0 0,-1-1 1,-1 0-1,13-15 0,7-16 149,30-52 0,-43 64-94,-1 0 0,-2-1-1,-1 0 1,-1-1 0,-2-1-1,-1 0 1,-1 0 0,-2 0-1,-1-1 1,-2 0-1,-1 1 1,-4-36 0,2 39-7,2 20-32,-2 0 0,1-1 0,-1 1 1,-1 0-1,0 0 0,-4-13 0,1 34 280,-2 15-271,6-23-38,-5 32 33,0 0-1,3 1 0,1 0 0,2 0 0,6 54 1,-4-67-17,2 0 0,0 0 0,1 0 0,2 0 0,0-1 0,1 0 0,13 23 0,-13-33-17,0 0 0,1-1 0,0 1 0,1-2 0,0 1 0,1-2 1,0 1-1,1-2 0,0 1 0,22 12 0,-24-17 9,-1-1 0,1 0 0,-1 0 0,1-1 1,0 0-1,0-1 0,1 0 0,-1-1 0,0 0 0,1 0 0,-1-1 0,1-1 0,-1 0 0,0 0 0,0-1 1,17-5-1,-13 2 34,1-2 0,-1 1 1,-1-2-1,21-14 0,23-13 119,-17 12-33,-27 12-3042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0 873 5320,'0'0'5781,"4"-13"-5473,11-28 43,1 0 1,1 1-1,35-55 0,5 10 342,-17 28 161,52-100 1,-4-44 536,-73 167-1108,-11 27-168,-1 0-1,1-1 1,-1 1 0,-1-1-1,4-14 1,6-28 860,-12 51-751,-7 8-203,-14 44-5,8-22-40,2 0 0,-11 44 0,16-46 7,-17 98-17,20-104 47,1 0 1,1 1-1,3 32 1,-2-55-14,1 16 17,1 0 0,1 0-1,0 0 1,1-1-1,11 28 1,-12-38-14,4 11 33,0 0 0,2 0 0,0-1 0,1-1-1,13 18 1,-22-32-27,1 0-1,-1 1 1,0-1-1,1 0 1,-1 0-1,1 0 0,-1 0 1,1 0-1,-1-1 1,1 1-1,0 0 1,-1-1-1,1 1 0,0-1 1,-1 0-1,1 1 1,0-1-1,0 0 0,2 0 1,-1-1 7,0 1-1,0-1 1,0 0 0,0 0-1,0 0 1,0 0 0,0 0-1,0-1 1,5-3 0,-2 1 15,0 0 0,-1-1 1,0 1-1,0-1 0,0-1 1,-1 1-1,0-1 0,0 1 1,4-9-1,24-43 274,-24 45-252,-1 0 1,0 0 0,-1 0 0,0-1-1,-1 0 1,-1 0 0,0 0-1,2-15 1,-1 13 59,-4 10 51,-5 13-81,2-1-68,0 0-1,0 0 1,1 0-1,0 0 1,0 1 0,1-1-1,0 0 1,0 1-1,2 10 1,1 2 10,0 0 0,8 21 0,-9-34-14,0-1-1,1 1 0,-1-1 1,1 0-1,1 0 1,5 9-1,-8-14-7,0 1-1,0-1 1,1 0-1,-1 1 1,0-1 0,0 0-1,1 0 1,-1 0-1,1 0 1,-1 0 0,1-1-1,0 1 1,-1 0-1,1-1 1,0 1 0,-1-1-1,1 1 1,0-1-1,-1 0 1,1 0 0,0 0-1,0 0 1,0 0-1,-1 0 1,1 0 0,0-1-1,-1 1 1,1-1-1,0 1 1,1-1 0,15-8 24,0-1 1,-1-1-1,0 0 1,-1-1-1,19-17 1,-19 14 52,2 1 0,0 1 1,1 1-1,20-11 0,-33 20-44,0 1 0,-1-1 0,1 1 0,0 0 0,1 1 0,-1-1 0,10 0 0,-14 2-27,1 0 0,-1 1 1,1-1-1,-1 1 0,1-1 0,-1 1 0,0 0 0,0 0 0,1 0 0,-1 0 0,0 0 1,0 0-1,0 1 0,0-1 0,0 1 0,0-1 0,0 1 0,-1 0 0,1 0 0,-1-1 0,1 1 1,1 4-1,5 8 48,-1 0 1,-1 0-1,9 29 0,-3-7 130,-12-35-181,1-1 1,-1 1 0,0 0 0,0-1 0,1 1-1,-1-1 1,0 1 0,0-1 0,1 1-1,-1-1 1,0 0 0,1 1 0,-1-1-1,1 1 1,-1-1 0,1 0 0,-1 1 0,1-1-1,-1 0 1,1 1 0,-1-1 0,1 0-1,-1 0 1,1 0 0,-1 0 0,1 1-1,-1-1 1,1 0 0,0 0 0,-1 0 0,1 0-1,-1 0 1,1 0 0,-1 0 0,1-1-1,0 1 1,-1 0 0,1 0 0,-1 0-1,1 0 1,-1-1 0,1 1 0,-1 0 0,1-1-1,-1 1 1,1 0 0,-1-1 0,1 1-1,24-24 155,-21 20-133,64-66 284,-60 61-237,1 0 1,14-11 0,-21 18-61,0 0 0,0 1 0,0-1-1,0 1 1,0 0 0,1-1 0,-1 1 0,1 0 0,-1 0-1,1 1 1,-1-1 0,1 0 0,-1 1 0,1 0 0,0-1 0,-1 1-1,6 1 1,-7-1-11,0 1-1,0-1 0,1 1 1,-1 0-1,0 0 0,0 0 1,0 0-1,0 0 0,0 0 1,0 0-1,0 0 0,-1 0 1,1 0-1,0 0 0,0 0 1,-1 1-1,1-1 0,-1 0 1,1 1-1,-1-1 0,0 0 1,1 1-1,-1-1 0,0 3 1,2 39 5,-3-34-2,1-9-5,0 1 0,0-1 0,0 0-1,0 0 1,0 0 0,0 1 0,0-1 0,0 0-1,0 0 1,0 1 0,0-1 0,0 0-1,0 0 1,0 1 0,0-1 0,0 0 0,0 0-1,0 0 1,0 1 0,0-1 0,0 0 0,0 0-1,0 0 1,0 1 0,1-1 0,-1 0 0,0 0-1,0 0 1,0 1 0,0-1 0,1 0-1,-1 0 1,0 0 0,0 0 0,0 0 0,0 1-1,1-1 1,-1 0 0,0 0 0,0 0 0,1 0-1,-1 0 1,0 0 0,0 0 0,0 0-1,1 0 1,-1 0 0,0 0 0,0 0 0,1 0-1,-1 0 1,0 0 0,1 0 0,13-13 46,11-22 3,-13 14 13,1 0-1,30-37 1,-42 57-63,-1 0 0,1 0 0,1 0 0,-1 0-1,0 0 1,0 0 0,0 0 0,1 0 0,-1 0 0,0 0 0,1 1 0,-1-1 0,0 1 0,1-1-1,-1 1 1,1-1 0,-1 1 0,1 0 0,-1 0 0,1 0 0,-1 0 0,1 0 0,-1 0-1,1 0 1,-1 0 0,1 1 0,-1-1 0,1 0 0,-1 1 0,1-1 0,-1 1 0,0 0 0,1 0-1,-1-1 1,0 1 0,0 0 0,0 0 0,1 0 0,-1 0 0,0 0 0,0 0 0,0 1 0,0-1-1,-1 0 1,2 3 0,4 4-10,0-1-1,0 0 1,0 0-1,1 0 1,0-1-1,1 0 1,-1-1-1,1 1 1,0-1-1,0-1 1,1 0-1,-1 0 0,19 6 1,-18-9 18,1 1-1,-1-1 1,1-1-1,-1 1 1,1-2 0,0 1-1,-1-1 1,1-1-1,-1 0 1,1 0 0,12-5-1,-7 1 0,0 0 0,-1-1 0,0-1 0,0 0 0,-1-1 0,15-12 0,-21 15 10,0-1 1,0 0-1,-1 0 1,0-1-1,9-14 1,-13 19-12,0-1-1,0 0 1,-1 1-1,1-1 1,-1 0 0,0 0-1,0 1 1,0-1 0,0 0-1,-1 0 1,1 0-1,-1 0 1,0 0 0,0 0-1,-1 0 1,0-6 0,0 9-6,1 0 0,0 0 1,-1 0-1,1 0 0,-1 0 1,1 0-1,-1 1 0,0-1 1,1 0-1,-1 0 0,0 0 1,1 1-1,-1-1 1,0 0-1,0 1 0,0-1 1,0 0-1,0 1 0,0-1 1,0 1-1,0 0 0,0-1 1,0 1-1,0 0 0,0-1 1,0 1-1,0 0 0,0 0 1,0 0-1,0 0 1,0 0-1,0 0 0,0 0 1,0 1-1,0-1 0,0 0 1,0 0-1,0 1 0,0-1 1,0 1-1,0-1 0,-1 1 1,-6 3 11,-1 1 1,2-1-1,-15 11 0,17-11-10,1-1-5,1 0-1,-1 0 1,1 0 0,-1 0-1,1 1 1,0-1 0,0 1-1,1 0 1,-1 0-1,1 0 1,-1 0 0,1 0-1,1 0 1,-1 1 0,1-1-1,-1 1 1,1-1-1,1 1 1,-1 0 0,0-1-1,1 1 1,0 0-1,0-1 1,1 1 0,-1 0-1,1-1 1,2 6 0,-2-6-2,1 1 0,0-1 0,1 0 0,-1 0 0,1 0 0,-1-1 0,1 1 0,1 0 0,-1-1 0,0 0 0,1 0 0,-1 0 0,7 3 0,-1 0 9,0-1 1,0 0-1,1 0 0,17 5 0,-19-8 10,0-1 0,1 0-1,-1-1 1,0 1-1,0-1 1,0-1 0,0 0-1,0 0 1,8-3 0,19-5-3408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10656,'0'0'2760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7136,'0'0'889,"5"-12"-514,-5 12-373,4-12 82,1 1-1,1 0 0,0 0 1,0 0-1,1 1 0,0 0 1,16-16-1,-2 7 40,0 0 1,2 1-1,0 2 0,2 0 0,-1 1 0,2 2 1,0 0-1,34-10 0,-22 11 25,0 2-1,0 2 1,1 2-1,0 1 1,62 1 0,7 9 31,124 23 0,-187-21-1008,-36-6-6732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4816,'0'0'8474,"7"-11"-8128,-1 0-252,3-6 193,1 1 0,22-27 1,-31 42-258,-1 0 1,1 0 0,0 0 0,0 0-1,0 0 1,0 0 0,-1 0 0,1 1-1,0-1 1,1 0 0,-1 0 0,0 1 0,0-1-1,0 1 1,0-1 0,0 1 0,1-1-1,-1 1 1,0 0 0,0 0 0,1-1 0,-1 1-1,0 0 1,1 0 0,-1 0 0,0 0-1,0 1 1,1-1 0,-1 0 0,0 0-1,0 1 1,1-1 0,-1 1 0,0-1 0,0 1-1,0 0 1,0-1 0,0 1 0,0 0-1,0 0 1,2 1 0,-1 1 14,1 1 0,-1-1 0,0 1 0,1 0 0,-2 0 0,1 0 0,0 0 0,-1 0 0,0 0 0,0 0 0,1 7-1,4 47 173,-3-24-63,2 0-1,9 40 1,-10-64-107,-1 0 0,1-1 0,0 0 0,9 14 1,-11-20-30,0 0 1,0 0 0,0 0 0,1 0-1,-1-1 1,1 1 0,-1-1 0,1 1-1,0-1 1,0 0 0,0 0 0,0 0-1,0-1 1,0 1 0,1-1 0,3 2-1,-4-3-8,0 0 0,0 0 1,0 0-1,0-1 0,0 1 0,-1-1 0,1 0 0,0 0 0,0 0 0,0 0 0,-1 0 0,1 0 0,0-1 0,-1 0 0,1 1 0,-1-1 0,0 0 0,0 0 0,4-4 0,1-2 15,0 0 0,0-1 1,-1 1-1,5-11 0,4-7 97,-1-1 0,-1 0-1,-2 0 1,-1-1 0,-1-1-1,10-58 1,-18 80-62,-1-1-1,-1 1 1,0 0-1,-1-9 1,0 11 6,1-1 1,0 1-1,1-1 1,0 1-1,-1-1 1,2 1-1,-1-1 1,2-9-1,-1 14-61,0 0 0,0 0 1,0 1-1,0-1 0,0 0 0,0 1 0,1-1 0,-1 1 0,0 0 1,0-1-1,0 1 0,0 0 0,0 0 0,1 0 0,-1-1 0,0 1 1,0 0-1,0 1 0,1-1 0,0 0 0,1 0 4,11 0 7,57 0 140,82 10 0,-82-1-43,-17-3 56,52 14 0,-106-20-170,1 0 1,-1 0-1,0 1 1,0-1-1,1 0 0,-1 0 1,0 1-1,0-1 1,0 0-1,1 0 1,-1 1-1,0-1 0,0 0 1,0 1-1,0-1 1,0 0-1,0 1 0,0-1 1,1 0-1,-1 0 1,0 1-1,0-1 0,0 0 1,0 1-1,-1-1 1,1 0-1,0 1 1,0-1-1,0 0 0,0 1 1,0-1-1,0 0 1,0 1-1,0-1 0,-1 0 1,1 0-1,0 1 1,-1-1-1,-6 13-28,-79 107 35,36-47 23,35-51-6,-15 26 1,27-41-13,-1-1-1,1 1 1,0 0 0,1 1 0,0-1-1,0 0 1,0 1 0,0 13 0,2-20-8,0 0 1,-1 1 0,1-1-1,0 0 1,0 0-1,1 0 1,-1 0 0,0 0-1,0 0 1,0 0 0,1 0-1,-1 0 1,0 0-1,1 0 1,-1 0 0,1 0-1,0 0 1,-1 0-1,1 0 1,0 0 0,-1-1-1,1 1 1,0 0 0,0 0-1,-1-1 1,1 1-1,0 0 1,0-1 0,0 1-1,0-1 1,0 1 0,0-1-1,0 0 1,0 1-1,0-1 1,0 0 0,1 0-1,-1 0 1,0 0 0,0 0-1,0 0 1,2 0-1,1-1 10,0 0-1,0 0 0,0 0 1,0 0-1,0-1 0,0 1 0,-1-1 1,1 0-1,6-5 0,-2 0 7,0 0-1,0-1 0,-1 0 1,0 0-1,-1 0 0,1-1 1,-2 0-1,10-20 0,0-7 93,13-43 0,-18 48-4,-6 17-25,-1 0 0,-1 0 0,0 0 1,-1 0-1,0-15 0,-1 40-51,1 1-1,1-1 1,0 0 0,1 0-1,0 0 1,0-1 0,9 19-1,-8-21-30,0 0 0,0 0 0,1-1 0,0 1 0,1-1 0,-1 0 0,1-1 0,1 0 0,-1 0 0,15 10 0,-17-14 5,0 1 0,0-1 0,0 0 0,0-1 0,0 1 0,1-1 0,-1 0 0,1 0-1,-1 0 1,1 0 0,0-1 0,-1 0 0,1 0 0,-1 0 0,1-1 0,6-1 0,-5 1 11,1-2 1,-1 1 0,0-1 0,1 0-1,-2 0 1,1-1 0,0 1 0,-1-2-1,1 1 1,5-6 0,-2 0 8,0 0 0,0-1 1,-1 0-1,-1 0 0,0-1 0,0 0 1,-1 0-1,-1 0 0,0-1 0,6-23 1,-11 33-18,0 0 1,1 0 0,-1 0-1,1 1 1,0-1 0,0 0-1,0 0 1,0 1 0,0-1-1,1 1 1,-1-1 0,1 1-1,-1 0 1,1-1 0,0 1-1,0 0 1,0 0 0,0 0-1,1 0 1,-1 1 0,3-2-1,-4 2-8,4-2-5,-1 0 0,1 1 0,1-1 0,-1 1 0,0 0 0,1 0 1,-1 1-1,1 0 0,-1 0 0,8-1 0,-3 2 3,-5 0 12,1 0 0,-1 0 0,1 0 0,-1 1 0,7 1 0,-10-1-5,0 0-1,-1-1 0,1 1 0,0 0 0,0 0 0,-1 0 0,1 0 0,-1 1 1,1-1-1,-1 0 0,0 0 0,1 1 0,-1-1 0,0 1 0,0 0 0,0-1 1,0 1-1,0 0 0,1 2 0,1 5 2,-1-1 0,-1 0 0,1 1 0,-1-1 0,0 1 0,-2 17-1,1-15 11,0-1 0,1 1 0,0 0 0,4 16 0,-5-23-11,2-1-1,-1 0 0,0 1 1,1-1-1,-1 0 0,1 0 1,0 0-1,0 0 1,0-1-1,1 1 0,-1 0 1,1-1-1,-1 0 0,6 5 1,-6-6-2,0 0 0,0 0 0,0-1 0,0 1 0,1 0 0,-1 0 0,0-1 0,0 0 0,1 1 0,-1-1 0,0 0 0,0 0 0,1 0-1,-1 0 1,0-1 0,0 1 0,1-1 0,-1 1 0,0-1 0,0 0 0,0 0 0,0 0 0,0 0 0,3-1 0,12-11 36,1-1 1,-2 0-1,0-1 0,19-23 0,-17 19 8,-7 4-15,8-9 46,-19 23-73,1 0 1,0 0-1,0 0 1,0 0-1,1 0 0,-1 0 1,0 0-1,0 0 0,0 1 1,1-1-1,-1 1 0,0-1 1,1 1-1,-1-1 1,0 1-1,2-1 0,-2 2-3,-1-1-1,1 1 1,0-1 0,-1 1-1,1 0 1,-1-1 0,1 1-1,-1 0 1,0-1-1,1 1 1,-1 0 0,0-1-1,1 1 1,-1 0-1,0 0 1,0-1 0,0 1-1,1 0 1,-1 1-1,4 21 3,-4-20-1,5 29 0,1-1 0,18 54 0,-24-84-2,1 1 0,-1 0-1,1 0 1,0-1-1,0 1 1,0 0 0,0-1-1,0 1 1,0-1 0,0 0-1,1 1 1,-1-1-1,0 0 1,1 1 0,-1-1-1,1 0 1,0 0 0,-1 0-1,1-1 1,0 1 0,1 1-1,0-2 2,-1 0 1,1 0-1,-1 0 0,1 0 0,-1 0 1,1 0-1,-1-1 0,1 1 0,-1-1 1,1 0-1,-1 0 0,0 0 0,5-2 1,3-3 5,-1-1 1,1 0 0,-1 0 0,-1-1 0,13-13 0,96-126 164,-65 72 114,-52 75-285,0-1-1,0 1 1,0 0 0,0 0 0,0 0-1,0 0 1,0 0 0,0 0-1,0 0 1,0 0 0,0 0 0,0 0-1,0-1 1,0 1 0,0 0-1,0 0 1,0 0 0,0 0 0,0 0-1,0 0 1,0 0 0,0 0 0,0 0-1,0 0 1,0 0 0,0-1-1,1 1 1,-1 0 0,0 0 0,0 0-1,0 0 1,0 0 0,0 0-1,0 0 1,0 0 0,0 0 0,0 0-1,0 0 1,0 0 0,1 0 0,-1 0-1,0 0 1,0 0 0,0 0-1,0 0 1,0 0 0,0 0 0,0 0-1,0 0 1,0 0 0,1 0 0,-1 0-1,0 0 1,0 0 0,0 0-1,0 0 1,0 0 0,0 1 0,0-1-1,0 0 1,0 0 0,0 0-1,0 0 1,0 0 0,0 0 0,0 9 41,-4 13-20,-122 416 93,10-144-103,112-286 6,0-1 0,0 1 0,0-1 0,-1 0 0,0 0-1,-10 11 1,14-17-12,0-1-1,1 1 1,-1 0-1,0-1 1,0 0-1,0 1 1,0-1-1,0 1 1,0-1-1,0 0 0,0 0 1,0 0-1,0 1 1,0-1-1,0 0 1,0 0-1,0 0 1,0 0-1,0-1 1,0 1-1,0 0 1,0 0-1,0-1 1,0 1-1,0 0 1,1-1-1,-1 1 1,0-1-1,0 1 1,0-1-1,0 0 0,1 1 1,-1-1-1,0 0 1,0 1-1,1-1 1,-1 0-1,1 0 1,-1-1-1,-3-2 33,1-1 1,-1 0-1,2-1 0,-6-10 0,3 2 26,0 0 1,0 0 0,2-1-1,-3-17 1,5 24-40,1 0 0,0 1 0,0-1 0,1 0 0,0 1 1,0-1-1,1 1 0,0-1 0,6-13 0,-5 14-22,1 0 0,0 0 0,0 0 0,1 1 0,0 0 0,0 0 0,0 0 0,1 1 0,0-1 0,0 1 0,0 1 0,10-6 0,8-3 13,0 1 0,33-11 0,-20 8-12,30-9 5,-47 18-5,-1-1 0,0 0 0,-1-2 0,1 0 0,32-23 0,-13 3-8,-2-3-1,-1-1 1,-1-1-1,-2-2 0,-2-1 1,-1-1-1,-2-2 1,29-56-1,-42 73 4,-11 19 0,0-1 0,0 1 0,-1-1 0,1 0 0,-1 0 0,0 0 0,1-6 0,-1-2 22,-5 29-4,-5 21-25,4-22 3,1 1-1,0 0 0,1 0 0,0 0 1,2 0-1,1 26 0,0-35 5,-1-3 0,0 0 1,1-1-1,-1 1 0,1 0 0,0 0 1,0-1-1,0 1 0,0 0 1,1-1-1,0 1 0,-1-1 0,1 0 1,1 0-1,2 4 0,-4-6 2,-1-1 0,1 0 0,0 1 0,0-1 0,0 0 1,0 0-1,0 0 0,-1 0 0,1 0 0,0 0 0,0 0 0,0 0 0,0 0 0,0 0 0,0 0 0,-1 0 0,1-1 0,0 1 0,0 0 0,0-1 0,0 1 0,-1 0 0,1-1 0,1 0 0,22-16 21,-17 12-11,21-18 35,-2-1 0,37-42 0,-52 51-27,14-15 32,-24 29-44,0 0 0,0 0 0,0 0 1,0 0-1,0 0 0,0 0 0,0 0 0,1 1 0,-1-1 0,0 0 0,1 1 1,-1-1-1,0 1 0,1-1 0,-1 1 0,0 0 0,1 0 0,-1-1 0,3 1 1,-3 1-4,0 0 0,-1-1 0,1 1 0,-1-1 1,1 1-1,-1 0 0,1 0 0,-1-1 0,1 1 1,-1 0-1,0 0 0,1-1 0,-1 1 1,0 0-1,0 0 0,1 0 0,-1 0 0,0 0 1,0-1-1,0 1 0,0 0 0,0 0 0,0 0 1,-1 1-1,-1 26 25,1-25-24,-4 29 24,3-22-21,0 1-1,1-1 1,0 1 0,1 16 0,0-27-8,0 1 1,0 0-1,0-1 1,0 1-1,0-1 1,1 1-1,-1-1 1,0 1-1,0 0 1,0-1-1,1 1 1,-1-1-1,0 1 1,1-1-1,-1 1 1,1-1-1,-1 0 1,0 1-1,1-1 1,-1 0-1,1 1 1,-1-1-1,1 0 1,-1 1-1,1-1 1,-1 0-1,1 0 1,0 1-1,-1-1 1,1 0-1,-1 0 1,1 0 0,0 0-1,-1 0 1,1 0-1,-1 0 1,1 0-1,-1 0 1,1 0-1,0 0 1,-1 0-1,1-1 1,-1 1-1,1 0 1,-1 0-1,1-1 1,-1 1-1,2-1 1,27-16 67,-29 17-68,58-45 113,-36 27-67,1 1 0,0 0-1,39-19 1,-61 35-47,1 0 0,-1 1 0,1-1 0,-1 0 0,1 1 0,-1-1 0,1 1 0,-1 0 0,1 0 0,0-1 0,-1 1 0,1 0 1,-1 0-1,1 0 0,0 1 0,-1-1 0,1 0 0,-1 1 0,1-1 0,-1 1 0,1-1 0,-1 1 0,1 0 0,-1-1 0,1 1 0,-1 0 0,0 0 0,0 0 0,1 0 0,-1 0 0,2 3 0,1 2 0,0 0 0,-1 1 0,1 0 0,-1 0 0,4 12 0,2 4 0,1 1 0,-6-14 0,0 1 0,1-1 0,0 0 0,1-1 0,11 16 0,-14-22 0,-1-1 0,1 1 0,0-1 0,0 0 0,1 0 0,-1 0 0,0 0 0,1 0 0,-1 0 0,1-1 0,-1 0 0,1 0 0,0 0 0,0 0 0,-1-1 0,1 1 0,0-1 0,0 0 0,0 0 0,-1 0 0,6-1 0,0-1 1,1 0-1,0 0 0,-1-1 1,1-1-1,16-8 1,45-30 9,-49 29-4,5-5 17,0 0-1,-1-2 1,25-25 0,-36 31 3,-2-1-1,0-1 1,-1 0 0,0 0-1,-2-1 1,12-23-1,-22 39-25,9-21 102,-10 16-35,-8 11-37,-7 13-16,2-1 0,0 2 1,1 0-1,-16 32 0,26-45-15,0 0 0,1 0 1,-1 0-1,1 0 0,0 1 0,1-1 0,0 0 1,0 1-1,0-1 0,1 1 0,0 12 1,0-17-2,1 1 0,-1-1 0,1 1 0,0-1 1,-1 1-1,1-1 0,0 0 0,0 1 0,1-1 0,-1 0 1,0 0-1,1 0 0,0 0 0,-1 0 0,1 0 0,0 0 1,0-1-1,0 1 0,0-1 0,0 1 0,0-1 1,0 0-1,1 1 0,-1-1 0,0-1 0,1 1 0,-1 0 1,1 0-1,-1-1 0,1 0 0,-1 1 0,6-1 0,-4 0 5,1-1 0,0 1-1,-1-1 1,1 0 0,-1 0-1,1 0 1,-1 0-1,1-1 1,-1 0 0,0 0-1,0 0 1,0-1-1,0 1 1,0-1 0,0 0-1,-1 0 1,6-6 0,4-5 43,0-2 0,19-31 1,-21 30 24,-3 0 28,-7 14-31,-5 13-41,-73 283-12,17-57-108,58-228 89,-71 211-80,60-187 75,-1-2 0,-1 0 0,-2 0-1,-37 48 1,48-70 8,0-1 0,0-1 0,-1 1 0,0-1 0,0 0 0,0-1 0,-11 6 0,15-9 3,0-1 0,0 1 0,0-1 0,-1 0 0,1 0 0,0 0 0,-1-1 0,1 1 0,0-1 0,-1 1 0,1-1 1,-1 0-1,1-1 0,0 1 0,-1 0 0,1-1 0,0 0 0,-1 0 0,1 0 0,0 0 0,0 0 0,-6-4 0,1-1 13,0 0 0,0 0 0,0 0 0,1-1 0,0 0 0,0-1 0,0 0 0,1 0 0,1 0 0,-1 0 0,1-1 0,1 0 0,0 0 0,0-1 0,-4-14 0,6 16 0,1 0 0,0 0 0,0 0 0,0-1 0,1 1 0,0 0 0,1 0 0,0 0 0,0 0 0,1 0 0,0 0 0,0 0 0,1 0 0,0 0 0,1 1 0,-1 0 0,1-1 0,1 1 0,6-9 0,-3 7-7,0-1 1,0 1-1,0 1 0,1-1 1,1 2-1,-1-1 0,1 1 0,1 0 1,-1 1-1,1 1 0,0-1 1,0 2-1,19-6 0,-28 10-169,31-5 544,-32 5-512,0 0-1,0 0 1,-1 0 0,1 0 0,0 0 0,0 0 0,0 0 0,-1 0-1,1 0 1,0 1 0,0-1 0,-1 0 0,1 0 0,0 1-1,0-1 1,-1 0 0,1 1 0,0-1 0,-1 1 0,1-1-1,-1 1 1,1-1 0,0 1 0,-1-1 0,1 1 0,-1 0-1,0-1 1,1 1 0,-1 0 0,1-1 0,-1 1 0,0 0 0,0 0-1,1-1 1,-1 1 0,0 1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13168,'0'0'1256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7136,'0'0'3776,"91"-20"-3256,-43 4 8,7 0 8,1-5 0,3-1-168,-3 4 8,-3 6-112,-15-4-8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4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221 712 4816,'0'0'6337,"1"-10"-5793,2-31 8,-3 39-481,0 0 1,0-1-1,0 1 0,0 0 0,-1 0 1,1 0-1,-1 0 0,1-1 1,-1 1-1,0 0 0,0 0 0,0 0 1,-1-2-1,1 3-3,0 0 1,0 0-1,0 1 1,0-1-1,0 0 0,0 0 1,0 0-1,0 1 1,-1-1-1,1 1 1,0-1-1,0 1 0,0-1 1,-1 1-1,1 0 1,-2-1-1,-1 1 56,1 0-1,-1 0 0,0 1 1,1-1-1,-1 1 1,1 0-1,-1 0 1,1 0-1,-1 0 1,1 1-1,-6 2 1,-2 4 3,1-1 1,0 1 0,1 1 0,0 0-1,0 0 1,1 0 0,0 1 0,0 1-1,1-1 1,1 1 0,0 1 0,0-1-1,-7 24 1,7-15-4,0 0 0,1 1 0,1 0 0,1 0 0,1 0 0,1 0 0,2 34-1,0-48-81,0 1-1,0 0 1,1-1-1,0 0 1,0 1-1,1-1 0,0 0 1,0 0-1,1 0 1,0-1-1,0 1 1,7 6-1,-7-8-14,0-1 0,0 0 1,1 0-1,-1 0 0,1-1 0,0 1 0,0-1 0,1-1 0,-1 1 0,0-1 1,1 0-1,0 0 0,-1 0 0,1-1 0,0 0 0,8 1 0,3-2 21,0 0 0,0-1 0,-1-1-1,1-1 1,0 0 0,-1-2 0,1 1 0,-1-2-1,-1 0 1,1-1 0,28-17 0,-20 8 11,-1 0 1,0-2 0,-1 0 0,-1-2 0,-1 0 0,25-33-1,-11 5 118,-1-1-1,46-97 0,-44 67 160,34-110 1,-49 112-66,12-100 1,-21 112-113,-9 45-63,0-35-1,-2 55-94,0-1 0,0 1 1,0 0-1,0 0 0,0-1 0,0 1 0,0 0 1,0-1-1,0 1 0,0 0 0,0-1 0,0 1 1,0 0-1,0 0 0,-1-1 0,1 1 1,0 0-1,0 0 0,0-1 0,0 1 0,-1 0 1,1 0-1,0-1 0,0 1 0,0 0 0,-1 0 1,1 0-1,0-1 0,0 1 0,-1 0 0,1 0 1,0 0-1,-1 0 0,1 0 0,0 0 0,0 0 1,-1 0-1,0 0-2,1 0-1,-1 0 1,1 0-1,-1 0 1,0 1-1,1-1 1,-1 0 0,1 0-1,-1 1 1,1-1-1,-1 0 1,1 1-1,-1-1 1,1 1 0,0-1-1,-1 1 1,1-1-1,0 0 1,-1 1-1,0 0 1,-8 20-38,0 1 1,1-1-1,1 1 0,-5 27 0,7-30 26,-39 165-5,-28 251-1,53-153 771,38-316-259,21-91-100,-32 91-227,2 1 0,2 0 0,30-61 1,-39 89-111,0 0 0,0 1 0,0-1 0,0 1 1,1 0-1,5-5 0,-8 10-52,-1-1 0,1 0 0,-1 1 1,1 0-1,-1-1 0,0 1 0,1-1 0,-1 1 1,0-1-1,1 1 0,-1 0 0,0-1 0,0 1 0,1 0 1,-1-1-1,0 1 0,0 0 0,0-1 0,0 1 1,0 0-1,0 0 0,1 34 10,-1 1 0,-5 34 1,0-6-27,3-33-14,1-1 0,2 1 0,1-1 0,2 0 1,8 37-1,-12-66 22,1 1 1,-1-1-1,0 1 1,1-1-1,-1 1 0,1-1 1,0 0-1,-1 1 1,1-1-1,0 0 0,0 1 1,0-1-1,0 0 1,0 0-1,0 0 0,0 0 1,0 0-1,1 0 1,-1 0-1,0 0 1,0-1-1,1 1 0,-1 0 1,1-1-1,-1 1 1,3 0-1,2-1 4,-1 0-1,0 0 1,0-1-1,0 1 1,1-1-1,7-2 1,-13 3 0,28-9 17,-1 0 0,0-1-1,-1-2 1,0-1 0,0-1 0,-2-1 0,0-1-1,26-22 1,-4-2 91,-2-2-1,70-84 0,-109 120-77,1-1 1,-1 1-1,-1-1 0,1 0 1,-1 0-1,-1-1 0,1 1 0,-1-1 1,3-10-1,-6 18-29,0 0 0,0 0 0,0-1 0,0 1 0,-1 0 1,1 0-1,0-1 0,0 1 0,0 0 0,0 0 0,0 0 0,0-1 0,-1 1 1,1 0-1,0 0 0,0 0 0,0 0 0,0-1 0,-1 1 0,1 0 0,0 0 0,0 0 1,0 0-1,-1 0 0,1 0 0,0-1 0,0 1 0,-1 0 0,1 0 0,0 0 1,0 0-1,-1 0 0,1 0 0,0 0 0,0 0 0,-1 0 0,1 0 0,0 0 1,0 0-1,-1 0 0,1 1 0,0-1 0,0 0 0,0 0 0,-1 0 0,1 0 0,0 0 1,0 0-1,-1 0 0,1 1 0,-15 5 19,-2 5-28,1-1 0,0 2-1,1 0 1,1 1 0,0 1-1,1 0 1,0 1 0,1 0-1,0 1 1,2 0 0,0 0-1,1 2 1,0-1 0,1 1 0,1 0-1,-6 28 1,12-40-5,-1 1 0,1-1-1,1 1 1,0 0 0,0-1 0,0 1 0,2 8 0,-2-13 10,0-1 0,1 0 0,-1 1 1,0-1-1,1 0 0,0 0 0,-1 0 1,1 1-1,0-1 0,-1 0 0,1 0 0,0 0 1,0 0-1,0 0 0,0 0 0,0-1 0,2 2 1,-2-1 3,1-1-1,0 1 1,-1-1 0,1 1 0,0-1 0,0 0 0,-1 0-1,1 0 1,0 0 0,0 0 0,-1 0 0,1-1 0,0 1 0,0 0-1,-1-1 1,1 1 0,1-2 0,3 0 6,-1-1-1,0 0 1,0 0 0,0 0-1,-1-1 1,1 1-1,-1-1 1,1 0 0,-1-1-1,-1 1 1,1-1 0,4-6-1,4-10 45,17-37 0,-16 32 0,24-72 140,-2 5 23,-31 89-168,-3 14-35,-4 33-41,0-5 15,3-26 2,1 0 0,0-1 0,1 1 1,0 0-1,1-1 0,0 1 0,1-1 0,0 0 0,1 0 0,0-1 1,11 16-1,-14-22 11,1-1-1,-1 1 1,1-1 0,0 0 0,1 1-1,-1-1 1,0-1 0,1 1 0,0 0-1,0-1 1,-1 0 0,1 0 0,1 0-1,-1 0 1,0-1 0,0 0 0,1 1-1,-1-2 1,0 1 0,1 0 0,-1-1-1,1 0 1,-1 0 0,1 0 0,-1-1 0,1 1-1,-1-1 1,0 0 0,1 0 0,-1-1-1,0 1 1,8-5 0,9-5 9,-1-1 1,-1 0-1,33-27 1,46-54 53,-62 56-9,-1-1 0,35-52 1,-63 80-44,0 0 7,0 0 0,0-1-1,8-19 1,-14 23-8,-4 10-8,-4 11-24,2 21-20,2 0 0,2 55 0,3-68 29,0-1 0,1 1-1,1-1 1,1 0 0,9 27 0,-12-45 17,-1 1-1,1 0 1,0 0 0,0-1-1,0 1 1,0-1 0,0 1-1,1-1 1,0 0-1,0 0 1,-1 0 0,2-1-1,-1 1 1,0-1 0,4 3-1,-3-4 8,-1 1-1,1-1 0,0 0 1,0 0-1,-1-1 0,1 1 1,0-1-1,0 0 1,0 0-1,0 0 0,0 0 1,0-1-1,-1 1 0,1-1 1,6-2-1,10-4 26,-1 0-1,0-1 1,-1-2 0,0 1-1,0-2 1,17-14 0,88-83 115,-15 12-63,-34 33-42,-110 95-81,2 2 0,1 2 0,-31 43 0,59-73 32,-10 12-16,2 1 1,-1 1 0,2 0-1,1 1 1,1 0 0,0 1-1,-8 28 1,18-47 17,-1 0 0,0 0 0,1 0 0,0 0 0,-1 0 0,1 0 0,1 0 0,-1 0 0,0 0 0,1 0 0,-1 0 0,1 0 0,0 0 1,0 0-1,0 0 0,0 0 0,3 3 0,-3-5 4,0 0-1,1 1 1,-1-1 0,0 0 0,1 0 0,-1 0-1,1 0 1,0 0 0,-1-1 0,1 1 0,0 0-1,0-1 1,-1 1 0,1-1 0,0 0 0,0 0-1,-1 1 1,1-1 0,0 0 0,0-1 0,0 1 0,0 0-1,-1 0 1,1-1 0,0 1 0,0-1 0,-1 1-1,1-1 1,0 0 0,2-1 0,7-4 10,1-1 0,-1 0 0,0 0 0,-1-1 0,1 0 1,-2-1-1,1 0 0,-1-1 0,0 0 0,11-18 0,7-14 64,31-64 1,-47 83-46,12-22 104,31-85 1,-53 119-102,-8 14-17,-9 17-9,-8 19-16,3 0 1,-21 55-1,-24 90-91,-8 20-69,48-138 108,11-27 48,-23 45 1,37-81 11,-3 5 17,-1 0 0,0 0-1,-12 13 1,17-20-11,-1 0 0,0 0 0,0 0 0,1 0 0,-1 0 0,0-1 0,0 1 0,0 0 0,0 0 0,0-1 0,0 1 0,0-1 0,0 1 0,0-1 0,0 1 0,0-1 0,-1 0 0,1 1 0,0-1 0,0 0 0,0 0 0,-1 0 0,1 0 0,0 0 0,0 0 0,0 0 0,0 0 0,-1-1 0,1 1 0,0 0 0,0-1 0,0 1 0,0-1 0,0 1 0,0-1 0,0 0 0,0 1 0,0-1 0,-2-1 0,-1-3 18,0 0 0,0 0-1,1 0 1,-1-1 0,1 1-1,0-1 1,1 0 0,-1 0-1,-2-11 1,2 4 41,0 0 1,2-1-1,-2-25 0,4 33-55,-1-1 0,1 1 0,0 0 0,0 0 0,1 0 0,-1 0 0,2 0 0,-1 0 0,0 0 0,1 1 0,0-1 0,1 1 0,-1 0 0,1-1 0,0 2 0,0-1 0,1 0 0,-1 1 0,1 0 0,0 0 0,0 0 0,0 1 0,1 0 0,7-4 0,12-4-6,0 1-1,2 1 1,-1 1 0,33-6 0,-44 11-7,20-5-3,143-37 11,-150 36-15,-1-1 0,0-2 0,-1-1 0,32-20 1,-30 14 13,-1-1 1,0-2-1,42-46 1,-53 51-5,-1-2 1,-1 0 0,-1-1-1,0 0 1,-2-1 0,13-29-1,-22 33-28,-2 17 28,0 0 0,0 0 0,0-1 0,0 1 0,0 0 0,-1-1 0,1 1 0,0 0 0,0-1 0,0 1-1,-1 0 1,1 0 0,0-1 0,0 1 0,-1 0 0,1 0 0,0 0 0,0-1 0,-1 1 0,1 0 0,0 0 0,0 0 0,-1 0 0,1 0 0,0 0 0,-1-1-1,1 1 1,-2 0-1,0 1 0,1-1 0,-1 0 0,0 0 0,1 1 0,-1-1-1,1 1 1,-1 0 0,1-1 0,-1 1 0,1 0 0,-1 0 0,1 0-1,0 0 1,-3 2 0,-11 12-16,0 1 0,1 0 0,0 2 0,2-1 0,0 1 0,1 1 0,1 0 0,0 1 0,-8 25 0,16-38 12,0 1 0,0-1 1,1 1-1,0 0 0,0 0 0,0-1 0,1 1 0,1 0 0,-1 0 0,1 0 1,1-1-1,-1 1 0,1-1 0,6 15 0,-5-16 0,0 0 1,1 0-1,-1-1 0,1 1 1,0-1-1,1 0 0,0 0 1,-1-1-1,2 1 0,-1-1 0,0 0 1,1 0-1,0-1 0,-1 1 1,2-1-1,-1-1 0,7 3 1,-2-2 1,-1 0 1,0-1 0,1 0 0,0 0 0,-1-2-1,1 1 1,0-1 0,-1-1 0,1 0 0,0 0-1,11-4 1,-6 1 10,-1-2 0,1 0 0,-1 0 0,0-1 0,0-1 0,19-15 0,3-6 37,-2-2 0,0-1 0,-3-2 0,29-38 0,-14 14 153,55-90 1,-169 268-115,26-42-146,-68 94 0,108-169 65,-1-1 1,1 0-1,-1 0 0,0 0 0,0 0 1,0 0-1,0-1 0,0 1 0,0 0 0,0-1 1,-5 2-1,7-2-1,-1-1-1,1 0 1,-1 0 0,1 0 0,-1 0 0,0 0-1,1 0 1,-1 0 0,1 0 0,-1 0-1,1 0 1,-1-1 0,1 1 0,-1 0 0,1 0-1,-1-1 1,1 1 0,-1 0 0,1 0-1,-1-1 1,0 0 0,-10-17 4,10 14 2,0-1-1,0 1 0,0-1 0,1 1 0,-1-1 0,1-6 1,0 10-4,0 0 1,0 0 0,0 0-1,0 0 1,0 0 0,0 0-1,0 0 1,1 0 0,-1 0-1,0 0 1,1 0 0,-1 0-1,1 0 1,-1 0 0,1 0-1,-1 0 1,1 0 0,0 0-1,-1 0 1,1 1 0,0-1-1,0 0 1,0 0 0,-1 1-1,1-1 1,0 1 0,0-1-1,0 1 1,0-1 0,0 1-1,0-1 1,0 1 0,1 0-1,7-1 6,-1 2 0,1-1 0,-1 1 0,1 0 0,-1 1 0,0 0 0,13 4 0,56 28-36,-41-17 16,13 6 6,62 25 23,-106-47-43,0 1 1,0-1-1,0 1 0,-1 0 0,1 0 0,-1 1 1,0-1-1,0 1 0,0 0 0,0 0 1,5 5-1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212 608 6520,'0'0'5845,"-9"-4"-5322,8 4-521,-11-4 252,0 0 0,-20-3 1,28 6-164,-1 1 0,1-1 0,-1 1 0,0 0 0,1 0 0,-1 1 0,0-1 0,1 1 0,-1 0 0,1 1 0,-1-1 0,-7 5 0,5-3-16,1 2 0,0-1 0,0 1 0,0 0 0,0 0 0,1 0 0,0 1 0,0 0 0,1 0 1,-5 7-1,7-10-41,0 0 1,1 1 0,-1-1 0,1 1 0,0-1 0,0 1-1,0-1 1,0 1 0,1 0 0,-1-1 0,1 1-1,0 0 1,0 0 0,0-1 0,1 1 0,-1 0-1,1-1 1,0 1 0,0 0 0,0-1 0,0 1-1,3 3 1,-2-4-2,-1 1 1,2-1-1,-1 0 0,0 0 0,1 0 0,-1 0 1,1 0-1,0 0 0,0-1 0,0 1 0,0-1 1,0 0-1,0 0 0,1 0 0,-1-1 1,1 1-1,0-1 0,-1 0 0,1 0 0,0 0 1,0 0-1,-1-1 0,1 1 0,0-1 0,0 0 1,0 0-1,0 0 0,7-2 0,-5 0 6,0 1-1,0-2 1,0 1-1,0 0 1,0-1 0,0 0-1,-1-1 1,1 1-1,-1-1 1,0 0-1,0 0 1,-1-1 0,1 1-1,-1-1 1,0 0-1,5-8 1,-3 2 43,0-1 1,0 0 0,-1 0-1,6-23 1,-10 30-47,0-1 1,0 0-1,0 0 0,0 1 1,-1-1-1,0 0 0,0 0 1,-1 0-1,0 0 0,0 1 0,0-1 1,-4-10-1,4 13-13,-1 1 0,1 0 0,-1 0 0,1 1 1,-1-1-1,0 0 0,1 1 0,-1-1 0,0 0 0,0 1 0,0 0 0,0 0 0,-1-1 0,1 1 1,-4-1-1,5 2-5,0-1 0,-1 1 0,1 0-1,0-1 1,-1 1 0,1 0 0,0 0 0,-1 0 0,1 0 0,0 0 0,-1 0 0,1 0 0,0 0 0,-1 1 0,1-1 0,0 0 0,-1 1 0,1-1 0,0 1 0,0-1 0,-1 1-1,1 0 1,0 0 0,0-1 0,0 1 0,0 0 0,0 0 0,0 0 0,-1 1 0,2-1-13,0 0 1,0-1-1,0 1 0,0-1 1,0 1-1,0 0 0,1-1 1,-1 1-1,0-1 0,0 1 1,0 0-1,1-1 0,-1 1 1,0-1-1,0 1 0,1-1 1,-1 1-1,1-1 0,-1 1 1,0-1-1,1 1 0,-1-1 1,1 0-1,-1 1 0,1-1 1,-1 0-1,1 1 0,-1-1 1,1 0-1,0 0 0,-1 1 1,1-1-1,-1 0 0,2 0 1,0 1-1,0 0 0,1 0 0,-1 0 0,1 0 0,-1-1 0,1 1 0,-1-1 0,4 1 0,2-2 6,0-1 0,-1 0 1,1-1-1,0 0 0,-1 0 0,1 0 0,-1-1 0,12-8 0,50-42 74,-58 44-63,31-29 194,-2-1 0,-2-2 0,-1-1 0,-3-3 1,-2 0-1,-1-2 0,44-98 0,-71 135-82,0 1 162,-6 17 2,-10 32-111,-19 42 0,12-35-122,-88 231 141,-60 207-102,164-475-103,-100 285 30,90-259-27,-16 38-26,-38 71 0,53-119 16,-62 105 3,73-129 77,3-8-24,1-14 30,4-6-20,1 0 0,1 0-1,1 1 1,14-30 0,55-97 197,-60 126-156,1 0 0,1 1 0,1 1 1,1 1-1,2 1 0,0 0 0,1 2 0,50-33 1,-50 38 49,1 0 0,0 2 1,34-13-1,-51 24-116,-1 0-1,1 0 0,0 1 0,0 0 0,0 1 0,0 0 0,0 0 0,0 1 0,0-1 0,0 2 0,0-1 0,0 1 1,0 1-1,0-1 0,-1 1 0,13 5 0,-1 6-103,-12-6-3218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6328,'0'0'8054,"-6"11"-7590,-4 8-248,1 0 0,1 0 0,0 1-1,2 0 1,-7 33 0,-10 89 744,-38 204 1930,59-325-2519,3-19-298,-1 0 0,0 0 0,0 1-1,0-1 1,-1 0 0,1 1 0,0-1 0,-1 0 0,0 0 0,1 0 0,-1 1 0,-1 1 0,11-10 134,1-1 0,0 2-1,1-1 1,-1 1 0,1 1 0,18-5-1,-6 1-82,8-3-60,0 2 1,1 1 0,0 1 0,36-2 0,-22 2 0,-29 4 120,32-1-1,-49 4-173,0 0 0,0 0 0,1 0 1,-1 0-1,0 0 0,0 0 0,1 0 0,-1 0 0,0 0 0,0 0 0,0 0 0,1-1 0,-1 1 0,0 0 0,0 0 0,0 0 1,0 0-1,1 0 0,-1 0 0,0 0 0,0-1 0,0 1 0,0 0 0,1 0 0,-1 0 0,0 0 0,0-1 0,0 1 0,0 0 1,0 0-1,0 0 0,0-1 0,0 1 0,1 0 0,-1 0 0,0 0 0,0-1 0,0 1 0,0 0 0,0 0 0,0 0 0,0-1 1,0 1-1,0 0 0,0 0 0,-1 0 0,1-1 0,0 1 0,0 0 0,0 0 0,0 0 0,0-1 0,-7-9-3438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12056,'0'0'2134,"10"-2"-2026,13-2-9,1 1-1,0 1 1,0 1-1,0 1 0,28 4 1,83 21 614,-18-1 1344,-114-24-2024,9 2 777,-10-3-522,-6 0-453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10248,'0'0'1968,"15"-9"-1618,1 0-247,-3 1-1,1 0 0,0 0 0,0 2 0,1 0 0,24-7 0,-2 7 427,0 1 0,0 2 0,0 1 0,0 2 0,70 9 0,-102-8-437,47 8 1061,-48-8-977,0 0 1,0 0-1,0 1 1,0-1-1,0 1 1,0 0-1,0 0 1,-1 0-1,7 6 1,-9 0 127,-2-5-2819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3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9144,'0'0'2848,"14"-7"-2436,15-6-167,0 1 1,0 2 0,1 0 0,32-4 0,-4 8 565,1 3 1,-1 2-1,104 13 0,-157-12-666,0 1 0,0 0 0,0 0-1,0 1 1,0-1 0,0 1 0,0 0 0,8 5 0,-11-6-235,0 0 1,0 1 0,-1-1 0,1 1-1,0-1 1,-1 1 0,1 0 0,-1 0 0,1 0-1,-1 0 1,0 0 0,0 0 0,0 0-1,0 0 1,0 1 0,-1-1 0,1 0-1,0 5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4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1079 7432,'0'0'4473,"8"-14"-3969,28-51-37,71-127 1075,77-159 415,-161 305-1723,62-163 1234,-71 172-882,-10 26 80,-7 13-211,-9 19-133,-207 517 298,40-90-305,108-303-61,58-122-128,-2 0-1,0-1 1,-1-1 0,-20 21-1,35-41-110,0 0 1,0-1-1,0 1 0,0 0 0,0 0 0,0-1 0,0 1 0,0-1 0,0 1 0,0-1 0,0 1 1,-2 0-1,3-1-5,-1 0-1,1 0 1,-1 0 0,1 0 0,0 0 0,-1 0 0,1 0 0,-1 0 0,1-1 0,-1 1 0,1 0-1,0 0 1,-1 0 0,1 0 0,0-1 0,-1 1 0,1 0 0,-1 0 0,1-1 0,0 1-1,0 0 1,-1-1 0,1 1 0,-1-2 4,0 1 0,1 0 0,-1-1-1,1 1 1,-1-1 0,1 1 0,0-1 0,0 1 0,-1-1-1,1 1 1,0-1 0,0 1 0,1-1 0,-1 1 0,0-1-1,0 1 1,2-3 0,6-20 63,1 1 1,2 1-1,0-1 0,1 2 0,2-1 1,30-37-1,-19 31-13,0 2-1,2 0 1,1 2-1,34-23 1,-35 30-7,50-22 0,-12 7-19,60-31 43,-68 36-13,-1-2 1,67-47-1,-69 41 47,-38 25-16,0 0 1,-1 0-1,20-20 0,-31 27-67,4-5 243,-9 19-74,-1-2-226,-13 49 152,8-32-83,1 1 0,-5 39 0,11-62-41,0-1 0,0 1 1,0-1-1,1 0 0,-1 1 1,1-1-1,-1 1 0,1-1 1,0 0-1,1 0 0,-1 0 1,0 1-1,1-1 0,0 0 1,0-1-1,0 1 0,0 0 1,0 0-1,0-1 0,1 0 1,-1 1-1,1-1 0,0 0 1,-1 0-1,1 0 0,0-1 1,0 1-1,0-1 0,5 2 1,-5-3-1,0 1 0,0-1 1,0-1-1,0 1 0,0 0 1,0-1-1,0 1 0,-1-1 1,1 0-1,0 0 0,5-3 1,33-18 42,-26 13-23,27-15 25,-1-2 1,-2-2-1,-1-2 1,39-38 0,-69 61-24,0-2 0,-1 1 1,0-1-1,-1 0 0,0 0 1,0 0-1,-1-1 0,0 0 1,4-14-1,-9 24-21,0-1-1,1 0 1,-1 1 0,0-1 0,0 0-1,0 1 1,0-1 0,1 0-1,-1 1 1,0-1 0,0 0 0,-1 0-1,1 1 1,0-1 0,0 0 0,0 1-1,0-1 1,0 0 0,-1 1 0,1-1-1,0 1 1,-1-1 0,1 0-1,0 1 1,-1-1 0,1 1 0,-1-1-1,1 1 1,-1-1 0,1 1 0,-1-1-1,1 1 1,-1 0 0,0-1 0,1 1-1,-1 0 1,1-1 0,-1 1-1,0 0 1,1 0 0,-1 0 0,0 0-1,1-1 1,-1 1 0,-1 0 0,-1 0 1,1 0 1,-1 0 0,0 0 0,0 1 0,0-1 0,1 1 0,-1-1 0,0 1 0,-3 1 0,-2 2-4,1 1 0,0-1 1,0 2-1,0-1 1,0 0-1,1 1 1,0 0-1,0 1 0,-5 7 1,8-10-9,0 0 0,0 0 0,1 1 0,-1-1 0,1 1-1,0 0 1,0 0 0,1 0 0,-1 0 0,1 0 0,0 0 0,0 0 0,1 0 0,0 0 0,0 0 0,0 8 0,1-11 1,0 1 0,-1-1 1,1 0-1,0 1 0,0-1 0,0 0 1,0 1-1,1-1 0,-1 0 0,0 0 1,1 0-1,0 0 0,-1-1 1,1 1-1,0 0 0,3 1 0,-1 0 1,0-1 0,0 0 0,1 0 0,-1 0-1,1 0 1,-1-1 0,10 2 0,1-1 8,-1-1 0,0-1-1,1 0 1,23-3 0,-13-2 10,-1 0 0,0-2 0,0 0 0,0-2 1,-1-1-1,-1 0 0,0-2 0,0 0 0,-1-2 0,-1 0 0,36-33 0,-25 16 19,0-1 0,-3-2 0,0-1 0,-3 0 0,41-75 0,-31 39 20,34-93 1,-51 123-40,-12 27 13,0 0-1,4-16 1,-10 30-26,0 0 0,0 0-1,-1 0 1,1 1 0,0-1 0,0 0 0,0 0-1,0 0 1,-1 0 0,1 0 0,0 0-1,0 0 1,0 0 0,-1 0 0,1 0-1,0 0 1,0 0 0,0 0 0,0 0-1,-1 0 1,1-1 0,0 1 0,0 0 0,0 0-1,0 0 1,-1 0 0,1 0 0,0 0-1,0 0 1,0-1 0,0 1 0,0 0-1,-1 0 1,1 0 0,0 0 0,0 0-1,0-1 1,0 1 0,0 0 0,0 0 0,0 0-1,0 0 1,0-1 0,0 1 0,0 0-1,0 0 1,0 0 0,0-1 0,0 1-1,0 0 1,0 0 0,0 0 0,0-1-1,-13 15 15,-15 27-29,1 2-1,3 1 1,1 1 0,-25 70-1,35-77-6,-41 135-111,49-151 111,0 0 0,2 0 0,1 1 0,1-1 0,3 44 1,-2-59 19,1 0 0,1 0 1,-1-1-1,1 1 0,0-1 1,1 1-1,-1-1 0,1 0 1,1 1-1,-1-1 0,7 7 1,-7-9 4,0-1 0,0 0 0,1 0 1,-1 0-1,1-1 0,0 1 0,0-1 0,0 0 1,0 0-1,0 0 0,0-1 0,0 1 0,0-1 1,1 0-1,-1 0 0,1 0 0,-1-1 0,7 0 1,3-1 8,0 0 1,0-1 0,0-1 0,0 0 0,0-1-1,-1 0 1,19-9 0,88-52 117,-96 50-94,27-17 111,53-45-1,-51 25 70,-88 80-176,2 2-1,0 1 0,-27 36 1,43-47-32,13-17-6,0 1 1,0 0-1,0 1 1,1-1-1,0 0 1,0 1-1,0 0 1,0 0-1,1-1 1,0 2-1,0-1 0,0 0 1,1 0-1,-2 8 1,3-12-4,0 0 0,0 0 1,0-1-1,0 1 0,0 0 1,1 0-1,-1 0 0,0 0 1,0-1-1,0 1 0,1 0 1,-1 0-1,1 0 0,-1-1 0,0 1 1,1 0-1,-1-1 0,1 1 1,-1 0-1,1-1 0,0 1 1,-1-1-1,1 1 0,1 0 1,0 0-1,-1-1 0,1 1 0,-1-1 0,1 0 0,0 1 0,-1-1 0,1 0 1,-1 0-1,1 0 0,0 0 0,-1 0 0,3-1 0,3-1 5,0 0 0,1 0 0,-1-1 0,11-6 0,2-2 8,0-2-1,-1 0 0,-1-1 0,0-1 0,-1-1 1,25-28-1,-21 17 4,0-1 1,-2 0-1,29-60 1,-20 22 19,-3-1-1,-3-2 0,23-115 1,-38 150-18,-3 21-10,-1 0 0,0 0 0,-1 0 0,-1-1 0,0 1 0,-1-1 0,-2-22 0,2 36-7,0 0-1,0-1 0,0 1 1,0 0-1,0-1 0,0 1 1,0 0-1,0-1 0,0 1 1,0 0-1,0-1 0,0 1 1,0 0-1,-1-1 0,1 1 1,0 0-1,0-1 0,0 1 0,0 0 1,-1 0-1,1-1 0,0 1 1,0 0-1,0-1 0,-1 1 1,1 0-1,0 0 0,-1 0 1,1-1-1,0 1 0,0 0 1,-1 0-1,1 0 0,0 0 0,-1 0 1,1 0-1,0-1 0,-1 1 1,1 0-1,0 0 0,-1 0 1,1 0-1,0 0 0,-1 0 1,1 0-1,0 0 0,-1 1 1,1-1-1,0 0 0,-1 0 1,1 0-1,-1 0 0,-13 17-1,6 0-11,0-1-1,2 1 0,0 0 1,-6 29-1,-9 76-49,12-50-6,2 1 1,4 0-1,4 0 0,2 0 0,26 142 1,-27-206 30,-2-5-20,1 1 0,-1-1 0,1 0-1,0 0 1,1 0 0,-1 0 0,1 0 0,0 0-1,0 0 1,0 0 0,0-1 0,4 5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12552,'0'0'1536,"91"60"-1776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382 682 5920,'0'0'4105,"-1"-10"-3762,-4-32 2,4 38-252,-1 0-1,1 0 1,0 1 0,-1-1 0,1 0-1,-1 1 1,0 0 0,-1-1 0,1 1-1,0 0 1,-1 0 0,0 0 0,0 0-1,1 1 1,-2-1 0,-4-2-1,-1-3 185,3 4-144,0-1 0,-1 1 0,1 0-1,-1 0 1,0 1 0,0 0 0,-1 0 0,1 1-1,-1 0 1,1 0 0,-1 1 0,0-1 0,1 2-1,-1-1 1,0 1 0,0 0 0,0 1 0,1 0-1,-1 0 1,-10 4 0,7-2-27,0 1-1,1 0 1,-1 0-1,1 1 1,0 1-1,0 0 1,1 0-1,0 1 1,0 0 0,0 0-1,1 1 1,0 0-1,-10 15 1,15-19-81,1 1 0,0-1-1,0 1 1,0 0 0,0 0 0,1 0 0,0 0 0,0 0-1,0 0 1,0 0 0,1 0 0,0 0 0,0 0 0,1 0-1,-1 1 1,1-1 0,0 0 0,0 0 0,1 0 0,0-1-1,0 1 1,0 0 0,3 5 0,2 2 17,0 0-1,0 0 1,2 0 0,-1-1-1,2 0 1,-1-1-1,16 13 1,-17-17-22,0 0 0,0-1 0,1 0 0,0 0 0,0-1 0,0 0 1,1-1-1,-1 0 0,1-1 0,0 0 0,0 0 0,0-1 0,0 0 0,0 0 0,0-1 0,0-1 0,0 0 0,0 0 0,11-4 0,13-4 69,-1-1-1,-1-2 1,0-1 0,36-20-1,-22 9 103,0-3-1,-2-1 1,73-62 0,-105 80-145,8-8 119,25-27 1,-40 40-113,-1 0 1,0-1 0,0 1 0,0-1-1,-1 0 1,0 0 0,0-1-1,-1 1 1,1 0 0,2-13 0,-5 19-46,-1-1 0,1 1 0,0-1 1,0 1-1,0-1 0,1 1 0,-1 0 0,0-1 1,0 1-1,0-1 0,0 1 0,0-1 0,0 1 1,1 0-1,-1-1 0,0 1 0,0-1 0,1 1 1,-1 0-1,0-1 0,0 1 0,1 0 0,-1 0 1,1-1-1,-1 1 0,1-1 0,6 8 79,4 18-62,0 36-16,-8-37 16,2-1-1,0 1 0,1-1 0,12 25 1,-15-41-13,0 0-1,1-1 1,0 1 0,0-1 0,1 0 0,0 0 0,0-1 0,0 1-1,1-1 1,-1 0 0,1-1 0,0 1 0,1-1 0,-1-1-1,1 1 1,0-1 0,11 4 0,-11-5 0,0-1-1,0 0 1,0 0 0,0-1 0,0 1-1,1-2 1,-1 1 0,9-2-1,54-15 95,-55 12-76,-1 0 0,0-2 0,0 0 0,0 0 0,-1-1 0,0-1 0,-1 0 1,0-1-1,0 0 0,-1-1 0,19-24 0,-27 31-13,-1-1-1,0 1 0,0 0 1,0-1-1,-1 0 1,1 1-1,-1-1 1,0 0-1,-1 0 1,1 0-1,-1-9 1,0 12-8,0-1-1,0 0 1,0 1 0,0-1-1,-1 1 1,1-1 0,-1 0 0,0 1-1,1-1 1,-1 1 0,0-1-1,-1 1 1,1 0 0,0-1-1,-1 1 1,1 0 0,-1 0-1,0 0 1,1 0 0,-1 0 0,0 0-1,0 1 1,-3-3 0,2 4-3,1-1 1,-1 1 0,1 0-1,-1 0 1,1 0-1,-1 0 1,1 0 0,0 0-1,-1 1 1,1-1 0,-1 1-1,1 0 1,0 0 0,-1 0-1,1 0 1,0 0-1,-3 2 1,-3 1 10,0 1-1,0 1 1,-9 7-1,12-8-10,0 0 0,0 0 0,1 0 0,0 0 0,0 1 0,0 0 0,0 0 0,1 0 0,0 0 0,0 0 0,1 0 0,0 1-1,0 0 1,0-1 0,1 1 0,0 0 0,0 0 0,1 0 0,0-1 0,0 1 0,0 0 0,1 0 0,0 0 0,0 0 0,1-1 0,0 1 0,0-1 0,1 1 0,0-1 0,0 0 0,0 0 0,1 0 0,4 5 0,-3-3 0,1-1 0,1 0 1,-1-1-1,1 1 0,0-1 1,1-1-1,-1 1 0,1-1 0,0-1 1,1 1-1,-1-1 0,1-1 1,0 0-1,-1 0 0,1-1 1,1 1-1,-1-2 0,0 0 1,0 0-1,1 0 0,-1-2 0,0 1 1,1-1-1,-1 0 0,10-3 1,14-6 59,0-1 1,-2-1-1,46-25 1,86-60 200,-144 86-234,152-110 402,-187 134-333,0 2 0,1-1 0,0 2 0,-22 31 1,30-39-75,2 1 1,-1 0 0,1 0-1,0 0 1,1 0 0,0 1 0,1 0-1,0-1 1,0 1 0,1 1-1,0-1 1,1 0 0,0 0 0,1 13-1,0-21-20,0-1 0,0 1 0,1-1 0,-1 1 0,0-1 0,1 1 0,-1-1 0,1 0 0,-1 1 0,1-1 0,-1 1 0,1-1 0,0 0 0,0 0 0,0 1 0,0-1 0,0 0 0,0 0 0,0 0 0,0 0 0,3 2 0,-3-3 1,1 0-1,-1 1 1,1-1-1,-1 0 1,1 0-1,0 1 0,-1-1 1,1-1-1,0 1 1,-1 0-1,1 0 1,-1-1-1,1 1 1,-1 0-1,1-1 1,2-1-1,4-2 23,0-1-1,0 0 1,-1 0 0,0-1 0,12-10-1,14-18 138,-2-1 0,31-44 0,-53 69-92,-7 8-51,-1 1 0,1-1 1,0 0-1,-1 0 0,0 0 0,1 1 1,-1-1-1,0 0 0,2-4 0,-6 12 77,0-1-94,1 0 0,0 0 0,0 0 0,0 1 1,1-1-1,-2 7 0,3-8-8,1 0 0,-1-1 1,1 1-1,0 0 0,0 0 1,0-1-1,0 1 0,1-1 1,-1 1-1,1-1 0,0 1 0,0-1 1,1 0-1,-1 0 0,0 0 1,1 0-1,0-1 0,3 4 1,-2-3-1,0 0 0,0 0 0,0-1 1,1 1-1,-1-1 0,1 0 1,-1 0-1,1 0 0,0-1 0,0 1 1,0-1-1,10 0 0,-1 0 0,0-2 0,0 0 0,0-1 0,0 0 0,0-1 0,0 0 0,0-2 0,13-5 0,-6 0 0,0-1 0,-1-1 0,0 0 0,20-18 0,-11 6 10,-2-2-1,-1 0 1,-1-2-1,-1-1 1,34-55 0,80-171 67,-117 213-72,-7 14 27,-1-1-1,-2-1 0,12-45 1,-22 52 10,-1 22-42,0 1 1,-1-1-1,1 1 0,0-1 0,0 1 1,0-1-1,0 1 0,-1 0 1,1-1-1,0 1 0,-1-1 0,1 1 1,0 0-1,-1-1 0,1 1 1,0 0-1,-1-1 0,1 1 1,0 0-1,-1 0 0,1-1 0,-1 1 1,1 0-1,-1 0 0,0 0 1,-1 0-3,0 0 1,-1 1 0,1-1 0,0 1 0,0-1 0,0 1 0,0 0 0,0 0 0,0 0 0,0 0 0,0 0 0,0 1 0,0-1 0,1 1 0,-4 2 0,-13 14-12,1 1 1,0 0-1,2 1 1,0 0-1,1 2 1,2-1-1,-16 36 1,10-13-30,3 0 0,1 0 1,-9 56-1,17-68 17,2 0 0,1 1 0,1 0 1,4 38-1,0-50 26,1 0 0,1 0 0,0 0 1,2-1-1,0 0 0,1 0 0,16 29 1,-21-45 0,0-1 1,0 0 0,1 0 0,-1 0-1,1 0 1,0 0 0,0 0 0,0-1-1,0 0 1,0 1 0,0-1 0,1 0-1,-1-1 1,1 1 0,-1 0 0,1-1-1,0 0 1,0 0 0,0 0 0,-1 0-1,1-1 1,0 0 0,0 0 0,0 0-1,0 0 1,0 0 0,5-2 0,8-1 11,-1-1 1,0 0 0,0-2-1,0 0 1,15-8 0,-9 4 29,-1-1 0,0-1 0,0-2 0,26-21 0,-40 29-17,0 0 0,-1 0 0,0-1 0,0 0 0,0-1 0,-1 1 0,0-1 0,0 0-1,-1 0 1,0-1 0,0 1 0,-1-1 0,-1 0 0,4-17 0,-5 25-24,-1 0 0,0 0 0,0 0 1,0 0-1,1 0 0,-1 0 0,0 0 0,0 0 1,-1 0-1,1 0 0,0-1 0,0 1 0,0 0 0,-1 0 1,1 0-1,0 0 0,-1 0 0,1 0 0,-1 0 1,0 0-1,1 1 0,-1-1 0,0 0 0,1 0 1,-1 0-1,0 0 0,0 1 0,0-1 0,1 0 0,-1 1 1,-2-2-1,2 2-3,-1 0 1,1 0-1,-1 0 0,1 0 1,-1 1-1,1-1 1,-1 0-1,1 0 0,0 1 1,-1-1-1,1 1 1,0 0-1,-1-1 0,1 1 1,0 0-1,0 0 1,-1-1-1,1 1 0,0 0 1,0 0-1,0 0 1,0 0-1,0 1 0,0 0 1,-4 4-5,1 0 0,0 0 0,1 0 0,-1 1 0,1-1 0,1 1 0,-1 0 0,1 0 0,0 0 0,1 0 0,0 0 0,0 0 0,0 1-1,1-1 1,0 0 0,0 0 0,1 0 0,0 1 0,4 11 0,-4-14 4,1 0 0,0 0 0,0-1-1,0 1 1,1-1 0,-1 1 0,1-1 0,0 0-1,0 0 1,1 0 0,-1-1 0,1 1 0,0-1-1,0 0 1,0 0 0,0 0 0,1-1 0,-1 1-1,1-1 1,-1 0 0,1 0 0,0-1-1,0 1 1,0-1 0,0 0 0,0 0 0,0-1-1,9 0 1,-3-1 13,0 0-1,-1-1 0,1 0 1,-1-1-1,1 0 1,-1 0-1,0-1 0,0-1 1,0 0-1,-1 0 1,0-1-1,0 0 0,13-12 1,10-11 67,-2 0 1,28-37-1,-55 63-73,145-177 335,-148 179-338,1 0 0,-1 0 1,1 0-1,-1 1 0,1-1 0,-1 0 0,1 1 0,0-1 0,-1 1 0,1-1 0,0 1 1,0-1-1,-1 1 0,1-1 0,0 1 0,0-1 0,0 1 0,0 0 0,0 0 1,1-1-1,-1 2-1,-1-1 0,0 0 0,1 1 0,-1-1 0,1 0 0,-1 1 0,1-1 0,-1 1 0,0-1 0,1 1 0,-1-1 0,0 0 0,0 1 0,1 0 0,-1-1 0,0 1 0,0-1 0,0 1 0,0-1 0,0 1 0,1-1 0,-1 1 0,0 0 0,0 6 12,0-1 1,0 0-1,0 1 1,-3 9-1,-3 13 23,-1-1 0,-1 1 0,-2-1 0,-1-1 0,-18 34 0,16-45 27,23-23 87,0 0-122,0 1 0,1 0-1,0 1 1,0 0-1,1 1 1,14-4-1,74-9 22,-22 5-38,-70 10-13,11-2-34,-1 0 0,35-1 1,-44 5-187,7-1 308,-14 2-1429,-7 1-1870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11552,'0'0'992,"72"-19"-528,-11 5 0,21-2-96,7 0 8,14 2-64,10 2 8,-9 2-64,-5 2 8,-8 0-80,-17 2 8,-19 0-184,-13-2 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4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 6328,'0'0'4368,"-11"-1"-3708,-6 1-337,0 0 0,0 1-1,1 0 1,-1 2 0,1 0 0,-1 1 0,1 0 0,0 1 0,-16 8 0,25-9-150,0 0 0,0 1 0,0 0 0,1 0 1,0 0-1,0 1 0,0 0 0,1 0 0,-1 0 0,-4 9 0,8-12-119,1-1 1,-1 1-1,1 0 0,0 0 0,0-1 0,0 1 0,0 0 0,0 0 1,1 0-1,-1 0 0,1 0 0,0 0 0,0 0 0,0 1 0,0-1 0,0 0 1,1 0-1,0 0 0,-1 0 0,1 0 0,0-1 0,0 1 0,1 0 1,-1 0-1,0 0 0,1-1 0,0 1 0,0-1 0,0 0 0,4 5 0,2 0 23,0-1-1,0 1 0,1-2 1,-1 1-1,1-1 0,1 0 1,-1-1-1,1 0 0,0-1 1,0 0-1,12 2 0,-15-3-29,-1-1 0,1 0-1,-1-1 1,1 1 0,-1-1 0,1-1-1,-1 1 1,1-1 0,-1 0 0,1-1-1,-1 1 1,0-1 0,0-1 0,0 1-1,0-1 1,0 0 0,0 0 0,-1-1-1,7-5 1,1-5 80,0-1-1,-2 0 1,0 0-1,0-1 1,12-28-1,-9 18 82,-12 23-162,0 0 1,-1 0-1,1 0 1,-1-1-1,0 1 1,0 0-1,0-1 1,0 1-1,0-1 1,-1 0-1,0 1 1,0-1-1,0 1 1,0-1-1,0 1 1,-1-1-1,1 1 1,-1-1-1,0 1 1,0-1-1,-1 1 0,-1-5 1,31 51 938,-20-34-941,0 0-1,1-1 0,0-1 1,0 1-1,1-2 0,0 1 1,0-1-1,0-1 1,1 0-1,0 0 0,0-1 1,0 0-1,1-1 0,13 2 1,-2-2 42,0-1 1,0-1-1,0-2 1,0 0-1,0-1 1,30-7-1,-37 6-41,-1 1 0,1 0 0,-1 1 1,17 1-1,-20 4-301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1022 7632,'0'0'3921,"11"-13"-3304,6-7-379,46-59 610,0-24 687,-59 95-1349,2-5 184,-3 5 147,-4 14 332,-63 201 186,29-99-752,-88 293 925,103-313-859,-6 16 661,78-289 601,-18 77-1214,19-53 76,-23 78-288,-6 17 78,48-97 1,-61 143-205,0 1 0,2 0-1,0 0 1,1 2 0,1-1-1,1 2 1,0 0 0,35-25-1,-40 33-13,1 0-1,17-7 0,-25 13-32,-1 1-1,1-1 0,-1 1 1,1 0-1,0 0 1,-1 1-1,1-1 0,0 1 1,0 0-1,-1 0 0,1 0 1,0 0-1,6 2 0,-9-2-8,1 1-1,-1 0 1,0 0 0,1 0-1,-1-1 1,0 1-1,0 1 1,0-1 0,0 0-1,0 0 1,0 0-1,0 0 1,0 1 0,0-1-1,-1 0 1,1 1-1,-1-1 1,1 1 0,-1-1-1,1 0 1,-1 1-1,0-1 1,1 1-1,-1 2 1,0 39 46,-3-20-39,-1 1 1,-1-1 0,-1 0 0,-2-1 0,0 1 0,-1-1 0,-1-1 0,-1 0 0,-1-1-1,-1 0 1,-15 19 0,24-35-2,1 0-1,0 0 0,-1 0 1,0-1-1,0 1 0,0-1 1,0 0-1,0 0 0,-1 0 1,0-1-1,1 1 1,-1-1-1,0 0 0,0-1 1,0 1-1,0-1 0,0 0 1,0 0-1,-1-1 0,1 1 1,0-1-1,0-1 0,-1 1 1,1 0-1,0-1 0,0 0 1,0-1-1,0 1 1,-9-5-1,12 5 0,1 0 1,0 0-1,-1 0 1,1 0-1,0 0 1,0-1-1,0 1 1,0 0-1,0-1 1,0 1-1,0-1 1,0 1-1,0-4 0,-1 1 11,3 3-10,0-1 1,0 1-1,0 0 0,0-1 0,1 1 0,-1 0 0,0 0 0,1 0 1,-1 0-1,1 0 0,2-1 0,-3 2-3,18-9 19,1 1-1,0 0 0,0 2 0,35-7 1,-31 8-11,44-11 36,-1-2 1,119-50-1,85-72-42,-266 136-13,7-3-37,-10 7 24,-3 4 15,-46 51 35,-11 17-54,51-62 28,1 0-1,0 0 1,1 0 0,0 1-1,-7 20 1,12-29-3,-1 1-1,0-1 1,1 0 0,-1 1-1,1-1 1,0 0 0,-1 1-1,1-1 1,0 1 0,1-1-1,-1 0 1,0 1 0,1-1-1,-1 0 1,1 1 0,0-1-1,0 0 1,0 0 0,0 0-1,0 1 1,0-1 0,0 0-1,1 0 1,-1-1 0,1 1-1,-1 0 1,1 0 0,3 2-1,-2-3 6,0 1 1,0-1-1,1 0 0,-1 0 0,0-1 1,0 1-1,0 0 0,1-1 0,-1 0 1,0 0-1,1 0 0,-1 0 0,0-1 1,0 1-1,1-1 0,-1 1 0,0-1 1,0 0-1,0-1 0,0 1 0,4-2 1,2-3 16,1 0 0,0-1 0,-1 0 0,0 0 0,-1-1 0,0 0 0,0-1 0,-1 1 0,0-1 0,0-1 0,-1 1 0,0-1 1,-1-1-1,0 1 0,0-1 0,-1 1 0,-1-1 0,0 0 0,0-1 0,0-12 0,-2 20-9,-1 0 0,1 0 1,-1-1-1,0 1 0,-1 0 0,1 0 0,-1 0 0,0-1 1,0 1-1,0 0 0,0 0 0,-1 0 0,1 0 0,-1 1 0,0-1 1,0 0-1,-1 1 0,1-1 0,-1 1 0,0 0 0,0 0 0,0 0 1,0 0-1,0 0 0,-1 1 0,-3-3 0,-3-1 98,21 8-65,13 4-54,0-6 12,-1-1 0,1-1 0,0-1 0,-1-1 0,0-1 0,1-1 1,-2-2-1,1 0 0,-1-1 0,-1-1 0,23-14 0,-3-1-19,-2-2-1,-1-2 0,-1-1 0,51-55 0,-66 59 20,0 0 1,-2-1-1,-1-1 0,-2 0 1,0-2-1,-2 0 1,-1 0-1,-2-2 0,-1 1 1,8-35-1,-18 59-17,0 0 0,0 0 0,0-1 0,-1 1-1,0-8 1,0 14 9,-1 0-1,1 0 1,0 0 0,0 0-1,0 0 1,-1 0 0,1 0-1,0 0 1,-1 0 0,1 1-1,-1-1 1,1 0 0,-1 0-1,0 0 1,1 1 0,-1-1-1,0 0 1,1 1 0,-2-2-1,1 2 2,0 0-1,0 0 0,0-1 1,0 1-1,-1 0 0,1 0 1,0 0-1,0 0 0,0 0 1,0 0-1,0 1 1,-1-1-1,1 0 0,0 0 1,0 1-1,0-1 0,0 1 1,0-1-1,0 1 0,-2 1 1,-9 6-13,0 0 0,1 1 0,0 0 0,1 1 0,-1 0 0,2 1 1,-1 0-1,2 0 0,-14 23 0,-2 12-31,-26 64 1,40-86 34,-17 38-29,3 2 0,-32 130 0,52-172 35,1 1 1,1 0-1,2 0 0,0 0 0,5 44 1,-4-59 8,1 0 1,0 0-1,0-1 1,0 1-1,1 0 1,0-1 0,0 1-1,1-1 1,0 0-1,0 0 1,1 0-1,0-1 1,0 0-1,1 0 1,-1 0 0,1 0-1,1-1 1,-1 0-1,13 8 1,-14-11 1,-1 0 1,1-1-1,0 1 1,0-1-1,0 0 1,0 0-1,0 0 1,-1-1-1,1 0 1,0 0-1,0 0 1,0 0-1,0-1 1,8-2-1,3-2 23,-1 0-1,1-1 1,15-9-1,0-1 22,95-52 168,-15 6 0,-83 47-132,-15 8-34,-1 1-1,20-7 0,-21 10-8,1-1-9,0 0-1,19-3 1,-29 7-27,1 0 0,-1-1 0,1 1 0,-1 0 0,1 0 0,-1 0 0,1 1 0,-1-1 0,1 1-1,-1-1 1,0 1 0,1 0 0,-1 0 0,0 0 0,1 0 0,-1 0 0,0 0 0,4 4-1,-6-5-6,0 0-1,0 0 0,0 1 1,0-1-1,0 0 0,0 1 0,0-1 1,0 0-1,0 1 0,0-1 1,0 0-1,0 1 0,0-1 0,0 0 1,0 1-1,0-1 0,0 0 0,0 1 1,0-1-1,0 0 0,-1 0 1,1 1-1,0-1 0,0 0 0,0 0 1,-1 1-1,1-1 0,0 0 0,0 0 1,-1 1-1,1-1 0,0 0 1,0 0-1,-1 0 0,1 0 0,0 0 1,-1 1-1,1-1 0,0 0 0,0 0 1,-1 0-1,1 0 0,-1 0 1,-15 6 69,15-5-65,-2 0-2,1 0 1,-1 0-1,1-1 0,-1 1 1,0 0-1,0-1 0,1 0 1,-1 1-1,0-1 0,1 0 1,-1-1-1,0 1 0,0 0 1,-4-2-1,6 1 5,-1 0 0,1 0 0,-1 1 0,0-1-1,1 0 1,-1 1 0,0-1 0,0 1 0,0 0 0,-2-1-1,3 1 78,-5-26 19,10 9-121,-3 15 8,0 0 0,-1 0 0,1 0 0,-1 0 0,1 0 0,-1 0 0,0 0 0,0 0 0,0 0 0,0 0 0,0 0 0,0 0 0,-1 0 0,0-3 0,1 4 4,-1 0 0,0 0 0,1-1 0,-1 1 0,0 0 0,0 0 0,1 0 0,-1 0 0,0 1 0,0-1 0,0 0 0,0 0 0,0 0 0,-1 1 0,1-1 0,0 1 0,0-1-1,0 1 1,0-1 0,-1 1 0,1-1 0,0 1 0,-1 0 0,1 0 0,0 0 0,0 0 0,-2 0 0,-39 5-13,32-4 11,-3 2 0,-1 1 0,1-1 0,0 2 0,0 0 0,0 1 0,0 0 1,1 1-1,-17 12 0,22-14 7,-1 1 0,1 0 0,0 0 0,1 1 0,0 0 1,0 0-1,0 1 0,1-1 0,0 1 0,0 1 0,1-1 0,0 0 1,-5 16-1,8-19-1,0 0 1,1 0-1,-1 0 0,1 0 1,0 0-1,0 0 1,1 0-1,-1 0 1,3 9-1,-2-12-3,-1 0 1,1-1-1,0 1 1,-1 0-1,1-1 0,0 1 1,0 0-1,0-1 1,0 1-1,0-1 1,1 1-1,-1-1 0,0 0 1,1 0-1,-1 1 1,1-1-1,-1 0 0,1 0 1,0 0-1,-1-1 1,1 1-1,0 0 1,-1-1-1,1 1 0,0-1 1,0 1-1,0-1 1,0 0-1,2 0 0,5 0 0,0-1 0,0-1 0,0 1 0,0-2-1,0 1 1,-1-1 0,1 0 0,-1-1-1,1 0 1,-1-1 0,9-5 0,11-11 6,41-37 0,-47 38 5,33-35 183,-58 72-188,0 0-1,2 1 1,0 21 0,1-35-8,0 0 0,1 0 0,0 1 0,-1-1 0,2 0 0,-1 0 0,0 0 0,1 0 0,0 0 1,0 0-1,0 0 0,0 0 0,0-1 0,1 1 0,0-1 0,-1 0 0,2 0 0,-1 0 0,0 0 0,0 0 0,1-1 0,-1 0 0,1 1 0,0-1 1,0 0-1,0-1 0,0 1 0,0-1 0,0 0 0,0 0 0,0 0 0,1 0 0,-1-1 0,0 0 0,1 0 0,-1 0 0,0 0 0,1-1 1,-1 1-1,0-1 0,0 0 0,8-3 0,3-4 9,0 1 0,-1-2 0,0 0-1,-1 0 1,20-19 0,53-64 55,-47 38-24,-30 40-22,0 0-1,22-24 0,-23 30-15,-7 6 2,0 1 1,0 0-1,1-1 0,-1 1 0,0 0 1,1 0-1,-1 0 0,1 0 1,-1 0-1,1 0 0,0 0 0,-1 1 1,1-1-1,0 1 0,-1-1 0,1 1 1,0-1-1,2 1 0,4-1-7,0 1-1,0 0 0,0 1 1,0 0-1,-1 0 1,1 1-1,0-1 1,-1 2-1,1-1 0,-1 1 1,0 0-1,0 1 1,14 8-1,-18-9 6,1-1 0,-1 1 0,0 0 0,0 1 0,0-1 0,0 1 0,0-1 0,-1 1 0,0 0 0,1 0 0,1 5 0,16 52-55,-10-26 19,-7-28 35,-1-1-1,1 1 1,0-1 0,0 0 0,1 0 0,0 0 0,0-1-1,0 1 1,0-1 0,1 0 0,9 7 0,-11-10 2,0 0 1,1 0 0,-1 0 0,1 0-1,-1-1 1,1 0 0,0 0-1,0 0 1,0 0 0,-1 0-1,1-1 1,0 1 0,0-1 0,0 0-1,0 0 1,0-1 0,0 1-1,0-1 1,0 0 0,-1 0-1,8-3 1,9-5 22,1 0 0,-1-2 0,0-1 1,-1 0-1,-1-1 0,23-21 0,-3-2 46,54-66 1,-43 41-27,-52 68-41,0 0 0,1 0 0,0 0 0,1 0 0,-1 1 0,1-1 0,0 13 0,1-11 0,-1-1-6,1 1 0,0-1 0,0 0-1,1 1 1,0-1 0,0 0 0,1 0 0,0 0 0,1 0-1,3 9 1,-5-14 4,1 0-1,0 0 1,-1-1 0,1 1-1,0 0 1,0-1 0,0 1-1,1-1 1,-1 0 0,0 1-1,1-1 1,0-1 0,-1 1-1,1 0 1,0 0 0,0-1-1,0 0 1,0 0 0,0 0-1,0 0 1,1 0 0,-1 0-1,0-1 1,0 1-1,1-1 1,-1 0 0,0 0-1,5-1 1,12-3 2,1-1 0,-1-2 0,0 0 0,0 0 0,25-15 0,2 0 0,25-11 40,-71 32-38,0 0 0,0 1 0,0 0 0,-1-1 0,1 1 0,0-1 0,0 1 0,0 0 0,0 0 0,0-1 0,0 1 0,0 0 0,0 0 0,0 0 0,0 0 0,0 0 0,0 0 0,-1 1 0,1-1 0,0 0 0,0 0 0,0 1 0,0-1 0,1 1 0,-2 0-3,1-1 0,-1 1-1,1 0 1,-1 0 0,0 0-1,1 0 1,-1 0 0,0-1-1,0 1 1,0 0 0,0 0-1,1 0 1,-1 0 0,-1 0-1,1 0 1,0 0 0,0 0-1,0 0 1,-1 1 0,-1 7-12,-1 0 1,0 0 0,-6 11 0,8-20 13,-10 20-3,-1-1-1,-1 0 0,0-1 1,-2 0-1,-23 21 1,21-20 1,-1 0 9,11-10 3,0-1 0,0 0-1,-1-1 1,-1 0 0,1 0-1,-15 8 1,42-24 12,1 1-1,1 0 1,-1 1 0,1 1 0,0 1 0,1 1 0,34-2-1,-54 6-25,0 0-1,0 0 0,0 1 0,0-1 0,0 0 1,-1 1-1,1-1 0,0 1 0,0-1 0,-1 1 1,1 0-1,0 0 0,-1 0 0,1 0 0,0 0 1,-1 0-1,0 0 0,1 0 0,-1 1 0,2 2 1,-1-1-4,0 0 1,0 0-1,-1 1 1,0-1 0,1 0-1,-1 1 1,-1-1 0,1 1-1,0-1 1,-1 5-1,1 6-7,-2 0-1,0 0 0,0-1 0,-6 22 0,1-15 12,-1 0-1,0-1 0,-1-1 0,-1 1 0,-1-1 0,0-1 1,-2 0-1,0 0 0,-17 17 0,1-4-4,-2-1-1,-1-2 1,-53 37-1,73-57 9,1-1 0,-1 0 0,-1 0-1,1-1 1,-1-1 0,-20 5 0,27-7 9,0-1 0,0 0 0,0-1 0,0 1 0,-1-1 0,1 0 0,0 0 0,0-1 0,0 0 0,0 0 1,0 0-1,0 0 0,0-1 0,1 1 0,-1-1 0,0-1 0,1 1 0,-9-6 0,11 5-2,-1 1 0,1-1 0,0 0-1,0 0 1,0 1 0,0-2 0,0 1-1,1 0 1,0 0 0,-1-1 0,1 1 0,0 0-1,0-1 1,1 1 0,-1-1 0,1 1 0,0-1-1,0 1 1,0-1 0,0 0 0,1 1 0,-1-1-1,1 1 1,0 0 0,0-1 0,3-6 0,0-1 5,1 0 0,1 0 0,-1 0 1,2 1-1,0 0 0,14-16 0,1 3 7,1 1-1,1 1 0,1 1 0,1 1 0,32-18 0,149-63 9,71-31-10,-112 52-11,101-50-37,-247 123 0,-18 5 25,1 1 1,-1-1 0,1 1-1,-1-1 1,1 0 0,-1 0-1,0 0 1,1 0 0,-1 0-1,0 0 1,3-3-1,-6 4 6,0 0-1,0-1 1,0 1-1,0 0 1,0 0-1,0 0 1,0 0-1,-1 0 1,1 1-1,0-1 0,0 0 1,0 0-1,0 1 1,0-1-1,0 1 1,-1 0-1,0 0 1,-16 5-3,0 2 0,0 0 0,1 1 0,0 0 0,1 2 0,0 0 0,1 0 0,0 2 0,0 0 0,2 1 0,0 0 0,-21 29 0,31-37 6,0 0-1,0-1 0,0 1 1,1 0-1,-2 9 0,4-15-2,-1 1 1,1 0-1,0 0 1,0-1-1,-1 1 0,1 0 1,0 0-1,0-1 0,0 1 1,0 0-1,0 0 1,0-1-1,0 1 0,1 0 1,-1 0-1,0-1 0,0 1 1,0 0-1,1-1 1,-1 1-1,0 0 0,1-1 1,-1 1-1,1 0 0,-1-1 1,1 1-1,-1-1 1,1 1-1,-1-1 0,1 1 1,-1-1-1,1 1 0,0-1 1,-1 1-1,1-1 1,0 0-1,-1 0 0,1 1 1,0-1-1,0 0 1,-1 0-1,1 0 0,0 0 1,0 1-1,-1-1 0,1 0 1,0-1-1,0 1 1,-1 0-1,1 0 0,0 0 1,0 0-1,-1 0 0,1-1 1,1 1-1,5-2 10,0-1 0,0 1 0,0-1 0,0 0 0,-1-1 0,1 0 0,-1 0 0,10-8 0,47-47 76,-35 31-55,-10 9-6,-14 14-13,0 1 0,0 0 1,0 0-1,1 0 0,-1 0 0,1 1 0,0-1 0,9-3 0,-14 7-11,1 0-1,-1 0 0,0 0 0,1 0 0,-1 0 1,0 0-1,1 0 0,-1 1 0,0-1 0,1 0 0,-1 0 1,0 0-1,1 1 0,-1-1 0,0 0 0,0 0 1,1 0-1,-1 1 0,0-1 0,0 0 0,1 1 1,-1-1-1,0 0 0,0 1 0,0-1 0,0 0 0,0 1 1,1-1-1,-1 0 0,0 1 0,0-1 0,0 0 1,0 1-1,4 17-15,-3-13 14,2 11-3,0-2-12,0 0 0,1 0 0,11 26 0,-14-37 16,0-1 0,1 1 0,-1 0-1,1-1 1,-1 1 0,1-1 0,0 0 0,0 1-1,0-1 1,1 0 0,-1 0 0,0 0-1,1-1 1,-1 1 0,1 0 0,0-1 0,-1 0-1,1 0 1,0 0 0,0 0 0,0 0-1,0 0 1,0-1 0,6 1 0,0-1 1,0-1-1,0-1 1,1 0 0,-1 0 0,-1 0 0,1-1-1,0-1 1,-1 1 0,13-8 0,9-8 3,32-25 0,-36 25-3,15-13 12,-1-2 0,-1-1 0,-2-3 0,59-77 0,-44 41 25,82-157-1,-106 176-11,-7 18 6,18-50-1,-32 69-22,-4 14-5,-1 0-1,-1-1 0,1 1 0,-1 0 1,1-1-1,-1 1 0,-1-1 0,1 0 1,0-7-1,-1 11-3,0 1 0,0 0 0,-1-1 0,1 1 0,0 0 0,0-1 0,0 1 0,0 0 0,0 0 0,0-1 0,0 1 1,0 0-1,-1 0 0,1-1 0,0 1 0,0 0 0,0 0 0,0-1 0,-1 1 0,1 0 0,0 0 0,0 0 0,-1-1 0,1 1 0,0 0 0,0 0 1,-1 0-1,1 0 0,0 0 0,-1 0 0,1-1 0,0 1 0,0 0 0,-1 0 0,1 0 0,0 0 0,-1 0 0,1 0 0,0 0 0,-1 0 0,1 0 0,0 1 1,0-1-1,-1 0 0,1 0 0,0 0 0,-1 0 0,1 0 0,0 1 0,-16 8-15,15-8 13,-18 15-15,1 0 0,0 2 0,1 0 0,1 1-1,1 0 1,1 2 0,-23 41 0,5 4-88,-34 96-1,58-138 72,1 1 0,0 0-1,2 0 1,1 0 0,1 1-1,1 0 1,2 40 0,0-63 32,0-1 0,1 1 0,-1-1 1,1 1-1,-1 0 0,1-1 0,0 1 1,0-1-1,0 1 0,0-1 0,1 0 1,-1 1-1,0-1 0,1 0 0,0 0 0,-1 0 1,1 0-1,4 3 0,-3-3 3,0-1-1,0 1 1,0-1-1,0 0 1,0 0-1,0 0 1,1 0-1,-1-1 1,0 1-1,0-1 1,1 0-1,-1 0 1,0 0-1,0 0 1,5-2-1,10-1 12,-1-1-1,0-1 0,0 0 0,27-14 1,61-39 112,4-2 117,-90 56-189,-19 4-51,1 0 0,-1 0 0,0 0 0,1 0 0,-1 0 0,0 0 0,0 0 0,1 1 0,-1-1 1,0 0-1,1 0 0,-1 0 0,0 1 0,0-1 0,0 0 0,1 0 0,-1 1 0,0-1 0,0 0 1,0 1-1,1-1 0,-1 0 0,0 1 0,0-1 0,0 0 0,0 1 0,0-1 0,0 0 0,0 1 1,0 3 0,0 0 0,-1 0 0,1 0 0,-1 0 0,0 0 0,-3 5 0,4-8-3,-8 24-1,2-9-18,0 1 1,2-1 0,0 1-1,0 1 1,2-1-1,-1 24 1,3-39 19,0-1-1,0 1 1,0 0 0,0 0 0,1 0-1,-1 0 1,1-1 0,-1 1-1,1 0 1,0 0 0,0-1 0,0 1-1,0-1 1,0 1 0,0 0 0,0-1-1,0 0 1,1 1 0,-1-1 0,0 0-1,1 0 1,1 2 0,0-2 3,1 0 0,-1 0 0,0 0 0,0 0 0,0 0 1,1-1-1,-1 1 0,0-1 0,0 0 0,1 0 0,5-1 0,3-1 15,1-1 0,0 0 1,-1-1-1,1 0 0,13-8 0,103-60 159,16-8 19,-128 75-162,-16 5-34,-1 1 1,1-1 0,-1 0 0,1 0 0,-1 0 0,0 0 0,1 0-1,-1 0 1,1 1 0,-1-1 0,0 0 0,1 0 0,-1 1 0,0-1 0,1 0-1,-1 0 1,0 1 0,0-1 0,1 0 0,-1 1 0,0-1 0,1 1-1,-1 2 2,1 0 0,0-1-1,-1 1 1,0 0-1,0 0 1,0-1 0,0 1-1,-1 4 1,3 20 2,-1-23 1,0-1 0,0 0 0,0 0-1,1 0 1,0 0 0,-1 0 0,1 0 0,0 0 0,1 0-1,-1-1 1,0 1 0,1-1 0,-1 0 0,1 1 0,0-1 0,0-1-1,0 1 1,0 0 0,3 1 0,-3-3-3,-1 1-1,1-1 1,0 1 0,-1-1 0,1 0 0,-1 0 0,1 0-1,0 0 1,-1-1 0,1 1 0,-1-1 0,1 1-1,-1-1 1,1 0 0,-1 0 0,1 0 0,-1 0 0,0-1-1,0 1 1,0 0 0,1-1 0,-1 0 0,-1 0-1,1 1 1,3-5 0,-3 4-1,0 0-1,0 0 1,-1 0-1,1 0 1,0 0-1,-1-1 1,0 1-1,1-1 1,-1 1-1,0-1 1,0 1-1,-1-1 0,1 0 1,0 1-1,-1-1 1,0 0-1,0 1 1,1-1-1,-1 0 1,-1 0-1,1 1 1,0-1-1,-1 0 1,1 1-1,-1-1 1,0 1-1,0-1 1,0 0-1,0 1 1,-1 0-1,1-1 1,-1 1-1,1 0 1,-1 0-1,0 0 1,0 0-1,-2-3 1,-3 0-5,-8-12-3,16 16 6,0 0-1,0 0 1,-1 0-1,1 1 1,0-1 0,0 0-1,0 0 1,1 0-1,-1 1 1,0-1 0,0 0-1,0 1 1,0-1-1,1 1 1,-1 0 0,2-1-1,26-6-10,0 1 1,1 1-1,0 1 0,0 2 0,43 2 0,-53 1 5,-1 1-1,1 0 0,-1 2 0,1 0 0,-1 1 0,0 1 0,0 1 1,21 11-1,-36-16-2,-1 0 1,0 0 0,0 1-1,0-1 1,0 1-1,0-1 1,-1 1 0,1 0-1,-1 0 1,1 1-1,-1-1 1,0 0 0,2 5-1,-1 0-7,0 0 0,-1 0 0,1 0-1,-1 0 1,1 10 0,-3-17 18,0-1 0,0 1 0,0-1 0,0 0 0,0 1-1,0-1 1,1 1 0,-1-1 0,0 0 0,0 1 0,1-1 0,-1 0 0,0 1 0,0-1 0,1 0-1,-1 1 1,0-1 0,1 0 0,-1 0 0,0 1 0,1-1 0,-1 0 0,1 0 0,-1 0-1,0 0 1,1 1 0,-1-1 0,1 0 0,-1 0 0,1 0 0,-1 0 0,0 0 0,1 0 0,-1 0-1,1 0 1,-1 0 0,1 0 0,-1 0 0,0-1 0,1 1 0,-1 0 0,1 0 0,0-1-1,20-9 35,-18 9-28,122-62 169,-115 57-152,0 1 0,1 0 0,0 0-1,16-4 1,-24 9-21,0-1 0,-1 1 0,1-1-1,0 1 1,0 0 0,-1 0 0,1 0 0,0 0 0,0 1-1,-1-1 1,1 1 0,0-1 0,0 1 0,-1 0-1,1 0 1,-1 0 0,1 1 0,-1-1 0,1 1 0,-1-1-1,0 1 1,0 0 0,0 0 0,3 2 0,7 13-10,0 0 0,-1 1 1,0 0-1,-2 1 0,0 0 1,9 30-1,-18-48-13,1 0 0,-1 0-1,0 0 1,1 0 0,-1 0-1,0 0 1,0 0 0,0 0-1,0 0 1,0 0 0,0 0 0,0 0-1,0 0 1,0 0 0,-1 0-1,1 0 1,0 0 0,0 0 0,-1 0-1,1 0 1,-1 0 0,1 0-1,-1 0 1,0 0 0,1 0 0,-1-1-1,0 1 1,1 0 0,-1 0-1,0-1 1,-1 1 0,-11 3-4052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4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1002 9536,'0'0'2144,"-3"13"-1600,-11 46-30,-20 81 437,16-81-734,-111 434 1102,125-474-1039,4-17-87,0-5 3,5-32 158,39-213 399,76-345 440,-83 474-939,-33 107-211,1 0 0,1 1 0,0-1-1,1 1 1,0 0 0,0 1-1,12-12 1,-18 20-32,1 0-1,-1 1 1,1 0-1,-1-1 1,1 1-1,0 0 1,0 0-1,0 0 1,0 0 0,0 0-1,0 0 1,0 0-1,0 1 1,0-1-1,0 1 1,0-1-1,1 1 1,-1 0-1,4 0 1,-3 1-3,0 0 1,-1-1-1,1 1 0,0 1 1,0-1-1,0 0 0,-1 1 1,1-1-1,-1 1 0,1 0 1,-1 0-1,4 3 1,3 6 12,0 0 1,0 0 0,-1 1-1,12 24 1,-7-8 6,-2 0 0,0 0 1,-2 2-1,-1-1 0,-2 1 0,0 0 1,-2 0-1,-2 0 0,0 1 0,-2-1 0,-2 1 1,-9 53-1,9-73-12,0 1 0,-1-1-1,-8 19 1,9-26-8,1-1-1,-1 1 0,-1 0 0,1-1 0,-1 1 1,1-1-1,-1 0 0,0 0 0,0 0 0,0 0 1,-1 0-1,-6 4 0,9-7-1,0 1 0,0-1 0,0 0 1,0 0-1,0 1 0,0-1 0,0 0 0,0 0 0,0 0 0,0 0 0,1 0 0,-1 0 1,0-1-1,0 1 0,0 0 0,0 0 0,0-1 0,0 1 0,0 0 0,0-1 0,0 1 1,0-1-1,1 1 0,-1-1 0,0 1 0,0-1 0,-1-1 0,-19-25 98,20 25-96,-11-17 105,2-2 1,0 1-1,1-1 1,2 0-1,0-1 1,-7-35-1,11 45 1,-1-4 223,6 16-200,6 10-85,3 3-49,0 0-1,0-1 0,1 0 0,0-1 0,1 0 1,1-1-1,0-1 0,15 9 0,-20-15-8,1 1-1,-1-1 0,0-1 1,1 0-1,-1 0 0,1-1 1,0 0-1,-1 0 0,1-1 1,0-1-1,0 1 0,-1-2 1,1 1-1,0-1 0,-1-1 0,0 0 1,0 0-1,0-1 0,11-5 1,-2-1-2,-1 0 1,0-1 0,-1 0-1,0-2 1,0 0 0,-2 0-1,0-1 1,19-25-1,42-68 23,84-158 0,-139 225 10,-2-1 0,-1 0 1,21-86-1,-24 60 62,10-130 1,-23 179-72,-1-1 0,-2-31 0,1 45-8,0-1 0,0 0 0,-1 1 0,1-1 0,-1 1 0,-1-1 0,1 1 1,-1 0-1,1 0 0,-2 0 0,1 1 0,-8-9 0,10 12-5,1 0 0,-1 1 0,0-1 0,0 1-1,0-1 1,0 1 0,1 0 0,-1-1 0,0 1 0,0 0 0,0 0 0,0 0-1,0 0 1,0 0 0,0 0 0,0 0 0,0 0 0,0 0 0,0 0 0,0 0-1,0 0 1,0 1 0,0-1 0,0 0 0,1 1 0,-1-1 0,0 1 0,0-1-1,-1 2 1,-25 20 67,26-22-69,-13 15 16,0 1 0,1 0 0,1 1 0,1 0 0,0 0 0,1 2 0,-7 19 0,-46 141 75,50-136-70,3-10-12,0 1 0,3 0 0,1 0 0,1 0 0,2 1 0,1 0 0,3 34 0,2-29-2,11 49 0,-11-74-6,1 1-1,1-1 1,1 0-1,0 0 1,16 27-1,-10-23 1,0 0 1,2-1-1,0-1 1,1 0-1,19 17 0,-29-29-2,1-1 0,-1 0 0,1 0 0,0 0 0,0-1 0,0 0 0,0 0 0,0 0 0,1-1 0,0 0 0,-1 0 0,1-1 0,0 0 0,0 0 0,-1 0 0,1-1 0,0 0-1,0-1 1,0 1 0,0-1 0,8-2 0,7-6 0,1 0 0,-1-1 0,36-24 0,20-9 0,-50 30 2,8-2 9,-1-2 1,-1-2 0,39-28-1,-49 32 7,-18 11 5,0 1 1,0-1 0,9-9-1,-14 12-16,0 1-1,-1 0 0,1-1 0,-1 1 0,1-1 1,0 1-1,-1-1 0,1 1 0,-1-1 1,0 0-1,1 1 0,-1-1 0,1 0 1,-1 1-1,0-1 0,0 0 0,1 1 1,-1-1-1,0 0 0,0 1 0,0-1 0,0 0 1,0 0-1,0 1 0,0-1 0,0 0 1,0 0-1,0 1 0,0-1 0,0 0 1,-1 0-1,1 1 0,0-1 0,0 0 0,-1 1 1,1-1-1,0 1 0,-1-1 0,1 0 1,-1 1-1,1-1 0,-1 1 0,1-1 1,-1 1-1,1-1 0,-1 1 0,0-1 0,1 1 1,-1 0-1,0-1 0,-1 1 0,-1-2 12,-1 1-1,0-1 0,0 1 1,0 0-1,0 0 0,0 1 1,0-1-1,-6 1 0,-5 1 7,0 1 1,0 1-1,0 0 0,0 1 0,0 1 0,1 0 1,-1 1-1,1 1 0,1 0 0,-1 1 0,2 0 1,-1 1-1,-21 19 0,25-20-16,0 0 0,1 1 0,0 0 0,1 1 0,0-1 0,0 1-1,1 1 1,1-1 0,-1 1 0,2 0 0,-1 0 0,2 1 0,-1-1 0,2 1 0,-1 0 0,2-1 0,-1 1 0,2 17 0,0-25-4,0 0 1,1 0-1,0 1 1,0-1 0,0-1-1,1 1 1,-1 0-1,1 0 1,0 0 0,0-1-1,0 1 1,0-1-1,4 5 1,-4-7-3,-1 1 0,1-1 0,0 1 0,0-1 0,-1 0 0,1 0 0,0 1 0,0-1-1,0-1 1,1 1 0,-1 0 0,0 0 0,0-1 0,0 1 0,0-1 0,1 0 0,-1 0 0,0 0 0,0 0 0,1 0 0,-1 0 0,0 0 0,0-1 0,1 1-1,-1-1 1,0 0 0,2 0 0,6-4-2,0 0 1,-1-1-1,0 0 0,0-1 0,0 1 0,-1-2 1,0 1-1,0-1 0,-1 0 0,0-1 0,0 0 1,-1 0-1,0 0 0,7-17 0,0-2 38,-1-1 1,-1 0-1,12-58 0,-21 75 32,1 0 0,-2 0 0,1-14 0,20 118 38,-17-63-97,2-1 0,0 0 1,2-1-1,21 44 0,-28-66-10,1 0 0,1 0 0,-1 0 0,1-1 1,-1 1-1,1-1 0,0 0 0,1 0 0,-1 0 0,1-1 0,7 5 0,-9-7 1,-1 0 1,1 0-1,0 0 0,0 0 1,0 0-1,0 0 0,0-1 1,0 0-1,0 1 1,0-1-1,0 0 0,0-1 1,0 1-1,0 0 0,0-1 1,-1 0-1,1 1 0,0-1 1,0 0-1,0-1 0,-1 1 1,1 0-1,4-4 1,5-4 5,0-1 1,-1 0-1,0-1 1,-1 0 0,0-1-1,11-16 1,44-81 85,8-28 186,-64 121-241,11-17 78,-19 32-109,0-1 0,0 1 1,1 0-1,-1 0 0,0 0 0,0 0 1,1 0-1,-1 0 0,1 0 1,-1 0-1,1 0 0,-1 1 1,1-1-1,0 1 0,-1-1 1,1 1-1,0-1 0,2 1 1,-3 0-5,1 1 1,-1-1-1,0 1 1,0-1 0,0 1-1,0-1 1,1 1-1,-1 0 1,0 0 0,0-1-1,-1 1 1,1 0-1,0 0 1,0 0 0,0 0-1,0 0 1,-1 0 0,1 0-1,0 0 1,-1 1-1,1 0 1,11 30 52,-4-6-29,-2 1-1,-1 0 0,3 42 1,-7-51-22,-1-1 0,-1 1 1,0-1-1,-1 1 0,-1-1 0,-9 28 1,9-36-4,-2 1 1,0-1 0,-7 11-1,-8 15 8,20-35-11,0 1 1,-1-1-1,1 0 1,0 1-1,0-1 0,-1 0 1,1 1-1,0-1 1,-1 0-1,1 0 0,-1 1 1,1-1-1,0 0 1,-1 0-1,1 0 1,-1 0-1,1 0 0,0 1 1,-1-1-1,1 0 1,-1 0-1,1 0 1,-1 0-1,1 0 0,0 0 1,-1 0-1,1 0 1,-1 0-1,1-1 0,-1 1 1,1 0-1,0 0 1,-1 0-1,1 0 1,0-1-1,-1 1 0,1 0 1,-1 0-1,1-1 1,0 1-1,-1 0 0,1-1 1,-15-12 18,8 5 4,1-1 0,0 0 0,0 0 1,1-1-1,0 1 0,1-1 0,-6-19 0,9 24-8,-1-1 1,1 1 0,0-1-1,0 0 1,1 1-1,-1-1 1,1 0-1,1 0 1,-1 1 0,1-1-1,0 0 1,0 1-1,1-1 1,-1 1-1,1-1 1,4-6 0,-6 11-17,1 0 1,-1 1 0,1-1 0,0 0 0,-1 1 0,1-1 0,0 0 0,0 1-1,-1-1 1,1 1 0,0-1 0,0 1 0,0 0 0,0-1 0,0 1 0,-1 0-1,1 0 1,0-1 0,0 1 0,0 0 0,0 0 0,0 0 0,0 0 0,0 0 0,0 0-1,0 0 1,0 1 0,0-1 0,0 0 0,1 1 0,30 14-19,-21-9 16,1-1 0,-1 0-1,1-2 0,0 1 0,0-2 1,1 1-1,-1-2 0,0 1 1,1-2-1,-1 0 0,1 0 1,-1-1-1,1-1 0,-1 0 0,0-1 1,0 0-1,0 0 0,0-2 1,-1 1-1,1-2 0,-1 1 1,16-12-1,34-31-37,-41 32 18,0 0-1,32-18 0,-52 33 24,1 0 1,0 1-1,0-1 1,0 1 0,-1-1-1,1 1 1,0 0-1,0-1 1,0 1-1,0 0 1,0 0-1,0-1 1,0 1-1,0 0 1,-1 0-1,1 0 1,0 0-1,0 0 1,0 0 0,0 0-1,0 1 1,0-1-1,0 0 1,0 0-1,0 1 1,0-1-1,-1 1 1,1-1-1,0 0 1,0 1-1,0 0 1,-1-1-1,1 1 1,0-1 0,-1 1-1,1 0 1,0 0-1,-1-1 1,1 1-1,-1 0 1,1 0-1,-1 0 1,1 0-1,-1-1 1,0 1-1,0 0 1,1 1 0,0 4 0,0 0 1,0 0 0,0 0 0,-1 1 0,0 11 0,-4 17 20,-1 1-1,-2-1 0,-1 0 1,-16 41-1,46-120 110,1 0 1,35-48 0,-49 80-106,-6 7-7,0 0 0,1 0-1,-1 0 1,1 1-1,0-1 1,0 1-1,1 0 1,-1 0-1,1 0 1,9-5-1,-13 9-13,-1 0 0,1 0 1,0 0-1,-1 0 0,1 0 0,-1 0 0,1 0 0,0 1 0,-1-1 0,1 0 0,0 0 1,-1 0-1,1 1 0,-1-1 0,1 0 0,-1 1 0,1-1 0,-1 0 0,1 1 0,-1-1 1,1 1-1,-1-1 0,1 1 0,-1-1 0,1 1 0,-1-1 0,0 1 0,0 0 1,1-1-1,-1 1 0,0-1 0,0 1 0,1 0 0,-1 0 0,7 26 74,-7-26-78,2 18 21,-2-1 0,1 1 0,-2-1 0,-1 0 0,0 1 0,-1-1 0,-1 0 0,-8 23 1,12-36 54,2-4-17,7-12 17,18-28-20,-22 31-46,1-1 1,0 0 0,0 1 1,1 0-1,0 0 0,1 0 0,0 1 0,0 0 0,0 0 0,17-9 1,-24 15-11,0 1 0,0-1 0,0 1 0,0 0 0,0 0 1,0 0-1,0-1 0,0 1 0,0 0 0,1 0 0,-1 0 1,0 1-1,0-1 0,0 0 0,0 0 0,0 0 0,0 1 1,0-1-1,0 1 0,0-1 0,0 0 0,-1 1 1,1 0-1,0-1 0,0 1 0,0 0 0,0-1 0,-1 1 1,1 0-1,0 0 0,-1 0 0,1-1 0,-1 1 0,1 0 1,-1 0-1,2 2 0,0 4 3,1-1 0,-1 1 0,0 0 0,1 9 0,-2-11-5,6 45 4,-5-31 16,0-1-1,9 33 0,-9-48-16,-1 0-1,0 0 1,1 0-1,0-1 1,-1 1-1,1 0 1,0-1-1,1 1 0,-1-1 1,0 0-1,1 0 1,-1 0-1,1 0 1,-1 0-1,1 0 0,0-1 1,0 1-1,0-1 1,0 0-1,0 0 1,0 0-1,0 0 0,0-1 1,1 1-1,-1-1 1,0 0-1,0 0 1,0 0-1,6-1 0,9 0 2,-1-2 0,0-1 0,0 0 0,19-7 0,-31 9-3,36-12 34,-1-2 1,0-2-1,-2-2 1,0-2 0,55-40-1,-82 54-2,-9 7-20,0 1 0,0-1-1,0 0 1,0-1 0,-1 1 0,1 0-1,0-1 1,-1 1 0,0 0 0,1-1-1,-1 0 1,0 1 0,1-1 0,-1 0-1,0 0 1,0 1 0,-1-1 0,1 0-1,1-3 1,-39 34 147,20-13-138,1 1 1,1 0-1,0 2 0,2-1 0,-20 36 0,32-52-19,0 0 0,0 0 0,0 0 0,0 0 0,1 0 0,-1 0 0,1 1 0,-1-1 0,1 0 0,0 2 0,0-3 0,0 0 0,0-1 0,0 1 0,0 0-1,1-1 1,-1 1 0,0 0 0,0-1 0,1 1-1,-1-1 1,0 1 0,1 0 0,-1-1 0,0 1 0,1-1-1,-1 1 1,1-1 0,-1 1 0,1-1 0,-1 0 0,1 1-1,0 0 1,1-1 0,0 1 0,0-1 1,0 0-1,0 0 0,0 0 0,0 0 0,0 0 0,0 0 1,0 0-1,0 0 0,-1-1 0,1 1 0,0-1 0,0 0 1,0 1-1,0-1 0,-1 0 0,1 0 0,0 0 0,1-2 0,12-7 2,-2 0-1,1-1 0,-1-1 0,-1 0 1,0-1-1,16-22 0,-9 6 5,-1 0 0,19-42-1,-37 70-7,10-17 45,-7 15-15,-3 13-13,-11 62 18,-3 123-1,14-180-25,0 0-1,2 1 1,3 18-1,-4-31-4,-1 1 0,1 0 0,0-1 0,1 1 0,-1-1 0,1 1 0,-1-1 0,1 1 0,0-1 0,1 0 0,-1 0 0,0 0 0,1 0 0,-1-1 0,1 1 0,0 0 0,0-1 0,6 4 0,-6-5-2,1 0 0,0 0-1,-1-1 1,1 1 0,0-1-1,-1 0 1,1 0 0,0 0-1,-1 0 1,1-1 0,0 1-1,-1-1 1,1 0 0,0 0-1,-1 0 1,0-1 0,1 1-1,2-3 1,7-2 6,-1-1-1,0-1 1,15-13 0,85-82-82,-66 59 23,83-98-359,-88 90-3303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14568,'0'0'1616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5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9144,'0'0'632,"103"-26"-440,-4 4 352,32-2-8,6-7 80,6 3 16,-8 6-16,-8 4 16,-17 12-56,-23 4 0,-16 2-160,-23 0 8,-24 2-192,-18 4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5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11256,'0'0'1720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1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4416,'0'0'10432,"8"-10"-9952,20-30 184,29-57 1,-30 48-163,73-154 1684,-93 193-1905,-7 10-248,1-1 1,-1 1-1,1-1 1,-1 0 0,1 1-1,-1-1 1,1 1 0,-1-1-1,0 0 1,1 1 0,-1-1-1,0 0 1,1 0 0,-1 1-1,0-1 1,0 0 0,0 0-1,0 0 1,0 1-1,0-1 1,0 0 0,0 0-1,0 1 1,0-1 0,0 0-1,-1-1 1,-7 24 561,4-13-499,-8 30 97,3-1 0,1 1 0,-5 77 0,13-110-162,-1 1 1,1 0 0,1 0 0,0 0-1,0 0 1,0 0 0,1 0-1,-1-1 1,2 1 0,5 12 0,-7-17-14,1 1 0,0-1 0,-1 1 0,1-1 0,0 0 0,1 1 0,-1-1 0,0 0 0,1 0 0,-1-1 0,1 1 0,-1 0 0,1-1 0,0 0 0,0 1 0,-1-1 0,1 0 0,0-1 0,0 1 0,0 0 0,0-1 0,0 0 0,0 0 1,1 1-1,-1-2 0,5 0 0,-2 0 7,0 0 1,1 0 0,-1-1-1,0 0 1,0-1 0,0 1-1,0-1 1,0-1 0,-1 1-1,10-8 1,2-4 95,27-30-1,-18 16-3,16-21 88,-31 35-91,1 1 0,1 0 0,18-15 0,-18 16 32,-12 11-119,0 0-1,0 1 0,0-1 0,0 1 1,1-1-1,-1 1 0,1-1 0,-1 1 1,1 0-1,-1 0 0,1 0 0,0 0 1,0 0-1,-1 0 0,1 0 0,0 1 1,0-1-1,0 1 0,0-1 0,0 1 1,0 0-1,0 0 0,0-1 0,3 2 1,-4-1-18,0 1 0,-1-1 0,1 1 0,0 0 0,0-1 0,-1 1 0,1 0 0,0 0 0,-1 0 0,1-1 0,-1 1 0,1 0 0,-1 0 0,1 0 0,-1 0 0,0 0 0,0 0 0,1 0 0,-1 0 0,0 0 0,0 0 0,0 1 0,1 29 70,-1-23-45,-4 56 133,2-43-73,0-1 0,2 1 0,2 25 1,-2-45-90,0-1 0,0 1 0,0-1 0,0 1 0,0-1 0,0 1 0,0-1 0,0 1 0,0-1 0,0 1 0,0-1 0,1 1 0,-1-1 0,0 1 1,0-1-1,0 1 0,1-1 0,-1 1 0,0-1 0,1 0 0,-1 1 0,0-1 0,1 1 0,-1-1 0,1 0 0,-1 1 0,0-1 0,1 0 0,-1 0 1,1 1-1,-1-1 0,1 0 0,-1 0 0,1 0 0,-1 1 0,1-1 0,-1 0 0,1 0 0,-1 0 0,1 0 0,-1 0 0,1 0 0,-1 0 0,1 0 1,-1 0-1,1 0 0,0-1 0,-1 1 0,1 0 0,-1 0 0,0 0 0,2-1 0,25-21 124,-25 20-129,67-69 144,56-50 65,-114 112-190,-8 6 4,0 0 1,0 0 0,0 0 0,1 1 0,0-1 0,5-2 0,-8 5-19,0 0 0,-1 0 1,1 0-1,0-1 0,0 1 0,0 0 1,0 0-1,0 0 0,-1 0 0,1 1 0,0-1 1,0 0-1,0 0 0,0 0 0,0 1 0,-1-1 1,1 0-1,0 1 0,0-1 0,-1 1 1,1-1-1,0 1 0,-1-1 0,1 1 0,0-1 1,-1 1-1,1 0 0,-1-1 0,1 1 0,-1 0 1,1 0-1,-1-1 0,1 1 0,-1 0 1,0 0-1,1 0 0,-1 0 0,5 12 35,-1 0 1,6 24-1,-8-24-10,2 1-1,8 20 1,-7-21-4,2-1 0,-1 0 0,2 0 0,0 0 0,0-1 0,1-1 1,0 1-1,18 14 0,-22-21-10,0 0 1,0 0 0,0-1-1,1 0 1,0 0-1,0 0 1,-1-1-1,1 1 1,1-2 0,-1 1-1,0-1 1,0 0-1,1 0 1,-1 0-1,0-1 1,1 0 0,-1 0-1,0-1 1,1 0-1,-1 0 1,6-2-1,-10 2-55,0 1 0,0-1 0,0 0 0,0 0-1,0 0 1,0 0 0,-1 0 0,1 0-1,0 0 1,-1-1 0,1 1 0,-1 0 0,1-1-1,1-2 1,0-8-4030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1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80 12664,'0'0'680,"-75"-27"-344,57 17-112,8 0 0,14 4-232,10 0 8,17 0-56,17 0 0,18 0-40,9 4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5224,'0'0'6324,"-10"2"-5800,-20 6-77,1 1 0,0 0 0,1 3 0,0 0 0,1 2 0,0 0 0,1 2 0,-24 20 1,36-24-232,1 1 0,0 0 0,0 1 0,2 1 0,-1 0 1,-16 31-1,25-41-147,1 1 0,-1 0 0,1 0-1,0 0 1,0 0 0,1 0 0,0 0 0,0 1 0,0-1 0,1 0 0,0 1 0,0-1 0,1 0-1,-1 1 1,1-1 0,1 0 0,2 8 0,-2-9-23,0-1 0,0 0 0,0 0 0,0 0 0,1-1 0,0 1 1,0-1-1,0 1 0,0-1 0,0 0 0,1 0 0,-1 0 0,1-1 0,0 1 0,0-1 0,0 0 0,0 0 0,0 0 0,0 0 0,1-1 0,-1 0 1,0 0-1,1 0 0,8 0 0,-5-1 18,0 0 1,0 0-1,0-1 1,0-1-1,0 1 1,0-1-1,0 0 1,-1-1-1,1 0 1,-1 0-1,0-1 0,0 0 1,0 0-1,0-1 1,0 1-1,-1-1 1,11-12-1,0-1 103,-1 0 0,-1-2 0,-1 0 0,18-34-1,-26 45-59,-1 0 0,-1 0 0,0 0 0,0 0 0,-1-1 0,0 1 0,0-1 0,1-13 0,-7 14 417,-2 16-209,-3 20-74,6-14-178,2 0 0,-1 0 0,2 1 1,-1-1-1,2 0 0,0 0 0,5 18 0,-5-25-30,0 0 0,0 0 0,0 0 0,1 0 0,0 0 0,0-1-1,0 1 1,1-1 0,0 0 0,0 0 0,0 0 0,1-1 0,0 0 0,-1 1 0,1-1-1,1-1 1,7 5 0,0-3 44,0 0 0,0-2 0,0 0 0,0 0 0,0-1 0,1-1 0,-1 0 0,1-1 0,-1 0 0,1-1 0,-1 0 0,20-6 0,-6 1-655,-1-2 0,0-1-1,0-1 1,-1-1 0,24-14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254 961 7288,'0'0'7542,"12"-13"-7086,-3 3-309,12-12 506,-1-1 1,28-42-1,-65 111 644,-92 223-294,-36 82 23,63-151-151,75-183-593,4-11 86,3-12 135,10-34-236,3 1 0,1 0 0,38-73 0,-15 34 9,114-304 862,-131 327-960,-5 13 69,2 0-1,2 1 0,1 1 1,32-47-1,-46 79-159,1 0 0,-1 0 0,1 0 0,1 1 0,-1 0 0,10-6 0,-15 12-66,1-1 0,-1 1 0,1-1 0,0 1 1,-1 0-1,1 0 0,0 0 0,0 1 0,0-1 0,0 1 0,0-1 0,0 1 0,-1 0 0,1 0 0,0 0 0,0 0 0,0 1 0,0-1 0,0 1 0,0 0 0,0 0 0,-1 0 0,1 0 0,4 3 0,-1 0 2,0 0-1,0 0 1,0 0 0,-1 1 0,1 0-1,-1 0 1,-1 0 0,1 1 0,-1 0-1,0 0 1,0 0 0,5 11 0,-5-6-7,0-1 0,-1 1 1,0 0-1,-1 0 0,0 0 1,-1 0-1,0 18 0,-2-7-7,-1 0 0,-1 0-1,-1 0 1,-1-1 0,-1 0-1,0 0 1,-20 40 0,21-52-3,0 0-1,0 0 1,-1 0 0,0-1 0,-1 0 0,0 0 0,0-1-1,-16 13 1,19-17 4,0-1 0,0 1 0,0-1 0,0 0 0,-1 0 0,1 0 0,-1 0 0,1-1 0,-1 0-1,0 0 1,0 0 0,1 0 0,-1-1 0,0 0 0,0 0 0,0 0 0,0 0 0,1-1 0,-1 0 0,0 0 0,-5-2-1,-1-2 40,0 0-1,1 0 0,-1-1 1,-11-9-1,18 13-12,0-1 1,0 0 0,0-1-1,1 1 1,-1-1-1,1 1 1,0-1 0,0 0-1,0 0 1,1-1 0,-1 1-1,-2-8 1,8 11-21,0 1-1,0-1 1,0 1 0,0 0 0,0 0 0,0 0 0,1 0 0,5 2-1,13 0-11,1-1 0,0-1 0,0-1 0,0 0 0,0-2 0,0-1 0,-1-1 0,1 0 0,26-12 0,-13 2-5,0-2 1,-1-2 0,-1-1 0,51-39 0,-3-1-2,-33 26 21,-1-3 0,77-75 0,-86 66-8,-2-2 1,-1-1-1,-3-1 0,-2-2 1,-2-2-1,23-63 1,-41 89-10,-1 0 0,-2-1 1,7-47-1,-14 71-9,-1 0 1,0 0-1,0 0 0,0 0 0,0 1 0,-1-1 1,0 0-1,0 0 0,0 0 0,-1 1 1,1-1-1,-5-7 0,6 12 6,-1-1-1,1 1 1,-1-1 0,1 1-1,0-1 1,-1 1 0,1 0-1,-1-1 1,1 1 0,-1 0-1,0-1 1,1 1 0,-1 0-1,1 0 1,-1-1 0,1 1-1,-1 0 1,0 0 0,1 0-1,-1 0 1,0 0 0,1 0-1,-1 0 1,0 0 0,1 0-1,-2 0 1,-18 10-34,-14 20-11,11-3 11,2 2 0,1 0-1,-22 45 1,-41 101-85,77-161 114,-15 37-36,2 1 0,-18 74-1,30-92 24,1 1 0,2-1-1,1 1 1,3 68-1,2-86 19,1 0 0,0 0 0,1-1 0,1 0 0,0 0 0,1 0 0,9 16 0,-13-28 7,1 0-1,-1-1 1,1 1 0,0 0 0,0-1-1,0 0 1,1 0 0,-1 0-1,1 0 1,-1 0 0,1-1-1,0 0 1,0 1 0,9 2-1,-10-4 1,0 0-1,1 0 1,-1-1-1,1 1 1,-1-1-1,1 1 1,-1-1-1,1 0 1,-1 0-1,1-1 1,-1 1-1,1-1 1,-1 0-1,0 0 0,1 0 1,-1 0-1,0-1 1,0 1-1,6-4 1,13-11 89,31-32 1,-9 8 13,-3 2-14,-19 17 35,37-27 0,-51 43-113,0 0 0,0 0 0,1 1 0,-1 0 1,1 0-1,0 1 0,-1 0 0,2 1 0,10-2 0,-15 4-17,1-1 0,-1 2-1,0-1 1,0 0 0,0 1-1,0 0 1,0 0 0,0 1-1,0 0 1,9 4 0,2 2-6,27 20 0,5 2 0,-43-30 38,-8-7 40,-11-9 55,1 9-103,1 0 1,-1 0-1,0 1 1,-1 1-1,-14-4 1,21 8-28,0 0 1,0 0-1,0 0 1,0 1-1,0 0 1,0 1-1,0 0 1,0 0-1,0 0 1,0 1-1,1 0 1,-13 5-1,7-1 1,0 0 0,1 1-1,0 1 1,1-1-1,-1 2 1,1-1-1,1 1 1,0 1-1,0 0 1,1 0 0,0 1-1,-10 18 1,12-19 0,1 0 0,0 1 1,0 0-1,2-1 0,-1 2 0,1-1 1,1 0-1,0 1 0,0-1 1,1 1-1,1-1 0,0 1 1,0-1-1,5 21 0,-5-29 2,1 0 0,-1 0 0,1 0 0,0 0 0,0-1 0,1 1 0,-1 0 0,0-1 0,1 1 0,0 0 0,-1-1 0,1 0 0,0 0 0,0 1 0,1-1 0,-1 0 0,0-1 0,1 1 0,-1 0 0,1-1 0,-1 1 0,1-1 0,0 0 0,-1 0 0,1 0 0,0 0 0,0 0 0,3 0 0,-1-1 0,1 0 0,-1 0 0,0-1 0,0 1 0,1-1 0,-1 0 0,0-1 0,0 1 0,0-1 0,0 0 0,-1 0 0,1-1 0,0 1 0,-1-1 0,5-4 0,6-5 19,0-1 0,-1-1 1,-1 0-1,0-1 0,18-28 0,42-89 166,-39 68-141,-34 64-42,0-1 2,0 1-1,0-1 1,1 1-1,-1-1 1,0 0 0,0 1-1,1-1 1,-1 0 0,1 1-1,-1-1 1,0 1-1,1-1 1,-1 1 0,1-1-1,-1 1 1,1-1-1,-1 1 1,1 0 0,-1-1-1,1 1 1,0-1-1,2 34 8,1-10-24,1-1 0,0 0 1,2 0-1,0-1 0,19 38 0,-19-46 7,0 0-1,1-1 1,1 0-1,-1-1 1,2 0-1,0 0 1,0-1-1,1 0 1,0 0 0,15 9-1,-22-17 9,-1-1 0,1 1 0,0 0 1,-1-1-1,1 0 0,0 0 0,0 0 0,0 0 0,0-1 0,0 0 0,0 0 0,0 0 1,0 0-1,0 0 0,0-1 0,0 0 0,0 1 0,0-2 0,0 1 0,0 0 1,0-1-1,-1 0 0,1 0 0,-1 0 0,1 0 0,-1 0 0,4-4 0,8-7 16,1-1-1,-2-1 0,0 0 1,13-20-1,-13 18-8,150-208 221,-149 198-177,5-9 37,-19 34-82,1 0 0,-1 0 0,1 0 0,0 0 0,-1 0 0,1 0 0,0 1 0,0-1 0,0 1 0,0-1 0,1 1 0,2-1 0,-5 2-7,1-1 0,-1 1 0,0 0 0,1 0 0,-1 0 0,1 0 0,-1 0 0,1 0 0,-1 0 0,1 1 1,-1-1-1,1 0 0,-1 0 0,0 0 0,1 0 0,-1 1 0,1-1 0,-1 0 0,1 0 0,-1 1 0,0-1 0,1 0 0,-1 0 0,0 1 0,1-1 0,-1 1 0,0-1 0,0 0 0,1 1 0,-1-1 0,0 1 0,0-1 0,0 0 1,1 1-1,-1-1 0,0 1 0,0-1 0,0 1 0,4 23-6,-4-20 1,3 37-17,-3-1 1,-5 51-1,3-55 11,0-5-3,-1 0-1,-1-1 1,-1 1 0,-17 50-1,22-79 15,-1 0-1,0-1 0,1 1 0,-1 0 1,0 0-1,0-1 0,0 1 0,0 0 1,-1-1-1,1 1 0,0-1 0,-1 1 1,1-1-1,-1 0 0,1 1 0,-1-1 0,1 0 1,-1 0-1,0 0 0,0 0 0,0-1 1,-2 2-1,2-2 2,-1 0 1,1-1-1,0 1 1,0 0-1,0-1 1,0 0-1,-1 1 0,1-1 1,0 0-1,0 0 1,0 0-1,0 0 1,1 0-1,-1-1 1,0 1-1,0-1 0,1 1 1,-3-4-1,-3-1 31,1-1 0,-1 0-1,2 0 1,-1 0-1,1-1 1,0 0 0,0 0-1,1 0 1,0-1-1,-5-16 1,1-3 242,14 33-261,0 0 1,0 0-1,0 0 1,0-1-1,1 0 1,9 4-1,2 1-11,-1-1 1,1 0-1,0-1 0,1-1 0,0-1 0,23 3 1,-33-7-11,-1-2 1,0 1 0,1-1 0,-1 0-1,0 0 1,1-1 0,-1 0 0,0-1-1,0 0 1,-1 0 0,1-1-1,-1 1 1,1-2 0,-1 1 0,9-9-1,10-8 12,-1-2-1,33-39 0,-35 37 0,21-24 32,-20 21 14,0 0 0,2 3 0,1 0-1,57-40 1,-81 62-48,0 2 0,0-1-1,1 0 1,-1 1 0,0-1-1,1 1 1,-1 0 0,1 0 0,-1 1-1,1-1 1,-1 1 0,1 0 0,0-1-1,-1 2 1,1-1 0,-1 0 0,7 2-1,-6-1-3,-1 1-1,0 0 1,0-1-1,1 1 1,-1 1-1,0-1 0,0 0 1,-1 1-1,1-1 1,0 1-1,-1 0 1,0 0-1,0 0 1,0 0-1,0 0 0,0 0 1,1 4-1,3 7-13,-1 0-1,-1 0 0,-1 1 1,0-1-1,0 1 0,-2 0 1,0 0-1,-1 20 0,3 31-17,-3-65 36,0 0 0,0 0 0,0 0-1,0 0 1,0-1 0,1 1 0,-1 0-1,0 0 1,1 0 0,-1 0 0,0 0-1,1 0 1,-1 0 0,1-1 0,-1 1-1,1 0 1,-1 0 0,2 1-1,-1-2 0,0 0 0,-1 0 0,1 0 0,-1 0 0,1 1 0,0-1 0,-1 0 0,1 0-1,-1 0 1,1 0 0,0-1 0,-1 1 0,1 0 0,-1 0 0,1 0 0,0 0-1,-1-1 1,1 1 0,-1 0 0,1 0 0,-1-1 0,1 1 0,5-5 7,0 0 0,0 0 0,-1 0 0,5-6 0,0 1 18,-1 0-7,112-105 271,-94 91-147,1 2-1,50-31 0,-74 51-133,-1 0 0,1 0 0,-1 1 1,1-1-1,0 1 0,-1 0 0,7-1 0,-9 2-8,0 0 0,0 0-1,0 0 1,0 0 0,0 0 0,-1 0 0,1 1 0,0-1 0,0 0 0,0 0 0,0 1 0,-1-1 0,1 0 0,0 1 0,0-1 0,-1 1 0,1-1 0,0 1-1,-1-1 1,1 1 0,0 0 0,-1-1 0,1 1 0,-1 0 0,1-1 0,-1 1 0,1 0 0,-1 0 0,0-1 0,1 1 0,-1 0 0,0 0 0,0 0-1,0 0 1,1-1 0,-1 1 0,0 0 0,0 0 0,0 0 0,-1 1 0,0 34-20,-1 0 0,-3 0 1,-11 47-1,8-44 7,4-23 2,3-12 10,0-1-1,0 1 0,0-1 1,0 1-1,1 0 0,0-1 1,-1 1-1,1 0 0,1 0 1,-1 3-1,1-6 2,-1-1-1,0 1 1,1-1 0,-1 0 0,1 1-1,-1-1 1,0 0 0,1 1-1,-1-1 1,1 0 0,-1 0 0,1 0-1,-1 1 1,1-1 0,-1 0-1,1 0 1,-1 0 0,1 0 0,-1 0-1,1 0 1,0 0 0,-1 0-1,1 0 1,-1 0 0,1 0 0,-1 0-1,1 0 1,-1 0 0,1-1 0,-1 1-1,1 0 1,-1 0 0,0-1-1,1 1 1,-1 0 0,1-1 0,-1 1-1,1-1 1,20-13 20,-4 0-7,-2-1 0,17-20-1,10-9 1,119-102-14,-131 123 0,2 0 0,0 2 0,57-27 0,-87 47 0,0 0 0,-1 0 0,1 0 0,0 0 0,-1 1 0,1-1 0,0 1 0,0 0 0,-1-1 0,1 1 0,0 0 0,0 0 0,0 0 0,-1 0 0,1 0 0,0 0 0,0 1 0,0-1 0,-1 1 0,1-1 0,0 1 0,1 0 0,-1 1 0,-1 0 0,0-1 0,1 1 0,-1 0 0,0 0 0,0 0 0,0 0 0,0 0 0,0 0 0,0 0 0,0 0 0,-1 0 0,1 1 0,-1-1 0,0 0 0,0 0 0,0 0 0,0 4 0,-3 78 0,1-56 0,0-1 0,4 35 0,-1-54 0,0 0 0,1 0 0,-1 0 0,2-1 0,-1 1 0,1-1 0,0 1 0,0-1 0,1 0 0,0 0 0,1 0 0,6 7 0,-9-11 0,1-1 0,0 1 0,0-1 0,0 0 0,1 0 0,-1 0 0,0 0 0,1 0 0,0-1 0,-1 0 0,1 1 0,0-1 0,-1-1 0,1 1 0,0 0 0,0-1 0,0 0 0,0 0 0,0 0 0,-1 0 0,1-1 0,0 0 0,0 1 0,0-1 0,5-3 0,7-1 0,0-2 0,-1 0 0,0-1 0,19-13 0,14-10 0,6-5 0,60-29 0,-98 57 0,1 0 0,0 2 0,1-1 0,-1 2 0,1 1 0,0 0 0,1 1 0,24 0 0,-32 3 0,0 2 0,1-1 0,-1 1 0,0 1 0,-1 0 0,19 8 0,1 0 0,-20-10 0,-11-8 0,-11-8 0,5 10 0,1-1 0,-1 1 0,0 1 0,0 0 0,-1 0 0,0 0 0,1 1 0,-1 0 0,0 0 0,0 1 0,-1 0 0,-14-1 0,11 3 0,0 0 0,0 1 0,0 1 0,0 0 0,0 1 0,1 0 0,-1 1 0,1 0 0,0 1 0,0 0 0,0 0 0,1 1 0,0 1 0,0 0 0,-17 16 0,17-13 0,0 0 0,0 2 0,1-1 0,0 1 0,1 0 0,1 1 0,0 0 0,0 0 0,2 0 0,-1 1 0,2 0 0,-6 24 0,10-31 0,-1-1 0,1 1 0,0 0 0,0-1 0,1 1 0,0 0 0,0-1 0,1 1 0,-1-1 0,1 0 0,1 1 0,3 6 0,-5-11 0,0 0 0,0 0 0,0 1 0,0-1 0,1 0 0,-1 0 0,1-1 0,0 1 0,-1 0 0,1 0 0,0-1 0,0 1 0,0-1 0,0 0 0,0 1 0,1-1 0,-1 0 0,0 0 0,1 0 0,-1-1 0,0 1 0,1-1 0,-1 1 0,1-1 0,-1 0 0,1 0 0,-1 0 0,1 0 0,-1 0 0,0 0 0,1-1 0,-1 1 0,1-1 0,3-1 0,13-7 0,0 0 0,-1-2 0,0 0 0,0-1 0,-2 0 0,1-1 0,14-16 0,-4 0 0,0-1 0,39-59 0,-42 62 0,-27 37 0,0-1 0,1 0 0,-1 1 0,0 14 0,2-16 0,0 1 0,1-1 0,0 0 0,1 0 0,0 1 0,0-1 0,1 0 0,0 0 0,0 0 0,0-1 0,1 1 0,1 0 0,-1-1 0,1 0 0,1 0 0,-1 0 0,1 0 0,0-1 0,8 8 0,-5-6 0,1 0 0,0-1 0,0 0 0,1-1 0,0 0 0,0 0 0,1-1 0,-1 0 0,1-1 0,0 0 0,0-1 0,1 0 0,15 1 0,-7-2 0,-1 0 0,0-2 0,1 0 0,-1-2 0,0 0 0,0-1 0,1-1 0,-2 0 0,1-2 0,-1 0 0,0-1 0,0-1 0,33-20 0,-30 9 872,-13 7-5780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2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334 617 7024,'0'0'5702,"-3"-8"-5307,1 2-302,0 0-1,0 0 1,-6-9 0,8 14-79,-1 1 0,1-1 1,-1 1-1,0-1 0,1 0 1,-1 1-1,0 0 0,1-1 1,-1 1-1,0-1 0,0 1 0,1 0 1,-1 0-1,0-1 0,0 1 1,1 0-1,-1 0 0,0 0 1,0 0-1,0 0 0,1 0 1,-1 0-1,0 0 0,0 0 1,-1 0-1,-20 9 242,16-7-176,-16 9 133,1 1 0,0 1 0,0 1 0,2 1 0,-1 0 1,2 1-1,-28 32 0,36-36-39,1-1 1,0 2-1,0 0 0,-12 24 0,17-29-57,1 0-1,-1 1 0,1-1 1,1 1-1,0 0 0,0 0 1,1 0-1,0 0 0,0 11 0,2-14-52,0-1 0,0 0 0,0 0-1,1 1 1,-1-1 0,1 0-1,1-1 1,-1 1 0,1 0 0,0 0-1,0-1 1,0 0 0,0 0-1,1 0 1,0 0 0,0 0 0,0-1-1,0 1 1,0-1 0,7 3-1,0 1 34,1-1 1,0-1-1,0 0 0,0 0 0,1-1 0,-1-1 0,17 3 0,0-3 41,0-1 0,0-1 0,1-1 0,-1-2 0,0-1 0,0-1 0,0-1 0,35-12 0,-27 4 49,-2-1-1,0-2 0,0-1 0,-2-1 1,59-44-1,-57 35-23,-1-1 1,-1-2-1,-2-1 0,-1-2 1,-1-1-1,-2-1 0,39-67 1,-46 68 12,-3-1 0,0-1 0,22-73 0,-27 64-12,-5 24-46,-2 0-1,0 0 0,1-25 0,-7 20 183,-2 26-134,-3 6-109,-6 7-20,-16 33 30,2 2-1,-40 98 1,-20 110 64,76-224-105,-98 319 657,102-338-425,5-10 151,8-9-117,-6 5-281,49-58 489,-37 42-401,0 1 0,1 1-1,18-16 1,-8 11 322,52-31 1,-76 51-415,0 0-1,1 0 1,-1 0 0,0-1-1,1 1 1,-1 0 0,1 0 0,-1 0-1,0 0 1,1 0 0,-1 0 0,0 0-1,1 0 1,-1 0 0,1 0 0,-1 0-1,0 0 1,1 0 0,-1 0-1,1 0 1,-1 0 0,0 0 0,1 0-1,-1 0 1,0 1 0,1-1 0,-1 0-1,0 0 1,1 1 0,5 11 98,-3 17-3,-3-10-83,0 0 0,2 0 0,0-1 0,8 29 0,-9-42-15,0 0 0,1 0 0,-1-1 0,1 1 0,1-1 0,-1 1 0,0-1 0,1 0 0,0 0 0,0 0 0,0 0 0,1-1 0,-1 1 0,1-1 0,0 0 0,0 0 0,0 0 0,0-1 0,1 1 0,-1-1 0,1 0 0,6 2 0,-6-3 5,0 0 1,0-1-1,0 0 1,0 0-1,0 0 0,0 0 1,0-1-1,0 0 1,0 0-1,-1 0 1,10-4-1,4-2 38,27-16-1,-41 21-39,64-36 152,66-49 0,-113 71-104,0-1 0,-1 0 0,-1-2 1,-1 0-1,-1-1 0,29-43 0,-42 57-20,0-1 0,-1 0 0,1 0 0,-1 0 1,3-12-1,-6 19-33,0-1 1,0 1-1,0 0 0,0 0 1,0-1-1,0 1 1,0 0-1,0 0 0,0-1 1,0 1-1,0 0 1,0 0-1,0-1 0,0 1 1,0 0-1,0 0 1,0-1-1,0 1 0,0 0 1,0 0-1,0-1 1,-1 1-1,1 0 1,0 0-1,0-1 0,0 1 1,0 0-1,-1 0 1,1 0-1,0 0 0,0-1 1,0 1-1,-1 0 1,1 0-1,0 0 0,-1 0 1,-11 0 42,-13 11-6,-11 10-21,2 2 0,1 1 0,-59 55 0,81-68-7,-2 1 4,1 0 0,-15 20 0,25-29-13,-1 1 1,1-1-1,0 0 1,0 1-1,1 0 0,-1-1 1,1 1-1,-1 0 1,1 0-1,0 0 1,1-1-1,-1 1 1,1 0-1,0 0 0,0 0 1,0 5-1,0-8 1,1 1-1,0 0 1,-1-1 0,1 1-1,0-1 1,-1 1-1,1-1 1,0 0-1,0 1 1,0-1-1,1 0 1,-1 0-1,0 1 1,0-1-1,1 0 1,-1 0-1,0-1 1,1 1 0,-1 0-1,1 0 1,-1-1-1,1 1 1,-1 0-1,1-1 1,0 0-1,-1 1 1,1-1-1,0 0 1,-1 0-1,3 0 1,5 0 27,1 0 0,-1 0 0,18-4 0,-10 0 8,0-1 0,0 0-1,0-1 1,0-1 0,-1-1-1,-1 0 1,1-1 0,-1 0 0,17-15-1,65-49 377,-97 72-407,1 1 0,-1-1 0,1 1 0,-1-1 0,1 1 0,-1-1-1,1 1 1,0 0 0,-1-1 0,1 1 0,-1 0 0,1 0 0,0 0 0,-1-1 0,1 1 0,0 0 0,-1 0 0,1 0 0,1 0 0,-2 0-3,1 1 0,-1-1 0,0 0 0,1 0 1,-1 1-1,0-1 0,1 0 0,-1 1 0,0-1 0,0 0 0,1 1 0,-1-1 0,0 1 0,0-1 0,0 0 0,0 1 1,1-1-1,-1 1 0,0-1 0,0 0 0,0 1 0,0-1 0,0 1 0,-3 34 87,1-25-87,0 12-1,-1-6-2,2 0 0,1 31 0,0-43-1,0 0 0,1 0 0,0 0 0,-1 0 0,2 0 0,-1 0 0,0-1 0,1 1 0,-1 0 0,1-1 0,0 1-1,1-1 1,-1 0 0,0 0 0,1 0 0,0 0 0,3 3 0,-3-4 0,-1-1 0,1 0 0,0 1 0,0-1 0,0 0 0,0 0 0,0-1 0,0 1 0,0-1 0,0 1 0,0-1 0,1 0 0,-1 0 0,0 0 0,0-1 0,0 1 0,0-1 0,0 0 0,5-1 0,5-3 0,0 0 0,23-13 0,-13 5 0,-15 7 0,1 1 0,0 0 0,0 1 0,0 0 0,0 0 0,1 1 0,13-3 0,-23 6 0,1 0 0,-1 0 0,1 0 0,-1 0 0,1 0 0,0 0 0,-1 0 0,1 0 0,-1 0 0,1 0 0,-1 0 0,1 1 0,0-1 0,-1 0 0,1 0 0,-1 1 0,1-1 0,-1 0 0,0 1 0,1-1 0,-1 0 0,1 1 0,-1-1 0,1 0 0,-1 1 0,0-1 0,1 1 0,-1-1 0,0 1 0,0-1 0,1 1 0,-1-1 0,0 1 0,0 0 0,0-1 0,0 1 0,1-1 0,-1 1 0,0-1 0,0 1 0,0 0 0,0-1 0,-1 2 0,-5 29 0,4-22 0,-40 130 0,-61 141 0,71-199 0,-7 20 0,123-313 0,-64 165 0,13-29 0,3 2 0,3 2 0,4 1 0,82-105 0,-105 153 0,30-28 0,-43 45 0,-1 0 0,1 0 0,0 1 0,1 0 0,-1 1 0,1 0 0,0 0 0,0 1 0,11-4 0,-17 7 0,0-1 0,0 1 0,0 0 0,0-1 0,0 1 0,0 0 0,0 0 0,0 0 0,0 0 0,0 1 0,0-1 0,-1 1 0,1-1 0,0 1 0,0-1 0,3 3 0,-3-2 0,-1 0 0,0 0 0,0 1 0,1-1 0,-1 0 0,0 1 0,0-1 0,0 1 0,-1-1 0,1 1 0,0 0 0,0-1 0,-1 1 0,1 0 0,-1-1 0,0 1 0,1 0 0,-1 3 0,0 6 0,0 1 0,0 0 0,-1 0 0,-1 0 0,0-1 0,-1 1 0,0-1 0,-7 19 0,4-17 0,0 0 0,0 0 0,-1-1 0,-1 0 0,0-1 0,-19 21 0,24-29 0,1-1 0,0 0 0,-1 0 0,1 0 0,-1 0 0,1 0 0,-1 0 0,0-1 0,0 1 0,0-1 0,0 0 0,0 0 0,0 0 0,0 0 0,0-1 0,0 1 0,-1-1 0,1 0 0,0 0 0,0 0 0,0 0 0,-1-1 0,1 1 0,0-1 0,0 1 0,0-1 0,0 0 0,0-1 0,0 1 0,0 0 0,0-1 0,0 0 0,1 0 0,-1 1 0,1-1 0,-1-1 0,1 1 0,0 0 0,0-1 0,0 1 0,-3-5 0,0-1 0,8 12 0,1 1 0,0 0 0,0 0 0,9 7 0,-8-9 0,0-1 0,0-1 0,0 1 0,0-1 0,1 0 0,-1 0 0,0-1 0,1 1 0,-1-1 0,0 0 0,1-1 0,-1 1 0,10-3 0,6-1 0,0 0 0,0-2 0,-1 0 0,34-16 0,75-49 0,-86 43 0,-2-2 0,-1-1 0,69-72 0,84-132 0,-148 172 0,51-95 0,-75 116 0,-2 0 0,-1-2 0,19-71 0,-36 111 0,9-47 0,-9 47 0,-1 0 0,1 1 0,-1-1 0,0 0 0,0 0 0,-1 0 0,1 0 0,-1 1 0,0-1 0,-2-6 0,3 10 0,0 0 0,0-1 0,0 1 0,-1 0 0,1 0 0,0-1 0,0 1 0,-1 0 0,1 0 0,0-1 0,0 1 0,-1 0 0,1 0 0,0 0 0,0-1 0,-1 1 0,1 0 0,0 0 0,-1 0 0,1 0 0,0 0 0,-1 0 0,1 0 0,0 0 0,-1 0 0,1 0 0,0 0 0,-1 0 0,1 0 0,0 0 0,-1 0 0,-12 7 0,-9 15 0,21-22 0,-16 21 0,2 0 0,0 1 0,-16 31 0,-28 78 0,38-73 0,2 2 0,4 0 0,-10 75 0,19-93 0,-1 71 0,7-96 0,1 0 0,1 0 0,0 0 0,1-1 0,1 1 0,12 31 0,-15-44 0,1 0 0,0 0 0,0 0 0,1 0 0,-1-1 0,1 1 0,0-1 0,0 1 0,0-1 0,0 0 0,1 0 0,-1-1 0,1 1 0,0-1 0,-1 0 0,1 0 0,0 0 0,1 0 0,3 1 0,-2-2 0,0 0 0,1 0 0,-1-1 0,0 1 0,0-1 0,0-1 0,0 1 0,0-1 0,0 0 0,0 0 0,0-1 0,0 0 0,7-3 0,-5 1 0,0 0 0,-1 0 0,1-1 0,-1 0 0,0 0 0,0-1 0,-1 0 0,1 0 0,-2-1 0,1 0 0,6-8 0,-1-4 0,0 0 0,-1 0 0,9-29 0,-18 46 0,0 1 0,-1 0 0,0 0 0,1-1 0,-1 1 0,0 0 0,0 0 0,1-1 0,-1 1 0,0 0 0,-1-3 0,1 4 0,0 0 0,0-1 0,0 1 0,0 0 0,0 0 0,0-1 0,-1 1 0,1 0 0,0 0 0,0-1 0,0 1 0,0 0 0,-1 0 0,1 0 0,0 0 0,0-1 0,-1 1 0,1 0 0,0 0 0,0 0 0,-1 0 0,1 0 0,0-1 0,0 1 0,-1 0 0,1 0 0,0 0 0,-1 0 0,1 0 0,0 0 0,-1 0 0,-1 1 0,0-1 0,1 1 0,-1-1 0,0 1 0,0 0 0,1 0 0,-1 0 0,0 0 0,1 0 0,-1 0 0,1 0 0,-1 0 0,-2 3 0,-4 6 0,0 0 0,0 0 0,0 1 0,-6 12 0,12-18 0,-1 0 0,0 1 0,1-1 0,0 1 0,1 0 0,-1-1 0,1 1 0,0 0 0,1 0 0,-1 0 0,1 9 0,0-14 0,1 0 0,-1 1 0,0-1 0,1 1 0,-1-1 0,1 1 0,-1-1 0,1 0 0,0 1 0,-1-1 0,1 0 0,0 0 0,0 1 0,0-1 0,0 0 0,0 0 0,0 0 0,0 0 0,0 0 0,1 0 0,-1-1 0,0 1 0,0 0 0,1-1 0,-1 1 0,1-1 0,-1 1 0,0-1 0,1 0 0,-1 1 0,1-1 0,-1 0 0,3 0 0,4 0 0,0 0 0,1-1 0,-1 0 0,13-4 0,-17 4 0,74-22 0,9-2 0,-76 22 0,0 1 0,0 1 0,0 0 0,0 1 0,21 1 0,-24 0 0,0 1 0,0 0 0,0 0 0,0 1 0,0 0 0,-1 1 0,9 4 0,47 36 0,-47-32 0,1 0 0,29 15 0,-31-19 0,0-2 0,32 10 0,-46-15 10,0-1 0,-1 0 0,1 0 0,0 0 1,0 1-1,-1-1 0,1 0 0,0 0 0,-1 0 0,1 0 0,0 0 0,0 0 1,-1 0-1,1 0 0,0-1 0,0 1 0,-1 0 0,1 0 0,0-1 0,-1 1 0,1 0 1,-1-1-1,1 1 0,0-1 0,0 1 0,-1-1-5,0 0 1,1 0-1,-1 0 1,0 1-1,0-1 1,0 0-1,0 0 1,0 0-1,0 1 1,0-1-1,0 0 1,0 0-1,0 0 1,0 1-1,0-1 1,-1 0-1,1-1 1,-3-4-1115,0-1 0,0 2 0,-6-10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14872,'0'0'662,"9"1"-220,112 0 481,137-16 0,19-1-223,-161 19 9,-85-4-135,51-8-1,-37 1-2926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2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124 282 7632,'0'0'8758,"1"-11"-8230,3-34-5,-3 39-391,1 0 1,-1 0-1,1 1 0,0-1 1,0 1-1,1-1 0,0 1 1,0 0-1,0 0 1,0 0-1,1 1 0,5-6 1,0-2 119,3 0 7,0 0 0,1 2 0,0-1 0,0 2 0,1-1 0,28-12 0,-20 9 39,-12 7-139,0 1 0,0 0 0,1 0 0,0 1 1,-1 0-1,1 1 0,1 0 0,-1 1 0,0 0 0,0 1 1,1 0-1,13 1 0,-23 0-111,0 1-1,0-1 1,0 1-1,0-1 1,0 1-1,0 0 1,-1-1-1,1 1 1,0 0 0,0 0-1,-1 0 1,1 0-1,0 1 1,-1-1-1,1 0 1,-1 1 0,2 2-1,-1-1 1,0 0 0,0 0 1,-1 0-1,1 0 0,-1 1 0,0-1 0,0 0 0,0 1 0,0 4 1,0 3 29,-1 1 0,0-1 1,-1 0-1,0 0 1,-3 14-1,-2 2 30,-2-1-1,-1 1 1,-1-2-1,-1 1 1,-26 44 0,6-24 103,-69 83 1,-56 29 283,49-57 169,106-100-625,-15 13 174,15-13-178,0 0 0,0-1 1,0 1-1,0-1 0,1 1 0,-1-1 1,0 1-1,0-1 0,0 0 1,0 1-1,0-1 0,0 0 1,0 0-1,0 0 0,0 0 1,0 0-1,0 0 0,-2 0 0,3 0-30,0 0 0,0 0 0,0 0 0,0 0 0,-1 0 0,1 0 0,0 0 0,0-1 0,0 1 0,0 0 1,0 0-1,0 0 0,0 0 0,0 0 0,0 0 0,0 0 0,0-1 0,0 1 0,0 0 0,0 0 0,0 0 0,0 0 0,0 0 0,0 0 0,0 0 0,0-1 0,0 1 0,0 0 0,0 0 0,0 0 0,0 0 0,0 0 0,0 0 0,0 0 0,0-1 0,0 1 0,0 0 0,0 0 0,0 0 0,0 0 0,0 0 0,1 0 0,-1 0 0,0 0 0,0 0 0,0-1 0,0 1 0,0 0 0,0 0 0,0 0 0,0 0 0,1 0 0,-1 0 0,0 0 0,0 0 0,0 0 0,0 0 0,0 0 0,0 0 0,1 0 0,9-6 116,-8 5-97,18-11 96,1 1 0,0 2-1,1 0 1,0 1 0,25-5 0,-18 7 25,0 2 0,1 1 0,-1 1 0,1 1 0,-1 2-1,33 5 1,-35-2 31,-12-3 112,0 1 1,0 1-1,-1 1 0,17 5 1,-31-9-280,1 1 0,0-1 0,-1 0 0,1 0 0,-1 0 0,1 0 0,-1 0 0,1 0 0,0 0 0,-1 0 0,1 0 0,-1 0 0,1 0 0,-1 0 0,1 0 0,0 0 0,-1 0 0,1-1 0,-1 1 0,1 0 0,-1 0 0,1-1 0,-1 1 0,1 0 0,-1-1 0,1 1 0,-1 0 0,1-1 0,-1 1 0,0-1 0,1 1 0,-1-1 0,1 0 0,8-21-668,-7 15 460,6-16-4262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5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95 963 4912,'0'0'4089,"-2"11"-3804,-6 30-34,8-41-230,0 1 1,0-1-1,-1 1 1,1-1-1,0 1 0,0-1 1,0 1-1,0-1 1,0 1-1,0-1 0,0 1 1,1-1-1,-1 1 1,0-1-1,0 1 0,0-1 1,0 1-1,1-1 1,-1 1-1,0-1 0,0 1 1,1-1-1,-1 1 1,0-1-1,1 0 0,-1 1 1,1-1-1,-1 1 1,0-1-1,1 0 0,-1 0 1,1 1-1,-1-1 1,1 0-1,-1 0 0,1 1 1,-1-1-1,1 0 1,-1 0-1,1 0 0,-1 0 1,2 0-1,20-3 647,-20 2-488,0 1-117,-1-1 0,0 1 0,0 0 0,0-1 0,1 1 0,-1 0-1,0 0 1,1 0 0,-1 0 0,0 0 0,0 0 0,1 0 0,-1 1 0,0-1 0,0 0 0,1 1 0,-1-1 0,0 1 0,2 0-1,-2 1-11,0-1 1,0 1-1,0 0 0,0 0 0,0-1 0,-1 1 0,1 0 0,-1 0 0,1 0 0,-1 0 0,0 0 0,1-1 0,-1 1 0,0 3 0,0 26 182,0 0 0,-2 0-1,-1 0 1,-13 53 0,-45 124 701,34-126-513,21-57-261,4-17-47,0 0 0,-1 1 0,1-1 0,-1 0 0,-1-1 0,0 1 0,-8 12-1,12-19-99,0-1-1,0 0 1,0 0-1,0 1 0,0-1 1,-1 0-1,1 0 1,0 0-1,0 1 0,0-1 1,0 0-1,-1 0 1,1 0-1,0 1 1,0-1-1,0 0 0,-1 0 1,1 0-1,0 0 1,0 0-1,-1 0 0,1 0 1,0 1-1,0-1 1,-1 0-1,1 0 0,0 0 1,0 0-1,-1 0 1,1 0-1,0 0 0,0 0 1,-1 0-1,1 0 1,0 0-1,0-1 0,-1 1 1,-1-11 265,6-22-26,-3 30-231,15-77 203,5-1-1,2 2 0,4 1 1,4 2-1,2 0 1,4 2-1,4 2 0,63-87 1,-92 142-133,1 1-1,30-29 1,-40 41-65,1 1-1,0 0 0,0 0 1,0 0-1,1 0 1,-1 0-1,1 1 1,-1 0-1,1 0 1,0 0-1,0 1 1,0-1-1,0 1 1,0 0-1,0 1 0,0-1 1,9 1-1,-11 1-6,0 0 0,1 0 0,-1 1 0,-1-1 0,1 0 0,0 1 0,0 0 0,0 0 0,-1 0-1,1 0 1,-1 0 0,0 0 0,1 1 0,-1-1 0,0 1 0,0-1 0,-1 1 0,1 0 0,0 0-1,1 4 1,1 4 34,1 0-1,-2 0 0,0 1 1,3 17-1,-2-7 15,-2 1 0,-1-1 0,-1 1 0,0 0 0,-2-1-1,-7 35 1,6-44-26,-1 1 0,0 0 0,-1-1 0,0 1 0,-2-1 0,1-1 0,-1 1 0,-1-1 0,0-1 0,-1 1 0,-16 15 0,23-25-31,0 0-1,0 0 1,0 0 0,0 0-1,0-1 1,0 1-1,0-1 1,-1 1 0,1-1-1,-1 0 1,1 0 0,-1 0-1,1 0 1,-1-1 0,0 1-1,1-1 1,-1 0 0,0 1-1,0-1 1,1 0-1,-1 0 1,0-1 0,1 1-1,-1-1 1,0 1 0,1-1-1,-1 0 1,1 0 0,-1 0-1,1 0 1,-1 0 0,1-1-1,0 1 1,-1-1-1,1 0 1,0 1 0,0-1-1,0 0 1,1 0 0,-3-3-1,-3-3 17,1 0-1,1-1 1,0 1-1,0-1 1,0 0-1,1-1 1,0 1 0,1-1-1,-3-13 1,5 17-12,0 0 1,0 1 0,0-1-1,1 1 1,0-1-1,0 0 1,1 1 0,1-8-1,-2 11-9,1 1-1,0-1 1,-1 1-1,1 0 1,0-1-1,0 1 1,0 0-1,0-1 1,0 1-1,0 0 1,0 0-1,0 0 0,0 0 1,1 0-1,-1 0 1,0 1-1,1-1 1,-1 0-1,1 0 1,-1 1-1,0-1 1,1 1-1,0 0 1,-1-1-1,1 1 0,-1 0 1,1 0-1,-1 0 1,1 0-1,-1 0 1,1 0-1,0 0 1,-1 1-1,3 0 1,52 8 73,-18-2-47,1-2 0,42 0 0,-68-6-30,0 1 0,0-1 0,-1-1 0,1-1 0,-1 1 0,1-2 0,-1 0 0,0 0 0,0-1 0,16-10 0,-9 2-1,0-1 0,-1 0 0,0-1 0,27-32 0,55-80 0,-53 64 0,-12 16 13,-1-1-1,-3-1 0,26-57 1,-5-19 143,42-149 1,-92 266-134,-1 0 1,0 0-1,0-1 1,0-13-1,-1 15 56,0 11-22,-2 21-25,-24 118-6,-5-2-1,-80 215 0,42-202-69,-4 10 71,71-157-15,2-5-8,0-1-1,0 0 1,-1 0 0,1 0-1,0 0 1,-1 0-1,1 0 1,0 0-1,-1 0 1,1 0-1,-1 0 1,0 0 0,1-1-1,-1 1 1,-1 2-1,2-4 3,-1 0-1,1 0 0,0 0 0,-1 0 1,1 0-1,0 0 0,0 0 0,0 0 1,0 0-1,0 0 0,0 0 0,0 0 1,1 0-1,-1 0 0,0 0 0,0 0 1,1-1-1,5-14 22,0 0 0,2 1 0,-1 0 0,2 0-1,16-22 1,-5 9 7,-14 18-19,2 1 1,0 0 0,0 1-1,0-1 1,1 2 0,0-1 0,1 1-1,18-10 1,-22 14-13,0-1-1,-1 2 1,2-1-1,-1 1 1,0 0 0,0 0-1,1 0 1,-1 1-1,1 0 1,-1 0-1,1 1 1,-1 0 0,1 0-1,-1 0 1,1 1-1,11 3 1,-14-2-2,0 0 1,-1 0-1,1 1 1,-1-1-1,1 1 1,-1 0-1,0 0 1,0 0-1,0 0 1,0 1-1,-1-1 1,0 1-1,1 0 1,-1-1-1,0 1 1,1 5-1,4 8 1,-2 0 0,6 23 0,2 34 1,9 29 0,-22-101-2,1 0 0,-1 0 0,1 0 0,0 0-1,0 0 1,0 0 0,0 0 0,0 0 0,1 0-1,-1-1 1,0 1 0,1 0 0,0-1 0,-1 1 0,1-1-1,0 0 1,-1 1 0,1-1 0,0 0 0,0 0-1,0 0 1,0 0 0,0-1 0,0 1 0,1 0 0,-1-1-1,0 0 1,0 1 0,0-1 0,1 0 0,-1 0-1,0 0 1,0 0 0,0-1 0,0 1 0,1-1 0,-1 1-1,4-3 1,5-1 6,0 0 0,0-1-1,-1 0 1,1-1 0,16-13-1,-15 10 8,-2-1-1,0 0 1,0 0-1,0-1 1,-2 0-1,1 0 1,-1-1-1,-1 0 1,6-15-1,6-16 89,18-63 0,-34 97-90,2-4 38,-1 0 0,-1 0 0,0-1 0,0 1 0,-2-1 0,1 0 0,-2-24 0,0 38-47,0 1 0,0-1 0,0 0 0,0 0 0,0 0 0,0 0-1,0 1 1,0-1 0,0 0 0,-1 0 0,1 0 0,0 0 0,0 1 0,0-1 0,0 0 0,0 0 0,0 0 0,0 0 0,0 0 0,0 0 0,-1 0 0,1 1 0,0-1-1,0 0 1,0 0 0,0 0 0,0 0 0,-1 0 0,1 0 0,0 0 0,0 0 0,0 0 0,0 0 0,-1 0 0,1 0 0,0 0 0,0 0 0,0 0 0,0 0 0,-1 0-1,1 0 1,0 0 0,0 0 0,0 0 0,0 0 0,0 0 0,-1 0 0,1 0 0,0 0 0,0 0 0,0 0 0,0-1 0,0 1 0,-1 0 0,1 0 0,0 0 0,0 0-1,0 0 1,0 0 0,0-1 0,0 1 0,0 0 0,0 0 0,0 0 0,-1 0 0,1 0 0,0-1 0,0 1 0,-7 12 61,-10 21-33,1 2 1,1 0 0,2 0-1,-15 69 1,26-89-26,-1 0 0,2 0 0,0 22 0,1-33-5,0 1 0,1-1 0,-1 0-1,1 1 1,0-1 0,0 0 0,1 1 0,-1-1 0,1 0 0,0 0 0,0 0 0,0 0 0,1-1 0,-1 1 0,7 5 0,-8-8-1,0 0 0,1 0 0,-1 0 0,1 0 0,-1 0 0,1 0 0,-1-1 1,1 1-1,-1-1 0,1 1 0,0-1 0,0 0 0,-1 0 0,1 0 0,0 0 0,-1 0 0,1 0 0,2 0 1,32-11-2,-31 10 1,11-6 6,0 0 0,0-1 0,-1-1 0,25-18-1,55-53 55,-4 3-10,-68 63-11,0 0 0,1 1 0,28-10 0,-33 14-10,-18 9-26,0-1 0,-1 1 0,1 0 0,0 0-1,0-1 1,0 1 0,-1 0 0,1 0 0,0 0 0,0 0 0,0 0-1,-1 0 1,1 0 0,0 0 0,0 0 0,0 0 0,-1 0 0,1 0-1,0 1 1,0-1 0,-1 0 0,1 1 0,0-1 0,-1 0 0,1 1-1,0-1 1,-1 1 0,2 0 0,-1 1 2,1 0 0,-1 0 0,0 0 0,0 0-1,0 0 1,0 0 0,0 1 0,0-1 0,-1 0 0,1 3 0,1 6 6,-1 0 1,0 0-1,-1 14 1,-5 24 51,-16 76 0,14-91-38,5-25 18,2-9 18,6-12 20,27-35-26,-1-1 13,73-83 1,-98 124-51,1-1 0,0 1 1,0 0-1,1 1 0,0-1 1,11-5-1,-19 12-14,0-1 1,-1 1-1,1 0 1,0-1 0,0 1-1,0 0 1,0-1-1,-1 1 1,1 0-1,0 0 1,0 0-1,0 0 1,0 0-1,0 0 1,-1 0-1,1 0 1,0 0 0,0 0-1,0 0 1,0 1-1,0-1 1,-1 0-1,1 1 1,0-1-1,0 0 1,-1 1-1,1-1 1,1 2-1,-1-1 0,0 1 0,1 0 0,-1 0 0,0-1 0,0 1 0,0 0 0,0 0 0,-1 0 0,1 0 0,0 0 0,0 3 0,0 6-4,0 1 0,0-1 0,-1 15 0,-6 47-14,3-29 3,1 47-1,2-90 12,0 0 0,0 0 0,0 0 0,0 1 0,0-1 0,1 0 0,-1 0 0,0 0 0,1 0 0,-1 0 0,0 0 0,1 0 0,0 0 0,-1 0 0,1 0 0,0 0-1,-1 0 1,1 0 0,0-1 0,0 1 0,0 0 0,0 0 0,-1-1 0,1 1 0,2 0 0,-1 0 0,1-1 0,-1 1 0,0-1 0,1 1 0,-1-1 1,1 0-1,-1 0 0,1 0 0,-1-1 0,1 1 0,2-1 0,7-2 5,1-1-1,-1-1 0,16-8 1,4-5 12,-1-2 0,56-45 1,-52 37 2,58-36 1,24 0 127,-117 63-146,0 1 0,0 0 0,0 0 0,0 0 0,1 0 1,-1 0-1,0-1 0,0 1 0,0 0 0,0 0 0,1 0 0,-1 0 0,0 0 0,0 0 0,0 0 0,1 0 0,-1 0 0,0 0 0,0 0 0,1 0 1,-1 0-1,0 0 0,0 0 0,0 0 0,1 0 0,-1 0 0,0 0 0,0 0 0,0 0 0,1 0 0,-1 0 0,0 0 0,0 1 0,0-1 0,1 0 0,-1 0 1,0 0-1,0 0 0,0 0 0,0 1 0,0-1 0,1 0 0,-1 0 0,0 0 0,0 0 0,0 1 0,0-1 0,0 0 0,0 0 0,0 0 0,0 1 1,0-1-1,-3 19 42,-17 29-14,17-42-19,-19 41 15,9-22-9,1 1 0,2 1 0,-13 45 0,22-71-16,1 0-1,0 0 1,-1 0-1,1 0 0,0 0 1,0 0-1,0 0 0,-1 0 1,1 0-1,0 0 1,1 1-1,-1-1 0,0 0 1,0 0-1,0 0 0,1 0 1,-1 0-1,0 0 1,1 0-1,-1 0 0,1 0 1,-1 0-1,1 0 0,0 0 1,-1 0-1,1-1 1,0 1-1,0 0 0,-1 0 1,1-1-1,0 1 0,0 0 1,0-1-1,0 1 1,0-1-1,0 1 0,0-1 1,0 0-1,0 1 0,0-1 1,0 0-1,0 0 1,0 1-1,0-1 0,2 0 1,2 0-1,0-1 1,0 1-1,0-1 1,0 0-1,-1 0 1,1 0-1,0-1 1,0 0 0,4-2-1,-1-1 9,0 0-1,0 0 1,0-1-1,-1 0 1,0 0 0,0-1-1,0 0 1,-1 0-1,0 0 1,5-10 0,-3 3 7,0 1 0,-1-1 0,-1 0 0,0-1 0,5-22 0,-10 31-2,0 0 0,0 0 0,0 0 0,-1 0 0,0 0 0,0 0 1,-2-11-1,1 15-6,1-1 0,-1 1 0,1 0 0,-1 0 0,0 0 1,0 0-1,0-1 0,0 1 0,0 0 0,0 0 0,0 1 0,-1-1 0,1 0 1,-1 0-1,0 1 0,1-1 0,-1 1 0,0-1 0,0 1 0,0 0 1,0 0-1,-3-2 0,-29-7 90,33 7-104,6 0 3,8-2 3,119-16-31,-118 19 24,-1 1-1,1 0 0,-1 1 0,1 0 0,-1 1 1,1 1-1,-1 0 0,16 5 0,-25-6 5,1 0 0,0 1 1,-1-1-1,1 1 0,-1 0 0,1 1 0,-1-1 0,0 1 1,0 0-1,0 0 0,0 0 0,-1 0 0,1 1 0,-1-1 1,0 1-1,0 0 0,0 0 0,-1 0 0,1 1 0,-1-1 1,0 0-1,0 1 0,-1 0 0,1-1 0,1 10 0,-3-6 3,-1 0-1,0 0 0,0 1 0,-1-2 0,0 1 0,0 0 0,0 0 0,-1 0 0,-1-1 1,1 0-1,-1 0 0,0 0 0,-1 0 0,-9 11 0,46-74 224,-29 51-216,45-59 73,-42 57-58,0 0 1,0 1-1,1 0 1,0 0-1,0 0 0,16-8 1,-23 13-21,0 1 0,1 0-1,-1 0 1,1 0 0,0-1 0,-1 1 0,1 0 0,-1 0 0,1 0 0,-1 0 0,1 0 0,-1 0-1,1 0 1,-1 0 0,1 0 0,0 0 0,-1 0 0,1 0 0,-1 1 0,1-1 0,-1 0-1,1 0 1,-1 0 0,1 1 0,-1-1 0,1 0 0,-1 1 0,0-1 0,1 0 0,-1 1 0,1-1-1,-1 1 1,0-1 0,1 1 0,-1-1 0,0 0 0,0 1 0,1-1 0,-1 1 0,0-1-1,0 1 1,0 0 0,1-1 0,-1 2 0,4 29 23,-3-28-23,-1 15 1,-1 1 0,0-1 0,-2 0 0,0 0 1,0-1-1,-2 1 0,-9 21 0,61-88 52,-15 13-37,1 1 0,2 2 1,46-34-1,-79 65-17,0 0 0,1 0 0,0 1 0,-1-1 0,1 1 0,0-1 0,0 1 0,0 0 0,4-1 0,-6 2-1,-1 1 0,1-1 1,0 0-1,0 0 0,0 1 0,0-1 0,0 0 0,-1 1 1,1-1-1,0 1 0,0-1 0,-1 1 0,1 0 1,0-1-1,-1 1 0,1-1 0,-1 1 0,1 0 0,-1 0 1,1-1-1,-1 1 0,1 0 0,-1 0 0,0 0 0,1-1 1,-1 1-1,0 0 0,0 0 0,1 0 0,-1 0 0,0 0 1,0 0-1,0 0 0,0 0 0,2 21 0,0 0 0,-3 37 0,0-40 0,1 0 0,1-1 0,0 1 0,7 32 0,-7-48 0,0 0 0,0-1 0,0 1 0,1 0 0,-1-1 0,1 1 0,-1-1 0,1 0 0,0 0 0,0 0 0,0 0 0,0 0 0,0 0 0,1 0 0,-1 0 0,1-1 0,-1 1 0,1-1 0,-1 0 0,1 0 0,0 0 0,-1 0 0,1 0 0,0-1 0,0 1 0,0-1 0,0 0 0,-1 0 0,1 0 0,3 0 0,2 0 0,0-1 0,0 0 0,-1 0 0,1-1 0,0 0 0,-1 0 0,1-1 0,-1 0 0,0 0 0,9-6 0,2-5 11,-1 0-1,-1-1 1,0-1-1,0-1 1,-2 0-1,14-22 1,3-2 11,-29 39-18,35-51 57,-35 51-56,-1-1 0,1 0 0,-1 0-1,1 0 1,-1 0 0,0 0 0,0-1 0,0 1 0,-1 0 0,1 0 0,-1-1 0,1 1 0,-1 0-1,0-1 1,-1 1 0,0-4 0,1 7-3,0-1 0,0 1 0,0-1-1,0 1 1,0-1 0,-1 1 0,1 0 0,0-1-1,0 1 1,0-1 0,-1 1 0,1 0 0,0-1 0,-1 1-1,1 0 1,0-1 0,-1 1 0,1 0 0,-1-1-1,1 1 1,0 0 0,-1 0 0,1 0 0,-1-1 0,1 1-1,-1 0 1,1 0 0,-1 0 0,0 0 0,-13 6 37,-11 21-13,24-27-26,-9 15-4,-1-1 0,2 2 0,0-1 1,1 1-1,0 1 0,1-1 0,1 1 0,1 1 0,0-1 0,1 1 0,1-1 0,-1 32 0,4-48 4,0 1 0,-1-1 0,1 1 0,0-1-1,0 0 1,0 1 0,1-1 0,-1 1 0,0-1-1,1 1 1,-1-1 0,0 0 0,1 1-1,0-1 1,-1 0 0,1 1 0,0-1 0,0 0-1,-1 0 1,1 0 0,0 0 0,0 0-1,0 0 1,0 0 0,1 0 0,-1 0 0,0 0-1,0 0 1,0-1 0,1 1 0,-1 0 0,0-1-1,1 1 1,-1-1 0,1 0 0,-1 1-1,1-1 1,-1 0 0,0 0 0,1 0 0,-1 0-1,1 0 1,-1 0 0,3-1 0,5-1-2,0 0 1,0-1 0,0 0 0,-1 0-1,16-9 1,123-80 17,22-12 19,-160 99-27,2-1 11,0 0 0,1 1-1,0 0 1,0 1-1,0 0 1,17-2-1,-28 6-16,1 0 0,-1 0-1,0 0 1,0 0 0,0 0-1,0 0 1,0 0 0,0 1-1,0-1 1,0 0 0,-1 1-1,1-1 1,0 1 0,0-1-1,0 1 1,0-1 0,0 1-1,-1 0 1,1-1 0,0 1-1,0 0 1,-1 0 0,1 0-1,-1-1 1,1 1-1,0 0 1,-1 0 0,0 0-1,1 0 1,-1 0 0,0 0-1,1 0 1,-1 0 0,0 0-1,0 0 1,0 0 0,0 0-1,0 0 1,0 0 0,0 0-1,0 0 1,-1 1 0,1 8 0,-2-1 1,1 1-1,-5 14 1,4-18 1,-3 12 8,-2-1 0,1 0 0,-2 0 0,0 0 0,-1-1 0,-1 0 0,-17 22 0,19-32 23,6-10 35,9-15 2,130-165 87,-130 174-149,1 0 1,1 1-1,0 0 1,0 0-1,1 1 1,0 0-1,0 0 1,0 1 0,21-10-1,-30 17-7,0 0 0,0-1 0,0 1 0,0 0 0,0 0 0,-1-1 1,1 1-1,0 0 0,0 0 0,0 0 0,0 0 0,0 0 0,0 0 0,-1 1 0,1-1 0,0 0 0,0 0 0,0 1 0,0-1 0,-1 0 0,1 1 0,0-1 0,0 1 1,0-1-1,0 1 0,1 1 0,-1 0 1,0-1 0,1 1-1,-1 0 1,0 0 0,0 0-1,0 0 1,0 0 0,-1 0-1,2 2 1,0 5 3,0 0-1,-1 0 1,0 1 0,-1 8-1,-1 7-1,-2 0 0,-1-1 0,-1 0-1,-16 47 1,12-41-1,8-28-3,0 1 0,1-1-1,-1 1 1,1-1 0,-1 1-1,1-1 1,0 1 0,0 3-1,1-5 1,-1-1-1,0 1 0,0-1 0,0 1 0,1-1 0,-1 0 0,0 1 0,0-1 0,1 1 0,-1-1 1,0 0-1,1 1 0,-1-1 0,1 0 0,-1 1 0,0-1 0,1 0 0,-1 0 0,1 0 0,-1 1 1,1-1-1,-1 0 0,1 0 0,-1 0 0,1 0 0,-1 0 0,1 0 0,-1 0 0,1 0 0,-1 0 1,1 0-1,-1 0 0,1 0 0,-1 0 0,1 0 0,-1 0 0,0 0 0,1-1 0,-1 1 0,1 0 1,-1 0-1,1-1 0,-1 1 0,0 0 0,1-1 0,16-7 22,-1 0 0,21-16 0,12-6 0,75-42 77,-114 64-83,1 2 0,1-1 0,12-4 0,-20 9-10,-1 1 1,0 0-1,1 0 0,-1 0 0,1 0 0,0 1 0,-1-1 1,1 1-1,-1 0 0,1 0 0,0 0 0,-1 1 0,1-1 1,-1 1-1,1 0 0,3 1 0,17 10 50,-20-9-48,-4-2-8,1-1 0,-1 0 0,0 0 1,0 0-1,0 1 0,0-1 0,0 0 1,0 0-1,1 0 0,-1 0 0,0 1 0,0-1 1,0 0-1,0 0 0,1 0 0,-1 0 1,0 0-1,0 0 0,0 1 0,1-1 1,-1 0-1,0 0 0,0 0 0,1 0 0,-1 0 1,0 0-1,0 0 0,0 0 0,1 0 1,-1 0-1,0 0 0,0 0 0,1 0 1,-1 0-1,0 0 0,36-13 72,-28 4-36,-8 9-35,0-1 1,0 1-1,1 0 0,-1-1 0,0 1 0,0-1 0,1 1 0,-1 0 0,0-1 0,1 1 0,-1-1 0,0 1 0,1 0 0,-1 0 0,1-1 1,-1 1-1,1 0 0,-1 0 0,0-1 0,1 1 0,-1 0 0,1 0 0,-1 0 0,1 0 0,-1 0 0,1 0 0,0 0-1,-1 0 1,0 0-1,1 0 0,-1 0 0,0 0 0,1 0 0,-1 0 0,0 0 0,1 0 0,-1 0 0,0 0 0,1 0 0,-1 0 0,0 0 0,1 0 1,-1 0-1,0 0 0,1 0 0,-1-1 0,0 1 0,0 0 0,1 0 0,-1 0 0,0-1 0,0 1 0,1 0 0,-1 0 0,0 0 0,0-1 1,1 1-1,-1 0 0,0-1 0,0 1 0,0 0 0,0 0 0,1-1 0,-1 1 0,0 0 0,0-1 0,0 1 0,0 0 0,0-1 0,0 1 0,0 0 1,0-1-1,0 1 0,0 0 0,0-1 0,0 1 0,0 0 0,0-1 0,0 1 0,-1 0 0,1-1 0,0 1 0,0 0 0,0 0 0,0-1 1,-1 1-1,1-1 0,-9-19 2,8 20-4,-1 0-1,1 1 1,-1-1-1,1 0 1,-1 0-1,1 1 1,-1-1 0,1 1-1,-1-1 1,1 1-1,0 0 1,-1-1-1,1 1 1,0 0 0,0 0-1,-1 0 1,-1 2-1,-4 2-8,-4 5 4,0-1 0,1 2 0,0-1 0,1 1 0,0 1 0,1 0-1,-9 16 1,-4 4-1,9-14 5,-19 29-6,29-43 9,0 0 0,0 0-1,0 1 1,1-1-1,-1 1 1,1-1-1,0 1 1,0 0 0,1 5-1,-1-10 1,1 0 0,0 1 0,0-1-1,0 0 1,0 0 0,0 0 0,0 0 0,0 1-1,1-1 1,-1 0 0,0 0 0,0 0 0,0 1 0,0-1-1,0 0 1,0 0 0,0 0 0,0 0 0,0 0-1,0 1 1,0-1 0,1 0 0,-1 0 0,0 0 0,0 0-1,0 0 1,0 0 0,0 1 0,1-1 0,-1 0-1,0 0 1,0 0 0,0 0 0,0 0 0,1 0 0,-1 0-1,0 0 1,0 0 0,0 0 0,0 0 0,1 0-1,-1 0 1,0 0 0,0 0 0,0 0 0,1 0 0,11-6-20,10-11-16,-4-1 41,0-1 0,-2 0 1,0-1-1,16-27 0,-8 6 60,25-58 0,-62 132 27,-15 60-1,23-73-86,1-1 0,1 1 0,0 0 0,2 0 0,1 38 0,0-55 3,1 0-1,-1-1 0,1 1 1,0 0-1,0 0 0,0-1 1,0 1-1,0-1 0,1 1 1,-1-1-1,1 0 1,-1 1-1,1-1 0,0 0 1,0 0-1,0 0 0,0 0 1,0 0-1,0-1 0,1 1 1,-1-1-1,1 1 0,-1-1 1,1 0-1,-1 0 0,1 0 1,0 0-1,0-1 0,-1 1 1,1-1-1,0 1 0,0-1 1,4 0-1,4 0 34,-1-1 0,1 0-1,-1-1 1,0 0 0,0 0 0,0-1 0,19-8-1,-13 2 44,-1 0-1,0 0 0,0-2 1,-1 0-1,-1 0 0,1-2 1,17-20-1,-14 12-376,18-28 1,-24 31-1674,15-32 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2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12160,'0'0'434,"9"-8"-59,29-25 45,-35 31-367,0 0 0,0 0 0,0 1-1,-1-1 1,1 1 0,1 0 0,-1-1 0,0 2 0,0-1 0,0 0-1,0 1 1,1-1 0,-1 1 0,0 0 0,1 0 0,-1 0 0,0 0 0,0 1-1,6 1 1,1 1 105,-1 1-1,0 0 0,-1 0 1,16 10-1,-14-7-16,18 11 190,-1 2 0,-1 2 0,0 0 0,-2 1 0,31 39-1,-37-39-95,-1 0 0,-1 1 0,-2 1 0,0 1-1,-1 0 1,-2 0 0,-1 1 0,0 1 0,-3 0-1,0 0 1,4 41 0,-8-37 39,-1 1 0,-2-1 0,-2 1 0,0-1 0,-3 0 1,0 0-1,-2 0 0,-2-1 0,-23 60 0,8-41 125,-1-2-1,-2-1 1,-3-1 0,-1-1-1,-2-2 1,-40 40 0,20-26 589,53-56-978,0-1 0,-1 0 0,1 0 0,0 0 0,0 1 0,0-1 1,0 0-1,0 0 0,0 0 0,0 1 0,-1-1 0,1 0 0,0 0 1,0 0-1,0 0 0,0 1 0,-1-1 0,1 0 0,0 0 1,0 0-1,0 0 0,-1 0 0,1 0 0,0 0 0,0 1 0,0-1 1,-1 0-1,1 0 0,0 0 0,0 0 0,-1 0 0,1 0 0,0 0 1,0 0-1,-1 0 0,1 0 0,0 0 0,0-1 0,0 1 1,-1 0-1,1 0 0,0 0 0,0 0 0,-2-8-2490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78 4312,'0'0'6934,"-8"-3"-6547,-74-30 1873,79 31-2031,0 0 0,-1 1 0,1 0 0,0 0 0,-1 0 0,1 0 0,0 0 1,-1 1-1,1 0 0,-7-1 0,7 2-111,1-1 1,-1 1-1,1-1 0,0 1 1,-1 0-1,1 0 1,0 0-1,0 0 1,0 0-1,0 1 1,0-1-1,0 1 0,0-1 1,0 1-1,0 0 1,-1 2-1,2-4-105,1 1 1,0-1-1,0 0 0,0 0 0,-1 1 1,1-1-1,0 0 0,0 1 0,0-1 1,0 0-1,0 0 0,0 1 0,0-1 1,0 0-1,-1 1 0,1-1 0,0 0 1,0 1-1,0-1 0,1 0 0,-1 0 1,0 1-1,0-1 0,0 0 0,0 1 1,0-1-1,0 0 0,0 1 0,0-1 1,1 0-1,-1 1 0,10 6 260,16 1 51,-19-8-261,0 0 0,0-1 0,1 0 0,-1 0 0,0-1 0,0 0 0,0 0 0,-1-1-1,1 1 1,0-2 0,-1 1 0,0-1 0,0 1 0,0-2 0,0 1 0,-1-1-1,8-8 1,-12 13-42,-1-1-1,1 1 0,0-1 1,-1 1-1,1-1 0,-1 0 0,1 1 1,-1-1-1,1 0 0,-1 0 1,0 1-1,1-1 0,-1 0 1,0 0-1,0 0 0,0 1 1,1-1-1,-1 0 0,0 0 0,0 0 1,0 0-1,-1-1 0,1 2 1,0-1 0,-1 1-1,1 0 1,-1-1-1,1 1 1,-1-1 0,0 1-1,1 0 1,-1 0-1,1-1 1,-1 1 0,0 0-1,1 0 1,-1 0-1,1 0 1,-1-1 0,0 1-1,1 0 1,-1 0-1,0 0 1,0 1 0,-6-1 119,0 1 1,0 0 0,-11 4 0,14-4-67,-2 1 7,1 0 0,0-1 0,0 2 0,-5 2 0,9-5-72,1 0 1,-1 1 0,0-1-1,1 0 1,-1 1-1,1-1 1,-1 1 0,1-1-1,-1 1 1,1-1 0,-1 1-1,1-1 1,-1 1 0,1-1-1,0 1 1,-1 0-1,1-1 1,0 1 0,-1 0-1,1-1 1,0 1 0,0 0-1,0-1 1,0 1-1,0 0 1,0-1 0,0 1-1,0 0 1,0 0 0,0-1-1,0 1 1,0 0 0,0-1-1,0 1 1,1 0-1,-1-1 1,0 1 0,0 0-1,1-1 1,0 2 0,5 4-111,0 1 0,1-1 1,0-1-1,0 1 1,0-1-1,12 6 0,-11-6-1826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5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160 240 5824,'0'0'6472,"-3"-9"-5892,1-1-404,-11-32 688,12 39-552,-4-9 851,2 11-626,0 9-207,-10 70 573,-59 364 719,62-308-1133,7-83-25,-1 0 1,-15 64-1,15-106 64,3-17-38,0-4-379,-1-16 129,2-52-1,1 32-86,4-44 146,20-119 1,24-40 202,-43 230-419,0 1-1,2-1 0,0 1 1,1 0-1,1 1 1,1 0-1,1 1 0,0 0 1,19-20-1,-20 26-35,1 0 0,1 1-1,0 0 1,1 1 0,0 0-1,24-11 1,-31 17-31,1 1-1,-1 0 1,1 1 0,0 0-1,0 0 1,1 0 0,-1 1-1,0 1 1,0-1 0,0 1-1,1 1 1,-1-1 0,0 1-1,0 1 1,12 3 0,-14-3-2,0 1 0,-1 1 1,1-1-1,-1 1 0,0 0 0,0 0 1,0 0-1,0 1 0,-1 0 1,0-1-1,0 2 0,0-1 1,-1 0-1,1 1 0,-1 0 1,-1-1-1,1 1 0,-1 1 1,0-1-1,0 0 0,-1 0 1,2 13-1,-4-8 3,0 0 0,-1 0 0,0 0 0,-1 0 0,0-1 0,-1 1-1,0-1 1,0 0 0,-1 0 0,0-1 0,-12 17 0,-6 3 48,-1 0 0,-30 28-1,39-42-4,-1-1-1,-30 20 0,37-28 15,-1 0 0,0-1 0,0 0 0,-1 0 0,1-1 0,-18 4 0,23-6 72,-2 2-19,7-4-125,0 0 0,0 0 0,0 0 1,0 0-1,0 0 0,-1 0 0,1 0 0,0 0 1,0 0-1,0 0 0,0 0 0,0 0 1,0 0-1,0 0 0,0 0 0,0 0 1,0 0-1,0 0 0,0 0 0,-1 0 1,1 0-1,0 0 0,0 0 0,0 0 1,0 0-1,0 0 0,0 0 0,0 0 1,0 0-1,0 0 0,0 0 0,0 0 1,0 0-1,0 0 0,-1 0 0,1 0 0,0 0 1,0 0-1,0 0 0,0 0 0,0 0 1,0 0-1,0 0 0,0 0 0,0 0 1,0-1-1,0 1 0,0 0 0,0 0 1,0 0-1,0 0 0,0 0 0,0 0 1,0 0-1,0 0 0,0 0 0,0 0 1,0 0-1,0 0 0,0-1 0,0 1 1,0 0-1,0 0 0,0 0 0,0 0 1,0 0-1,0 0 0,0 0 0,0 0 1,2-2 5,1 1 1,-1-1 0,0 1 0,1-1 0,-1 1-1,1 0 1,-1 0 0,1 1 0,4-2 0,3-1 13,1-1-18,-1 0-1,1 1 1,1 1-1,-1 0 1,0 0 0,1 1-1,-1 0 1,16 2-1,-20 0-5,0 0-1,0 0 0,0 0 1,0 1-1,-1 0 0,1 1 1,-1-1-1,1 1 0,-1 0 1,0 1-1,0 0 0,0 0 1,-1 0-1,0 0 0,6 7 1,2 3 1,-1 1 1,-1 0 0,0 1-1,-1 0 1,-1 1 0,10 25-1,-15-31 8,0-1-1,-1 1 0,0 0 1,-1 0-1,0 0 0,-1 1 0,0-1 1,-1 0-1,0 1 0,-1-1 1,-3 22-1,1-26-4,1 0 1,-1 0 0,0-1-1,0 1 1,-1-1-1,0 1 1,0-1 0,0 0-1,-1-1 1,0 1-1,0-1 1,-1 0 0,1 0-1,-1 0 1,0-1-1,-13 7 1,-2 0 4,-1-2-1,0 0 1,-40 10 0,49-16 12,0-1 1,-1-1-1,1 0 1,-1 0-1,0-1 1,1-1-1,-1 0 1,1-1 0,0-1-1,-1 0 1,1-1-1,0 0 1,1-1-1,-19-9 1,6 1 96,24 12-78,3 2-7,14 5-14,4 3-25,1-2-1,0 0 0,0-1 0,0-1 0,1-1 0,0-1 0,36 0 1,-29-4-8,0-1 0,0-1 0,0-1 1,0-1-1,34-12 0,-33 6 22,-1-1-1,0-2 1,-2 0-1,1-2 1,-2-1 0,0-1-1,-1-1 1,-1-2-1,-1 0 1,21-25-1,-7 5 1,34-42-50,-69 80 42,10-12-31,-7 13 14,-4 11 6,-3 12 19,-2-1-1,-1 0 1,0 0-1,-15 35 1,12-36 5,1 0 0,1 0 0,1 1 0,0 0 0,-1 29-1,5-42-6,1 0-2,-1-1 1,1 1 0,1 0 0,-1-1 0,4 13 0,-4-18-3,0 0 0,1 0 1,-1 0-1,1 1 0,0-1 0,-1 0 0,1 0 0,0 0 0,-1 0 1,1-1-1,0 1 0,0 0 0,0 0 0,0 0 0,0-1 1,0 1-1,0 0 0,0-1 0,0 1 0,0-1 0,0 1 0,1-1 1,-1 0-1,0 1 0,0-1 0,0 0 0,1 0 0,-1 0 1,0 0-1,0 0 0,0 0 0,1 0 0,-1 0 0,0-1 1,0 1-1,0 0 0,1-1 0,1 0 0,7-3 4,0 0-1,-1 0 1,1-1-1,-1 0 1,0-1-1,0 0 1,0-1-1,13-12 1,58-70 67,-58 62-47,36-46 100,-57 72-120,-1 0 1,1 0-1,0 0 0,0 1 1,0-1-1,0 0 1,0 1-1,0-1 1,0 0-1,0 1 0,0-1 1,0 1-1,0 0 1,1-1-1,-1 1-3,-1 0 0,0 0 1,1 0-1,-1 0 0,1 0 0,-1 0 0,0 1 0,1-1 1,-1 0-1,1 0 0,-1 0 0,0 1 0,1-1 0,-1 0 1,0 0-1,0 1 0,1-1 0,-1 0 0,0 1 0,1-1 0,-1 0 1,0 1-1,0-1 0,0 0 0,1 1 0,-1-1 0,0 0 1,0 1-1,0-1 0,0 1 0,0-1 0,0 0 0,0 1 1,0-1-1,0 1 0,0-1 0,0 0 0,0 1 0,0-1 1,0 1-1,0-1 0,0 0 0,-1 1 0,-5 53 13,-3-1 0,-3 0 0,-21 61 0,10-36-7,-91 288 42,87-282-60,23-74 16,1 3 9,-1 0-1,-1 0 1,0 0 0,-1-1-1,0 1 1,-1-1-1,-9 11 1,15-23-11,1 1 1,-1 0-1,0 0 0,0-1 1,0 1-1,0 0 0,1-1 1,-1 1-1,0-1 0,0 1 1,0-1-1,0 0 1,-1 1-1,1-1 0,0 0 1,0 0-1,0 1 0,0-1 1,0 0-1,0 0 0,0 0 1,0-1-1,0 1 1,0 0-1,0 0 0,-1-1 1,1 1-1,0 0 0,0-1 1,0 1-1,0-1 0,1 1 1,-1-1-1,0 0 1,0 1-1,-1-2 0,-3-3 14,1 1 0,0 0 0,0-1 0,0 0-1,-4-7 1,2 2 5,1-1 0,1 1 1,-1-1-1,2 0 0,-1 0 0,1 0 0,1 0 0,-1-12 0,0-11 87,3-48-1,0 74-95,1 1 0,0 0 0,0 0 0,1 0 0,0 0-1,0 0 1,1 0 0,0 0 0,0 0 0,0 1 0,1 0 0,0 0 0,0 0 0,1 0 0,-1 0-1,1 1 1,0 0 0,9-7 0,-6 7-12,-1-1 0,1 2-1,0-1 1,1 1 0,-1 1-1,1-1 1,-1 1 0,1 1 0,0 0-1,0 0 1,0 0 0,0 1 0,0 1-1,14 0 1,6 2-4,0-1 1,0-2-1,0-1 0,0-1 1,43-10-1,6-3-539,-57 12-2896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5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1270 6824,'0'0'5604,"15"-11"-5224,-2 1-291,5-2 37,-2-1 0,0-1 0,0 0-1,20-25 1,20-40 746,93-171 0,-57 87-73,-89 156-759,103-183 1725,-133 257-1402,2 1-1,4 2 1,3 0 0,3 1-1,-11 137 1,25-197-329,2 0 1,-1 0-1,1 0 0,1-1 0,0 1 0,0 0 1,7 16-1,-8-24-22,0-1-1,0 0 1,0 1 0,0-1-1,0 0 1,1 0 0,-1 0 0,1 0-1,-1 0 1,1 0 0,0 0-1,0 0 1,-1-1 0,1 1-1,1-1 1,-1 1 0,0-1 0,0 0-1,0 0 1,1 0 0,-1 0-1,1 0 1,-1 0 0,1-1 0,-1 1-1,1-1 1,-1 0 0,1 0-1,-1 0 1,1 0 0,-1 0-1,1 0 1,-1-1 0,1 1 0,-1-1-1,1 0 1,3-1 0,9-5 25,-1 0 0,0-1 1,-1 0-1,1-1 0,-2-1 1,1 0-1,-2 0 0,1-1 1,14-20-1,10-15 123,36-62-1,-52 76-86,153-281 663,-144 251-488,36-113 1,-51 129-151,-3 0 1,-2-1-1,5-63 1,-14 100-72,1 6-11,0 1 1,-1-1-1,0 0 0,0 1 1,0-1-1,0 0 0,-1 0 1,1 1-1,-1-1 0,0 1 1,0-1-1,0 0 0,-2-3 1,3 7-14,-1 0 0,1 0 1,0 0-1,-1 0 0,1 0 0,-1 0 1,1 0-1,0 0 0,-1 0 1,1 0-1,0 0 0,-1 0 1,1 0-1,0 0 0,-1 0 0,1 0 1,0 0-1,-1 0 0,1 0 1,0 1-1,-1-1 0,1 0 1,0 0-1,0 0 0,-1 1 1,1-1-1,0 0 0,0 0 0,-1 1 1,1-1-1,0 0 0,0 1 1,0-1-1,-1 0 0,1 1 1,0-1-1,0 1 0,-11 15 25,10-14-20,-32 60 99,3 1 1,-30 94-1,38-95-25,-82 291 324,21-60-60,43-162 46,40-130-382,0-1 1,0 1 0,0-1-1,0 1 1,0-1-1,-1 1 1,1-1 0,0 0-1,0 1 1,0-1-1,-1 1 1,1-1 0,0 1-1,0-1 1,-1 0-1,1 1 1,0-1-1,-1 0 1,1 1 0,0-1-1,-1 0 1,1 1-1,-1-1 1,1 0 0,0 0-1,-1 1 1,0-2 1,1 0-1,0 1 1,0-1 0,0 0 0,0 0 0,0 0 0,0 0-1,0 1 1,0-1 0,0 0 0,0 0 0,1 0-1,-1 1 1,0-1 0,0 0 0,1 0 0,0-1 0,73-161 368,-59 135-289,1 0 0,2 1 1,32-38-1,-47 62-70,0-1 0,0 1 1,0 0-1,1 0 0,-1 1 0,6-4 1,-8 5-19,-1 1 0,1 0 0,0-1 1,0 1-1,0 0 0,0 0 0,-1 0 1,1 0-1,0 0 0,0 0 0,0 0 0,0 0 1,0 0-1,0 0 0,-1 0 0,1 1 1,0-1-1,0 0 0,0 0 0,-1 1 1,1-1-1,0 1 0,0-1 0,-1 1 1,1-1-1,0 1 0,-1-1 0,1 1 1,0 0-1,-1-1 0,1 1 0,-1 0 1,1-1-1,-1 1 0,0 0 0,1 0 1,0 1-1,4 10 16,0 1-1,-1-1 1,0 1 0,-1 0 0,3 25 0,4 12 8,-7-34-19,1-1 0,1 1 1,0-1-1,1-1 0,15 26 1,-19-36-7,1-1 0,0 1 0,0 0 0,0-1-1,0 0 1,1 0 0,-1 0 0,1 0 0,0 0 0,0-1 0,0 1 0,0-1 0,0 0 0,1-1 0,-1 1 0,0-1 0,1 0 0,-1 0 0,1 0 0,0 0 0,-1-1 0,1 0 0,0 0 0,7-1 0,-2-1 8,1 0 0,0-1 0,-1 0 0,0-1 0,0 0 0,0-1 0,0 0 0,-1-1 0,0 0 0,0 0 0,0-1 0,-1 0 0,0 0 0,0-1 0,-1 0 0,8-10 0,-7 8 9,-1 0-1,0-1 1,-1 1-1,0-2 1,0 1 0,-1 0-1,-1-1 1,0 0-1,0 0 1,-2 0-1,1-1 1,-1 1 0,0-21-1,-2 31-10,0 0 0,0 1-1,0-1 1,0 0 0,0 1 0,-1-1-1,1 0 1,-1 0 0,1 1-1,-1-1 1,1 1 0,-1-1 0,0 0-1,0 1 1,0-1 0,0 1 0,0 0-1,0-1 1,0 1 0,0 0 0,0 0-1,-3-2 1,2 2-2,1 1 0,-1-1 0,0 1-1,0-1 1,0 1 0,0 0 0,1 0 0,-1 0 0,0 0-1,0 0 1,0 1 0,0-1 0,0 0 0,1 1 0,-1 0-1,0-1 1,-2 2 0,-5 2 5,0 1 1,1 0-1,-1 1 1,1 0-1,0 0 0,-8 8 1,8-5 1,0 0 1,0 1 0,0 0-1,1 0 1,1 0-1,0 1 1,-7 17 0,11-23-12,0-1 1,1 1 0,-1-1-1,1 1 1,1-1 0,-1 1-1,0 0 1,1-1 0,0 1-1,0 0 1,1-1 0,-1 1 0,1 0-1,0-1 1,0 1 0,1-1-1,-1 1 1,1-1 0,0 0-1,0 0 1,0 1 0,6 6-1,1-2 4,-1 0 0,2-1-1,-1 0 1,1 0-1,0-1 1,1 0-1,0-1 1,0 0-1,0 0 1,0-2 0,24 8-1,-19-8-17,1-1 0,-1 0 1,1-1-1,0-1 0,0 0 0,0-1 0,0-1 0,22-4 0,-20-2-623,-14 4-2652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00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11120,'0'0'1976,"95"6"-1784,-29-2 40,11-4-8,13 0 8,7-4 0,10-2 16,6-2 8,-4-8-16,0 4 8,-11-4-8,-3-5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05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1200 5720,'0'0'3889,"-4"-10"-3393,1 1-362,2 2-47,-1 1 1,-1 0-1,1 0 1,-1 0-1,0 0 0,-1 1 1,1-1-1,-1 1 1,-5-6-1,-1 1 74,1 1 1,-1 0-1,-1 1 0,0 0 0,0 1 1,0 0-1,-1 0 0,0 2 0,0-1 1,-1 1-1,1 1 0,-1 0 0,0 1 1,0 1-1,0 0 0,-1 0 0,-16 1 1,15 1 4,-1 1 1,1 1 0,0 0-1,0 1 1,0 0 0,1 2 0,-1-1-1,1 2 1,0 0 0,-20 12-1,25-13-67,0 1-1,1 1 0,-1 0 1,1 0-1,1 0 1,-1 1-1,1 0 0,1 1 1,-1 0-1,1 0 1,1 0-1,0 0 0,0 1 1,1 0-1,-5 16 0,8-18-42,0 0 0,0 0-1,0 0 1,1 1-1,1-1 1,-1 0-1,1 0 1,1 0-1,-1 0 1,1 0 0,1 0-1,0 0 1,0-1-1,0 1 1,1-1-1,0 0 1,0 0-1,8 9 1,-4-5-4,0-2 0,0 1 0,1-1 1,1 0-1,-1-1 0,1 0 0,1-1 0,-1 0 0,1-1 0,0 0 1,16 6-1,-10-7 1,0-1 1,0 0-1,1-2 1,0 0-1,0-1 1,-1 0-1,1-2 1,20-2-1,6-4 71,-1-1 1,46-16-1,-50 12 5,1-3 0,43-21-1,-61 24-39,-1 0-1,-1-1 0,0-1 1,-1-1-1,21-20 0,-29 25-6,-9 8-48,1 0-1,0 0 1,-1 0-1,1 0 1,-1-1-1,1 0 1,-1 1-1,0-1 1,0 0-1,-1 0 1,1 0-1,0 0 1,0-4-1,-2 7-8,-1 0-1,0 1 1,0-1 0,0 0 0,1 0-1,-1 1 1,0-1 0,0 1 0,1-1-1,-1 1 1,0-1 0,1 1 0,-1-1-1,1 1 1,-1 0 0,1-1-1,-1 1 1,1 0 0,-1 0 0,-1 1 19,-4 4-12,0 0-1,0 0 1,1 1 0,0 0 0,1 0 0,-1 0 0,1 1 0,1-1-1,-1 1 1,-2 10 0,5-15-23,0 1 1,0-1-1,0 1 0,1 0 1,-1-1-1,1 1 0,0 0 0,0-1 1,0 1-1,1-1 0,-1 1 1,1 0-1,0-1 0,0 1 0,0-1 1,0 0-1,1 1 0,-1-1 1,1 0-1,0 0 0,0 0 1,0 0-1,1 0 0,-1 0 0,0-1 1,4 4-1,0-2-2,1 0 0,-1-1 0,0 1 1,1-1-1,-1-1 0,1 1 0,0-1 0,0 0 1,0-1-1,0 1 0,0-1 0,1-1 0,-1 0 0,0 0 1,11-1-1,-13 1 2,0-1 1,0 0-1,1 0 1,-1-1-1,0 1 1,0-1-1,-1 0 1,1 0-1,0-1 1,-1 1-1,1-1 1,-1 0-1,0 0 1,0-1-1,0 1 1,0-1-1,0 0 1,-1 0-1,0 0 1,0 0-1,4-8 1,-6 8 1,0 1 0,0-1 0,0 0 0,-1 1 0,0-1-1,1 0 1,-1 0 0,-1 1 0,1-1 0,0 0 0,-1 1 0,0-1 0,0 0 0,0 1 0,0-1 0,-1 1-1,1 0 1,-1-1 0,0 1 0,0 0 0,-4-4 0,4 3 6,-1 0 0,0 1 1,1-1-1,-2 1 0,1 0 0,0 0 0,-1 0 0,1 0 1,-1 1-1,0-1 0,0 1 0,0 0 0,0 0 1,0 1-1,-1-1 0,1 1 0,-6-1 0,-84 2 537,93 0-520,15-1 21,33-6-8,142-27-31,-170 29-18,1 1 0,-1 1-1,1 1 1,26 1 0,-40 1 3,0 0 1,1 0-1,-1 1 0,0 0 0,0 0 0,0 1 0,0 0 0,0 0 0,0 0 0,0 0 0,-1 1 0,1 0 0,-1 0 1,1 1-1,-1 0 0,-1-1 0,7 8 0,-8-7 15,-1 1-1,0 0 1,0-1 0,-1 1-1,1 0 1,-1 0 0,0 0-1,-1 0 1,1 0 0,-1 0-1,0 1 1,0-1 0,-1 6-1,0 5 179,1-15-189,0-1 0,0 0-1,0 0 1,0 0 0,0 0 0,0 0-1,1 0 1,-1 1 0,0-1 0,0 0-1,0 0 1,0 0 0,0 0-1,0 0 1,0 0 0,0 0 0,0 0-1,1 0 1,-1 1 0,0-1 0,0 0-1,0 0 1,0 0 0,0 0-1,0 0 1,0 0 0,1 0 0,-1 0-1,0 0 1,0 0 0,0 0 0,0 0-1,0 0 1,1 0 0,-1 0-1,0 0 1,0 0 0,0 0 0,0 0-1,0 0 1,0 0 0,1 0 0,-1 0-1,0-1 1,0 1 0,0 0-1,0 0 1,0 0 0,0 0 0,12-6 99,11-11 15,3-5 7,-14 11-16,0 1-1,23-14 1,-34 24-103,-1-1 0,1 1 1,0 0-1,0-1 0,0 1 0,0 0 1,-1 0-1,1 0 0,0 0 0,0 0 1,0 0-1,0 0 0,0 0 0,-1 0 0,1 0 1,0 0-1,0 0 0,0 1 0,0-1 1,0 0-1,-1 1 0,1-1 0,0 0 1,0 1-1,-1-1 0,1 1 0,0-1 1,-1 1-1,1 0 0,0-1 0,-1 1 0,1 0 1,-1-1-1,1 1 0,-1 0 0,0 0 1,1-1-1,-1 1 0,0 0 0,1 0 1,-1 1-1,11 37 82,-8-18-67,-1-5 8,0 0-1,2 0 1,0 0-1,0-1 0,1 1 1,10 17-1,-14-31-24,0-1 0,0 1-1,0-1 1,0 1 0,1-1 0,-1 1-1,0-1 1,1 0 0,-1 0-1,1 0 1,0 0 0,-1 0 0,1 0-1,0 0 1,-1-1 0,1 1 0,0-1-1,0 1 1,0-1 0,0 0-1,-1 1 1,1-1 0,0 0 0,0 0-1,0 0 1,0-1 0,0 1-1,0 0 1,-1-1 0,1 1 0,0-1-1,0 0 1,-1 1 0,1-1 0,3-2-1,6-3 18,0-1 0,0-1-1,-1 1 1,10-11 0,-13 12-9,34-30 45,-1-2-1,62-78 0,98-163 140,-162 218-119,-3 0 1,50-125-1,-62 122 27,-3-1 0,-2 0-1,13-100 1,-33 147-66,2 18-37,0-1-1,0 1 1,0 0 0,0-1-1,-1 1 1,1 0-1,0 0 1,0-1-1,-1 1 1,1 0-1,0 0 1,0-1 0,-1 1-1,1 0 1,0 0-1,-1 0 1,1-1-1,0 1 1,-1 0 0,1 0-1,0 0 1,-1 0-1,1 0 1,-1 0-1,1 0 1,0 0-1,-1 0 1,-1 0 0,0 1 1,0 0-1,1 0 0,-1-1 1,0 1-1,1 0 0,-1 0 0,0 1 1,1-1-1,-1 0 0,1 0 1,0 1-1,-1-1 0,1 1 1,-1 1-1,-23 34 8,1 2 0,-25 55 0,31-58-8,-12 24-19,2 2 1,4 0 0,2 2-1,3 1 1,2 0 0,4 1-1,-9 121 1,21-165 16,1 1 0,1 0 0,5 22 0,-5-37 0,0-1 0,1 0 0,0 0 0,0 0 0,1 0 0,0 0 0,0 0 0,1-1 0,0 0 0,0 1 0,0-1 0,1-1 0,6 7 0,-8-9 2,0-1 0,1 1-1,0-1 1,-1 0 0,1 0 0,0-1-1,0 1 1,0-1 0,0 0 0,0 0-1,0 0 1,0-1 0,0 1 0,0-1-1,0 0 1,1 0 0,-1 0 0,0-1-1,0 1 1,0-1 0,0 0-1,0-1 1,0 1 0,0 0 0,0-1-1,5-3 1,4-3 24,0 0 0,-1 0 0,0-1 0,0-1 0,-1 0 0,11-13 1,74-96 219,-87 108-235,-2 1 72,-8 22-22,-3 6-47,1 1 1,0-1 0,1 32-1,1-45-16,2 0-1,-1 0 1,1 0-1,-1 0 1,1-1-1,1 1 1,-1 0-1,1-1 1,0 1-1,0-1 1,0 1-1,0-1 0,1 0 1,0 0-1,0 0 1,0 0-1,0-1 1,0 1-1,6 3 1,-7-5 0,1-1 1,-1 0 0,1 0-1,0 0 1,0 0 0,-1 0-1,1-1 1,0 1 0,0-1-1,0 0 1,0 0 0,-1 0-1,1 0 1,0 0-1,0 0 1,0-1 0,0 0-1,-1 1 1,1-1 0,0 0-1,-1-1 1,1 1 0,4-3-1,5-3 11,0-1 0,0 0 0,13-13-1,4-7 28,-2 0 0,28-39 0,-1 2 34,-38 44-35,-13 16-26,0 0-1,0 1 0,1-1 0,-1 1 1,1 0-1,0 1 0,0-1 0,0 0 1,1 1-1,-1 0 0,1 0 0,9-4 0,-14 7-7,1 0 0,0 0-1,0 0 1,0 0-1,-1 0 1,1 0-1,0 0 1,0 0 0,-1 0-1,1 1 1,0-1-1,0 0 1,-1 0-1,1 1 1,0-1-1,-1 0 1,1 1 0,0-1-1,-1 1 1,1-1-1,0 1 1,-1-1-1,1 1 1,-1 0-1,1-1 1,-1 1 0,1-1-1,-1 1 1,0 0-1,1 0 1,-1-1-1,0 1 1,1 0 0,-1 0-1,0-1 1,0 1-1,0 0 1,0 0-1,0 1 1,2 35 10,-2-34-9,-9 74 1,5-50-3,-1 37 0,5-64 2,0 1-1,0 0 1,0 0 0,0 0-1,0-1 1,0 1 0,0 0-1,0 0 1,0-1-1,0 1 1,0 0 0,1 0-1,-1-1 1,0 1 0,1 0-1,-1 0 1,0-1-1,1 1 1,-1-1 0,1 1-1,-1 0 1,1-1 0,-1 1-1,1-1 1,0 1 0,-1-1-1,2 1 1,-1 0 1,1-1 1,-1 0-1,0 0 0,1 0 1,-1 0-1,0 0 0,0-1 1,1 1-1,-1 0 1,0-1-1,1 1 0,-1 0 1,0-1-1,2-1 1,6-3 23,-1 0 0,0-1 0,9-8 0,-16 13-20,68-68 149,-6 4 80,-62 64-235,0 0 0,-1 1 0,1-1 0,0 0 0,-1 1 0,1-1 0,0 1 0,0-1 0,0 1 0,0-1 0,0 1 0,0 0 0,0-1 0,0 1 0,-1 0 0,1 0 0,0 0-1,0-1 1,0 1 0,0 0 0,0 0 0,0 1 0,0-1 0,0 0 0,0 0 0,0 0 0,2 1 0,-1 1 2,-1-1 0,1 0-1,-1 1 1,1-1 0,-1 1 0,1-1-1,-1 1 1,0 0 0,0-1 0,0 1 0,0 0-1,1 3 1,2 5 8,-1 1 1,0 0-1,3 20 0,-5-15-11,1-1 0,0-1 0,5 17 0,-6-27 0,0-1 0,0 1 0,0-1 0,1 1 0,0-1 0,0 1 0,0-1 0,0 0 0,0 0 0,1 0 0,-1 0 0,1 0 0,4 2 0,-6-4 2,1 0-1,0-1 1,0 0-1,0 1 1,0-1 0,0 0-1,-1 0 1,1 0-1,0 0 1,0 0 0,0 0-1,0-1 1,0 1-1,0-1 1,-1 1-1,1-1 1,0 0 0,-1 0-1,1 0 1,0 0-1,-1 0 1,1 0 0,1-2-1,37-28 57,-27 18-32,-1-1-1,0 0 1,-1 0-1,18-32 1,-11 13 37,18-49-1,-32 74-46,-1 0 0,1 0-1,1 0 1,0 0-1,11-13 1,-17 21-16,1 1 1,0-1-1,0 0 1,0 0-1,0 0 1,0 0-1,0 0 1,0 0-1,0 0 1,0 0-1,0 0 1,0 0-1,0 1 1,0-1-1,0 0 1,0 0-1,0 0 1,0 0-1,0 0 1,0 0-1,0 0 1,0 0-1,0 1 1,0-1 0,0 0-1,0 0 1,0 0-1,0 0 1,0 0-1,0 0 1,0 0-1,0 0 1,0 0-1,0 1 1,0-1-1,0 0 1,0 0-1,0 0 1,0 0-1,0 0 1,0 0-1,1 0 1,-1 0-1,0 0 1,0 0-1,0 0 1,0 0-1,0 0 1,0 1-1,0-1 1,0 0-1,0 0 1,1 0-1,-1 0 1,0 0-1,0 0 1,0 0-1,0 0 1,0 0-1,0 0 1,0 0-1,1 0 1,-1 0-1,0 0 1,0-1-1,0 1 1,-2 13-10,2-11 12,-6 30 4,2 1 0,1 0 1,2-1-1,1 1 0,5 36 1,-5-67-10,0 0 1,0 0 0,1 0-1,-1 0 1,1 0 0,-1 0-1,1 0 1,0 0 0,0 0-1,0 0 1,0 0 0,0-1-1,0 1 1,1 0-1,-1-1 1,0 1 0,1-1-1,-1 1 1,1-1 0,0 0-1,-1 1 1,1-1 0,0 0-1,0 0 1,3 1 0,-3-2-1,1 1 0,0-1 0,0 0 1,0 0-1,0 0 0,0 0 1,0-1-1,0 1 0,0-1 1,0 0-1,0 1 0,0-1 1,0-1-1,0 1 0,-1 0 0,5-3 1,18-14 55,-2 0 0,0-2 0,-1 0 0,34-42 0,-37 36 32,-13 19-19,-1-1 0,1 1 1,12-12-1,-18 19-64,1 0 0,-1-1 0,0 1 0,0 0 0,0 0 1,0 0-1,1-1 0,-1 1 0,0 0 0,0 0 0,0 0 0,1 0 0,-1 0 0,0-1 0,0 1 0,0 0 0,1 0 0,-1 0 0,0 0 0,0 0 1,1 0-1,-1 0 0,0 0 0,0 0 0,1 0 0,-1 0 0,0 0 0,0 0 0,1 0 0,-1 0 0,0 0 0,0 0 0,1 0 0,-1 1 1,0-1-1,0 0 0,0 0 0,1 0 0,-1 0 0,0 1 0,2 11 62,-6 20-40,4-30-26,-2 10-16,1-1 1,0 1-1,0-1 1,3 20-1,-2-28 13,0-1-1,0 1 0,1-1 0,-1 0 1,1 1-1,-1-1 0,1 1 1,0-1-1,0 0 0,0 0 1,0 1-1,1-1 0,-1 0 1,0 0-1,1 0 0,0 0 0,-1-1 1,1 1-1,0 0 0,0-1 1,0 1-1,0-1 0,0 0 1,0 1-1,0-1 0,1 0 0,-1 0 1,4 1-1,-2-2 3,0 0-1,0 0 1,0-1-1,-1 1 1,1-1-1,0 0 1,-1 0-1,1 0 1,0 0-1,-1-1 0,0 1 1,1-1-1,-1 0 1,0 0-1,4-3 1,6-4-3,-1-1 0,13-14 0,17-22 60,63-92 0,-53 67-30,-43 53-93,-9 15 21,-7 10 26,3 3 21,-1-1 0,1 1 0,1-1 0,0 1 0,0 0 0,1 0 0,0 0 0,-1 19 0,-1-3 0,-17 96 0,21-121 0,-1 0 0,1 0 0,0 1 0,0-1 0,-1 0 0,1 0 0,0 0 0,0 0 0,0 1 0,0-1 0,0 0 0,0 0 0,1 0 0,-1 0 0,0 0 0,1 1 0,-1-1 0,0 0 0,1 0 0,-1 0 0,1 0 0,0 0 0,-1 0 0,1 0 0,0 0 0,0-1 0,-1 1 0,1 0 0,0 0 0,0 0 0,0-1 0,0 1 0,0-1 0,0 1 0,0-1 0,0 1 0,0-1 0,1 1 0,-1-1 0,0 0 0,0 0 0,0 1 0,0-1 0,1 0 0,1 0 0,2-1 0,0 1 0,0-1 0,0 1 0,0-1 0,0-1 0,-1 1 0,1-1 0,0 0 0,6-3 0,11-9 0,0-1 0,-1 0 0,0-2 0,32-35 0,65-88 0,-53 59 0,-29 35 8,-3-1 1,-1-2-1,-3-1 0,30-67 0,67-223 42,-75 175 78,-46 145-76,-5 20-52,1-1 1,-1 0 0,0 1-1,0-1 1,1 1 0,-1-1-1,0 0 1,0 1 0,0-1-1,0 0 1,0 1 0,0-1-1,0 0 1,0 1 0,0-1-1,0 0 1,-1 1 0,1-1-1,0 1 1,0-1 0,-1 0-1,1 1 1,-1-2 0,0 4-12,0 0 0,-1 1 0,1-1 0,0 0 0,0 0 1,1 1-1,-1-1 0,0 0 0,0 4 0,-2 5-12,-41 116-147,-44 213 0,34-5 43,53-325 128,-8 49 46,4 2 0,2 110 1,3-170-45,0 1 1,0 0-1,0 0 1,0 0-1,0 0 1,1-1-1,-1 1 1,1 0-1,-1 0 1,1 0-1,0-1 1,-1 1-1,1 0 1,0-1-1,0 1 1,0-1 0,0 1-1,1-1 1,-1 1-1,0-1 1,1 0-1,-1 0 1,0 0-1,1 1 1,0-1-1,-1-1 1,1 1-1,-1 0 1,4 1-1,-1-2 5,0 0-1,-1 0 1,1 0-1,-1-1 1,1 1-1,-1-1 1,1 0 0,-1 0-1,1 0 1,-1-1-1,0 1 1,1-1-1,-1 0 1,6-4-1,-1 1 0,13-9 12,-1-1-1,21-18 1,44-51 89,-82 81-93,1-2-6,0 0 0,1 0-1,-1 1 1,1 0 0,0 0-1,9-5 1,-14 9-9,0 0 0,1 0 0,-1 0 0,1 0 0,-1 0 0,0 0 0,1 0-1,-1 0 1,1 0 0,-1 0 0,0 1 0,1-1 0,-1 0 0,0 0 0,1 0 0,-1 1 0,0-1 0,1 0 0,-1 0 0,0 1-1,1-1 1,-1 0 0,0 0 0,0 1 0,1-1 0,-1 0 0,0 1 0,0-1 0,0 1 0,1-1 0,-1 0 0,0 1-1,0-1 1,0 0 0,0 1 0,0-1 0,0 1 0,0-1 0,0 0 0,0 1 0,0-1 0,0 1 0,0-1 0,0 0 0,0 1-1,-1 23-3,1-22 4,-3 24-8,1 0 1,2 0-1,1 0 1,1 0-1,1-1 0,8 36 1,-10-59 6,-1 0 0,1 0 0,-1-1 0,1 1 0,0 0 0,-1-1 0,1 1 0,0-1 0,0 1 0,0-1 0,0 1 0,1-1 0,-1 1 0,0-1 0,0 0 0,1 0 0,-1 0 0,1 0 0,-1 0 0,1 0 0,0 0 0,2 1 0,-1-2 2,0 1-1,0-1 1,0 0 0,0 0 0,-1 0 0,1 0-1,0-1 1,0 1 0,0-1 0,0 0 0,-1 0 0,6-2-1,5-4 10,0 0 0,0-1 0,-1 0 0,15-13 0,-3-2 11,-1 0-1,-1-2 1,20-29-1,24-26 49,-54 64-45,-10 13-18,0-1 0,1 1 0,-1 0 0,1 0 0,0 0 0,0 0 0,0 0 0,0 1 0,0 0 0,6-4 0,-9 7-5,0-1-1,0 0 1,0 0-1,1 0 1,-1 0-1,0 0 1,0 0-1,0 0 1,0 0-1,1 0 0,-1 1 1,0-1-1,0 0 1,0 0-1,0 0 1,0 0-1,1 0 1,-1 1-1,0-1 1,0 0-1,0 0 0,0 0 1,0 1-1,0-1 1,0 0-1,0 0 1,0 0-1,0 1 1,0-1-1,0 0 1,0 0-1,0 0 1,0 1-1,0-1 0,0 0 1,0 0-1,0 0 1,0 1-1,0-1 1,0 0-1,0 0 1,0 0-1,0 1 1,0-1-1,-1 0 1,1 0-1,-3 15 8,-11 21-6,-1 0-1,-33 59 1,-51 60-38,41-66 24,-87 121-67,119-176 88,-2-2 0,-1-1-1,-63 52 1,88-79-5,0-2 0,0 1 0,0 0-1,-1-1 1,1 0 0,-1 0 0,1 0 0,-6 2 0,8-4-2,1 0 0,0 0 1,-1 0-1,1 0 0,0 0 1,0 0-1,-1 0 0,1 0 1,0-1-1,0 1 0,-1 0 1,1-1-1,0 1 0,0-1 1,0 0-1,0 1 0,0-1 1,-1 0-1,1 1 0,0-1 1,1 0-1,-1 0 1,0 0-1,0 0 0,0 0 1,0 0-1,1 0 0,-1 0 1,1 0-1,-1-1 0,1 1 1,-1 0-1,1 0 0,-1 0 1,1-1-1,0-1 0,-2-6 14,0 0-1,1 0 0,1 0 1,-1 0-1,2 0 0,-1 0 0,1-1 1,0 1-1,1 0 0,0 0 1,1 1-1,0-1 0,5-10 1,0 1 19,1 0 0,0 1-1,1 1 1,1 0 0,18-20 0,-8 15-5,0 1 0,2 1 0,1 0 0,0 2 0,1 1-1,0 1 1,38-16 0,-48 24-52,21-11-222,62-21-1,-88 35-17,-10 3 125,0 1 0,0 0 0,1 0 0,-1 0 0,0 0 0,0-1 0,0 1 1,0 0-1,0 0 0,0 0 0,0-1 0,0 1 0,0 0 0,0 0 0,0-1 0,0 1 0,0 0 0,0 0 0,0 0 0,0-1 0,0 1 0,0 0 0,0 0 0,0 0 0,0-1 0,0 1 1,0 0-1,0 0 0,-1 0 0,1-1 0,0 1 0,0 0 0,0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05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15272,'0'0'896,"60"6"-441,-1 0 1,11 2-64,15 4 16,-7 0-264,-1 0 0,-15 8-64,-13-6 0,-13-2-64,-12-1 8,-12-3-72,-12 2 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0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10952,'0'0'2352,"62"-40"-2528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0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7736,'0'0'3240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0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8240,'0'0'664,"105"-64"-184,-31 46 8,21 3 32,10 9 8,6 12-24,2 2 0,3 9-88,1 1 0,8 6-184,-12-8 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5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73 16184,'0'0'3271,"-71"28"-2535,57-38-96,10-20 0,20-31-88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10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1003 8032,'0'0'3509,"-11"-1"-2952,-1-2-367,-31-1 682,43 4-835,0 0 0,0 0 0,0 0 0,0 1 0,0-1 0,-1 0 0,1 0 0,0 0 0,0 0 0,0 0 0,0 1 0,0-1 0,0 0 0,0 0 0,0 0 0,0 0 0,0 0 0,0 1 0,0-1 0,0 0 0,0 0 0,0 0 0,1 0 0,-1 0 0,0 1 0,0-1 0,0 0 0,0 0 0,0 0 0,0 0 0,0 0 0,0 0 0,0 0 0,1 1 0,-1-1 1,0 0-1,0 0 0,0 0 0,0 0 0,0 0 0,0 0 0,1 0 0,-1 0 0,0 0 0,0 0 0,0 0 0,0 0 0,0 0 0,1 0 0,-1 0 0,10 7 432,1-5-303,1-1 1,-1 1-1,0-2 0,1 0 1,-1 0-1,1-1 1,-1 0-1,0-1 0,1 0 1,-1-1-1,0-1 0,13-5 1,-19 7-113,-1 0-1,0 0 1,1 0 0,-1-1 0,0 0-1,0 1 1,0-2 0,-1 1 0,1 0 0,-1-1-1,0 1 1,0-1 0,0 0 0,0 0-1,-1 0 1,0-1 0,1 1 0,-2 0 0,1-1-1,0 0 1,-1 1 0,0-1 0,0 0-1,0 0 1,-1 1 0,1-1 0,-1 0 0,-1 0-1,1 0 1,0 0 0,-3-5 0,2 2 15,-1 1 1,0-1 0,-1 1-1,1 0 1,-1 0 0,-1 1-1,1-1 1,-1 0 0,-1 1-1,-5-7 1,8 11-36,-1-1 0,0 0 0,0 1 0,1 0 0,-2 0 0,1 0 0,0 0-1,0 0 1,-1 0 0,1 1 0,-1 0 0,1 0 0,-1 0 0,0 0 0,1 0 0,-1 1 0,0-1 0,0 1 0,1 0 0,-1 1 0,0-1-1,-6 2 1,-7 2 56,1 1 1,0 0-1,0 2 0,0 0 0,1 1 0,0 0 0,0 1 0,-14 12 0,2 1 98,0 1-1,-44 53 1,63-68-142,0 2 1,1-1 0,1 1-1,-1 1 1,2-1 0,-10 22 0,14-29-37,0 0 0,0 1 0,1-1 0,-1 0 1,1 1-1,-1-1 0,1 1 0,0-1 0,0 1 1,1-1-1,-1 0 0,1 1 0,-1-1 0,1 0 1,0 1-1,0-1 0,1 0 0,-1 0 0,1 0 1,0 0-1,-1 0 0,1 0 0,0 0 0,1-1 1,-1 1-1,0-1 0,1 1 0,5 3 0,2 0 11,0 0 0,1 0 0,0-1 0,0 0-1,0-1 1,1 0 0,0-1 0,-1 0 0,17 1 0,5 0 35,1-2-1,39-3 1,-2-4 17,0-4 0,105-26 0,135-54 134,-260 72-82,70-33 0,-99 40-49,-1-2-1,0-1 0,-1 0 1,0-1-1,25-25 0,-36 27 29,-9 11-102,0 1 0,0 0 0,0 0 1,0 0-1,0 0 0,0 0 0,0-1 0,0 1 1,0 0-1,0 0 0,-1 0 0,1 0 0,0 0 1,0 0-1,0-1 0,0 1 0,0 0 0,0 0 1,0 0-1,-1 0 0,1 0 0,0 0 1,0 0-1,0 0 0,0 0 0,0 0 0,-1-1 1,1 1-1,0 0 0,0 0 0,0 0 0,0 0 1,0 0-1,-1 0 0,1 0 0,0 0 1,0 0-1,0 0 0,0 0 0,-1 0 0,1 1 1,0-1-1,-3 0 9,-1 1 0,1 0-1,0 0 1,0 0 0,0 1 0,-5 2 0,-58 39 66,2 3 0,-95 87 0,149-124-56,0 1 0,0 0 1,1 0-1,1 1 0,-1 0 1,-8 17-1,17-27-19,-1 0 0,0 0 1,1 0-1,-1-1 0,1 1 0,0 0 1,-1 0-1,1 0 0,0 0 0,0 0 1,-1 0-1,1 1 0,0-1 0,0 0 1,0 0-1,0 0 0,0 0 0,1 0 1,-1 0-1,0 0 0,0 0 0,1 0 1,-1 0-1,0 0 0,1 0 0,-1 0 1,1 0-1,-1-1 0,1 1 0,0 0 1,-1 0-1,1 0 0,0-1 0,0 1 1,0 0-1,-1-1 0,1 1 0,0 0 1,0-1-1,0 0 0,0 1 0,0-1 1,0 1-1,1-1 0,3 2 5,0-1 0,1 0 0,-1-1 0,0 1-1,0-1 1,0 0 0,10-1 0,0-2 5,-1 0 1,1-2-1,-1 1 1,0-2 0,0 0-1,25-15 1,-8 1 27,48-39 1,-46 28 25,-1 0 0,45-59 0,-67 71 41,-11 15-12,-9 11-41,-24 29-12,1 2-1,2 2 1,-39 64 0,31-46-24,-40 59 23,-325 460 138,390-558-166,-6 5 11,2 0-1,1 2 1,1 0-1,-23 53 1,36-72-16,1-1 83,11-13-29,11-9-20,32-22 0,5-4 3,225-192 159,-65 34 41,-103 89-122,173-142 153,-247 219-239,90-81 70,-120 104-102,-8 9 2,0 0 0,0-1 0,0 1 0,0 0 0,0 1 0,0-1 0,1 0 1,-1 0-1,1 1 0,4-3 0,-15 23 86,-28 47-23,-47 118 0,79-173-48,0 0 0,0 0 1,2 0-1,-1 1 0,1-1 0,1 0 0,0 21 0,1-31-19,0 0 0,0-1 0,0 1 0,1 0 0,-1 0 0,0-1 0,0 1 0,1 0 0,-1-1-1,0 1 1,1 0 0,-1-1 0,1 1 0,-1-1 0,1 1 0,-1 0 0,1-1 0,0 1 0,-1-1-1,1 1 1,-1-1 0,1 0 0,0 1 0,-1-1 0,1 0 0,0 1 0,0-1 0,-1 0 0,1 0-1,0 0 1,0 0 0,-1 0 0,1 1 0,0-1 0,0-1 0,0 1 0,-1 0 0,1 0 0,0 0-1,0 0 1,-1 0 0,1-1 0,0 1 0,0-1 0,5 0 6,-1-1-1,0 0 1,0 0 0,0-1-1,4-2 1,27-22 66,-1-1 0,31-33 0,-19 17-4,36-30 58,144-139 335,-227 212-462,2-1 7,1-1 0,-1 1 0,0 0 1,1 0-1,-1 0 0,1 0 0,-1 0 0,1 0 1,0 1-1,0-1 0,3 0 0,-6 4 3,0 0-1,-1 1 0,0-1 0,1 0 0,-1 1 0,0-1 0,0 0 0,0 0 0,-2 3 0,-68 144 72,68-142-76,1-1 1,0 1-1,1 0 0,-1 0 1,1 0-1,0 0 1,1 0-1,0 0 0,0-1 1,0 1-1,1 0 1,0 0-1,1 0 0,2 8 1,-2-10-3,0-1 1,0 1 0,0-1-1,1 0 1,-1 1-1,1-1 1,0-1-1,1 1 1,-1 0-1,0-1 1,1 0 0,0 0-1,0 0 1,0 0-1,0 0 1,1-1-1,-1 0 1,0 0 0,1 0-1,8 2 1,1-1 2,-1-1 1,0-1-1,0 0 1,1-1 0,-1 0-1,1-1 1,-1-1-1,0 0 1,19-5-1,8-5 51,65-28-1,118-72 179,-100 49-74,-118 60-143,0 1-1,0-1 1,-1 0-1,1-1 1,-1 1-1,1-1 1,-1 0-1,0 0 1,5-7-1,-8 11-17,-1 0-1,0-1 1,0 1-1,0 0 1,0 0 0,0-1-1,1 1 1,-1 0-1,0-1 1,0 1 0,0 0-1,0 0 1,0-1-1,0 1 1,0 0 0,0-1-1,0 1 1,0 0-1,0-1 1,0 1 0,0 0-1,0 0 1,0-1-1,0 1 1,0 0 0,-1-1-1,1 1 1,0 0-1,0 0 1,0-1 0,0 1-1,0 0 1,-1-1-1,-10 0 21,-14 7-7,-7 7-7,0 1 1,0 2-1,2 1 1,-43 31-1,37-20-24,2 0 0,1 2-1,-29 36 1,54-57 6,0 1-1,1 0 0,0 1 1,0 0-1,-6 17 1,11-24 4,0 0 1,0 1-1,1-1 1,0 1 0,0-1-1,0 1 1,0-1-1,1 1 1,0-1-1,0 1 1,0 0-1,0-1 1,1 1 0,-1-1-1,1 1 1,0-1-1,4 8 1,-5-10 5,1-1 0,0 0 0,0 0 1,0 0-1,0 1 0,1-1 0,-1 0 0,0 0 1,0-1-1,1 1 0,-1 0 0,0 0 0,1-1 1,-1 1-1,1 0 0,-1-1 0,1 1 0,-1-1 1,1 0-1,-1 0 0,1 0 0,-1 1 0,1-1 1,0-1-1,-1 1 0,1 0 0,-1 0 0,1 0 1,-1-1-1,1 1 0,-1-1 0,2 0 0,5-2 4,0-1 0,0 1 0,0-1 0,10-8 0,5-5 14,0-1 0,-2-1 0,20-23 0,55-71 50,-71 82-57,45-68 41,-62 87-39,10-5 41,-13 16-24,-7 14-10,-2-3-15,0 1-1,1-1 0,1 1 1,0 0-1,0-1 0,0 22 1,2-29-6,0 0 0,0 0 0,0 0 0,1 0 0,-1 0 0,1 0 0,0 0 0,0 0 0,0 0 0,0 0 0,0-1 0,1 1 0,-1 0 0,1-1 0,0 1 0,0-1 0,0 0 0,0 0 0,0 0 0,0 1 0,1-2 0,-1 1 0,0 0 0,1-1 0,0 1 0,-1-1 0,1 1 0,0-1 0,0 0 0,3 0 0,2 1-3,0-1-1,0-1 0,0 1 1,0-1-1,0-1 0,0 0 0,0 0 1,0 0-1,0-1 0,10-3 1,5-4 9,-1 0 1,24-13 0,-18 5 0,-1 0 0,-1-2 0,-1 0 0,-1-2 0,0-1 0,39-48 0,103-166 66,-153 215-65,74-116 35,-6-5 0,71-172 1,-141 286-22,0-2 0,12-54 1,-24 73-11,-6 11-8,-9 15-21,-30 46-48,2 2-1,4 2 1,2 1 0,-41 101 0,45-77-1,4 2 0,-28 148 0,33-60-66,23-146 104,1 0 1,2 0-1,7 44 1,-8-77 27,0 1 0,1-1 0,-1 1 0,0-1 0,1 1 0,-1-1 0,1 1 0,0-1 1,-1 1-1,1-1 0,0 0 0,0 1 0,0-1 0,0 0 0,0 0 0,0 1 0,0-1 0,0 0 0,1 0 0,-1 0 0,0-1 0,2 2 0,0-1 2,-1 0 0,0-1 0,1 0 0,-1 1 0,1-1-1,-1 0 1,0 0 0,1 0 0,-1 0 0,1-1 0,-1 1 0,0-1-1,3 0 1,8-4 12,-1 0-1,1-1 1,-1 0-1,12-9 1,-19 11-7,173-118 184,-169 115-168,23-15 53,-30 21-67,0 0 1,0-1-1,0 1 0,0 0 1,0 1-1,1-1 0,-1 0 1,0 1-1,1-1 1,-1 1-1,0 0 0,4 0 1,-6 0-8,1 0 1,-1 0-1,1 1 0,-1-1 1,1 0-1,-1 1 0,1-1 1,-1 0-1,1 1 1,-1-1-1,0 0 0,1 1 1,-1-1-1,1 1 1,-1-1-1,0 1 0,0-1 1,1 1-1,-1-1 1,0 1-1,0 0 0,0-1 1,1 1-1,-1-1 1,0 1-1,0-1 0,0 1 1,0 1-1,0 21 16,-1-15-10,1 8 13,1 0 1,1 0-1,3 16 1,-4-25-13,1 0-1,0 0 1,1 0 0,0 0 0,0-1 0,0 1-1,1-1 1,0 0 0,6 7 0,-7-10-8,0 0 0,0-1 1,1 1-1,-1-1 0,1 0 0,0 0 1,0-1-1,0 1 0,-1-1 0,1 1 1,1-1-1,-1 0 0,0-1 0,0 1 1,0-1-1,0 0 0,0 0 1,1 0-1,-1 0 0,8-2 0,4-1 1,-1-1 0,1 0 0,28-13 0,-4-1 20,-2-2 1,0-2-1,-1-2 0,60-50 1,-77 55 26,-15 12-11,-13 9 6,-1 4-57,-1 0 0,0 1 0,1 0 0,0 0-1,-7 10 1,12-14 6,1 1 0,0-1-1,0 1 1,0 0-1,0 0 1,0 1-1,1-1 1,0 1 0,0-1-1,0 1 1,1-1-1,0 1 1,-1 0-1,0 9 1,2-14 7,0 1 1,0 0-1,0-1 1,0 1-1,1 0 1,-1-1-1,0 1 1,0 0-1,0-1 0,0 1 1,1-1-1,-1 1 1,0 0-1,1-1 1,-1 1-1,0-1 0,1 1 1,-1-1-1,1 1 1,-1-1-1,1 1 1,-1-1-1,1 1 0,-1-1 1,1 0-1,0 1 1,-1-1-1,1 0 1,-1 0-1,1 1 0,0-1 1,2 0-1,0 1 1,-1-1-1,1 0 0,0 0 0,0 0 1,-1 0-1,1-1 0,3 0 1,7-3 1,0 0 0,15-7 0,-27 10-1,10-4 11,0 0 1,0-1 0,0-1 0,16-13-1,-23 16-6,0 1 0,0-1 0,0 0 0,0-1 1,-1 1-1,0-1 0,0 0 0,0 1 0,-1-1 0,1 0 0,-1-1 0,2-9 0,-3 14-5,-1 0 0,0 0 1,0 0-1,0 0 0,0 0 1,0 0-1,0 0 0,0 0 0,0 0 1,0 0-1,-1 0 0,1 0 1,0 0-1,-1 0 0,1 0 1,-1 0-1,1 0 0,-1 0 1,1 1-1,-1-1 0,1 0 1,-1 0-1,0 0 0,0 1 0,1-1 1,-1 0-1,0 1 0,0-1 1,0 1-1,0-1 0,0 1 1,0-1-1,0 1 0,0 0 1,0-1-1,-1 1 0,-5-2-2,0 1-1,0 0 1,0 0-1,-9 0 1,3 1-19,-40-4-57,53 3 61,5-2 17,9-1 17,51-5 33,129 0 0,-119 15-45,-68-5-4,0 0-1,0 1 1,-1 0-1,1 0 0,0 0 1,-1 1-1,1 0 1,7 6-1,-12-8-2,0 1 0,0 0 0,0 0 0,0 0 0,-1 0 0,1 0-1,-1 0 1,1 1 0,-1-1 0,0 0 0,0 1 0,0-1 0,0 1 0,-1-1 0,1 1 0,0-1 0,-1 1 0,0 0 0,0-1-1,0 4 1,0 6-15,-2 0 0,1 0-1,-5 15 1,0 3 1,6-30 16,0 0 0,-1 0 0,1 1 0,0-1-1,0 0 1,0 0 0,0 0 0,0 0 0,0 1 0,0-1 0,0 0 0,1 0 0,-1 0 0,0 0 0,0 0 0,0 1 0,0-1 0,0 0 0,0 0 0,0 0 0,0 0 0,0 0 0,0 1 0,0-1-1,1 0 1,-1 0 0,0 0 0,0 0 0,0 0 0,0 0 0,0 0 0,0 0 0,1 0 0,-1 1 0,0-1 0,0 0 0,0 0 0,0 0 0,0 0 0,1 0 0,-1 0 0,0 0 0,0 0 0,11-3-3,11-8 1,22-16 18,-31 17-6,0 2 1,0-1-1,1 2 0,0 0 1,1 1-1,-1 0 0,30-7 1,-41 13-13,-1 0-1,1 0 1,-1 0 0,1 1 0,-1-1 0,1 1-1,-1 0 1,1-1 0,-1 1 0,0 0 0,1 0-1,-1 0 1,0 1 0,0-1 0,1 1 0,-1-1-1,3 4 1,4 4-19,-1 0 0,11 15 0,-5-8 6,9 10 45,1-1-1,45 35 0,-50-50 102,-14-11-1191,-9-6-2873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1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12864,'0'0'2280,"70"0"-2264,-62 4 8,-2 0-64,-2 2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10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0 362 9344,'0'0'632,"16"-15"-170,1 1-329,0 0-1,1 0 0,1 2 1,0 0-1,0 2 0,1 0 1,37-13-1,89-21 436,440-87 525,-279 89-546,0 22 405,-278 19-843,178 5 805,-169-1-654,1 3 0,-1 1 0,50 16-1,-63-16-2281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2 534 6328,'0'0'4766,"-1"-13"-4244,1 9-473,0-9 94,0 1 0,0-1 0,2 1 0,-1 0 0,7-22 1,20-62 1797,70-158 0,-91 236-1603,-5 14-178,-1 0 0,1 0 0,-1 0 0,1 0 0,0 0 0,1 0 0,-1 1 0,1-1 0,-1 1 0,1 0-1,0 0 1,6-6 0,-8 9-131,-1 0 0,0 0 0,1 0-1,-1 0 1,0 0 0,0 1 0,1-1-1,-1 0 1,0 0 0,1 0 0,-1 0-1,0 0 1,0 0 0,1 1 0,-1-1-1,0 0 1,0 0 0,0 0 0,1 1-1,-1-1 1,0 0 0,0 0 0,0 0-1,1 1 1,-1-1 0,0 0 0,0 0-1,0 1 1,0-1 0,0 0 0,0 1-1,0-1 1,0 0 0,0 0 0,0 1-1,1-1 1,-1 0 0,-1 1 0,1-1-1,0 0 1,0 1 0,2 20 140,-2-14-32,4 67 396,-8 84 0,0-88-146,9 113 0,-4-174-337,0 0 1,1 0-1,0 0 1,1 0-1,0 0 1,0-1-1,1 1 1,0-1-1,1 0 1,0 0-1,0 0 1,0-1-1,1 0 1,0 0-1,13 11 1,-16-16-26,1 0 0,-1-1 1,1 1-1,-1-1 0,1 0 1,-1 0-1,1 0 0,0 0 1,0-1-1,-1 1 0,1-1 1,0 0-1,0 0 0,0 0 1,-1-1-1,7-1 0,-3 1 16,-1-1 1,1 0-1,-1 0 0,0-1 0,1 0 0,-1 0 1,0-1-1,8-5 0,1-5 39,-1 0 0,0-1 1,0 0-1,-2-1 0,0 0 0,-1-1 0,0-1 1,-1 0-1,-2 0 0,10-27 0,2-15 164,-4 0 0,10-65 1,-23 82-74,-3 35-70,1-1-1,-1 1 1,2 0 0,-1 0 0,5-15 0,-5 21-81,-1 1 0,1 0 0,0-1 0,-1 1 1,1 0-1,0 0 0,0 0 0,0 0 1,0 0-1,0 0 0,0 0 0,0 0 1,0 0-1,1 0 0,-1 0 0,0 1 1,1-1-1,-1 0 0,0 1 0,1 0 1,-1-1-1,1 1 0,-1 0 0,0-1 1,1 1-1,2 0 0,3 0-3,1 1 1,-1 0-1,0 0 0,10 4 0,-2-2 16,292 75 147,-268-67-164,54 11 15,45 13 25,-136-34-55,21 5 3,-22-6-1,-1 0 1,1 0-1,0 1 0,0-1 0,0 0 1,-1 0-1,1 0 0,0 0 0,0-1 0,-1 1 1,1 0-1,0 0 0,0 0 0,-1-1 0,1 1 1,0 0-1,-1-1 0,1 1 0,0 0 0,-1-1 1,1 1-1,0-1 0,0 0 0,-1 0 3,-1 0-1,0 0 1,1 0-1,-1 0 1,0 0-1,1 1 1,-1-1-1,0 0 1,0 1 0,0-1-1,0 0 1,0 1-1,0-1 1,0 1-1,-2-1 1,1 0 7,-5-3 11,0 0 0,0 1 0,0 0 0,-1 1 0,1-1 0,-1 1 0,1 1 0,-1 0 0,0 0 1,0 0-1,0 1 0,-8 1 0,5 0 6,0 1-1,1 0 1,-1 1 0,1 0 0,0 1-1,0 0 1,0 0 0,-9 7 0,1 1 8,0 0 1,2 1 0,-1 1 0,2 0 0,0 1 0,1 1-1,0 1 1,-16 25 0,21-28-19,-5 6 8,2 1 0,-13 30 0,22-47-20,1 1 0,0 1 0,1-1 0,-1 0 0,1 0 0,0 1 0,0-1 1,1 1-1,0-1 0,0 1 0,0-1 0,0 0 0,1 1 0,0-1 0,0 1 0,3 6 0,-3-10-5,0-1 0,0 1 0,0 0 0,1-1 0,-1 1-1,0-1 1,1 1 0,0-1 0,-1 0 0,1 1 0,0-1-1,-1 0 1,1 0 0,0 0 0,0 0 0,0-1 0,0 1-1,0 0 1,0-1 0,0 0 0,0 1 0,0-1 0,0 0-1,1 0 1,-1 0 0,3-1 0,6 0 12,-1 0 0,1-1 1,18-6-1,-18 4-2,0 0-1,-1-1 1,1 0 0,-1-1 0,0 0 0,-1 0 0,0-1 0,0 0-1,0-1 1,-1 0 0,9-11 0,-6 5 6,-1 0-1,0-1 1,-2 0 0,0 0 0,0-1-1,9-30 1,-12 32 0,1-5 35,0-1-1,0 1 0,-2-1 0,-1 0 1,2-27-1,-6 44 40,-2 9-46,-1 10-2,3 3-30,1-1 1,1 0-1,0 1 0,2-1 0,0 0 1,1 0-1,1-1 0,9 25 0,-12-39-14,-1 0 0,0 0 0,1 0 0,-1 0 0,1 0 0,0 0 0,0-1 0,0 1-1,0-1 1,1 1 0,-1-1 0,1 0 0,-1 0 0,1 0 0,0 0 0,0-1 0,5 3 0,-3-2-1,-1-1 0,1 0 0,0 0 1,0 0-1,0-1 0,0 0 0,0 0 1,0 0-1,0 0 0,9-3 0,-1 0 1,1-1 0,-1-1-1,0 0 1,0-1 0,0-1-1,-1 0 1,16-11-1,-9 4 20,-1-1 0,-1-1-1,0-1 1,-1 0 0,0-1-1,-2 0 1,13-22 0,-23 32-2,0 0 0,0 0 0,-1 0 1,0-1-1,0 1 0,-1-1 0,0 0 1,-1 0-1,0 0 0,0 0 0,-1-14 1,-1 16 4,0 0 1,0 0 0,-1 0 0,0 0 0,-1 0-1,1 0 1,-1 0 0,-1 1 0,1-1 0,-1 1-1,0 0 1,0 0 0,-1 0 0,-7-7 0,-16-15 161,28 28-165,24 19-43,-12-7 14,0 1 0,-1 0 0,-1 1 0,0 0 0,-1 1 0,0 0 0,8 21 0,-4-10-21,7 20 8,-14-29 6,2 0 0,-1-1 1,18 26-1,-23-38 20,1-1-1,-1 0 1,1 0-1,-1 0 1,1 0-1,0-1 0,0 1 1,0-1-1,1 1 1,-1-1-1,1 0 1,-1-1-1,1 1 1,0-1-1,-1 1 1,1-1-1,0 0 1,0 0-1,0-1 1,0 1-1,8-1 1,-7-1 8,1 0 1,-1 0-1,1-1 1,-1 0 0,0 0-1,0-1 1,0 1-1,0-1 1,0 0 0,0 0-1,4-5 1,4-2 29,0-2 0,15-18 0,12-20 80,-24 27 43,26-25 0,-42 47-160,0 1 0,1-1 0,-1 1 0,1-1 0,-1 1 0,1-1 0,0 1 0,-1-1 0,1 1 0,-1 0 0,1-1 0,0 1 0,-1 0 0,1 0 0,0-1 0,-1 1 0,1 0 0,0 0 0,0 0 0,1 0 0,-2 0-2,1 0 0,-1 1 0,0-1 0,1 0 0,-1 0 0,1 1-1,-1-1 1,1 1 0,-1-1 0,0 0 0,1 1 0,-1-1 0,0 1 0,0-1 0,1 1 0,-1-1 0,0 1 0,0-1 0,0 1 0,1-1 0,-1 1 0,3 38 60,-3-27-44,2 19 49,1 0-1,2-1 1,15 57 0,-19-85-60,-1 0 1,1 0 0,0 0-1,-1 0 1,1 0-1,0 0 1,1 0 0,-1-1-1,0 1 1,0 0 0,1-1-1,-1 1 1,1-1-1,-1 1 1,1-1 0,0 0-1,0 0 1,-1 1-1,1-1 1,0 0 0,3 1-1,-2-2 3,0 0-1,0 0 1,0 0-1,0 0 1,0 0-1,0 0 1,0-1-1,0 1 1,-1-1 0,1 0-1,0 0 1,0 0-1,4-3 1,7-4 24,-1 0 0,0-2 0,-1 1 1,17-18-1,22-27 158,-2-2 0,69-104 0,-112 151-180,-2 3-12,0 0 0,1 0 1,-1 0-1,1 1 1,9-9-1,-20 33-1,-367 751 0,353-735 0,-11 24 0,-3-2 0,-60 76 0,84-122 0,4-2 0,-1-1 0,0 0 0,-1-1 0,-14 11 0,22-17 0,-1-1 0,0 1 0,0-1 0,0 1 0,1-1 0,-1 1 0,0-1 0,0 0 0,0 1 0,0-1 0,0 0 0,0 0 0,0 0 0,0 1 0,0-1 0,0 0 0,0-1 0,0 1 0,0 0 0,0 0 0,1 0 0,-1 0 0,0-1 0,-2 0 0,2 0 0,-1 0 0,1 0 0,0 0 0,0 0 0,-1-1 0,1 1 0,0 0 0,0-1 0,0 1 0,1-1 0,-1 1 0,-1-4 0,-1-1 0,1-1 0,1 0 0,-1 0 0,1 0 0,-1-11 0,2-3 0,2 1 0,0 0 0,0-1 0,2 1 0,1 0 0,0 1 0,2-1 0,0 1 0,14-26 0,0 7 0,2 1 0,2 1 0,38-45 0,-48 65 0,0 1 0,1 0 0,1 1 0,1 1 0,0 0 0,0 1 0,1 1 0,38-15 0,8 1 0,99-21 0,-156 44 0,16-4 0,0-1 0,-1-1 0,0-1 0,0 0 0,-1-2 0,0-1 0,0-1 0,-2 0 0,0-2 0,0 0 0,34-36 0,33-60 0,-83 106 0,-3 4 0,-1 1 0,0 0 0,0-1 0,0 1 0,0-1 0,1 1 0,-1 0 0,0-1 0,1 1 0,-1 0 0,0-1 0,0 1 0,1 0 0,-1-1 0,0 1 0,1 0 0,-1 0 0,1 0 0,-1-1 0,0 1 0,1 0 0,-1 0 0,1 0 0,-1 0 0,1 0 0,-1 0 0,0 0 0,1 0 0,-1 0 0,1 0 0,-1 0 0,1 0 0,-1 0 0,1 0 0,0 1 0,0 0 0,-1 0 0,1 0 0,0 0 0,-1-1 0,1 1 0,-1 1 0,0-1 0,1 0 0,-1 0 0,0 0 0,1 0 0,-1 1 0,3 39 0,-3-40 0,0 13 0,-1 29 0,2 0 0,13 82 0,-13-123 0,-1 0 0,0 0 0,1 0 0,0 0 0,-1 0 0,1 0 0,0 0 0,0-1 0,0 1 0,0 0 0,0 0 0,1-1 0,-1 1 0,0 0 0,1-1 0,-1 0 0,1 1 0,0-1 0,2 2 0,-2-2 0,0-1 0,0 1 0,0-1 0,1 0 0,-1 0 0,0 0 0,0 0 0,0 0 0,0 0 0,0 0 0,1-1 0,-1 1 0,0-1 0,0 0 0,0 1 0,0-1 0,0 0 0,0 0 0,2-2 0,49-30 0,88-72 0,-132 98 0,0 0 0,1 1 0,15-8 0,-22 13 0,-1-1 0,1 1 0,0 0 0,0 0 0,-1 0 0,1 0 0,0 1 0,0-1 0,0 1 0,0-1 0,0 1 0,0 0 0,0 0 0,0 1 0,0-1 0,0 1 0,0-1 0,4 2 0,-6-1 0,1 0 0,-1 0 0,0 0 0,0 0 0,0 0 0,1 0 0,-1 0 0,0 0 0,-1 1 0,1-1 0,0 0 0,0 1 0,-1-1 0,1 0 0,0 1 0,-1-1 0,1 1 0,-1 1 0,2 32 0,-2-31 0,0-1 0,0 1 0,0 0 0,0 0 0,1 0 0,-1 0 0,1-1 0,0 1 0,0 0 0,3 6 0,-3-9 0,-1-1 0,1 0 0,-1 1 0,1-1 0,-1 1 0,1-1 0,0 0 0,-1 0 0,1 1 0,-1-1 0,1 0 0,0 0 0,-1 0 0,1 1 0,-1-1 0,1 0 0,0 0 0,-1 0 0,1 0 0,0 0 0,-1-1 0,1 1 0,0 0 0,-1 0 0,1 0 0,-1 0 0,1-1 0,0 1 0,-1 0 0,1-1 0,-1 1 0,2-1 0,22-16 0,-18 12 0,63-51 0,-53 40 0,1 1 0,1 1 0,0 1 0,1 1 0,32-16 0,-50 27 0,1 1 0,-1-1 0,1 1 0,0-1 0,0 1 0,-1 0 0,1-1 0,0 1 0,-1 0 0,1 0 0,0 0 0,-1 1 0,1-1 0,0 0 0,0 1 0,-1-1 0,1 1 0,-1-1 0,1 1 0,0 0 0,1 1 0,1 1 0,1 1 0,-1 0 0,0 0 0,0 0 0,3 5 0,19 17 0,-20-22 0,0 0 0,1 0 0,0-1 0,-1 0 0,1-1 0,0 1 0,1-1 0,-1-1 0,0 1 0,0-1 0,11 0 0,-5-1 0,-1-1 0,1 0 0,0-1 0,-1 0 0,0-1 0,14-5 0,3-3 0,-1-2 0,0-1 0,-1-1 0,40-29 0,-52 33 0,0 0 0,0-1 0,-1-1 0,-1 0 0,0-1 0,15-21 0,-28 35 0,0 0 0,1-1 0,-1 1 0,0 0 0,1-1 0,-1 1 0,0-1 0,0 1 0,0 0 0,1-1 0,-1 1 0,0-1 0,0 1 0,0 0 0,0-1 0,0 1 0,0-1 0,0 1 0,0-1 0,0 1 0,0 0 0,0-1 0,0 1 0,0-1 0,0 1 0,0-1 0,0 1 0,0 0 0,-1-1 0,1 1 0,0-1 0,0 1 0,0 0 0,-1-1 0,1 1 0,-1-1 0,1 1 0,-1 0 0,0 0 0,0 0 0,0 0 0,1-1 0,-1 1 0,0 1 0,0-1 0,1 0 0,-1 0 0,0 0 0,0 0 0,1 1 0,-1-1 0,0 0 0,0 0 0,1 1 0,-1-1 0,0 1 0,0 0 0,-14 10 0,0 1 0,1 1 0,1 0 0,-23 29 0,-40 69 0,55-79 0,10-15 0,1 0 0,0 1 0,-11 32 0,22-48 0,5-4 0,5-5 0,2-8 0,-1 0 0,-1-1 0,15-27 0,1 0 0,-23 41 0,-2 8 0,-2 12 0,-20 104 0,-41 142 0,46-208 0,-22 92 0,-79 198 0,109-329 0,-1 0 0,0-1 0,-1 0 0,-14 19 0,20-32 0,0 0 0,1 1 0,-1-2 0,-1 1 0,1 0 0,0-1 0,0 1 0,-1-1 0,1 0 0,-1 0 0,-5 1 0,7-2 0,-1 0 0,1-1 0,0 0 0,-1 0 0,1 0 0,-1 0 0,1 0 0,-1 0 0,1 0 0,-1-1 0,1 1 0,0-1 0,-1 0 0,1 0 0,0 0 0,-1 0 0,1 0 0,0 0 0,0-1 0,-3-1 0,-1-2 0,0-1 0,1 1 0,-1-1 0,1 0 0,0 0 0,1-1 0,-6-10 0,-23-55 0,11 16 0,-17-69 0,32 95 0,1 0 0,1-1 0,2 0 0,0-38 0,3 63 0,0 1 0,1 0 0,-1 0 0,1 0 0,0-1 0,1 1 0,-1 0 0,1 0 0,0 0 0,0 1 0,0-1 0,1 0 0,5-6 0,-5 8 0,1-1 0,0 1 0,0 0 0,0 0 0,0 0 0,0 0 0,0 1 0,1 0 0,0 0 0,-1 0 0,1 0 0,0 1 0,0 0 0,7-1 0,3 0 169,-1 0-1,1 1 1,-1 1-1,1 1 1,17 2 0,-26-2-467,-1 0 1,1 0-1,-1 0 0,1 1 1,-1-1-1,0 1 1,0 1-1,0-1 1,0 1-1,0 0 1,0 0-1,-1 0 1,1 1-1,-1-1 1,0 1-1,5 7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5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16687,'0'0'1176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5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1232 6128,'0'0'5785,"13"-14"-5042,-1 1-535,7-6 247,0 0-1,35-25 1,-8 10 580,125-86 2935,-150 110-3068,-21 10-860,1 0 0,-1 0 0,1 0 0,-1 0 0,1 0 0,-1 0 0,1 0 0,-1 0 0,1 0 0,-1 0 0,1 1 0,-1-1 0,1 0 0,-1 0 0,1 0 0,-1 1 0,1-1 0,-1 0 0,1 0 0,-1 1 0,0-1 1,1 1-1,1 2 32,-1-1 1,0 1 0,0 0 0,-1 0 0,1-1 0,0 1 0,-1 0 0,0 0 0,0 0 0,0-1 0,0 5 0,-7 143 772,3-92-525,2 1 0,10 98 0,-8-151-299,2-1 1,-1 1-1,1 0 0,0-1 1,0 1-1,1-1 0,-1 0 1,6 9-1,-7-13-12,0 0-1,0 1 1,0-1 0,0 0-1,0 0 1,0 0-1,0 0 1,1 0 0,-1 0-1,0 0 1,1 0 0,-1 0-1,0 0 1,1-1 0,-1 1-1,1-1 1,-1 1 0,1-1-1,0 1 1,-1-1 0,1 0-1,-1 0 1,1 0-1,-1 0 1,1 0 0,0 0-1,-1 0 1,1-1 0,-1 1-1,1 0 1,-1-1 0,1 1-1,-1-1 1,1 0 0,2-1-1,3-3 23,0-1 0,0 0-1,-1 0 1,0-1 0,0 0-1,0 0 1,-1 0 0,0-1-1,0 1 1,4-13 0,5-11 91,14-45 0,30-174 339,-10 34 242,-47 213-654,-1-1 0,2 1-1,-1 0 1,0-1 0,1 1 0,-1 0-1,3-3 1,-3 5-38,0 0-1,-1 1 1,1-1 0,0 1-1,-1-1 1,1 1 0,0-1-1,0 1 1,-1 0-1,1-1 1,0 1 0,0 0-1,0 0 1,-1 0 0,1 0-1,0-1 1,0 1-1,0 0 1,0 0 0,0 0-1,-1 1 1,1-1 0,0 0-1,0 0 1,0 0-1,-1 1 1,1-1 0,0 0-1,0 1 1,0-1 0,-1 1-1,1-1 1,0 1 0,0 0-1,76 46 164,1-3-1,115 45 1,-128-58-70,-20-9 1,-44-21-104,0-1-1,0 1 1,0-1-1,0 1 0,0-1 1,0 1-1,-1 0 1,1-1-1,0 1 1,-1 0-1,1 0 1,0-1-1,-1 1 1,1 0-1,-1 0 0,1 0 1,-1 0-1,1 0 1,-1 0-1,0 0 1,0 0-1,1 0 1,-1 1-1,0 1 1,0-1 0,0 1 0,0 0 0,-1 0 0,1-1 0,-1 1 0,0-1 0,-2 6 0,-3 4 9,0 0-1,-16 21 1,17-26 3,-61 102 226,52-85-150,12-20-58,-1 1 1,1 0-1,0 0 0,1 0 0,-1 0 0,1 0 1,0 0-1,-1 11 0,2-15-26,0 0-1,0 0 1,0 0-1,0 0 1,0 0-1,0 1 1,1-1-1,-1 0 1,0 0 0,1 0-1,-1 0 1,1 0-1,-1 0 1,1 0-1,-1 0 1,1 0-1,0 0 1,-1 0 0,1 0-1,0-1 1,0 1-1,0 0 1,-1 0-1,1-1 1,0 1-1,0 0 1,0-1-1,0 1 1,0-1 0,0 0-1,0 1 1,1-1-1,-1 0 1,0 1-1,0-1 1,0 0-1,0 0 1,0 0-1,0 0 1,1 0 0,-1 0-1,0-1 1,0 1-1,0 0 1,0 0-1,2-1 1,2-1 6,0 1 1,0-1 0,0 0-1,-1 0 1,1 0 0,0-1-1,-1 0 1,0 0 0,0 0-1,0 0 1,0-1 0,0 1-1,0-1 1,-1 0 0,0 0-1,0 0 1,0-1-1,0 1 1,-1-1 0,0 1-1,0-1 1,2-6 0,1-3 15,-1 0 0,-1 0 0,-1 0 0,0 0 0,0 0 0,-2-28 0,-1 21 2,-1 1 0,-1 0 0,0-1 0,-8-20 0,8 31 6,-1-1 0,-1 1-1,1-1 1,-2 2 0,1-1-1,-2 0 1,1 1 0,-16-16-1,20 23-25,0 0-1,0 0 0,0 1 0,0-1 1,-1 1-1,1 0 0,-1-1 0,1 1 1,-1 0-1,1 1 0,-1-1 0,1 0 1,-1 1-1,0-1 0,1 1 0,-6 0 1,7 0-8,0 0 0,0 0 0,0 1 0,0-1 0,0 0 0,0 1 0,0-1 1,0 0-1,0 1 0,0-1 0,0 1 0,0 0 0,1-1 0,-1 1 0,0 0 0,0-1 0,1 1 1,-1 0-1,0 0 0,1 0 0,-1-1 0,1 1 0,-1 0 0,1 0 0,-1 0 0,1 0 0,0 0 0,-1 0 1,1 0-1,0 0 0,0 0 0,0 0 0,0 0 0,0 0 0,0 0 0,0 0 0,0 0 0,0 0 1,0 0-1,1 0 0,-1 0 0,0 0 0,1 2 0,1 2-4,-1 1-1,1-1 1,0 0-1,0 0 1,1 0-1,-1 0 1,1-1-1,0 1 1,1-1-1,-1 1 1,1-1-1,-1 0 1,1-1-1,7 6 1,-5-5-4,1 0 0,0 0 0,0-1 1,0 0-1,0 0 0,1-1 0,-1 0 0,1 0 1,9 1-1,3-2-3,1 0 0,0-1 0,-1-1 0,1-1 0,-1-1-1,37-10 1,-27 3 21,-1 0 0,0-2-1,-1-1 1,-1-1 0,27-19-1,-3-2 46,68-63 0,-89 71-37,-2-2 0,-1 0-1,-2-2 1,-1-1-1,-1-1 1,-1 0-1,-3-2 1,0-1 0,-3 0-1,0-1 1,-3-1-1,-1 0 1,-2-1 0,-1 0-1,5-75 1,-13 85 4,-1 0 0,-1 1 1,-6-32-1,6 58-22,1 1 0,0-1 0,0 0 0,-1 1 0,1-1 0,-1 0 0,1 0 0,-1 1 0,0-1 0,0 1 0,0-1 0,0 1 0,0-1 0,0 1 0,0 0 0,0-1 0,0 1 0,-1 0 0,1 0 0,-1 0 0,1 0 0,-1 0 0,-1-1 0,1 2-2,0-1 0,1 1 0,-1 0 0,0 0 0,1 0-1,-1 1 1,0-1 0,0 0 0,1 1 0,-1-1-1,1 1 1,-1-1 0,0 1 0,1 0 0,-1 0 0,1 0-1,0 0 1,-1 0 0,1 0 0,0 0 0,-1 0-1,1 0 1,-2 3 0,-10 11-15,1 1 1,1 0-1,1 1 1,-11 21-1,-29 77-61,27-53 15,2 2 0,4 0-1,-17 121 1,24-90-13,4 0-1,8 103 1,12-53 18,-10-122 58,0 0 0,2 0 0,1-1 0,12 28 0,-16-45 1,-1 1-1,1-1 1,0 1-1,1-1 0,0 0 1,-1-1-1,1 1 1,1 0-1,-1-1 1,1 0-1,0 0 1,10 6-1,-11-8 8,0 0 0,1-1-1,-1 1 1,1-1 0,-1 0 0,1 0-1,0-1 1,-1 1 0,1-1 0,0 0-1,-1-1 1,1 1 0,-1-1 0,1 0-1,0 0 1,-1 0 0,7-3 0,3-2 21,0-1 0,0 0 1,-1-1-1,0-1 0,0 0 0,-1 0 1,-1-2-1,1 1 0,16-22 1,6-11 85,37-65-1,-70 107-114,53-93 420,-59 105-311,-13 24 93,-18 52 1,32-75-186,0 1-1,1 0 1,0 0 0,1 0 0,0 0 0,1 0 0,1 0-1,0 0 1,3 16 0,-3-27-15,0 0-1,1 0 1,-1 0 0,1 0 0,-1 1-1,1-1 1,0 0 0,0-1 0,0 1-1,0 0 1,0 0 0,1 0 0,-1-1-1,0 1 1,1 0 0,-1-1 0,1 0-1,0 1 1,2 1 0,-2-2-1,0-1 1,0 1-1,0-1 1,0 1-1,-1-1 1,1 0 0,0 0-1,0 0 1,0 0-1,0 0 1,0 0-1,0-1 1,0 1-1,-1 0 1,1-1-1,0 0 1,0 1 0,0-1-1,-1 0 1,1 0-1,2-2 1,13-9 33,-2 0 1,1 0 0,-2-2-1,0 0 1,0-1 0,11-16-1,-2-3 86,38-68-1,-25 26-123,-44 90 0,0 0 0,2 0 0,-1 1 0,2 0 0,0 1 0,-5 24 0,9-30 0,-1 0 0,1-1 0,1 1 0,0 0 0,0-1 0,1 1 0,0 0 0,1-1 0,0 1 0,1-1 0,0 0 0,5 13 0,-7-20 0,1 1 0,-1-1 0,0 1 0,1-1 0,0 0 0,0 1 0,0-1 0,0 0 0,0 0 0,0 0 0,0-1 0,0 1 0,1 0 0,-1-1 0,1 0 0,0 1 0,-1-1 0,1 0 0,4 1 0,-2-2 0,0 1 0,0-1 0,0 0 0,-1 0 0,1-1 0,0 1 0,0-1 0,0 0 0,0 0 0,7-4 0,2-1 0,0-1 0,0 0 0,-1-1 0,0-1 0,-1 0 0,16-15 0,143-141 0,-171 164 0,1 0 0,0 1 0,-1-1 0,1 0 0,0 1 0,-1-1 0,1 1 0,0-1 0,0 1 0,0-1 0,-1 1 0,1 0 0,0-1 0,0 1 0,0 0 0,0-1 0,0 1 0,0 0 0,0 0 0,0 0 0,0 0 0,-1 0 0,1 0 0,0 0 0,0 0 0,2 1 0,-2 0 0,0 0 0,0 0 0,-1-1 0,1 1 0,0 1 0,0-1 0,0 0 0,-1 0 0,1 0 0,-1 0 0,1 0 0,-1 1 0,1-1 0,-1 0 0,0 0 0,1 2 0,1 7 0,-1 1 0,-1-1 0,0 15 0,0-25 0,-14 180 0,12-171 0,2 11 0,5-18 0,8-7 0,17-15 0,49-42 0,-14 10 0,-60 48 0,0 0 0,0 1 0,1 0 0,0 0 0,0 1 0,-1-1 0,1 1 0,1 1 0,9-3 0,-14 4 0,1 0 0,-1-1 0,1 1 0,-1 1 0,1-1 0,-1 0 0,0 0 0,1 1 0,-1-1 0,1 1 0,-1 0 0,0 0 0,0 0 0,1 0 0,-1 0 0,0 0 0,0 1 0,0-1 0,0 1 0,-1-1 0,1 1 0,0 0 0,0 0 0,-1-1 0,0 1 0,1 1 0,1 1 0,1 6 0,-1-1 0,1 1 0,1 10 0,5 14 0,-9-33 0,-1-1 0,0 1 0,1-1 0,-1 1 0,0-1 0,1 1 0,-1-1 0,0 1 0,1-1 0,-1 0 0,1 1 0,-1-1 0,1 0 0,-1 1 0,1-1 0,-1 0 0,1 0 0,-1 1 0,1-1 0,0 0 0,-1 0 0,1 0 0,-1 0 0,1 0 0,-1 0 0,1 0 0,0 0 0,-1 0 0,1 0 0,-1 0 0,1 0 0,-1 0 0,1-1 0,0 1 0,-1 0 0,1 0 0,-1 0 0,1-1 0,-1 1 0,1-1 0,26-17 0,-18 12 0,-6 4 0,0 0 0,1 0 0,-1 0 0,0 1 0,1-1 0,-1 1 0,1 0 0,0 0 0,4-1 0,-7 3 0,1-1 0,0 0 0,0 0 0,-1 1 0,1-1 0,0 1 0,-1-1 0,1 1 0,-1 0 0,1 0 0,-1 0 0,1 0 0,-1 0 0,0 0 0,1 0 0,-1 0 0,0 0 0,0 1 0,0-1 0,0 0 0,0 1 0,1 1 0,2 3 0,0-1 0,-1 1 0,0 0 0,0 0 0,0 0 0,-1 0 0,0 0 0,0 1 0,-1-1 0,0 1 0,0-1 0,0 1 0,-1 9 0,17-43 0,-6 2 0,28-53 0,-36 72 0,1-1 0,0 1 0,1 0 0,0 0 0,0 1 0,0-1 0,0 1 0,13-9 0,-14 12 0,-2 0 0,0 1 0,1 0 0,-1-1 0,0 1 0,1 0 0,-1 0 0,1 0 0,-1 1 0,1-1 0,0 1 0,-1-1 0,1 1 0,0 0 0,3 0 0,-2 0 0,0 0 0,0-1 0,0 0 0,0 1 0,0-1 0,0-1 0,0 1 0,-1 0 0,1-1 0,4-3 0,-7 5 0,0-1 0,0 0 0,0 1 0,0-1 0,0 0 0,0 0 0,0 0 0,0 0 0,-1 0 0,1 0 0,0 0 0,-1 0 0,1 0 0,-1 0 0,1 0 0,-1 0 0,0 0 0,1 0 0,-1 0 0,0-1 0,0 1 0,0 0 0,0 0 0,0 0 0,0 0 0,0-1 0,0 1 0,0 0 0,0 0 0,-1 0 0,1 0 0,0-1 0,-1 1 0,1 0 0,-1 0 0,0 0 0,1 0 0,-1 0 0,0 0 0,0-1 0,-2-2 0,0 1 0,-1-1 0,1 0 0,-1 1 0,1 0 0,-1 0 0,0 0 0,0 0 0,0 1 0,-1-1 0,-7-2 0,10 4 0,0 0 0,0 1 0,0-1 0,-1 1 0,1 0 0,0 0 0,0-1 0,-1 1 0,1 1 0,0-1 0,0 0 0,0 0 0,-1 1 0,1-1 0,0 1 0,0 0 0,0 0 0,0 0 0,0 0 0,0 0 0,0 0 0,0 0 0,0 1 0,1-1 0,-1 1 0,0-1 0,1 1 0,-2 1 0,-1 3 0,-1 1 0,1-1 0,1 0 0,-1 1 0,1 0 0,1 0 0,-1 0 0,1 0 0,0 0 0,1 1 0,-1-1 0,2 1 0,-1-1 0,1 0 0,0 1 0,0-1 0,1 1 0,0-1 0,0 1 0,1-1 0,0 0 0,1 0 0,-1 0 0,1 0 0,0 0 0,1-1 0,0 1 0,0-1 0,0 0 0,1 0 0,0 0 0,0-1 0,0 0 0,1 0 0,0 0 0,0 0 0,0-1 0,9 5 0,-2-4 0,-1 1 0,1-2 0,0 0 0,1 0 0,-1-1 0,1-1 0,-1 0 0,1-1 0,0-1 0,-1 0 0,1-1 0,21-3 0,-10-1 0,1-1 0,-1-1 0,0-1 0,0-1 0,37-20 0,-54 25 124,-1 0-1,1-1 1,-1 0-1,0-1 1,0 1 0,6-8-1,-11 10-664,1 0 0,-1 0 0,0 0 0,0 0-1,0-1 1,0 1 0,-1-1 0,3-7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5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470 957 8536,'0'0'2169,"-14"-8"-1490,1-1-459,7 4-108,0 0 1,0 1-1,0 0 0,-1 1 0,0-1 0,0 1 0,0 1 1,0-1-1,0 1 0,-1 0 0,-13-1 0,8 3 102,0 0 0,-1 1-1,1 0 1,0 1 0,0 1 0,0 0-1,0 0 1,0 2 0,1-1-1,-1 2 1,1 0 0,1 0 0,-1 1-1,-20 16 1,19-12-39,1 0 0,0 1 0,0 0 0,1 1 0,1 0 0,0 1 0,1 0 0,0 0 0,1 1 0,1 0-1,-8 22 1,13-31-128,0-1-1,1 1 0,-1-1 0,1 1 0,1-1 0,-1 1 1,1 0-1,0-1 0,0 1 0,1 0 0,-1-1 0,1 1 0,0-1 1,1 1-1,0-1 0,-1 0 0,2 1 0,-1-1 0,1 0 1,-1 0-1,1-1 0,1 1 0,-1 0 0,1-1 0,-1 0 1,1 0-1,1 0 0,-1 0 0,0-1 0,1 0 0,0 0 0,0 0 1,0 0-1,0-1 0,0 0 0,0 0 0,1 0 0,-1 0 1,1-1-1,-1 0 0,7 0 0,6 0 55,0 0 1,1-2-1,-1 0 0,1-1 1,-1-1-1,0-1 1,0 0-1,33-14 0,0-3 222,80-48-1,-83 39-161,-1-2-1,-1-2 0,-2-2 0,-1-2 0,-2-2 0,-2-1 0,38-53 1,-43 49 43,-2-2 0,39-76 0,-57 91-108,0 0-1,-2-1 1,-1 0-1,-2-1 0,6-42 1,-8 22 63,-3-1 1,-1 1-1,-7-65 0,3 108-112,0 0-1,-1 0 1,-1-1-1,1 1 1,-2 1-1,0-1 1,-6-13-1,9 23-36,0-1 1,1 1-1,-1-1 0,0 1 0,0-1 1,-1 1-1,1 0 0,0 0 0,0-1 0,-1 1 1,1 0-1,0 0 0,-1 0 0,1 0 1,-1 1-1,1-1 0,-1 0 0,0 1 0,1-1 1,-1 1-1,0-1 0,1 1 0,-1 0 1,0-1-1,1 1 0,-1 0 0,0 0 0,0 1 1,-2-1-1,1 1-3,-1 0-1,1 0 1,-1 0 0,1 1 0,-1-1-1,1 1 1,0 0 0,0 0 0,-1 0 0,1 0-1,1 0 1,-5 5 0,-12 15 14,2 0 0,-27 44 0,-21 56 33,-53 168 51,69-159-54,21-59 3,-22 97 0,42-135 10,2 0 1,1 1-1,2-1 1,1 1-1,3 41 1,0-74-50,-2 1 22,1 1 1,1 0-1,-1-1 1,1 1-1,-1-1 0,1 1 1,0-1-1,0 1 1,0-1-1,1 0 0,-1 0 1,1 1-1,3 3 1,-4-8-4,1 1 0,0-1 1,0 1-1,-1-1 1,1 0-1,-1 0 1,1 1-1,0-1 0,-1 0 1,0-1-1,3-1 1,27-25 177,-1-1 0,39-49 1,-47 50-67,2 1 0,0 1 0,2 1 1,37-27-1,-60 50-113,0 0 1,0-1 0,0 2-1,1-1 1,-1 0 0,1 1-1,-1-1 1,1 1-1,-1 0 1,1 0 0,6 0-1,-8 1-19,-1 0 0,1 1 0,-1-1 0,1 1 0,-1-1 0,1 1-1,-1 0 1,1-1 0,-1 1 0,1 0 0,-1 0 0,0 0 0,0 0 0,0 0 0,1 1-1,-1-1 1,0 0 0,0 0 0,-1 1 0,1-1 0,0 1 0,0-1 0,-1 0-1,1 1 1,0 0 0,-1-1 0,0 1 0,1-1 0,-1 3 0,10 41 145,5 59 0,-2-7-21,-12-93-130,0 1 0,0 0 1,0-1-1,0 0 1,1 1-1,0-1 0,-1 0 1,2 1-1,-1-1 0,1 0 1,-1-1-1,1 1 0,0 0 1,0-1-1,5 4 0,-4-4 2,-1-1-1,1 0 1,0 0-1,1 0 1,-1-1-1,0 1 1,0-1-1,1 0 1,-1 0-1,1-1 1,-1 1-1,1-1 1,-1 0-1,1 0 1,6-2-1,11-1 25,0-1-1,-1-1 1,0-1-1,21-9 1,81-42 119,-82 33-64,-1-1 0,73-60 0,-106 79-73,0-1 0,-1 1 0,7-10 0,-11 14-8,-1 0 1,0 0-1,1 0 0,-1 0 0,0 0 0,0 0 0,0 0 0,-1 0 0,1 0 1,-1-1-1,1 1 0,-1 0 0,1 0 0,-1-1 0,0 1 0,0 0 0,0 0 1,-1-5-1,0 6-3,1 0 0,-1 0 0,1 0 0,-1 1-1,0-1 1,1 0 0,-1 0 0,0 1 0,0-1 0,1 0 0,-1 1 0,0-1 0,0 0 0,0 1 0,0-1 0,0 1 0,0 0 0,0-1 0,0 1 0,0 0 0,0 0 0,0-1 0,0 1 0,0 0-1,0 0 1,0 0 0,0 0 0,0 0 0,-2 1 0,-32 7 59,17-1-50,1 1-1,0 0 1,1 2 0,0 0 0,1 0-1,0 1 1,-16 16 0,14-10-7,0 0 1,1 2-1,1-1 1,1 2-1,-13 22 0,24-36-3,0-1-1,1 1 0,0 0 1,0 0-1,0 0 0,0 0 1,1 0-1,0 0 0,1 0 1,-1 7-1,1-12 0,0 1 0,0 0 0,0-1 0,1 1 1,-1-1-1,0 1 0,1 0 0,-1-1 0,1 1 0,0-1 0,-1 0 0,1 1 1,0-1-1,0 0 0,0 1 0,0-1 0,0 0 0,0 0 0,0 0 1,0 0-1,1 0 0,-1 0 0,0 0 0,1 0 0,-1 0 0,1 0 0,-1-1 1,1 1-1,-1-1 0,1 1 0,-1-1 0,1 0 0,-1 1 0,1-1 0,0 0 1,-1 0-1,1 0 0,-1 0 0,1-1 0,0 1 0,2-1 0,3 0 8,1-1 0,-1 0 0,0-1 0,1 0 0,-1 0 0,0 0 0,0-1 0,-1 0 0,1 0 0,-1-1 1,0 0-1,0 0 0,-1 0 0,6-7 0,2-3 28,0-1 1,-1-1-1,-1 0 1,11-20-1,-7 3 52,10-15 154,-26 54-222,0 1 0,0 0 0,0 0 0,0 0 0,1 0 0,0 0 0,0 0 0,1 0 1,1 11-1,0-3-43,1 1 1,0-1 0,11 27-1,-11-33 19,0-1-1,1 0 0,0 1 1,1-1-1,-1-1 0,1 1 0,0-1 1,9 8-1,-11-12 11,0 0 1,0 0-1,1 0 0,0 0 1,-1 0-1,1-1 0,0 0 0,-1 1 1,1-2-1,0 1 0,0 0 1,0-1-1,0 1 0,0-1 1,0 0-1,0-1 0,0 1 0,0-1 1,5-1-1,6-2 0,0 0 0,0-2 1,-1 0-1,0 0 0,0-1 0,-1-1 1,1 0-1,22-20 0,3-7 11,44-49 1,-65 62-21,16-23 0,-12 16 0,-6 1 0,-28 75 0,8-30 0,-7 26 0,-9 83 0,19-113 0,0 0 0,1 0 0,1 0 0,0-1 0,1 1 0,0 0 0,1-1 0,0 0 0,1 1 0,0-1 0,9 16 0,-10-23 0,0-1 0,1 0 0,-1 0 0,1 0 0,0 0 0,0-1 0,0 0 0,0 1 0,1-1 0,-1-1 0,1 1 0,0-1 0,-1 1 0,1-2 0,0 1 0,1 0 0,-1-1 0,0 0 0,6 1 0,8-1 0,-1 1 0,1-2 0,0-1 0,21-3 0,-13 0 0,-1-1 0,1-2 0,-2 0 0,42-19 0,-30 8 0,0-1 0,46-32 0,-56 30 0,0 0 0,-1-2 0,-1-1 0,39-48 0,-63 70 0,3-2 0,0-1 0,-1 1 0,0-1 0,0 1 0,0-1 0,0 0 0,-1-1 0,0 1 0,3-9 0,-5 14 0,-1 0 0,1 0 0,0-1 0,-1 1 0,1 0 0,0 0 0,0 0 0,-1-1 0,1 1 0,0 0 0,-1 0 0,1 0 0,0 0 0,-1 0 0,1 0 0,-1 0 0,1-1 0,0 1 0,-1 0 0,1 0 0,0 0 0,-1 1 0,1-1 0,0 0 0,-1 0 0,1 0 0,-1 0 0,1 0 0,0 0 0,-1 0 0,1 1 0,0-1 0,0 0 0,-1 0 0,1 0 0,0 1 0,-1-1 0,1 1 0,-18 9 0,-3 7 0,2 1 0,0 2 0,0 0 0,2 0 0,1 2 0,1 0 0,0 1 0,2 0 0,1 1 0,0 1 0,2 0 0,-8 29 0,16-45 0,0 1 0,0 0 0,1 0 0,0 0 0,1 18 0,0-28 0,0 1 0,0-1 0,0 1 0,0-1 0,0 1 0,0-1 0,0 1 0,0-1 0,1 1 0,-1-1 0,0 1 0,0-1 0,0 0 0,1 1 0,-1-1 0,0 1 0,1-1 0,-1 0 0,0 1 0,1-1 0,-1 0 0,0 1 0,1-1 0,-1 0 0,0 1 0,1-1 0,-1 0 0,1 0 0,-1 0 0,1 1 0,-1-1 0,1 0 0,-1 0 0,1 0 0,-1 0 0,1 0 0,-1 0 0,1 0 0,-1 0 0,1 0 0,-1 0 0,1 0 0,-1 0 0,1 0 0,-1-1 0,1 1 0,1-1 0,0 0 0,0 1 0,0-2 0,0 1 0,0 0 0,0 0 0,0 0 0,0-1 0,2-3 0,8-9 0,-1-1 0,-1 0 0,0-1 0,-1-1 0,8-20 0,28-92 0,-43 114 0,-9 21 0,-12 23 0,-135 329 0,107-235 0,18-49 0,-1 5 0,-3-2 0,-50 85 0,80-157 0,0-1 0,0 1 0,0-1 0,-1 1 0,0-1 0,0 0 0,-7 4 0,11-7 0,-1-1 0,0 1 0,0-1 0,1 0 0,-1 1 0,0-1 0,0 0 0,1 1 0,-1-1 0,0 0 0,0 0 0,0 0 0,1 0 0,-1 0 0,0 0 0,0 0 0,0 0 0,0 0 0,1 0 0,-1 0 0,0-1 0,-1 1 0,1-1 0,0 0 0,0 0 0,-1 0 0,1-1 0,0 1 0,0 0 0,1 0 0,-1-1 0,0 1 0,0 0 0,1-1 0,-1 1 0,0-1 0,1 1 0,0-1 0,-1-2 0,-1-7 0,1 0 0,0 0 0,0 0 0,1 0 0,3-18 0,12-56 0,-12 69 0,2-1 0,0 1 0,1 1 0,0-1 0,1 1 0,1 0 0,1 1 0,11-17 0,-6 14 0,1 1 0,0 0 0,1 1 0,1 0 0,27-18 0,-8 10 0,1 2 0,40-17 0,82-27 0,-79 34 0,155-77 0,-217 97 0,1-1 0,-1 0 0,-1-1 0,0-1 0,-1-1 0,-1 0 0,0-1 0,-1 0 0,-1-1 0,20-33 0,-23 33 0,-8 14 0,1 0 0,-1 0 0,0 0 0,0 0 0,-1 0 0,1-1 0,-1 1 0,1-1 0,-1 0 0,0 1 0,-1-1 0,1 0 0,0-7 0,-1 11 0,0 0 0,0 0 0,-1 0 0,1-1 0,0 1 0,0 0 0,0 0 0,0 0 0,0 0 0,-1-1 0,1 1 0,0 0 0,0 0 0,0 0 0,-1 0 0,1 0 0,0 0 0,0 0 0,0-1 0,-1 1 0,1 0 0,0 0 0,0 0 0,-1 0 0,1 0 0,0 0 0,0 0 0,-1 0 0,1 0 0,0 0 0,0 0 0,0 0 0,-1 1 0,1-1 0,0 0 0,0 0 0,-1 0 0,1 0 0,0 0 0,0 0 0,0 0 0,-1 1 0,-8 5 0,6-2 0,0 1 0,0-1 0,0 1 0,0 0 0,1 0 0,0 0 0,0 0 0,0 0 0,0 1 0,1-1 0,0 1 0,0-1 0,1 1 0,0 10 0,-1-5 0,2 0 0,0 1 0,0-1 0,1 0 0,1 0 0,5 15 0,-5-18 0,0 0 0,1 0 0,0 0 0,0-1 0,1 1 0,0-1 0,0 0 0,1-1 0,0 1 0,0-1 0,0 0 0,1-1 0,0 1 0,0-1 0,1-1 0,-1 1 0,1-1 0,0-1 0,0 1 0,0-1 0,0-1 0,1 1 0,-1-2 0,1 1 0,0-1 0,-1 0 0,1-1 0,13-1 0,2-1 441,30-7 0,-12-3-5408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1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497 812 4816,'0'0'11633,"-3"-11"-11331,-1-3-186,1 6 22,1-1 0,-1 1 1,-1 0-1,-4-9 0,0-2 1532,6 13-1469,0 0-1,-1 1 0,0 0 1,0-1-1,-4-5 0,2 5-119,-1 0-1,0 0 1,-1 0 0,1 1 0,-1-1-1,0 2 1,0-1 0,-1 1-1,1 0 1,-1 0 0,0 1-1,0 0 1,0 1 0,0 0-1,0 0 1,-1 0 0,1 1 0,-1 1-1,1-1 1,-1 1 0,1 1-1,-10 1 1,2 0 47,-1 1 0,1 0 0,-1 1 0,-17 7 0,27-8-89,1 0-1,0 0 0,0 1 1,0-1-1,1 1 1,-1 0-1,1 1 0,0-1 1,0 1-1,1 0 0,-1 1 1,1-1-1,-4 7 0,3-3-9,1 0 0,0 1-1,0-1 1,1 1-1,0 0 1,0 0 0,1 0-1,1 0 1,0 0 0,0 0-1,1 1 1,0-1 0,1 0-1,0 0 1,1 0-1,0 0 1,0 0 0,1 0-1,1 0 1,5 12 0,-6-17-14,0 0 0,1 0 0,0 0 1,0-1-1,0 1 0,0-1 1,0 0-1,1 0 0,0-1 0,0 1 1,0-1-1,9 4 0,-6-3 5,1 0 1,0-1-1,0 0 0,0 0 0,1-1 0,-1 0 0,13 1 1,-13-3-4,-1 0 0,1 0 0,0-1 0,-1 0 0,1 0 0,0-1 0,-1 0 0,1-1 0,-1 0 0,0 0 1,0-1-1,0 0 0,-1 0 0,1-1 0,13-10 0,-5 0 14,1-1 0,-2 0 1,0-2-1,-1 1 0,-1-1 1,-1-1-1,0-1 0,-1 1 0,-2-2 1,9-21-1,-8 15 103,13-45 0,-21 62-108,0 0-1,-1 0 0,0-1 0,-1 1 0,0 0 0,-1 0 0,0 0 0,-2-12 1,-7-13 71,0 1 0,-2 0 1,-2 1-1,-1 1 0,-2 0 1,0 1-1,-3 1 0,0 0 1,-2 2-1,-1 0 0,-1 2 1,-41-36-1,53 53-33,-1 0 1,0 0-1,-1 1 1,0 0-1,-25-9 1,10 7 165,-59-13 0,86 23-223,0-1 0,-1 1 0,1-1 1,0 1-1,0 0 0,-1 0 0,1 0 1,0 0-1,-1 1 0,1-1 0,0 1 1,-1-1-1,1 1 0,0 0 0,0-1 1,0 1-1,0 0 0,0 1 0,0-1 1,0 0-1,0 1 0,0-1 1,1 1-1,-1-1 0,0 1 0,-1 3 1,2-4-18,0 1 0,0 0 0,0 0 0,1 0 1,-1 0-1,1 1 0,0-1 0,-1 0 0,1 0 1,0 0-1,0 0 0,1 0 0,-1 0 0,0 0 1,1 0-1,-1 0 0,1 0 0,-1 0 0,1 0 1,0 0-1,0 0 0,0 0 0,0 0 0,0 0 1,1-1-1,-1 1 0,0 0 0,4 2 0,4 4-132,1 1-1,0-2 1,1 1-1,21 10 1,-5-5-3383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1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619 172 7232,'0'0'9213,"-11"-2"-8705,5 1-433,2 0-29,1 0-1,-1 1 1,0-1-1,1 1 1,-1 0-1,0 0 1,-4 1-1,7-1-20,-1 0 0,0 1 0,1 0 0,-1-1 0,0 1 0,1 0 0,-1 0 0,1 0 0,-1 0 0,1 0 0,0 0 0,-1 0 0,1 0 0,0 1 0,0-1 0,0 1 0,0-1 0,0 1 0,0-1 0,0 1 0,-1 2 0,-8 24 478,0 0 0,-11 55 0,1 61 656,15-97-594,-2 0 0,-1-1 0,-28 84 0,34-125-477,0 0-1,0-1 1,0 1-1,-1-1 1,0 0-1,0 1 1,0-1-1,0-1 1,-7 8 0,8-10-52,0 0 0,1 0 0,-1 0 0,0 0 1,0 0-1,0 0 0,0 0 0,-1 0 1,1-1-1,0 1 0,0-1 0,0 0 0,0 0 1,-1 0-1,1 0 0,0 0 0,0 0 1,0 0-1,-1-1 0,1 1 0,0-1 0,0 1 1,0-1-1,0 0 0,-3-1 0,-10-7 93,-1 0-1,1-1 1,0-1-1,1 0 1,0-1 0,-13-15-1,8 6 4,1-1-1,1-1 1,-18-29 0,17 19-32,1 0 0,2-1-1,1-1 1,2 0 0,1-1 0,2 0 0,-7-61 0,11 71-34,-3-18 13,8 42-75,0 0 0,0 0 0,0-1 0,0 1-1,0 0 1,0 0 0,0 0 0,1 0 0,-1 0 0,1 0 0,0 0 0,-1 0 0,1 0 0,2-4 0,1 3-3,-1 0 1,1-1 0,0 1 0,0 1 0,0-1 0,0 1 0,0-1 0,0 1 0,10-3 0,44-10-40,-48 13 30,32-6-13,1 3 0,86-2 0,88 19 42,8 0 361,-206-12-239,0-1 1,23-3-1,-35 2-100,0 1 0,0-1 0,-1-1 0,1 1-1,0-1 1,-1 0 0,0 0 0,0-1 0,7-5-1,11-12 43,-15 13-85,0 1 0,0 0 0,0 0 0,1 1 0,10-5-1,-19 10-141,-1 1 0,1 0 0,0 0 0,-1-1 1,1 1-1,0 0 0,0 0 0,-1 0 0,1 0 0,0 0 0,0 0 0,-1 0 0,1 1 0,0-1 0,-1 0 0,1 0 0,0 0 0,-1 1 0,1-1 0,0 0 0,-1 1 0,2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18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10848,'0'0'3632,"4"17"-3215,5 44 168,3 85-1,0 102 1255,-9-195-1077,-3-25 482,0-28-1216,0 0 1,0 0 0,0 0-1,0-1 1,0 1-1,0 0 1,0 0 0,0 0-1,0 0 1,0 0-1,0 0 1,0 0 0,0 0-1,-1 0 1,1 0-1,0 0 1,0 0 0,0 0-1,0 0 1,0 0-1,0 0 1,0 0 0,0 0-1,0 0 1,0 0-1,0 0 1,0 0 0,0 0-1,0 0 1,0 0-1,0 0 1,0 0 0,0 0-1,-1 0 1,1 0-1,-2-19 423,-22-344 1405,21 304-1502,2 33-205,1 1 0,1 0 0,1-1-1,1 1 1,1 0 0,2 0 0,0 1 0,2-1 0,1 2 0,21-44 0,-28 64-120,0 0-1,0-1 1,0 1-1,1 0 1,-1 0-1,1 0 1,0 1-1,0-1 0,0 0 1,0 1-1,0 0 1,0 0-1,1 0 1,-1 0-1,1 1 1,-1-1-1,7-1 1,-5 3-2,-1-1 0,0 1 0,1 0 1,-1 1-1,1-1 0,-1 1 0,0 0 0,1 0 1,-1 0-1,0 0 0,0 1 0,0 0 1,0 0-1,0 0 0,5 4 0,0 0 5,0 1 1,0 0-1,-1 0 0,-1 1 0,1 0 0,-1 0 1,0 1-1,-1 0 0,10 19 0,-13-22-6,0 0 0,0 0-1,-1 0 1,0 0 0,0 0 0,-1 1-1,1-1 1,-1 0 0,-1 1-1,1-1 1,-1 1 0,-1-1 0,1 1-1,-1-1 1,0 1 0,0-1-1,-1 1 1,-2 7 0,2-10-6,0-1 1,-1 1-1,1-1 1,0 0-1,-1 0 0,0 0 1,0 0-1,0-1 1,0 1-1,0-1 1,0 1-1,-1-1 1,1 0-1,-1 0 0,1-1 1,-1 1-1,0-1 1,0 0-1,0 0 1,0 0-1,0 0 1,0-1-1,0 1 0,-4-1 1,-6 0 61,0-1 0,0 0 0,0-1 1,0 0-1,-20-7 0,18 5 20,0-1 0,1-1 0,-21-11 0,36 16-106,-1 1 0,1 0 0,0 0 0,0 0 0,0-1-1,-1 1 1,1 0 0,0 0 0,0 0 0,0 0 0,-1 0 0,1-1 0,0 1 0,0 0 0,-1 0 0,1 0 0,0 0 0,-1 0 0,1 0 0,0 0 0,0 0 0,-1 0 0,1 0 0,0 0 0,0 0-1,-1 0 1,1 0 0,0 0 0,0 1 0,-1-1 0,1 0 0,0 0 0,0 0 0,-1 0 0,1 0 0,0 0 0,0 1 0,0-1 0,-1 0 0,1 0 0,0 0 0,0 1 0,0-1 0,0 0 0,0 0-1,-1 1 1,1-1 0,0 0 0,0 0 0,0 1 0,0 14-1716,0-11-745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3:5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89 2704,'0'0'6788,"-10"11"-6559,2-3-169,-10 11 143,2 1 0,-15 21 0,28-36-164,-1 1 50,1 0 1,-1 0-1,0 0 0,-1 0 1,1-1-1,-1 0 1,0 0-1,0 0 1,-1 0-1,0-1 1,1 0-1,-10 5 1,-2-2 114,11-4-109,-1-1-1,0 1 1,1-1 0,-10 1-1,13-2-54,0-1 0,0 0 0,0 0-1,0 0 1,0-1 0,0 1 0,0-1 0,1 1-1,-1-1 1,0 0 0,0 0 0,0 0-1,-4-3 1,3 1-1,0 1 0,0-1 0,1 0 0,-1 0 0,1 0 0,-1 0 0,1 0 0,0-1 0,0 0 0,1 0 0,-1 1 0,1-1 0,0-1 0,0 1 0,0 0 0,0 0 0,1-1 0,0 1 0,0-1 0,0 0 0,0-5 0,1 2-5,0 0 0,0 0 0,1 0 0,0 1 0,1-1 0,0 0 0,0 1 0,1-1 0,-1 1 0,2 0 0,-1 0 0,5-8 0,-2 5 8,1 0 0,0 0-1,0 0 1,1 1 0,1 0 0,11-10-1,-19 19-35,0-1 0,0 1-1,1-1 1,-1 1-1,0-1 1,0 1 0,0 0-1,1-1 1,-1 1 0,0 0-1,0 0 1,1 0 0,-1 0-1,0 0 1,0 0 0,0 0-1,1 1 1,-1-1-1,0 0 1,0 1 0,0-1-1,1 1 1,-1-1 0,0 1-1,0 0 1,0-1 0,0 1-1,0 0 1,0 0 0,0-1-1,1 3 1,17 8 60,-12-8-42,0 0 0,0 1 0,0 0 0,-1 0 1,1 1-1,10 9 0,-11-8-8,0 0 0,1-1-1,0 0 1,0-1 0,1 0 0,8 4 0,-1-2 38,1-1 1,0 0-1,0-1 1,0-1 0,0-1-1,1 0 1,-1-1-1,1-1 1,28-3-1,-23 0 100,0-1-1,-1-1 0,37-13 1,-3-11 541,-51 28-629,-1-1 0,1-1 0,-1 1 0,1 0 0,-1-1-1,0 0 1,0 1 0,0-1 0,0-1 0,3-4-1,0 5 321,-6 3-433,0 0 1,1 0-1,-1 0 0,0 0 1,0 0-1,1 0 0,-1-1 1,0 1-1,0 0 0,1 0 1,-1 0-1,0 0 0,0 0 1,1 0-1,-1-1 0,0 1 1,0 0-1,0 0 0,1 0 1,-1 0-1,0-1 0,0 1 1,0 0-1,0 0 0,1-1 1,-1 1-1,0 0 0,0 0 1,0-1-1,0 1 0,0 0 1,0 0-1,0-1 0,0 1 1,0 0-1,0 0 0,0-1 1,0 1-1,0 0 0,0-1 1,0 1-1,0 0 0,0 0 0,0-1 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19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7136,'0'0'8992,"10"-6"-8534,5-1-179,-1 0-1,24-7 1,-31 12-151,0 0 0,0 1 0,0 0 0,0 0 1,1 0-1,-1 1 0,0 0 0,0 1 0,1-1 0,7 3 0,38 11 462,-9-2-120,1-2 0,90 9 0,41-16 64,244-28 0,172-55-39,-421 54-331,-76 11-56,131-17 176,-153 25-40,81 3 0,-140 4-163,-1 1-1,22 5 1,-30-5-17,-1 0 0,1 1 0,0 0 0,0-1 0,-1 1 0,1 1 0,-1-1 0,0 1 0,0 0 1,5 3-1,-7 5 277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512 446 7936,'0'0'5857,"-11"-1"-5349,-10-1-230,-1 2 0,1 0 0,-1 1 0,1 1 0,0 1 0,-32 9 1,28-1 46,1 1 1,0 2 0,1 0 0,0 1 0,1 2 0,1 0 0,0 1 0,1 1-1,2 1 1,0 1 0,-29 42 0,43-55-202,-1-1 0,1 1 0,1 0 0,-1 0 0,1 1 0,1-1 0,-1 1 0,2-1-1,-1 1 1,1 0 0,0 12 0,1-18-72,0 0 0,0 0 0,1 0 0,0 0-1,-1 0 1,1 0 0,0 0 0,0 0 0,1 0 0,-1-1 0,1 1-1,-1 0 1,1-1 0,4 5 0,-4-5-18,1 0 1,-1 0-1,1 0 0,0 0 1,0 0-1,0-1 1,0 0-1,1 1 0,-1-1 1,0-1-1,0 1 0,1 0 1,-1-1-1,0 1 1,1-1-1,4 0 0,2-1 9,-1 0 1,1 0-1,-1-1 0,1 0 0,-1-1 0,0 0 0,1-1 1,-2 0-1,1 0 0,0 0 0,-1-1 0,13-11 0,4-4 56,-1-1-1,32-37 0,-34 33-17,-1 0-1,-1-1 1,-1-1-1,-2-1 1,0-1-1,22-56 1,-34 71-45,0 0 1,-1-1-1,0 1 0,-2-1 1,0 0-1,0 0 0,-1 0 0,-1 0 1,-1 0-1,0 0 0,0 0 1,-2 0-1,0 1 0,-1-1 1,0 1-1,-1-1 0,-9-17 1,6 17 3,-1 1 0,0 0 1,-1 1-1,-1 0 1,0 0-1,-1 1 1,0 1-1,0 0 1,-1 0-1,-1 1 1,0 1-1,0 0 1,-1 1-1,0 1 1,0 0-1,-1 1 0,0 1 1,0 0-1,0 2 1,0-1-1,-1 2 1,-17-1-1,27 3-14,0 1-1,1-1 1,-1 1-1,0 1 1,1-1-1,-10 4 1,13-3-18,-1-1 0,1 1 0,0-1 0,0 1 0,0 0 0,0 0 0,0 0 0,1 1 0,-1-1 0,0 0 0,1 1 0,0 0 0,-3 3 0,5-5-11,0 0 0,-1 0 0,1-1 0,0 1 0,-1 0 0,1 0 0,0 0 0,0 0 0,0 0 0,0 0 0,0 0 0,0 0 0,0 0 0,0-1 0,0 1 0,0 0 0,0 0 0,1 0 1,-1 0-1,0 0 0,1 0 0,-1 0 0,1-1 0,-1 1 0,1 0 0,-1 0 0,1-1 0,-1 1 0,1 0 0,0-1 0,-1 1 0,1 0 0,0-1 0,0 1 0,0-1 0,-1 1 0,1-1 0,0 0 0,0 1 0,1-1 0,5 3-49,1 0-1,-1 0 0,14 2 1,16 1-278,66 3-1,-55-9-2939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9848,'0'0'4945,"-7"15"-4333,-78 177 1134,47-90-977,-73 223 1673,105-300-2021,0 1-1,-2 32 1,7-50-295,1 0 0,0 0 0,0 0 0,1 0 0,0 0 0,1-1 0,-1 1 0,1 0 0,1 0-1,-1-1 1,7 12 0,-7-15-77,1-1-1,-1 0 1,1 0-1,0 0 1,0 0-1,0 0 0,0-1 1,1 1-1,-1-1 1,1 0-1,-1 0 1,1 0-1,0-1 1,0 1-1,4 0 0,8 2 85,0 0 0,24 1 0,-10-1 24,43 6 171,-31-5 120,55 14 0,-43-11 71,-50-8-570,-1 0 0,0 0 0,0 0 0,1-1 0,-1 1 0,0-1 1,4-1-1,4-1-3514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1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11152,'0'0'4016,"14"-10"-3550,3-1-327,1 1 1,-1 0-1,2 1 0,-1 1 0,1 1 1,21-5-1,42-6 629,94-9 0,-141 24-431,0 2 0,1 1 0,-1 2 0,0 1 0,50 11 0,-61-7 190,0 0-2896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5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6328,'0'0'8400,"2"-10"-7747,9-31-40,-10 39-573,0 1 0,0 0 0,0-1 0,0 1 0,1 0 0,-1 0-1,0 0 1,0 0 0,1 0 0,-1 0 0,1 0 0,-1 0 0,1 0 0,-1 1 0,1-1-1,-1 0 1,1 1 0,0 0 0,-1-1 0,1 1 0,0 0 0,-1 0 0,1 0 0,0 0 0,2 0-1,3 0 99,45 0 863,76 8 1,-41-1-435,95 0 361,84 6 304,-254-12-1186,30 4 331,0-3 1,0-2 0,65-7-1,-63 5-1820,-40 2-87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6728,'0'0'14722,"18"-2"-14466,262-27 693,-277 29-934,177-19 572,-154 18-421,-1 1 0,1 1 0,0 1 1,-1 2-1,27 6 0,-46-9-60,-5-1-56,1 0 1,0 1 0,-1-1 0,1 0 0,-1 1 0,1-1-1,-1 1 1,1-1 0,-1 1 0,1 0 0,-1 0-1,1 0 1,-1-1 0,2 3 0,-3-2 69,6 4 308,-6-4-491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6328,'0'0'11122,"-2"17"-10637,-5 313 1738,12-236-1535,1 36 613,-6-126-1225,0 1-1,0-1 0,0 0 0,1 0 0,-1 0 1,1 0-1,0 0 0,0 0 0,1 0 0,-1-1 1,1 1-1,2 4 0,-2-6-53,0 1 0,1-1 0,-1 0 0,1 1 0,0-1 0,0 0 0,0 0 0,0-1 0,0 1 0,0-1 0,0 1 0,0-1 0,0 0 0,7 1 0,12 3-3056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6728,'0'0'11429,"10"17"-10936,1 0-361,54 100 661,-47-74-267,16 53-1,8 23 223,-19-63-447,1 0 234,31 56 0,-15-30 826,-38-77-812,0-2-182,3-9-142,99-145 449,-78 110-538,15-26 48,32-47 96,-15 30-109,-18 26 22,72-83 1,-78 104-95,-16 15 60,29-24 0,-34 30-76,-15 13-80,-9 5-6,-6 4-1,-1-1 1,0-1-1,0-1 0,-1-1 0,1 0 0,0-1 1,-26-2-1,-21 1 7,-100 2 37,-48 3 22,-12 1-29,191-6-61,34 0-13,16 3-185,92 14-700,-69-14-2721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69 5416,'0'0'10053,"-10"-10"-9457,-34-27-16,43 37-542,0-1 0,0 0 0,0 1-1,0-1 1,0 1 0,0-1 0,-1 1 0,1-1 0,0 1 0,0 0 0,0 0 0,0 0 0,-1-1 0,1 1 0,0 0-1,0 0 1,0 1 0,-1-1 0,1 0 0,0 0 0,0 0 0,0 1 0,0-1 0,-1 1 0,1-1 0,-1 2 0,-19 18 699,17-16-562,1-1-66,0 0 0,1 1 0,-1-1 0,1 1 0,0-1 0,0 1 0,0 0 0,-2 5 0,4-8-80,0 0 1,-1 1 0,1-1-1,0 0 1,0 0-1,0 0 1,0 0 0,0 0-1,0 0 1,0 0 0,0 0-1,1 0 1,-1 0 0,0 0-1,0 0 1,1 0 0,-1 0-1,1 0 1,-1 0 0,1 0-1,-1-1 1,1 1 0,0 0-1,-1 0 1,1 0 0,0-1-1,0 1 1,0 0-1,-1-1 1,1 1 0,0-1-1,0 1 1,0-1 0,0 1-1,0-1 1,0 0 0,0 1-1,2-1 1,-1 0 4,1 1 0,-1-1-1,0 0 1,1 0 0,-1 0 0,1-1-1,-1 1 1,1-1 0,-1 1 0,0-1 0,1 0-1,-1 1 1,0-1 0,0-1 0,0 1-1,1 0 1,-1 0 0,0-1 0,2-2 0,0 1 21,-1 0 1,1 0-1,-1 0 1,0-1 0,0 0-1,0 0 1,0 0-1,3-8 1,-5 10-28,0 0-1,0 1 1,-1-1-1,1 0 1,0 0 0,-1 0-1,0 0 1,1 0-1,-1 0 1,0 0 0,0 0-1,0 0 1,-1 0-1,1 0 1,0 0 0,-1 0-1,1 0 1,-1 1-1,1-1 1,-1 0 0,0 0-1,0 0 1,0 1 0,-1-3-1,0 3-9,1 0 0,-1 0 0,1 0 0,-1 0 0,1 0 0,-1 1 0,0-1 0,1 1 0,-1-1 0,0 1 0,0-1 0,1 1 0,-1 0 0,0 0 0,0 0 0,1 0 0,-1 0 0,0 0 0,0 0 0,1 1 0,-1-1-1,0 1 1,1-1 0,-1 1 0,0 0 0,1-1 0,-3 3 0,-5 1 37,-1 1-1,1 1 0,1 0 0,-1 0 1,-8 9-1,14-13-31,0 1 1,1-1 0,-1 1-1,1 0 1,0 0 0,0 0-1,0 0 1,0 1 0,0-1-1,1 0 1,-1 1-1,1-1 1,0 1 0,0-1-1,0 1 1,1 0 0,-1-1-1,1 7 1,0-9-14,0 0 0,0 0 0,0 0 1,1 0-1,-1 1 0,0-1 0,1 0 0,-1 0 1,1 0-1,-1 0 0,1 0 0,-1 0 0,1 0 0,0 0 1,0-1-1,-1 1 0,1 0 0,0 0 0,0 0 1,0-1-1,0 1 0,0-1 0,0 1 0,0 0 1,1 0-1,1-1 8,-1 1 0,0-1 0,1 1 1,-1-1-1,1 0 0,-1 0 1,1 0-1,-1 0 0,1 0 0,-1-1 1,5 0-1,-5 0 15,1 1 1,-1-1-1,1 0 0,-1 1 1,0-1-1,1 0 1,-1-1-1,0 1 0,0 0 1,0-1-1,0 1 0,0-1 1,0 1-1,0-1 1,-1 0-1,1 0 0,0 0 1,-1 0-1,0 0 1,1 0-1,-1 0 0,0-1 1,0 1-1,0 0 0,0-4 1,11 12-404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331 515 6424,'0'0'8209,"7"-12"-7708,15-27 244,24-65-1,-31 60 138,13-64-1,-23 83-259,-1 0 0,-2 0 0,-1 0 1,-2-34-1,-11 11 2591,4 74-1893,-43 254-370,14-68-668,7-3-2,5-23 12,14-125-180,-16 95 181,24-135-222,-1 0 0,0-1 0,-2 1 0,-11 28 0,13-42-35,1 1-1,-1-1 0,0 0 0,0 0 0,-1 0 0,0-1 0,0 0 0,-1 0 0,0 0 0,0 0 0,0-1 0,-1 0 0,1-1 0,-12 7 0,13-9-12,0 0-1,1-1 1,-1 0-1,0 0 0,0 0 1,1 0-1,-1-1 1,0 0-1,0 0 1,0 0-1,0 0 0,0-1 1,0 0-1,1 0 1,-1 0-1,-6-3 0,8 3-11,0 0 0,0 0 0,1-1-1,-1 0 1,0 1 0,1-1 0,-1 0 0,1 0-1,0 0 1,0 0 0,-1-1 0,1 1-1,1-1 1,-1 1 0,0-1 0,1 0 0,-1 0-1,1 1 1,0-1 0,0 0 0,0 0 0,0 0-1,0 0 1,1 0 0,0-1 0,-1-3-1,2-3 6,0 0-1,1 0 0,0-1 0,1 1 0,0 1 0,0-1 0,1 0 0,1 1 0,-1 0 1,1-1-1,1 2 0,0-1 0,0 1 0,9-9 0,0 0-6,1 2-1,0 0 0,2 1 1,-1 0-1,32-17 1,-41 27-11,1 0 0,0 0 0,-1 1 0,2 0 0,-1 1 1,0 0-1,0 0 0,1 1 0,-1 0 0,1 1 0,-1 0 0,16 2 0,-17 0 1,0-1-1,0 1 1,0 0-1,0 0 1,0 1-1,-1 0 1,1 1-1,-1 0 1,0 0 0,0 0-1,0 1 1,0 0-1,-1 0 1,11 12-1,-15-14 4,1 0 1,-1 1-1,1-1 1,-1 0-1,0 1 0,0-1 1,0 1-1,-1 0 0,0 0 1,1 0-1,-1 0 0,1 6 1,1-13-359,0 1 0,1 0 0,-1 0 0,1 0 0,0 1 0,0 0 1,0-1-1,5 0 0,-6 1-1888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3:56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0 6328,'0'0'6128,"2"11"-5758,37 151 1164,-34-143-1376,0-1 0,-1 1 0,2 35 0,-4 62 306,-2-92-374,3 203 605,-2-130-257,-1-97-429,0 1-1,0-1 1,0 0-1,0 1 0,0-1 1,0 0-1,0 0 0,0 1 1,0-1-1,0 0 0,0 1 1,0-1-1,0 0 0,0 1 1,0-1-1,0 0 1,-1 0-1,1 1 0,0-1 1,0 0-1,0 0 0,0 1 1,0-1-1,-1 0 0,1 0 1,0 1-1,0-1 0,-1 0 1,1 0-1,0 0 1,0 1-1,-1-1 0,1 0 1,0 0-1,0 0 0,-1 0 1,1 0-1,0 0 0,-1 0 1,1 0-1,0 0 0,-1 0 1,1 0-1,0 0 0,0 0 1,-1 0-1,1 0 1,0 0-1,-1 0 0,1 0 1,0 0-1,-1 0 0,1 0 1,0 0-1,0 0 0,-1-1 1,-17-11 244,15 10-248,-135-112 434,110 94-85,-44-41 0,71 61-344,1-1 0,-1 1 1,1-1-1,0 1 0,-1-1 1,1 1-1,-1 0 0,1-1 1,-1 1-1,1 0 0,-1-1 1,0 1-1,1 0 0,-1 0 1,1 0-1,-1 0 0,0-1 0,1 1 1,-1 0-1,1 0 0,-1 0 1,0 0-1,1 0 0,-2 1 1,2 3 19,9 4-273,-4-5-2207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2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67 254 11552,'0'0'790,"1"10"-608,16 237 2774,-17 67 3690,-8-332-5467,-8-285 763,10 175-1310,0-10 250,5 121-726,1-1 0,0 1 0,1-1-1,1 1 1,1 0 0,0-1 0,2 1 0,-1 1 0,9-18 0,-11 31-121,-1-1-1,1 1 0,0 0 0,1 0 0,-1 1 0,0-1 0,1 0 0,0 1 0,-1 0 0,1-1 0,0 1 0,0 0 0,0 0 0,1 1 0,-1-1 0,0 1 0,5-2 0,-3 2-3,1 0 1,-1 0-1,1 0 0,0 1 1,-1 0-1,1 0 0,0 0 0,-1 1 1,1-1-1,8 4 0,-8-3-19,0 1 0,-1 0 0,1 0 0,-1 0-1,0 1 1,1-1 0,-1 1 0,0 1 0,-1-1 0,1 1 0,-1 0-1,1 0 1,-1 0 0,0 0 0,-1 1 0,1 0 0,-1-1-1,0 1 1,0 1 0,0-1 0,-1 0 0,3 8 0,-4-5-1,0-1 1,-1 1 0,1 0 0,-2 0-1,1-1 1,-1 1 0,0-1 0,-1 1-1,1-1 1,-2 1 0,1-1 0,-1 0-1,0 0 1,0 0 0,-1 0-1,0 0 1,0-1 0,-1 0 0,0 0-1,-7 8 1,7-9 5,0-1 0,-1 1 0,1-1 0,-1 0 0,0 0 1,0-1-1,0 0 0,-1 0 0,1 0 0,-1-1 0,1 0 0,-1 0 0,0-1 0,0 1 0,0-2 0,0 1 0,0-1 0,1 0 0,-1 0 0,0-1 0,0 0 0,-13-3 0,15 3-33,0-1 0,1 1 0,-1-1 0,0 0 0,1 0 0,0-1 0,-1 1 0,1-1 0,0 0 0,0 0 0,0 0 0,1-1-1,-1 1 1,1-1 0,0 0 0,0 0 0,0 0 0,1 0 0,-1 0 0,1-1 0,0 1 0,0-1 0,0 0 0,1 1 0,0-1 0,0 0-1,0 0 1,0 0 0,1 0 0,0 0 0,0 0 0,0 0 0,1 0 0,0 0 0,0 0 0,2-8 0,13-31-512,-4 13-4017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3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5416,'0'0'13719,"12"-5"-13333,16-5-127,1 2 1,44-8 0,78-7 413,-109 17-525,82-7 852,146 3 1,-226 14 702,-40-4-1727,0 1 0,0-1 0,1 1 0,-1 0 1,7 3-1,-1 0-2860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3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10448,'0'0'8313,"14"-11"-7800,-3 2-388,-5 3-60,0 1-1,0 0 1,0 1 0,1-1 0,-1 1-1,1 1 1,0-1 0,0 1 0,1 0-1,-1 1 1,1 0 0,14-2 0,98-11 943,66-6 442,-167 19-1178,1 1 0,-1 1 0,1 1 0,-1 1-1,1 1 1,-1 0 0,23 8 0,-41-11-248,-1 0 0,0 0 0,1 0 0,-1 0 0,1 1 1,-1-1-1,1 0 0,-1 0 0,1 1 0,-1-1 0,0 0 0,1 1 0,-1-1 1,0 0-1,1 1 0,-1-1 0,0 0 0,1 1 0,-1-1 0,0 1 0,0-1 1,1 1-1,-1-1 0,0 0 0,0 1 0,0-1 0,0 1 0,0-1 0,0 1 0,1-1 1,-1 1-1,0-1 0,-1 1 0,1-1 0,0 1 0,0-1 0,0 1 0,0-1 1,0 1-1,0-1 0,-1 1 0,1-1 0,0 1 0,0-1 0,-1 0 0,1 1 0,0-1 1,0 1-1,-1-1 0,1 0 0,-1 1 0,1-1 0,0 0 0,-2 1 0,-24 20-1592,21-18-590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3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11256,'0'0'8023,"10"-7"-7596,33-20-20,-42 27-375,1-1 1,-1 0-1,1 0 1,-1 0-1,1 1 0,-1-1 1,1 1-1,0-1 1,-1 1-1,1 0 1,0-1-1,0 1 1,-1 0-1,1 0 0,0 0 1,-1 0-1,1 1 1,0-1-1,3 1 1,4 1 127,146 11 1448,217-10 0,-325-5-1420,243-15 1292,-280 17-1562,8-2 890,-17 2-922,-1 0 1,1 0-1,-1 0 1,1 0-1,-1 0 1,0 0-1,1-1 1,-1 1-1,1 0 1,-1 0-1,0-1 1,1 1-1,-1 0 1,0 0 0,1-1-1,-1 1 1,0 0-1,1-1 1,-1 1-1,0-1 1,0 1-1,0 0 1,1-1-1,-1 1 1,0-1-1,0 1 1,0 0-1,0-1 1,0 1-1,0-2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3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80 12552,'0'0'2269,"-14"4"-1652,2-1-468,3-1-59,0 1 0,1-1 0,-1 1 0,1 1 0,0-1 0,0 2 0,0-1 0,0 1 0,-9 7 0,5 0 32,1 0-1,0 0 0,0 1 0,1 0 0,1 1 0,1 0 1,-1 1-1,-8 24 0,4-6 169,2 1 0,-14 69 1,23-88-174,0 1-1,1-1 1,0 0 0,1 1-1,1-1 1,0 0 0,1 1 0,1-1-1,1 0 1,8 25 0,-9-33-66,0 0 0,0 0-1,1-1 1,0 1 0,0-1 0,1 0 0,-1 0-1,1 0 1,1-1 0,-1 0 0,1 0 0,0 0 0,0-1-1,0 1 1,1-1 0,-1-1 0,1 0 0,0 0 0,0 0-1,0 0 1,0-1 0,1-1 0,10 2 0,-4-2 11,1-1 1,0 0-1,-1-1 1,1-1-1,-1 0 1,1-1-1,-1-1 1,0 0-1,15-7 1,2-3 128,-1-1 0,54-34 0,-59 31-52,0-2 0,-2-1 0,0 0 0,-1-2 0,28-37 0,-24 24 60,-2-1 0,-1-1 1,22-52-1,-38 75-112,-1 0 0,-1 0 1,0 0-1,-1-1 0,0 1 0,1-21 1,-5 31-56,0 0 0,0 0 0,0-1 0,-1 1 0,1 0 0,-1 0 0,0 0 1,-1 0-1,0 0 0,1 0 0,-1 0 0,-1 1 0,1-1 0,-1 1 0,0-1 0,0 1 1,0 0-1,0 0 0,-1 0 0,0 1 0,0-1 0,-8-5 0,1 3 7,0 0-1,0 1 1,0 0 0,-1 0-1,0 1 1,0 1-1,0 0 1,0 1 0,0 0-1,-1 1 1,1 0-1,0 1 1,-20 2 0,-8 4 16,0 1 0,-69 21 1,-36 21-56,126-41-82,1 1 1,0 1 0,0 0 0,1 2-1,-23 18 1,14-6-3280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3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261 147 6128,'0'0'4400,"-5"-11"-3896,-3-8-18,0 1 1,-2 1 0,-14-23-1,22 37-359,0 0-1,-1 0 1,1 0-1,0 1 1,-1-1-1,0 0 1,0 1-1,1 0 1,-2 0-1,1 0 1,0 0-1,0 0 1,0 0-1,-1 1 1,1 0-1,-1 0 1,1 0-1,-1 0 1,0 0-1,1 1 1,-1-1-1,0 1 1,1 0-1,-9 1 1,1-1 99,4-1-51,1 1-1,-1 0 0,0 0 0,1 1 1,-1-1-1,1 1 0,-1 1 0,1-1 1,0 1-1,-1 0 0,1 1 1,-9 4-1,7-4 242,8-3-387,0 0 0,-1 0 0,1 0 0,0 0-1,-1 0 1,1 0 0,0 0 0,0 0 0,-1 0 0,1 0-1,0 1 1,0-1 0,-1 0 0,1 0 0,0 0 0,-1 0 0,1 0-1,0 1 1,0-1 0,0 0 0,-1 0 0,1 0 0,0 1 0,0-1-1,0 0 1,0 0 0,-1 1 0,1-1 0,0 0 0,0 0 0,0 1-1,0-1 1,0 0 0,0 1 0,0-1 0,0 1 0,14-1 711,21 0-503,274-3 714,-168 7-656,-86 1-3056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3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1387 5416,'0'0'5470,"11"-3"-5130,-9 2-324,6-2 47,0 1 0,1-2 0,-1 1 0,0-2 0,-1 1 0,1-1 1,-1 0-1,0 0 0,9-9 0,24-33 345,-3-1 1,-2-2-1,32-59 1,-60 96-338,26-46 491,41-102 0,8-66 498,-68 183-690,-2 0 0,-1-1 0,7-78 0,-18 119-324,1 0 24,-1 0 0,1 0 0,-1 0 0,0 0 1,0 0-1,-1-1 0,0 1 0,1 0 1,-1 0-1,0 0 0,-3-5 0,4 9-58,0 0 0,0 0 0,0 0 0,-1 0 0,1 0 0,0 0 0,0 0 0,0 0 0,-1 0 0,1 0 0,0 0 0,0 0 0,0 0 0,-1 0 0,1 0 0,0 0 0,0 0 0,0 0 0,-1 0 0,1 0 0,0 0 0,0 0-1,0 0 1,0 0 0,-1 0 0,1 0 0,0 0 0,0 0 0,0 1 0,0-1 0,-1 0 0,1 0 0,0 0 0,0 0 0,0 0 0,0 1 0,0-1 0,-1 0 0,-10 12 180,-7 16-12,1 6-10,1 0 1,-12 42-1,-18 78 140,37-121-253,-9 31 79,3 1 0,3 0 0,3 0 0,2 2 0,4 81 0,3-135-90,2 0 0,0 0-1,0 0 1,1-1-1,1 1 1,0-1 0,1 0-1,0 0 1,7 11-1,-10-20-33,-1 0 0,1 0-1,0 0 1,0 0 0,0-1 0,1 1-1,-1-1 1,0 0 0,1 1 0,0-1-1,0 0 1,-1-1 0,1 1-1,0 0 1,0-1 0,1 0 0,-1 1-1,0-1 1,0 0 0,1-1 0,-1 1-1,0-1 1,1 1 0,-1-1 0,0 0-1,1 0 1,-1-1 0,1 1-1,-1-1 1,0 1 0,0-1 0,1 0-1,-1 0 1,0-1 0,0 1 0,0-1-1,0 1 1,5-5 0,6-3 19,0-2 1,-1 1-1,0-2 1,-1 1 0,16-21-1,48-71 122,-59 78-109,123-191 249,-110 164-162,-3-1 1,26-72-1,-9-13 528,38-201-1,-77 311-444,1-29-1,-5 47-123,-1 1-1,0-1 1,0 1-1,-1-1 0,-1 1 1,1 0-1,-4-9 1,5 17-78,0 1 0,0-1-1,-1 1 1,1-1 0,0 1 0,0-1 0,0 1 0,-1 0 0,1-1 0,0 1-1,0-1 1,-1 1 0,1 0 0,0-1 0,-1 1 0,1 0 0,0-1-1,-1 1 1,1 0 0,-1 0 0,1-1 0,-1 1 0,1 0 0,0 0 0,-1 0-1,1 0 1,-1 0 0,1-1 0,-1 1 0,1 0 0,-1 0 0,1 0-1,-1 0 1,1 0 0,-1 0 0,1 1 0,-1-1 0,1 0 0,0 0-1,-1 0 1,1 0 0,-1 0 0,1 1 0,-1-1 0,1 0 0,0 0 0,-1 1-1,1-1 1,0 0 0,-1 1 0,-19 20 115,19-19-111,-154 213 316,124-164-286,1 2 0,-32 82-1,-87 270 162,134-359-156,2 0-1,-8 60 1,9-37 93,3-44 38,9-22-82,3-12-27,-2 7-67,27-93 201,-20 62-107,22-54 0,-9 36 55,3 2 0,48-74 0,-71 121-148,0 1 0,-1 0-1,1 0 1,0 0 0,0 0-1,0 0 1,0 0 0,0 0-1,0 0 1,0 0 0,0 0 0,0 0-1,0 1 1,1-1 0,-1 0-1,0 1 1,1-1 0,-1 1-1,0 0 1,1-1 0,-1 1 0,3 0-1,-3 0 0,0 1-1,1-1 1,-1 1-1,0 0 0,0-1 1,0 1-1,1 0 1,-1 0-1,0 0 0,0 0 1,0 0-1,0 0 1,0 0-1,-1 0 1,1 1-1,0-1 0,0 0 1,-1 0-1,1 1 1,-1-1-1,1 2 0,7 20 20,-2 0 0,8 42 0,-11-44-19,1 0 0,1 0 0,0-1 0,13 27-1,-3-14 27,-10-20-17,0-1 0,1 0-1,1 0 1,0 0 0,14 16-1,-12-18 7,-1-1 0,1 0 0,1 0 0,18 11 0,-23-17-18,1 0 0,-1 0 1,1-1-1,0 0 0,-1 0 1,1 0-1,0-1 0,0 0 1,0 0-1,1-1 0,11 0 0,-11 0 4,0-1 0,-1 1 0,1-2 0,0 1 0,0-1 0,0 0 0,-1 0 0,1-1 0,-1 0 0,0 0 0,0-1 0,0 0 0,6-5-1,-1 0 13,-2-1 0,1 0 0,-1-1-1,-1 0 1,12-20 0,-18 26-4,0-1-1,0 0 1,-1 0 0,0 0-1,0 0 1,0 0 0,-1 0 0,0 0-1,0 0 1,0 0 0,-1-1 0,0 1-1,0 0 1,0 1 0,-1-1 0,0 0-1,-4-8 1,5 13-10,1 0 0,-1-1 0,0 1 0,0 0 0,0-1 0,0 1 0,0 0-1,0 0 1,0 0 0,0 0 0,-1 0 0,1 0 0,0 1 0,-1-1 0,1 0 0,-1 0 0,1 1 0,0-1 0,-1 1-1,0 0 1,1-1 0,-1 1 0,1 0 0,-1 0 0,1 0 0,-1 0 0,1 0 0,-1 0 0,1 0 0,-1 1 0,1-1-1,-3 1 1,2 0-1,0 0-1,0 0 0,0 0 1,0 0-1,0 1 0,0-1 0,1 0 1,-1 1-1,1-1 0,-1 1 1,1 0-1,-1-1 0,1 1 0,0 0 1,0 0-1,0 0 0,0 0 1,0 0-1,0 0 0,0 0 1,1 0-1,-1 0 0,1 3 0,-1 6-8,1-1 0,0 1 0,1 0 0,0 0 0,1 0 0,0-1 1,1 1-1,0-1 0,1 0 0,0 0 0,0 0 0,1 0 0,0-1 0,10 13 0,-12-18 6,0 1 0,1-1 1,-1 0-1,1 0 1,0 0-1,1 0 1,-1-1-1,1 1 0,-1-1 1,1-1-1,0 1 1,0-1-1,0 1 1,1-1-1,-1-1 0,0 1 1,1-1-1,-1 0 1,1 0-1,0-1 1,-1 1-1,1-1 0,-1 0 1,1-1-1,-1 0 1,1 0-1,-1 0 1,1 0-1,7-4 0,14-6 16,-1-2-1,0-1 0,-1 0 1,38-30-1,85-84 226,-141 121-224,-4 5-10,1-2 20,0 0 0,0 1 1,1-1-1,8-4 0,-12 8-25,-1-1 0,1 1 0,0-1-1,0 1 1,0 0 0,0 0-1,-1-1 1,1 1 0,0 0 0,0 0-1,0 0 1,0 0 0,0 0 0,0 0-1,-1 0 1,1 0 0,0 0-1,0 1 1,0-1 0,0 0 0,0 0-1,-1 1 1,1-1 0,0 1 0,0-1-1,-1 1 1,1-1 0,0 1-1,-1-1 1,1 1 0,0-1 0,-1 1-1,1 0 1,-1 0 0,1-1 0,-1 1-1,1 1 1,6 13-17,0 1 1,-2 0-1,7 27 1,8 23-26,-16-55 38,1-1 1,0 0-1,0-1 0,1 1 1,1-1-1,12 15 1,-17-22 2,0 0 1,0 0 0,0 0-1,1 0 1,-1 0 0,1 0-1,0-1 1,-1 1 0,1-1-1,0 1 1,0-1 0,0 0-1,0-1 1,0 1 0,0 0-1,0-1 1,0 1 0,0-1-1,0 0 1,1 0 0,-1-1-1,0 1 1,0 0 0,0-1-1,0 0 1,0 0 0,0 0-1,4-2 1,2-2 12,-1 0-1,0-1 1,-1 0-1,1 0 1,-1-1-1,0 1 1,0-2-1,-1 1 1,0-1-1,-1 0 0,0 0 1,0-1-1,0 1 1,-1-1-1,6-18 1,-3 3 24,0-1 0,-2 1 0,-1-1 0,-1 0 1,1-27-1,-4 31 6,0-1 0,-2 1 0,-5-31 0,7 51-42,0 0 0,0 0 1,0 1-1,-1-1 0,1 0 1,0 0-1,-1 0 0,1 0 0,0 0 1,-1 0-1,1 1 0,-1-1 1,0 0-1,1 0 0,-1 1 1,1-1-1,-1 0 0,0 1 0,0-1 1,0 0-2,0 1 0,1 0 1,-1 0-1,1 0 0,-1 0 1,1 0-1,-1 1 0,1-1 1,-1 0-1,1 0 0,-1 0 0,1 0 1,-1 1-1,1-1 0,-1 0 1,1 0-1,-1 1 0,1-1 1,-1 0-1,1 1 0,0-1 1,-1 0-1,0 1 0,-3 4 11,0 1-1,1-1 1,-1 0-1,-2 7 0,5-10-10,-5 12 3,0-1 1,1 1-1,1 0 1,0 0-1,1 1 1,0-1-1,1 1 1,1-1-1,0 1 0,1 0 1,1-1-1,4 25 1,-3-26-3,0 0 1,2 0 0,-1 0-1,2-1 1,-1 1 0,2-1-1,0 0 1,0-1 0,1 1-1,1-2 1,-1 1-1,2-1 1,0 0 0,14 13-1,-15-17-10,0-1 0,1 0-1,0 0 1,0 0-1,0-1 1,1-1-1,-1 0 1,1 0-1,0-1 1,0 0 0,17 1-1,-12-2-61,0-1 0,-1 0 0,1-2 0,0 1 0,-1-2 0,1 0 0,18-7 0,-27 8-45,-1-1 0,1 0 0,-1 0 0,1 0 0,-1-1 0,0 0 0,7-6 0,2-6-3892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3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10040,'0'0'1457,"6"-14"-948,-1 1-381,-3 5-68,1 1 0,0 0 0,0 0 0,0 0 0,1 0 0,0 0 0,0 1 0,1-1 0,0 1 0,0 0 0,8-6 0,-6 7-4,-1 1-1,2 1 1,-1 0-1,0 0 1,0 0-1,1 1 1,0 0 0,-1 0-1,1 1 1,0 0-1,0 0 1,0 1-1,-1 0 1,1 0-1,0 1 1,9 2-1,9 2 98,0 1-1,-1 1 0,37 16 1,87 41 263,60 24 119,-163-70-1255,1-3 0,59 11 1,-91-23-8721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4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80 6824,'0'0'1545,"-2"-11"-977,1-4-295,1 9-29,-1 0 0,0 0-1,0 0 1,-1 0 0,1 0 0,-6-11 0,0 69 2393,-23 211-718,-33 304 617,55-499-2150,-3 71 778,5-112-177,5-26-626,2-4-61,2-4-124,7-22 211,11-50 0,-14 47-151,17-45 1,-10 44-23,1 1 0,2 0 0,1 2 0,32-43 1,-45 67-146,0 0 0,1 1 0,-1-1 0,1 1 0,0 0 0,1 1 0,-1-1 0,14-5 0,-19 9-60,0 1 0,-1 0 0,1 0 0,0 0 1,-1-1-1,1 1 0,0 0 0,-1 0 0,1 0 0,0 0 0,0 0 0,-1 0 0,1 0 1,0 0-1,-1 1 0,1-1 0,0 0 0,-1 0 0,1 0 0,0 1 0,-1-1 1,1 0-1,-1 1 0,2 0 0,11 17 116,4 30-8,-16-44-102,5 26 41,-2 1 0,0 0 0,-2 44 0,-1-32 12,7 47 1,-6-77-43,0 0 0,2 0 0,-1 0-1,2 0 1,0-1 0,0 0 0,13 21 0,-16-30-16,0 0-1,0 0 0,0 0 0,0-1 1,1 1-1,-1-1 0,1 0 1,0 1-1,0-1 0,-1 0 0,1-1 1,1 1-1,-1 0 0,0-1 1,0 0-1,1 0 0,3 1 0,-2-1 1,0-1-1,0 0 1,0 0-1,0 0 1,0 0-1,0-1 1,0 0-1,0 0 1,0-1-1,8-2 1,7-5 11,-1-2-1,0 0 1,0-1 0,22-19 0,-29 22-10,22-17 77,-2-2 0,-1 0 0,-1-2 1,-2-2-1,-1 0 0,39-62 0,-64 92-64,-1-1 0,1 0 0,0 0-1,-1 0 1,0 0 0,0 0 0,0-1 0,0 1-1,-1 0 1,1 0 0,-1-1 0,0 1-1,0 0 1,0-1 0,0 1 0,0 0 0,-1-1-1,-1-5 1,1 8-19,1 1 1,-1 0-1,1-1 0,-1 1 0,1-1 1,-1 1-1,1 0 0,-1-1 0,1 1 1,-1 0-1,1 0 0,-1-1 0,0 1 1,1 0-1,-1 0 0,1 0 0,-1 0 1,0 0-1,1 0 0,-1 0 0,0 0 1,1 0-1,-1 0 0,1 0 0,-1 0 1,0 0-1,1 1 0,-1-1 0,-22 8 57,19-6-42,-11 6-4,0-1 1,1 2 0,0 0 0,0 1 0,1 0 0,0 1 0,1 1 0,1 0 0,0 0 0,0 1 0,1 0-1,1 1 1,0 0 0,1 1 0,0 0 0,1 0 0,1 1 0,-8 31 0,13-39-14,1 1 1,0-1 0,0 0-1,0 0 1,1 0-1,1 0 1,-1 0 0,1 0-1,6 15 1,-7-21-3,0 1-1,0 0 1,1-1 0,-1 1-1,1-1 1,0 0 0,0 1 0,0-1-1,0 0 1,0 0 0,0 0-1,0 0 1,4 1 0,-4-2 0,0 0 0,0 0 0,0-1 0,0 1 1,0-1-1,0 0 0,0 1 0,0-1 0,0 0 1,0 0-1,0 0 0,0-1 0,0 1 0,0 0 0,0-1 1,0 0-1,0 1 0,0-1 0,0 0 0,3-2 1,1-1 5,0 0 1,0 0 0,-1 0-1,0-1 1,0 0 0,0 0-1,-1 0 1,0-1 0,6-9-1,29-59 68,-36 66-66,75-186 339,-76 188-337,1-5 22,-1 6-1,-1 1 0,1-1 0,-1 1 0,2-1 0,-1 1-1,5-8 1,-7 12-29,0 0-1,1 0 0,-1-1 0,0 1 1,0 0-1,0 0 0,0 0 0,0 0 1,1 0-1,-1 0 0,0 0 0,0 0 1,0 0-1,0 0 0,1 0 0,-1 0 1,0 0-1,0 0 0,0 0 0,0 0 1,1 0-1,-1 0 0,0 0 0,0 0 1,0 0-1,0 0 0,1 0 0,-1 0 1,0 0-1,0 0 0,0 0 0,0 0 1,0 0-1,1 0 0,-1 0 0,0 1 1,0-1-1,0 0 0,0 0 0,0 0 1,6 10 47,1 12-5,45 175 143,-49-189-179,-1 0-1,2 0 0,-1 0 1,1-1-1,0 1 0,0-1 0,1 0 1,8 10-1,-12-15-5,1-1 1,0 1-1,-1-1 0,1 1 1,0-1-1,0 0 1,0 0-1,0 0 0,0 0 1,0 0-1,0 0 1,0-1-1,0 1 0,1 0 1,-1-1-1,0 0 1,0 0-1,1 1 0,-1-1 1,0-1-1,0 1 1,1 0-1,-1 0 0,0-1 1,0 0-1,0 1 0,1-1 1,-1 0-1,0 0 1,0 0-1,0 0 0,0 0 1,-1-1-1,1 1 1,0 0-1,2-4 0,9-7 34,-1-1 0,0-1-1,-1 0 1,-1-1-1,0 0 1,11-24 0,25-36 169,-34 58-142,-8 10-26,1 0 0,-1 1 0,2-1 0,-1 1 0,0 1 0,8-7-1,-13 12-34,1 0-1,-1 0 1,0 0-1,1 0 1,-1 0-1,0 0 1,1 0-1,-1 0 1,0 0-1,0 1 1,1-1-1,-1 0 1,0 0 0,1 0-1,-1 0 1,0 0-1,0 0 1,1 1-1,-1-1 1,0 0-1,0 0 1,0 1-1,1-1 1,-1 0-1,0 0 1,0 0-1,0 1 1,0-1-1,1 0 1,-1 1-1,0-1 1,0 0-1,0 0 1,0 1-1,0 0 1,4 11 32,-2 0-14,-1 0-1,0 0 1,-1 0 0,0 0 0,-1 1 0,0-1 0,-5 15-1,1-7 34,0 0-1,-2-1 0,-14 30 1,20-47-44,0 0-1,0-1 1,-1 1 0,1 0 0,0 0 0,-1-1 0,1 1 0,-1-1 0,0 1-1,1-1 1,-1 0 0,0 0 0,0 0 0,0 0 0,0 0 0,0 0-1,0 0 1,0 0 0,0-1 0,0 1 0,0-1 0,0 0 0,-1 1-1,-2-1 1,2 0 15,0-1 0,-1 1 1,1-1-1,0 1 0,0-1 0,0 0 0,-1 0 0,1 0 0,0-1 0,1 1 0,-1-1 0,0 0 0,0 1 1,1-1-1,-5-4 0,6 4-14,-1 2-8,1-1-1,0 0 1,0 0 0,0 0-1,0-1 1,0 1-1,0 0 1,0 0-1,1-1 1,-1 1-1,0 0 1,1-1-1,-1 1 1,1 0 0,-1-1-1,1 1 1,0-1-1,-1-1 1,3 3-9,1 0 0,-1 0 0,0 0 0,0 0 0,0 0 1,0 1-1,0-1 0,0 1 0,4 1 0,84 39-139,128 44 145,-214-84 25,1 0 0,-1-1-1,1 1 1,0-1 0,-1 0 0,1 0 0,0-1 0,-1 1 0,1-1 0,-1 0-1,1 0 1,-1-1 0,1 1 0,-1-1 0,0 0 0,0 0 0,0-1 0,0 1 0,0-1-1,5-4 1,2-2-802,-1 0 1,0-1-1,-1 0 0,0 0 0,9-15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4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1344 7232,'0'0'3368,"14"-19"-2832,162-229 977,-107 150-597,68-127 1,-108 169-439,-3-1 0,-2-1 0,-2-2 0,13-65-1,-24 76 305,8-88-1,-18 116-472,-1 0 0,-1 0-1,0 1 1,-1-1 0,-2 0 0,0 1 0,-7-21 0,11 40-268,-1-1 1,1 1 0,-1 0 0,0-1-1,1 1 1,-1 0 0,0-1-1,0 1 1,1 0 0,-1 0 0,0 0-1,0 0 1,0 0 0,-1 0-1,1 0 1,0 0 0,0 0 0,0 0-1,-1 1 1,1-1 0,0 0-1,-3 0 1,2 1 2,0 0 0,0 0 1,0 0-1,0 0 0,0 0 0,0 1 0,-1-1 0,1 0 1,0 1-1,0 0 0,0-1 0,0 1 0,-3 2 0,-3 2 48,0 0 0,1 1 0,-1 0 0,1 0 0,-11 13 0,6-3-21,1 0 1,0 0-1,1 2 0,1-1 1,0 1-1,1 1 0,1-1 1,-6 28-1,-1 19 72,-7 75 0,3 90 76,18-196-162,2 0 1,1 0-1,1 0 1,16 59 0,-17-85-35,0 1 1,0-1-1,1 0 1,0 0-1,0 0 1,1 0-1,9 11 1,-12-16-14,0-1 1,1 0 0,-1 0-1,0 1 1,1-1-1,0-1 1,-1 1-1,1 0 1,0-1-1,0 1 1,0-1-1,0 0 1,0 0-1,0 0 1,1-1 0,-1 1-1,0-1 1,0 1-1,0-1 1,1 0-1,-1 0 1,0-1-1,6 0 1,2-2 17,-1-1 0,0 0 0,-1 0 0,1-1 1,-1 0-1,0-1 0,16-12 0,53-54 175,-43 37-100,0 1 137,48-59 0,-81 91-201,0-1 0,-1 1 0,1-1 0,0 0 1,-1 1-1,0-1 0,0 0 0,0 0 1,0 1-1,0-1 0,1-5 0,-5 5 196,-4 7-125,-7 10-11,4-1-61,1 1 0,0 0 0,1 1 0,1 0 0,0 1 0,1-1 0,1 1 0,0 0 0,-4 31 0,7-36-28,1-1-1,0 0 1,0 1 0,2-1 0,-1 0 0,1 1-1,1-1 1,0 0 0,0 0 0,1 0 0,0 0-1,1 0 1,0-1 0,0 1 0,1-1 0,0 0-1,9 10 1,-13-17-7,1 0 0,-1 0 0,1 0 1,0-1-1,0 1 0,-1 0 0,1-1 0,1 0 0,-1 1 0,0-1 0,0 0 0,0 0 0,1 0 0,-1 0 0,0 0 1,1-1-1,-1 1 0,1-1 0,-1 0 0,1 1 0,-1-1 0,1 0 0,-1 0 0,1-1 0,-1 1 0,1-1 1,-1 1-1,1-1 0,-1 0 0,0 1 0,1-1 0,-1-1 0,3 0 0,-1-1 5,0 0 0,0 0 0,-1-1 0,1 1 0,-1-1 0,0 1 0,0-1 0,0 0 0,0 0 0,-1-1 0,1 1-1,-1 0 1,0-1 0,-1 0 0,1 1 0,1-9 0,-1-3 19,0 1-1,-2-1 1,1 0 0,-2 0-1,0 0 1,-1 1 0,-1-1-1,0 0 1,-1 1 0,-1 0-1,-10-25 1,9 31 57,0 0 1,0 1-1,0-1 0,-1 1 0,-10-8 0,52 19 90,318 37-77,-353-40-97,31 2-532,-21-3 99,-21-4 77,-28-10-627,19 6-2447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3:56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5416,'0'0'4254,"15"-1"-3998,-4 1-207,19-2 183,51-8-1,-29-1 62,111-17 645,-152 28-775,0-1-1,0 1 1,0 1 0,17 3 0,-23-3 4,0 0 0,0 0 0,0 1 0,0 0 1,0 0-1,0 0 0,-1 1 0,1-1 0,-1 1 1,0 0-1,6 5 0,-9-4 221,4-2-2172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4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13264,'0'0'1904,"109"-24"-1736,-14 12 16,19 2-72,13 2 8,6-2-24,0 0 8,-4-4-72,-2-4 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4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1144 6128,'0'0'5170,"15"-14"-4414,0 0-554,7-5 122,-1-2 0,0 0 0,19-29 0,-10 6 276,-3-2 0,-1-2 0,19-50 0,47-156 1307,-76 206-1461,-3 0 0,-1-2 0,-3 1-1,-2-1 1,-2-1 0,-4-98-1,-1 130-172,1 16-181,-1-1 1,0 1 0,0 0-1,-1-1 1,1 1-1,0 0 1,-1-1-1,0 1 1,0 0 0,0 0-1,0 0 1,-3-5-1,4 8-59,0 0 0,-1-1 0,1 1 0,-1 0 0,1-1-1,-1 1 1,1 0 0,-1-1 0,1 1 0,-1 0 0,0 0-1,1 0 1,-1 0 0,1-1 0,-1 1 0,1 0 0,-1 0 0,0 0-1,1 0 1,-1 0 0,1 0 0,-1 1 0,1-1 0,-1 0 0,0 0-1,1 0 1,-1 0 0,1 1 0,-1-1 0,1 0 0,-1 1-1,1-1 1,-1 0 0,1 1 0,-1-1 0,1 1 0,0-1 0,-1 0-1,1 1 1,0-1 0,-1 2 0,-17 20 242,8-2-155,-1-1-1,2 2 1,-9 28 0,-15 69 170,24-83-216,-60 290 468,59-245-216,-1 132-1,11-209-308,2 31 188,-2-33-186,0 1 1,0-1 0,0 1-1,0 0 1,1-1-1,-1 1 1,1-1-1,-1 1 1,1-1 0,0 1-1,-1-1 1,1 0-1,0 1 1,0-1-1,0 0 1,2 2 0,-3-3-14,1 0 1,-1 1 0,1-1-1,-1 0 1,1 0 0,-1 0 0,1 0-1,-1 0 1,1 0 0,-1 0 0,1 0-1,0 0 1,-1 0 0,1-1 0,-1 1-1,1 0 1,-1 0 0,1 0 0,-1-1-1,1 1 1,-1 0 0,0-1-1,1 1 1,-1 0 0,1-1 0,-1 1-1,13-13 95,-13 12-94,23-29 133,-2-2 0,28-56 0,6-8 232,-48 83-289,-7 12-65,0 0 1,1-1 0,-1 1 0,1 0-1,0 0 1,-1 0 0,1 0 0,0 0 0,0 0-1,0 0 1,0 0 0,1-1 0,-1 2-14,0 0 0,0 0 0,0 0 1,0 0-1,0 0 0,0 0 0,0 0 0,0 0 1,0 0-1,0 0 0,0 1 0,0-1 0,0 0 1,0 1-1,0-1 0,0 1 0,0-1 0,0 1 1,0 0-1,-1-1 0,2 2 0,34 24 29,-16-11-27,0-1 1,0-1-1,27 12 1,-39-22-3,-1 0 1,1-1 0,-1 1-1,1-1 1,0-1 0,0 0-1,0 0 1,0 0 0,0-1-1,0-1 1,0 1 0,0-1-1,15-4 1,-11 2 6,0-2 1,0 1-1,0-1 0,-1-1 1,0 0-1,0-1 1,-1 0-1,1-1 1,-2 0-1,1 0 0,13-16 1,-20 20-1,0 0 0,1 0 1,-2 0-1,1-1 0,0 1 1,-1-1-1,0 1 0,0-1 1,0 0-1,-1 0 0,1 0 1,-1 0-1,0 0 0,-1 0 1,1-1-1,-1 1 0,0 0 0,0 0 1,-1 0-1,0 0 0,1 0 1,-2 0-1,1 0 0,-1 0 1,1 0-1,-1 0 0,-1 0 1,1 1-1,-1-1 0,-5-6 0,7 9-5,0 0-1,0 1 0,-1-1 0,1 0 0,-1 1 0,1-1 1,-1 1-1,1 0 0,-1-1 0,0 1 0,0 0 0,0 0 0,0 0 1,0 1-1,0-1 0,0 0 0,0 1 0,0-1 0,0 1 0,0-1 1,-3 1-1,2 0-1,0 1 0,0 0 0,0 0 0,0-1-1,0 2 1,0-1 0,1 0 0,-1 0 0,0 1 0,1 0 0,-1-1 0,1 1 0,-4 3 0,0 2-2,0-1 1,0 1 0,0 0-1,1 1 1,0-1-1,1 1 1,0 0-1,0 0 1,-4 12-1,6-12-2,1 1-1,0-1 1,0 0-1,1 1 1,0-1-1,0 1 1,1-1-1,0 0 0,1 1 1,0-1-1,0 0 1,1 0-1,-1 0 1,2 0-1,-1-1 0,1 1 1,1-1-1,-1 0 1,9 10-1,-4-7 10,0 1-1,0-1 0,1-1 0,0 0 1,1 0-1,0-1 0,0-1 0,1 0 1,0 0-1,1-1 0,16 6 0,-15-8 15,0 0 0,1-1 0,0-1 0,-1 0 0,1-1 0,0-1 0,0 0 0,0-1 0,0 0 0,-1-2 0,18-3 0,5-6-6,1-1 0,-2-2 0,37-20 0,22-9-47,-22 9-4253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4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0 5720,'0'0'4548,"-12"1"-3672,-93 8 2165,83-7-1956,1 2 0,0 0 0,-37 13 0,42-9-718,-1 0 0,1 0 0,0 2 0,1 0 0,0 0 0,0 2 1,-21 21-1,31-27-278,-1 0 0,1 1 1,0-1-1,1 1 0,0 0 0,0 0 1,0 1-1,1-1 0,0 1 0,0-1 1,1 1-1,0 0 0,1 0 1,-1 0-1,1 1 0,1-1 0,0 0 1,0 0-1,2 13 0,1-8 2,0-1-1,0 1 1,1-1-1,1 0 1,0-1-1,1 1 1,0-1-1,10 15 0,-11-20-40,0 1 0,0-2 0,1 1-1,-1 0 1,1-1 0,0 0 0,1-1-1,-1 1 1,1-1 0,0 0-1,0-1 1,0 0 0,0 0 0,14 4-1,-17-7-26,-1 0 0,0 0 0,1 0 0,-1 0 0,0 0 0,1-1 0,-1 0 0,0 1-1,0-1 1,0 0 0,0-1 0,0 1 0,0 0 0,0-1 0,5-3 0,0-1 22,-1 0 0,1 0 1,-1 0-1,8-11 1,-4 4 13,-1-1 1,-1 0 0,0-1-1,-1 0 1,-1 0 0,0-1-1,-1 0 1,0 0 0,-2-1-1,0 1 1,-1-1 0,2-25 0,1-9 618,-6 50-534,1 2-118,0 0-1,0 0 1,0 0-1,0 0 1,0 0-1,0 0 0,0 0 1,-1 0-1,1 0 1,0 0-1,-1 0 1,1 2-1,1 0 23,11 19 75,0-1 0,2 0 0,0-1 1,21 20-1,-29-33-88,0 0 0,1-1 1,0 0-1,0 0 0,0-1 1,1 0-1,-1-1 0,1 0 1,0 0-1,1-1 0,-1 0 1,0 0-1,19 1 0,27-1 77,97-9-1,-79-1-3887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4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1171 7232,'0'0'3736,"-10"5"-3168,-30 15-23,39-20-526,1 0-1,0 1 1,0-1 0,-1 0 0,1 0 0,0 0-1,-1 0 1,1 0 0,0 1 0,0-1-1,-1 0 1,1 0 0,0 0 0,-1 0-1,1 0 1,0 0 0,-1 0 0,1 0 0,0 0-1,0 0 1,-1 0 0,1 0 0,0 0-1,-1 0 1,1-1 0,0 1 0,-1 0-1,1 0 1,0 0 0,0 0 0,-1 0-1,1-1 1,0 1 0,0 0 0,-1 0 0,1 0-1,0-1 1,0 1 0,0 0 0,-1 0-1,1-1 1,0 1 0,0 0 0,0-1-1,0 1 1,0 0 0,0 0 0,0-1-1,-1 1 1,1 0 0,0-1 0,0 1 0,0 0-1,0-1 1,0 1 0,0 0 0,1-1-1,2-18 351,-2 17-282,12-38 439,3 1 1,1 0-1,37-59 1,-16 28 36,26-57 596,-5-4 0,-6-2 0,43-169 0,-90 280-867,-1 1 0,-1-1 0,-1 1 0,-1-1 0,-1-38 0,-1 59-261,0 0 1,0 0-1,0 1 0,0-1 1,0 0-1,0 0 0,-1 0 1,1 0-1,0 0 1,0 1-1,-1-1 0,1 0 1,0 0-1,-1 0 0,1 1 1,-1-1-1,1 0 0,-1 1 1,1-1-1,-1 0 1,0 1-1,1-1 0,-1 1 1,0-1-1,0 0 0,0 1-7,-1 0 0,1 0 0,0 0 0,0 0 0,0 0 0,0 0 0,0 0 0,0 0 0,-1 0 0,1 1 0,0-1-1,0 1 1,0-1 0,0 0 0,0 1 0,-1 1 0,-6 3 44,1 0-1,0 0 1,-10 11 0,17-15-66,-13 13 67,0 1 1,1 1 0,1 1 0,-19 33-1,-26 76 110,51-113-162,-19 47 49,3 1 1,-20 101-1,33-116-34,2 0 0,2 0 0,2 0 0,5 63 1,-1-92-17,0-1 1,2 0 0,-1 0-1,2 0 1,0 0-1,1-1 1,1 0 0,0 0-1,1 0 1,12 16 0,-17-25-8,2-1 1,-1 0 0,1 0 0,-1 0-1,2 0 1,-1-1 0,0 1 0,1-2 0,0 1-1,0 0 1,0-1 0,0 0 0,0-1-1,1 1 1,-1-1 0,1 0 0,-1-1-1,1 0 1,0 0 0,0 0 0,0-1-1,0 0 1,-1 0 0,1-1 0,0 1-1,11-4 1,-6 0 15,0-1-1,-1 1 1,0-2 0,0 0-1,0 0 1,-1-1 0,0 0-1,0-1 1,-1 0-1,0 0 1,0-1 0,10-14-1,6-10 87,-1-2 0,24-47 1,-39 64-46,0 0 1,12-37-1,-18 46-14,-1 0-1,0-1 1,-1 0-1,1 1 0,-2-1 1,1 0-1,-2 1 1,-1-14-1,2 23-44,1 0 0,-1-1 0,0 1 0,0 0 1,0-1-1,0 1 0,-1-1 0,1 1 0,0 0 0,0-1 0,0 1 0,0 0 0,0-1 0,0 1 0,0 0 0,-1-1 0,1 1 0,0 0 1,0-1-1,-1 1 0,1 0 0,0-1 0,0 1 0,-1 0 0,1 0 0,0 0 0,-1-1 0,1 1 0,0 0 0,-1 0 0,1 0 0,0 0 0,-1-1 1,1 1-1,-1 0 0,-10 9 122,-7 22-19,7-9-70,2 0 0,0 1 1,1 1-1,-5 25 1,11-39-31,0-1 0,1 1 1,0 0-1,1 0 1,0 0-1,0 0 0,1 0 1,0 0-1,1 0 1,0-1-1,1 1 0,7 17 1,-7-20-3,1-1 1,0 0-1,0 0 0,1 0 1,-1-1-1,1 0 0,0 0 1,1 0-1,-1 0 0,8 4 1,-9-6-2,1-1-1,-1 0 1,0 1 0,1-2 0,-1 1 0,1 0 0,0-1-1,0 0 1,0 0 0,-1 0 0,1-1 0,0 0 0,0 0-1,0 0 1,8-1 0,-3-2 17,0-1 1,0 1-1,-1-1 0,1-1 1,-1 0-1,0-1 0,0 1 1,0-2-1,-1 1 0,10-11 1,11-12 139,31-41 1,-60 70-165,34-42 171,77-89 721,-111 131-880,0 0-1,1 0 1,-1 0 0,0 0-1,0-1 1,0 1-1,0 0 1,1 0 0,-1 0-1,0 0 1,0 0 0,0-1-1,0 1 1,1 0-1,-1 0 1,0 0 0,0 0-1,1 0 1,-1 0 0,0 0-1,0 0 1,0 0-1,1 0 1,-1 0 0,0 0-1,0 0 1,1 0-1,-1 0 1,0 0 0,0 0-1,0 0 1,1 0 0,-1 0-1,0 0 1,0 0-1,0 1 1,1-1 0,-1 0-1,5 11 147,-3 15-34,-2 5-50,-2 0 1,0 0-1,-3-1 1,0 0-1,-11 32 0,14-46 102,10-21-6,15-27 17,-20 29-193,14-21 178,2 1-1,0 1 1,42-37 0,-60 58-166,0 0 0,0 0 0,0 1 1,0-1-1,0 0 0,0 0 1,1 1-1,-1-1 0,0 1 0,0-1 1,0 1-1,1-1 0,-1 1 0,0 0 1,1 0-1,-1-1 0,0 1 0,0 0 1,1 0-1,-1 0 0,0 1 1,1-1-1,-1 0 0,2 1 0,-1 0 1,-1 0 0,1 0 0,-1 0 0,1 1-1,-1-1 1,1 1 0,-1-1 0,0 1 0,0-1-1,0 1 1,0-1 0,0 1 0,0 0 0,1 3-1,0 4 9,1 0 0,-1 0 0,0 0 0,-1 0 0,0 14 0,3 4 27,2-21 4,-5-6-44,0 0 0,0 0-1,-1-1 1,1 1-1,0 0 1,-1 0 0,1-1-1,0 1 1,-1 0-1,1-1 1,0 1-1,-1-1 1,1 1 0,-1-1-1,1 1 1,0-1-1,0 0 1,47-54 105,-35 38-88,1 1-1,1 1 0,31-26 0,-44 39-18,0 1 0,0 0 1,0 0-1,0 0 0,0 0 0,0 0 0,0 0 1,0 0-1,0 1 0,0-1 0,0 1 0,1-1 1,-1 1-1,0 0 0,0 0 0,0 0 0,1 0 1,-1 0-1,0 1 0,0-1 0,0 1 0,1-1 1,-1 1-1,0 0 0,0 0 0,0 0 0,0 0 1,0 0-1,0 0 0,-1 1 0,1-1 0,0 1 1,2 2-1,4 5-13,0 1-1,-1 0 1,0 0 0,11 22 0,-7-12-7,-9-17 15,0 0-1,0 1 0,0-1 0,1 0 0,0 0 0,-1 0 1,1-1-1,0 1 0,0-1 0,0 1 0,1-1 1,-1 0-1,0 0 0,1-1 0,0 1 0,-1-1 0,8 2 1,-5-2 6,0 0 1,0-1 0,0 0 0,0 0-1,0 0 1,0-1 0,0 0-1,0 0 1,0-1 0,9-3 0,-1-1 15,0-1 0,-1 0 0,0 0 1,-1-2-1,0 1 0,0-2 0,-1 1 0,17-20 1,-19 18 3,-1 0 1,0 0-1,-1-1 1,8-16-1,-13 23-15,0 0 1,0 0-1,0 0 0,0 0 0,-1 0 0,0-1 0,0 1 0,0-1 0,-1 1 1,0 0-1,0-1 0,0 1 0,-2-10 0,2 15-6,0-1 0,-1 0 0,1 1 0,0-1 0,0 1 0,0-1 0,-1 1 0,1-1 0,0 1 0,0-1 0,-1 1 0,1-1 0,0 1 0,-1 0 0,1-1 0,-1 1 0,1 0 0,-1-1 0,1 1 0,0 0 0,-1-1 0,1 1 0,-1 0 0,1 0 0,-1-1 0,0 1 0,0 0 0,0 0 0,0 0 0,0 0 0,-1 1 0,1-1 0,0 0 0,0 0 0,0 1 0,0-1 0,0 1 0,0-1 0,0 1 0,0 0 0,0 0 0,-25 27 0,21-20 0,0 1 1,1 0-1,0 0 0,0 0 0,1 0 1,0 1-1,1 0 0,0-1 1,1 1-1,0 0 0,0 0 0,1 0 1,0 0-1,1-1 0,0 1 1,1 0-1,-1 0 0,7 14 0,-6-16 0,1-1-1,0-1 1,0 1 0,1 0-1,-1-1 1,2 0-1,-1 0 1,1 0-1,0 0 1,0-1-1,7 6 1,-7-7-1,0-1-1,0 0 1,0 0 0,0 0-1,1-1 1,-1 1 0,1-2-1,0 1 1,-1 0 0,1-1-1,0 0 1,0-1 0,0 1-1,0-1 1,8-1 0,-2 0-30,-1-1 1,0 0 0,0-1-1,19-7 1,4-8-1114,-32 16 631,1 0 0,-1 0 1,0 0-1,1 0 0,-1-1 0,0 1 1,0 0-1,2-6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4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13056,'0'0'1496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7:48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7936,'0'0'544,"127"34"-296,8-18 40,59-3 8,57-7 136,-35-4 8,-51 2 0,-24 2 0,-12 4-64,17-4 0,25-12-8,20-14 16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8:0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422 854 7024,'0'0'9008,"-16"2"-8498,1-1-385,1 1 11,0-1 0,0 2 0,0 0-1,0 1 1,-25 9 0,17-2 65,0 1 0,1 1 0,1 0 0,0 2 0,1 0 0,0 2 0,1 0 0,1 0 0,1 2 0,1 0 0,0 1 0,-23 41 0,35-55-142,0 1 0,0-1 0,1 0 0,0 1 0,0 0 0,0-1 0,1 1 0,0 0 0,0 13 0,1-17-27,1 1-1,-1 0 0,1-1 0,0 1 1,0-1-1,0 1 0,1-1 1,-1 1-1,1-1 0,0 0 0,0 1 1,0-1-1,0 0 0,0-1 0,1 1 1,-1 0-1,1-1 0,0 1 0,0-1 1,4 3-1,1 0 19,0 0-1,0-1 1,1 0-1,-1-1 1,1 1-1,0-2 1,0 1-1,0-1 1,0-1-1,12 1 1,-7-1 8,-1-2 0,1 1 0,-1-2 0,0 0 0,0-1 0,20-6 1,-9 0 9,-1-1 0,-1-1 0,1-1 0,-2-1 0,0 0 0,-1-2 0,25-22 0,-8 4 80,-2-3 1,49-60-1,-73 81-97,-1 0-1,0-1 1,-1 0-1,-1-1 1,0 0-1,-2 0 1,0-1 0,0 1-1,-2-1 1,4-25-1,-7 14 16,0 0 0,-2 0 0,-1 1 0,-2-1 0,0 0-1,-15-48 1,-1 16 123,-55-113 0,67 157-155,0 1 0,-1 0 0,-1 1 0,0 0 0,-1 0 0,-1 1 0,-14-13 0,25 26-27,0-1-1,-1 1 1,1 0 0,-1-1 0,1 1 0,-1 0-1,0 0 1,1 0 0,-1 0 0,0 1-1,0-1 1,0 0 0,1 1 0,-1-1-1,0 1 1,0 0 0,0 0 0,0-1 0,0 1-1,0 0 1,0 1 0,0-1 0,0 0-1,0 0 1,1 1 0,-1-1 0,0 1-1,0 0 1,0 0 0,1-1 0,-1 1 0,0 0-1,1 0 1,-1 1 0,0-1 0,1 0-1,0 1 1,-1-1 0,1 0 0,0 1 0,0-1-1,-2 4 1,-3 4 2,1 0 0,1 0 0,-1 0 0,1 1 0,1-1 0,-4 18 1,0 9-25,2 1 1,1 0-1,3 0 1,0 0 0,8 60-1,6-10-49,30 106 0,-26-129 31,48 116 0,-52-152 43,0-2-1,2 1 0,1-2 1,1 0-1,1-1 1,32 33-1,-42-50 1,-1 0 1,1-1-1,0 0 1,0 0 0,1 0-1,-1-1 1,1 0-1,1-1 1,-1 0-1,1 0 1,-1-1-1,1-1 1,0 1-1,0-2 1,0 1-1,0-1 1,0-1-1,1 0 1,-1 0-1,0-1 1,0 0-1,0-1 1,0 0-1,0-1 1,-1 0 0,1 0-1,9-5 1,0-4 36,0 0 0,-1 0 0,-1-2 0,0 0 0,-1-1 0,20-24 1,-16 16 18,-2-1 1,-1-1-1,-1 0 1,14-31-1,-23 40-15,0-1 0,-1 0 0,-1 0 0,0-1 0,-2 0 0,3-29 0,-5 36-14,-1 0-1,0 0 0,-1 0 0,0 0 1,-1 1-1,0-1 0,-1 0 0,0 1 0,0-1 1,-1 1-1,-10-18 0,13 25-18,-1 0 0,0 1 0,0-1-1,0 1 1,0-1 0,0 1 0,0 0 0,-1-1-1,1 1 1,-1 1 0,1-1 0,-1 0 0,0 1-1,0-1 1,0 1 0,0 0 0,0 0 0,0 0-1,0 0 1,0 0 0,0 1 0,0-1 0,-1 1-1,1 0 1,0 0 0,0 0 0,0 1 0,-1-1-1,1 1 1,0-1 0,0 1 0,0 0 0,0 0-1,0 1 1,-3 1 0,-2 1 6,1 0 0,0 1 0,0-1 0,1 2 0,-1-1 0,1 1 0,0 0 0,0 0 0,1 0 0,0 1 0,0 0 0,-6 12 0,6-7-11,0-1-1,1 1 1,1 1-1,0-1 1,1 0-1,0 1 1,1-1-1,0 1 1,1 0-1,0-1 1,1 1-1,0-1 1,1 1-1,1-1 1,0 0-1,6 16 1,-2-11-1,0-1 1,1 0-1,0 0 1,1-1-1,1 0 1,1 0-1,0-1 0,1 0 1,0-1-1,28 22 1,-35-31-8,-1-1 0,1 0-1,0 0 1,0-1 0,0 0 0,0 1 0,0-2 0,0 1-1,1 0 1,-1-1 0,1 0 0,-1 0 0,1-1 0,-1 0 0,1 0-1,0 0 1,-1 0 0,1-1 0,5-1 0,4-3 18,-1 0 0,0 0 0,0-2 0,0 0 0,22-14-1,159-126 382,-61 42 32,-131 103-407,0-1 1,0 1-1,0 0 0,0 0 0,1 0 0,-1 1 0,1-1 0,0 1 0,-1 0 0,8-2 0,-11 3-16,1 0 1,0 0-1,0 1 0,0-1 0,0 0 1,0 0-1,0 0 0,-1 1 1,1-1-1,0 0 0,0 1 1,0-1-1,-1 1 0,1-1 1,0 1-1,-1-1 0,1 1 0,1 1 1,-1 0 7,0-1 1,1 2-1,-1-1 1,0 0 0,0 0-1,0 0 1,-1 0-1,1 1 1,0 2-1,2 14 81,-1 0 0,-1 0-1,-1 0 1,-3 27 0,0 16 397,3-62-495,0 0 0,0 0 0,0 0 0,1 0 0,-1 0 0,0 0 0,0 0 0,0 0 0,0 1-1,0-1 1,1 0 0,-1 0 0,0 0 0,0 0 0,0 0 0,0 0 0,0 0 0,1 0 0,-1 0-1,0 0 1,0-1 0,0 1 0,0 0 0,1 0 0,-1 0 0,0 0 0,0 0 0,0 0 0,0 0-1,0 0 1,0 0 0,1 0 0,-1 0 0,0-1 0,0 1 0,0 0 0,0 0 0,0 0 0,0 0-1,0 0 1,0 0 0,0-1 0,0 1 0,0 0 0,0 0 0,1 0 0,-1 0 0,0 0 0,0-1 0,0 1-1,0 0 1,0 0 0,0-1 0,7-9 44,23-33 115,3 1-1,54-55 1,-84 94-152,0 0 0,0 0 0,0 0 0,1 0 0,-1 1 0,1-1 0,0 1 1,-1 0-1,1 0 0,0 0 0,0 1 0,0-1 0,1 1 0,-1 0 0,5 0 0,-6 1-4,1 0 0,-1 0 0,0 1 1,0-1-1,0 1 0,0 0 0,1 0 0,-1 0 0,0 0 0,-1 0 0,1 1 1,0-1-1,0 1 0,-1 0 0,1 0 0,-1 0 0,1 0 0,-1 0 0,0 1 1,4 4-1,3 6 10,0 1 1,-2 0-1,8 14 1,14 27 68,-23-45-41,0 0 0,1-1 0,0 0 0,1-1 0,16 16 0,-20-22-32,0 1 0,-1-1 0,1 0 0,0 0 0,0 0 0,0-1 0,1 0 0,-1 1 0,0-1 0,0-1 0,1 1 0,-1-1 0,1 1 0,-1-1 0,0-1 0,1 1 0,-1-1 0,8-1 0,-2-1-13,-1 0 0,1-1 0,-1 0 0,0 0 0,0-1 0,0 0 0,8-7 0,1-3 0,33-31 0,65-96 0,-45 52 0,-70 88 0,1-1 0,0 1 0,0 0 0,0 0 0,0 1 0,0-1 0,0 0 0,5-2 0,-7 4 0,1 0 0,0 0 0,0 0 0,0 0 0,0 0 0,-1 0 0,1 0 0,0 0 0,0 0 0,0 0 0,0 1 0,-1-1 0,1 0 0,0 1 0,0-1 0,-1 0 0,1 1 0,0-1 0,-1 1 0,1-1 0,0 1 0,-1 0 0,1-1 0,-1 1 0,1 0 0,-1-1 0,1 1 0,-1 0 0,1-1 0,-1 1 0,0 0 0,1 0 0,-1-1 0,0 3 0,5 9 0,0 0 0,-1 0 0,-1 0 0,0 1 0,0 0 0,-1 0 0,-1-1 0,0 1 0,-3 23 0,0-11 0,-1 0 0,-2 0 0,0-1 0,-11 29 0,14-47 0,0-1 0,0 1 0,0-1 0,-1 1 0,0-1 0,0 0 0,-1 0 0,-5 6 0,7-9 0,1-1 0,0 0 0,-1 0 0,1 0 0,-1 0 0,1 0 0,-1 0 0,0-1 0,1 1 0,-1-1 0,0 1 0,0-1 0,1 1 0,-1-1 0,0 0 0,0 0 0,1 0 0,-1 0 0,0 0 0,0 0 0,0-1 0,1 1 0,-1 0 0,0-1 0,1 1 0,-1-1 0,0 0 0,1 0 0,-1 0 0,1 0 0,-1 0 0,-1-1 0,-6-4 0,1-1 0,1 0 0,-1 0 0,1-1 0,1 1 0,-1-1 0,-5-10 0,12 18 0,0-1 0,-1 1 0,1 0 0,0 0 0,0-1 0,-1 1 0,1 0 0,0 0 0,0-1 0,0 1 0,-1 0 0,1-1 0,0 1 0,0 0 0,0-1 0,0 1 0,0 0 0,0-1 0,0 1 0,0 0 0,0-1 0,0 1 0,0 0 0,0-1 0,0 1 0,0 0 0,0-1 0,0 1 0,0 0 0,0-1 0,0 1 0,1 0 0,-1-1 0,0 1 0,13 0 0,23 12 0,-31-9 0,18 5 0,1-1 0,0 0 0,29 3 0,-42-9 0,0 0 0,0-1 0,0 0 0,0 0 0,1-2 0,-1 1 0,0-1 0,-1-1 0,17-6 0,3-5 0,0-2 0,-1 0 0,-1-3 0,43-35 0,-15 11 0,-21 15 0,-18 15 0,0 0 0,19-11 0,-23 20 0,-9 12 0,-8 22 0,1-12 0,2-2 0,2-1 0,0 1 0,0 0 0,1-1 0,1 0 0,1 1 0,8 20 0,-10-30 0,0-1 0,1 0 0,0 0 0,0-1 0,0 1 0,0 0 0,1-1 0,0 0 0,0 0 0,7 6 0,-8-8 0,0 0 0,1 0 0,-1-1 0,1 1 0,-1-1 0,1 1 0,0-1 0,0 0 0,0-1 0,0 1 0,0-1 0,-1 1 0,1-1 0,0 0 0,0-1 0,7 0 0,2-3 0,1 0 0,-1 0 0,0-1 0,0-1 0,-1 0 0,1 0 0,-1-2 0,-1 1 0,19-17 0,-4 1 0,-1-1 0,38-48 0,-15 8 0,-3-2 0,-2-2 0,35-79 0,71-228 0,-109 231 0,-19 59 0,-17 63 0,-7 17 0,-6 11 0,-3 8 0,2 1 0,-1 0 0,2 0 0,-14 28 0,-23 72 0,37-90 0,-32 85 0,6 2 0,-34 176 0,64-254 0,1 0 0,1 36 0,3-57 0,1-1 0,0 0 0,1 0 0,0 0 0,0 0 0,1 0 0,1-1 0,0 1 0,7 13 0,-7-21 0,0 1 0,0-1 0,0 0 0,1 0 0,-1 0 0,1 0 0,0-1 0,0 0 0,1 0 0,-1 0 0,0-1 0,1 1 0,9 1 0,10 6 0,27 13 0,-49-21 0,0 0 0,0 0 0,1-1 0,-1 1 0,1-1 0,-1 0 0,1 0 0,-1 0 0,1 0 0,0-1 0,-1 1 0,1-1 0,0 0 0,0 0 0,-1 0 0,1-1 0,0 1 0,-1-1 0,1 0 0,0 0 0,6-3 0,0-2 0,0 0 0,-1-1 0,0 0 0,0 0 0,13-14 0,-10 10 0,-4 2 0,0-1 0,10-14 0,15-16 0,-33 40 0,0 0 0,0-1 0,0 1 0,0 0 0,0 0 0,0 0 0,0 0 0,0 0 0,1 0 0,-1 0 0,0 0 0,0-1 0,0 1 0,0 0 0,0 0 0,0 0 0,0 0 0,1 0 0,-1 0 0,0 0 0,0 0 0,0 0 0,0 0 0,0 0 0,1 0 0,-1 0 0,0 0 0,0 0 0,0 0 0,0 0 0,0 0 0,1 0 0,-1 0 0,0 0 0,0 0 0,0 0 0,0 0 0,0 0 0,0 1 0,0-1 0,1 0 0,-1 0 0,0 0 0,0 0 0,0 0 0,0 0 0,0 0 0,0 0 0,0 1 0,0-1 0,1 0 0,1 12 0,-2 25 0,0-26 0,-1 1 0,2 0 0,-1 0 0,1 0 0,1 0 0,0 0 0,1 0 0,5 14 0,-7-24 0,0-1 0,0 0 0,0 1 0,0-1 0,0 0 0,0 0 0,0 0 0,1 1 0,-1-1 0,0 0 0,1-1 0,-1 1 0,1 0 0,-1 0 0,1-1 0,-1 1 0,1 0 0,0-1 0,-1 0 0,1 1 0,-1-1 0,1 0 0,0 0 0,-1 0 0,1 0 0,0 0 0,-1 0 0,1-1 0,0 1 0,1-1 0,7-1 0,0-1 0,0-1 0,15-6 0,-19 7 0,14-7 0,-1-1 0,30-23 0,-37 24 0,1 1 0,0 0 0,0 1 0,1 1 0,0 0 0,0 0 0,19-4 0,-31 10 0,-1 1 0,1 0 0,-1 0 0,1 0 0,0 0 0,-1 0 0,1 0 0,0 0 0,-1 0 0,1 0 0,-1 1 0,1-1 0,-1 1 0,1-1 0,-1 1 0,1 0 0,-1 0 0,1-1 0,-1 1 0,0 0 0,1 0 0,-1 0 0,0 1 0,0-1 0,0 0 0,0 0 0,0 1 0,0-1 0,0 0 0,0 1 0,-1-1 0,1 1 0,0-1 0,-1 1 0,1-1 0,-1 1 0,0-1 0,1 3 0,1 8 0,-1-1 0,0 0 0,0 1 0,-2 13 0,1-22 0,-3 57 0,-3 0 0,-2-1 0,-25 91 0,21-110 0,-2-1 0,-1 0 0,-2-1 0,-2 0 0,-46 68 0,58-97 0,1-1 0,-2 0 0,1-1 0,-1 1 0,0-1 0,0-1 0,-1 1 0,0-1 0,0-1 0,-1 0 0,1 0 0,-1-1 0,-12 3 0,16-5 0,0 0 0,0-1 0,-1 0 0,1-1 0,0 1 0,0-1 0,0-1 0,-1 1 0,1-1 0,0 0 0,0 0 0,0-1 0,0 1 0,0-1 0,0-1 0,1 1 0,-1-1 0,1 0 0,-1 0 0,1-1 0,0 0 0,0 0 0,-6-6 0,4 2 0,0 0 0,0 0 0,0-1 0,1 0 0,1 0 0,-1 0 0,2-1 0,-8-20 0,11 26 0,-1 0 0,1-1 0,1 1 0,-1-1 0,1 0 0,0 1 0,0-1 0,0 1 0,1-1 0,-1 0 0,1 1 0,0 0 0,0-1 0,1 1 0,0-1 0,-1 1 0,1 0 0,1 0 0,-1 0 0,0 0 0,1 1 0,0-1 0,6-5 0,0 1 0,1 0 0,0 1 0,0 0 0,1 0 0,0 2 0,20-9 0,78-23 0,-91 32 0,144-33 0,-42 11 0,-73 17 0,-28 6 0,-1 0 0,1-1 0,-1-1 0,0-1 0,24-12 0,-32 10 878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8:0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12456,'0'0'2429,"15"0"-1876,15 0-203,-1 1 1,56 9-1,-63-5-209,447 72 2287,-284-55-1196,50 4 656,-231-26-2036,34 1 645,-22-2-3291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8:0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27 10448,'0'0'1680,"-10"-2"-847,0-1-571,-1-1 257,-2 1 1,1 0-1,0 1 0,-13-1 1,16 5 649,9 2 1045,12 4 310,-6-7-2212,1 0-1,0-1 1,0 0 0,0 0-1,0 0 1,0-1-1,13-3 1,14-1 399,16-3-174,-33 4-2776,-14 3 1187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8:0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68 7328,'0'0'12633,"-3"10"-12011,1-7-567,0 4 55,-1 0 0,1 0-1,0 0 1,1 0 0,-1 0 0,1 1 0,1-1 0,0 1 0,0 11 0,8 36 659,-3 0 0,-3 1 0,-2-1 0,-13 102 0,12-151-703,0 0 0,0-1 0,-1 1 0,0 0 0,0-1 0,0 0 0,-1 1 0,1-1 0,-1 0 0,-1 0 0,1 0 0,-1-1 0,0 1 0,0-1 0,-5 5 0,6-7-38,0-1 1,0 1-1,0 0 0,-1-1 0,1 0 1,0 0-1,-1 0 0,1 0 0,-1 0 1,1-1-1,-1 1 0,1-1 0,-1 0 1,0 0-1,1 0 0,-1-1 0,1 1 1,-1-1-1,1 0 0,-1 0 0,1 0 1,0 0-1,-1-1 0,1 1 0,-4-4 0,-7-3 41,0-2 0,1 1 0,0-2 0,-13-13-1,-42-50 175,62 67-220,-17-20 122,2-1 1,1-1-1,1 0 1,1-2 0,-21-52-1,31 64-9,2 1 0,0-2 1,1 1-1,1 0 0,1-1 0,-1-39 0,4 57-120,0 0 0,0 0 0,1 0 0,-1 0 0,1 0-1,0 0 1,0 0 0,0 0 0,0 0 0,0 0 0,0 0-1,0 1 1,0-1 0,1 0 0,-1 1 0,1-1 0,-1 1 0,1 0-1,0-1 1,-1 1 0,1 0 0,0 0 0,0 0 0,0 0-1,0 0 1,0 1 0,3-2 0,8-2-5,1 1 0,-1 1 0,18-2 0,-16 3 15,138-12 38,-33 4-40,-22 3 245,180 15 0,-162-3 343,-101-5-329,0 1 1,28 7-1,-29-11 310,-5-1-1641,-2 4-2996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3:57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92 4512,'0'0'3170,"-10"4"-2851,-64 21 686,71-24-863,-1 0-1,1 1 0,-1 0 0,1-1 1,0 1-1,0 1 0,0-1 0,0 0 1,0 1-1,1-1 0,-1 1 0,1 0 1,-3 4-1,4-6-99,0 0 0,0 1 0,0-1 1,0 0-1,1 0 0,-1 1 0,1-1 1,-1 1-1,1-1 0,-1 0 0,1 1 1,0-1-1,0 1 0,-1-1 0,1 1 1,0-1-1,1 1 0,-1-1 0,0 1 1,0-1-1,0 0 0,1 1 0,-1-1 1,1 1-1,-1-1 0,1 0 0,0 1 1,0-1-1,-1 0 0,1 0 0,0 1 1,0-1-1,0 0 0,2 2 0,2 0 7,-1 0 0,1 1 0,0-2 0,0 1 0,1 0 0,-1-1 0,0 0 0,1 0 0,-1-1 0,1 0 0,0 0 0,-1 0 0,1 0 0,0-1 0,0 0 0,5-1 0,7-1 74,0-2 1,0 0-1,29-11 1,-31 9-11,-11 4-83,-1 0-1,0 0 1,1-1 0,-1 1-1,0-1 1,0 0 0,0 0-1,-1-1 1,1 1-1,-1-1 1,4-5 0,-5 7-11,-1 1 0,0-1 0,0 0 0,0 0 0,0 0 0,0 0 0,0 1 0,0-1 0,0 0 0,-1 0 0,1-1 0,-1 1 0,0 0 0,1 0 0,-1 0 0,0 0 0,0 0 0,-1 0 0,1 0 0,0 0 0,-1 0 0,1 0 0,-1-1 0,1 1 0,-1 1 0,0-1 0,0 0 0,-2-4 0,1 6-6,1-1 0,-1 0 0,1 0 0,-1 0 0,0 1 0,0-1 0,1 1 0,-1-1 0,0 1 0,0 0 0,1 0 0,-1 0 1,0 0-1,0 0 0,0 0 0,-2 1 0,-30 5 108,13-1-41,15-3-40,0-1 0,0 1 0,0 0 0,0 0 0,0 0 0,-7 5 0,9-3 172,5-2-86,14-5-56,18-9-78,-10 1 46,34-23 0,-44 25-16,-1 1-1,1 1 1,0 0-1,0 1 1,1 0-1,0 1 1,0 0 0,16-2-1,-8 4 21,-7 0 42,0 1 1,0 1 0,18 1-1,-29 0-43,0 0 0,1 1 0,-1 0 0,0 0 0,0 0-1,0 0 1,0 1 0,0-1 0,0 1 0,-1 0 0,1 0 0,-1 1-1,1-1 1,-1 1 0,0 0 0,3 3 0,-1 0 60,0 2 0,-1-1 0,0 0-1,-1 1 1,0-1 0,0 1 0,0 0 0,-1 0 0,0 1 0,-1-1 0,1 14 0,0-8 38,1 0-1,6 24 1,-7-34-100,-1 0-1,1 0 1,0-1-1,0 1 1,0 0-1,1-1 1,-1 1-1,1-1 1,0 0-1,0 1 1,0-1-1,1-1 1,3 4-1,-2-5-4,-1 1 0,1-1-1,0 0 1,0 0 0,0 0-1,1 0 1,-1-1-1,0 0 1,0 0 0,0-1-1,0 1 1,0-1-1,6-2 1,1 0-552,-1-1 0,0 0 0,14-8 0,-24 11 79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8:07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1 284 9848,'0'0'7074,"11"18"-6370,-10-15-676,7 9 103,-1 0 1,-1 0-1,0 1 0,0 0 0,-1 0 0,-1 0 0,0 1 1,-1 0-1,3 27 0,-2 308 2783,-5-242-1627,1-101-1131,0-4-85,0 0 0,0-1 0,0 1 0,0 0 0,0 0-1,0 0 1,0-1 0,0 1 0,1 0 0,-1-1 0,1 1-1,0 0 1,-1-1 0,3 4 0,0-11 601,2-12-504,-1 1 0,-1-2 0,-1 1-1,0 0 1,-1-24 0,0 3 37,2-93 700,-19-175-1,-2 208-548,0-6 87,11 62-170,5 33-131,0 0 0,1 0 0,0 1-1,0-21 1,2 29-132,-1 0 0,0 0 0,1 0 0,-1 0 0,1 0 0,-1 0 0,1 0 0,-1 0 0,1 0 0,-1 0 0,1 1 0,0-1-1,0 0 1,0 0 0,-1 1 0,1-1 0,0 0 0,0 1 0,0-1 0,0 1 0,0-1 0,0 1 0,0-1 0,0 1 0,0 0-1,0 0 1,0-1 0,0 1 0,0 0 0,2 0 0,3 0 13,0 0-1,1 0 0,-1 1 1,8 1-1,17 5 7,-1 1-1,1 2 0,-2 1 1,1 2-1,-2 0 0,0 2 0,0 1 1,35 28-1,-54-37-24,0-1 0,-1 1-1,0 1 1,0 0 0,-1 0 0,0 0-1,0 1 1,-1 0 0,0 0 0,9 19-1,-15-26-2,1-1-1,-1 1 1,1 0-1,-1-1 1,0 1-1,0 0 1,0-1-1,0 1 1,0 0-1,0-1 1,0 1-1,0 0 1,-1-1-1,1 1 0,0-1 1,-1 1-1,0 0 1,1-1-1,-1 1 1,-1 1-1,0 0 3,0-1 0,-1 0-1,1 0 1,0 0 0,-1 0-1,1 0 1,-1 0 0,0 0-1,0-1 1,-3 2 0,-7 2 13,0-1 1,0-1-1,-27 4 1,15-3 4,0-2 0,-1 0 0,1-2 0,0-1 0,-1-1 0,1-1 0,-44-12 0,62 13-272,-5-1 55,7-1-3930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264 421 4512,'0'0'4401,"5"-9"-3908,15-31 7,-20 39-440,1 1 0,-1-1-1,1 1 1,-1-1 0,0 1-1,1-1 1,-1 0 0,0 1-1,0-1 1,1 1-1,-1-1 1,0 1 0,0-1-1,0 0 1,0 1 0,0-1-1,0 0 1,0 1 0,0-1-1,0 1 1,0-1 0,0 0-1,0 1 1,0-1 0,-1 0-1,1 1 1,0-1-1,0 1 1,-1-1 0,1 1-1,0-1 1,-1 1 0,1-1-1,0 1 1,-1-1 0,1 1-1,-1-1 1,1 1 0,-1 0-1,1-1 1,-1 1-1,1 0 1,-1-1 0,-1 1-1,-22-1 1435,24 1-1532,-15 3 244,1 1 0,0 0 0,1 1 0,-1 0 0,1 1-1,0 0 1,0 1 0,1 1 0,0 0 0,0 1 0,1 0 0,0 0-1,0 1 1,-17 23 0,21-24-83,1 0 0,0 1 0,0 0 0,1 0 0,1 0-1,-5 12 1,7-17-53,0 2-1,1-1 1,-1 0-1,1 0 0,1 0 1,-1 1-1,1-1 1,0 0-1,0 1 1,1-1-1,-1 0 0,3 7 1,-2-10-39,1 0 1,-1-1-1,1 1 0,-1-1 1,1 1-1,0-1 1,0 0-1,0 0 0,0 0 1,0 0-1,0 0 1,1 0-1,-1-1 0,1 1 1,-1-1-1,1 1 1,0-1-1,-1 0 0,1 0 1,0 0-1,0-1 1,0 1-1,0-1 0,0 1 1,-1-1-1,1 0 1,6 0-1,3-1 58,0 0 1,-1 0-1,1-1 1,0-1-1,18-6 1,6-4 118,-1-3 0,0-1 0,-1-2 0,42-29 1,-26 10 527,89-85 0,-135 118-483,-5 5-105,-9 13-28,-20 37 48,-19 38-58,44-77-87,0 1 1,0 0 0,2 0 0,-1 0-1,-2 24 1,6-34-16,-1 0-1,1 0 1,0 0-1,0 1 1,1-1 0,-1 0-1,0 0 1,1 0-1,-1 0 1,1 0-1,0 0 1,-1 0-1,1 0 1,0 0-1,0 0 1,1 0-1,-1-1 1,3 4 0,-3-4 0,1 1 0,-1-1 0,1-1 0,-1 1 0,1 0 0,-1 0 0,1-1 0,0 1 0,-1 0 0,1-1 0,0 0 1,0 1-1,-1-1 0,1 0 0,0 0 0,0 0 0,-1 0 0,1 0 0,0 0 0,0-1 0,-1 1 0,1-1 1,2 0-1,19-8 58,-1 0-1,0-2 1,-1-1 0,37-25 0,72-69 395,-106 86-323,-20 16-94,-1 2-5,0 0 0,-1 0 1,1 0-1,0-1 0,-1 1 1,0-1-1,0 1 0,0-1 1,3-5-1,-24 40 239,4-8-239,11-18-36,1 1 0,0-1-1,0 1 1,1 0 0,0 0 0,0 0-1,0 0 1,1 0 0,0 0-1,1 0 1,-1 1 0,1-1 0,1 0-1,-1 0 1,1 1 0,1-1 0,-1 0-1,1 0 1,1 0 0,-1 0-1,4 7 1,-4-13-2,0 1 0,-1 0 0,1-1 0,0 1-1,0-1 1,0 0 0,0 0 0,0 0 0,0 0 0,0 0 0,0 0-1,1 0 1,-1-1 0,0 1 0,0-1 0,1 1 0,-1-1-1,0 0 1,1 0 0,-1 0 0,0 0 0,1-1 0,2 0 0,3 0 6,0-1 0,0 1 0,0-2 0,0 1 0,11-6 0,15-11 72,-1-2 0,-1-1 0,-1-1-1,-1-2 1,49-51 0,-73 70-49,-1 0 0,0-1-1,0 1 1,0-1 0,-1-1-1,0 1 1,-1 0 0,1-1-1,-1 0 1,-1 1 0,1-1-1,-1 0 1,-1-1 0,0 1-1,1-10 1,-2 17-25,1 0 0,-1 0-1,1 0 1,0 1 0,-1-1 0,1 0 0,0 0 0,0 0 0,-1 1-1,1-1 1,0 1 0,0-1 0,0 0 0,0 1 0,0-1 0,0 1-1,0 0 1,0-1 0,0 1 0,0 0 0,0 0 0,1-1-1,27-3 12,-23 4-15,1 0 1,0 1 0,-1 0 0,0 0 0,1 1 0,7 2 0,-13-4-2,1 1 1,0 0-1,0 0 0,0-1 0,-1 1 0,1 0 1,0 1-1,-1-1 0,1 0 0,-1 0 0,1 1 1,-1-1-1,0 1 0,1-1 0,-1 1 0,0-1 1,0 1-1,0 0 0,0 0 0,0-1 0,-1 1 1,1 0-1,-1 0 0,2 4 0,-2 13 28,-1 0-1,-6 32 1,4-38-22,1-1 0,1 0 0,0 1 1,0-1-1,1 1 0,1-1 0,0 1 1,5 22-1,-5-33-7,0 0 0,-1 0 1,1 0-1,0 0 0,0 0 0,0 0 1,1 0-1,-1 0 0,0-1 0,1 1 1,-1 0-1,1-1 0,0 1 0,-1-1 0,1 0 1,0 1-1,0-1 0,0 0 0,0 0 1,0 0-1,0 0 0,0-1 0,0 1 1,1 0-1,-1-1 0,0 0 0,0 1 1,1-1-1,-1 0 0,0 0 0,0 0 1,0-1-1,5 0 0,5-1-1,-1-2 0,1 1 1,0-2-1,20-10 0,-29 14 8,23-14 46,-1 0 1,-1-2-1,0 0 1,42-42-1,-55 47 2,0-1 0,-1 0 0,14-25 1,4-5 24,-21 34-73,-5 5-2,0 1 0,0-1-1,1 1 1,0 0 0,-1 0 0,7-5 0,-8 8-4,-1-1 1,1 1-1,-1 0 1,1 0-1,0-1 1,-1 1-1,1 0 1,-1 0-1,1 0 1,0 0-1,-1 0 1,1 0-1,-1 0 1,1 0-1,0 0 1,-1 0 0,1 0-1,-1 0 1,1 0-1,1 1 1,-1-1-1,0 1 0,0 0 1,0 0-1,0 0 0,0 0 1,0 0-1,0 0 0,0 0 1,0 0-1,0 0 0,0 1 1,0 1-1,5 11 0,0-1 0,-1 1 0,-1 1 0,0-1 0,-1 1 0,1 15 0,-1-12 0,0 1 0,12 34 0,-13-48 3,0 0 0,0 0 0,0-1 0,1 1 0,0-1-1,0 1 1,0-1 0,0 0 0,1 0 0,-1-1 0,1 1 0,0-1 0,7 5-1,-7-5 1,1-2 0,-1 1 0,1 0 0,-1-1 0,1 0 0,0 0 0,-1 0 0,1 0 0,0-1-1,-1 0 1,1 0 0,0 0 0,0-1 0,-1 1 0,8-3 0,7-1 9,1-1 0,0-1 0,-1-1 1,-1 0-1,1-2 0,-1 0 0,0-1 1,-1-1-1,0 0 0,-1-1 0,19-19 0,-33 29-8,0-1-1,0 0 1,0 0-1,0 0 1,0 0-1,-1 0 1,1 0-1,-1 0 1,0-1-1,0 1 1,0 0-1,0-1 1,-1 1-1,1-1 1,-1 1-1,0 0 1,-1-8-1,1 11-1,0-1 1,0 0-1,0 0 0,0 0 1,-1 1-1,1-1 0,0 0 1,0 0-1,-1 1 0,1-1 0,-1 0 1,1 0-1,-1 1 0,1-1 1,-1 1-1,1-1 0,-1 0 1,1 1-1,-1-1 0,0 1 1,1-1-1,-1 1 0,0 0 0,-1-1 1,0 0-1,0 0 1,0 1 0,0 0 0,0-1 0,-1 1-1,1 0 1,0 0 0,-5 0 0,0 1 0,1 0 1,-1 1-1,0 0 1,1 0 0,-7 3-1,5-1-1,1 0 0,-1 1 0,1 0-1,1 0 1,-1 0 0,1 1 0,0 0 0,0 1-1,-9 12 1,12-15-1,1-1-1,0 1 1,0 0 0,0 0-1,0 0 1,0 0 0,1 0-1,0 0 1,0 0 0,0 1-1,0-1 1,1 0-1,0 1 1,0-1 0,0 0-1,0 1 1,0-1 0,1 0-1,0 1 1,0-1 0,2 5-1,-2-7 1,1 0 0,-1 0 0,0 0 0,1-1 0,0 1 0,-1 0 0,1-1 0,0 1 1,0-1-1,0 1 0,0-1 0,0 0 0,0 0 0,0 0 0,1 0 0,-1 0 0,0-1 0,1 1 0,-1-1 0,0 1 0,1-1 0,-1 0 0,0 0 0,4 0 0,9-1 13,-1 1-1,26-6 0,-29 4-8,18-4 33,-1-2 0,50-20 0,8-2 90,2 2 135,-88 28-258,1-1 0,0 1 0,0 0 0,-1-1 0,1 1 0,0 0 1,0 0-1,0-1 0,0 1 0,-1 0 0,1 0 0,0 0 0,0 0 0,0 0 0,0 0 0,-1 0 0,1 1 0,0-1 0,0 0 0,0 0 0,-1 1 0,1-1 1,0 0-1,0 1 0,-1-1 0,1 1 0,0-1 0,0 1 0,0 1 3,0-1 1,0 1-1,-1-1 1,1 1-1,-1-1 0,1 1 1,-1-1-1,0 1 0,1-1 1,-1 1-1,0 0 1,0-1-1,0 4 0,-2 6 33,0 1 0,0 0-1,-5 12 1,6-19-21,-8 16 52,7-18-55,1-1 0,0 1-1,-1 0 1,1 0 0,0-1-1,0 1 1,1 0 0,-1 0-1,1 0 1,-1 0 0,1 0-1,0 3 1,26-16 120,61-45 101,-86 54-232,0 0 0,0 1 1,0-1-1,0 0 0,0 1 0,0-1 1,0 1-1,0-1 0,1 1 1,-1 0-1,0 0 0,0-1 0,0 1 1,1 0-1,-1 0 0,0 0 1,0 0-1,0 0 0,1 0 0,-1 1 1,0-1-1,0 0 0,0 1 0,1-1 1,-1 1-1,0-1 0,0 1 1,0-1-1,0 1 0,0 0 0,0-1 1,0 1-1,0 0 0,1 1 1,0 3 3,1 0 1,0-1-1,-1 2 1,0-1-1,0 0 1,2 8-1,-3-7-7,1-1 0,-1 0 0,1 0 1,0 0-1,5 7 0,-5-10-5,0 1 1,0-1 0,0 0-1,1 0 1,-1 0-1,1 0 1,0 0 0,-1 0-1,1-1 1,0 1-1,0-1 1,0 0 0,0 0-1,6 1 1,-3-1-4,1 0 0,-1-1 0,1 0 0,-1 0-1,1 0 1,12-3 0,-1-2 5,1-1 0,-1 0 1,0-1-1,17-10 0,3-4 21,-1-2 1,-1-1 0,-1-1 0,-1-3-1,-2 0 1,55-62 0,-48 42 7,-2-2 0,-2-2 1,-3-1-1,31-68 0,-49 94-17,-6 12 2,12-33 0,-20 48-13,0 0-1,0 0 0,0 0 0,0 0 0,0 0 1,1-1-1,-1 1 0,0 0 0,0 0 0,0 0 1,0 0-1,0-1 0,0 1 0,0 0 0,0 0 0,0 0 1,0 0-1,0-1 0,0 1 0,0 0 0,0 0 1,0 0-1,0 0 0,0-1 0,0 1 0,0 0 1,0 0-1,0 0 0,0-1 0,0 1 0,0 0 1,-1 0-1,1 0 0,0 0 0,0 0 0,0-1 0,0 1 1,0 0-1,0 0 0,-1 0 0,1 0 0,-8 4 1,-7 13-20,0 7-6,1 0 0,1 2 1,1-1-1,-14 46 0,22-59 14,-4 12-14,1 1-1,1 1 1,1-1 0,1 1-1,-1 47 1,5-60 15,0 0 1,1-1-1,1 1 0,0 0 1,0-1-1,1 1 0,1-1 0,0 0 1,1 0-1,0-1 0,1 1 1,0-1-1,14 19 0,-16-26 11,0 0 0,0 0 0,1-1 0,0 1 0,-1-1 0,1 0 1,0 0-1,1-1 0,-1 1 0,0-1 0,1 0 0,-1-1 0,1 1 0,0-1 0,-1 0 0,11 0 0,-11-1-375,0 0 1,0 0-1,0-1 0,0 1 0,0-1 0,0-1 1,0 1-1,-1 0 0,1-1 0,0 0 1,-1 0-1,5-4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5:5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16184,'0'0'465,"12"-4"13,44-11 326,90-13 0,47 10 385,-142 16-523,92 7-1,-76 5 293,-66-10-941,-1 0 0,1 0 0,-1 0 0,0 0 1,1 1-1,-1-1 0,1 0 0,-1 0 1,0 0-1,1 1 0,-1-1 0,1 0 0,-1 0 1,0 1-1,1-1 0,-1 0 0,0 1 0,0-1 1,1 1-1,-1-1 0,0 0 0,0 1 0,1-1 1,-1 1-1,0-1 0,0 0 0,0 1 1,0-1-1,0 1 0,0-1 0,0 1 0,0 0 1,-1 13-1447,1-12 23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293 405 6928,'0'0'12786,"12"-11"-12387,81-85 810,-76 73-700,-1-1-1,0-1 0,22-50 1,-36 71-463,11-26 581,-1 0-1,13-44 1,-24 63 154,-1 10-248,-1 6-363,-20 49 127,-32 101-63,25-77-163,-17 92 62,29-105-96,-27 134 149,-13 45 122,16-98 38,38-140-314,0 1 0,-1-1 0,0 0 0,0 0 0,0 0 0,-1 0 0,0-1 0,0 1 0,0-1 0,-1 0 0,-9 7 0,-24 28 305,34-36-312,0 0-1,-1-1 1,1 0-1,-1 0 1,0 0-1,1 0 1,-1-1-1,-1 0 1,1 0-1,0 0 1,0-1 0,-1 1-1,1-1 1,-1-1-1,1 1 1,-1-1-1,1 0 1,-1 0-1,-5-1 1,9 1-20,1-1 1,-1 1-1,0 0 1,0-1-1,0 0 1,1 1-1,-1-1 1,0 0 0,1 0-1,-1 1 1,1-1-1,-1-1 1,1 1-1,-1 0 1,1 0-1,0 0 1,-1-1-1,1 1 1,0-1-1,0 1 1,-1-3-1,1 2 7,0-1-1,1 0 0,-1 1 0,0-1 0,1 0 0,0 1 0,0-1 0,0 0 0,0 0 1,0 1-1,0-1 0,2-5 0,1 0 2,-1-1-1,2 1 1,-1-1 0,1 1-1,0 0 1,1 1-1,0-1 1,6-6 0,9-7-14,1 2 0,29-21 1,-43 34-13,100-80 130,-6 21 115,-100 63-215,1 1 0,-1 0 0,1 0 0,0 0 0,-1 0 0,1 1 0,0-1 0,0 0 0,-1 1 0,1-1 0,0 1 0,0 0 0,0-1 0,0 1 0,0 0 0,-1 0 0,1 0 0,0 1 0,0-1 0,0 0 0,3 2 0,-1 0-370,0 0-1,-1 1 0,1-1 0,0 1 0,-1 0 1,0 0-1,4 4 0,0 1-1927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5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89 124 4720,'0'0'5918,"-7"-11"-5259,-19-32 1,26 41-501,-1 1 0,1 0 0,-1 0-1,1 0 1,-1 0 0,0 0 0,1 0 0,-1 0 0,0 1-1,0-1 1,0 0 0,0 0 0,1 0 0,-1 1 0,0-1 0,-2 0-1,2 12 2331,0-2-2268,-1 20 264,0 1-1,2 0 1,2-1-1,6 46 0,-1-18 116,17 154 1565,-19-123-224,-13-98-1123,-3-17-583,1 0 0,2 0 0,-7-39 0,-5-86 350,17 122-467,-1-4 97,2-64 1,2 89-181,1 0 1,0-1-1,1 1 0,-1 1 0,2-1 1,-1 0-1,2 0 0,-1 1 1,1 0-1,0 0 0,0 0 0,7-8 1,-8 13-20,-1 0 1,1 0 0,0 1-1,1-1 1,-1 1-1,0 0 1,1 0-1,-1 0 1,1 0 0,0 1-1,0-1 1,-1 1-1,1 0 1,0 0-1,0 1 1,0-1 0,0 1-1,0 0 1,0 0-1,0 0 1,5 1-1,7 1 25,1 1 0,-1 1 0,25 8-1,-41-11-39,5 1 9,0 0 1,0 1-1,-1 0 1,1 0-1,-1 0 1,0 0-1,1 1 1,-2 0-1,1 0 1,0 0 0,-1 0-1,0 1 1,0-1-1,4 8 1,-5-9 1,0 1 1,-1-1-1,1 0 1,-1 1-1,0-1 1,0 1-1,0 0 1,0-1-1,-1 1 1,1 0-1,-1-1 1,0 1-1,0 0 1,0-1-1,-1 1 1,1 0-1,-1-1 1,0 1-1,0-1 1,0 1-1,-1-1 1,-2 5-1,1-4 14,0 0-1,-1 0 0,0-1 1,1 0-1,-2 0 1,1 0-1,0 0 1,0 0-1,-1-1 0,1 0 1,-1 0-1,0 0 1,0 0-1,0-1 1,-5 1-1,-4 1 64,0-1 0,1-1-1,-1 0 1,-18-2 0,26 1-65,-21-4 234,26 4-262,1 0 1,-1-1 0,1 1-1,-1 0 1,1 0 0,-1-1-1,1 1 1,0 0 0,-1-1-1,1 1 1,-1-1 0,1 1 0,0 0-1,0-1 1,-1 1 0,1-1-1,0 1 1,-1-1 0,1 1-1,0-1 1,0 1 0,0-1-1,0 1 1,0-1 0,0 1-1,0-1 1,0 0 0,0 1-1,0-1 1,0 1 0,0-1 0,0 1-1,0-1 1,0 1 0,0-1-1,0 1 1,1-1 0,-1 1-1,0-1 1,0 1 0,1-1-1,-1 1 1,0-1 0,1 1-1,0-1 1,6-9-3882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0:56:5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5720,'0'0'8816,"-10"8"-8448,-64 46 1088,67-50-1037,-1 4 833,8-7-1137,-1-1 0,1 1 0,0-1 0,0 0 0,0 1 0,0-1 0,0 1 0,0-1 0,0 0 0,0 1 0,0-1 0,0 1-1,0-1 1,0 1 0,0-1 0,0 0 0,0 1 0,0-1 0,0 1 0,0-1 0,0 0 0,1 1 0,-1-1 0,0 0 0,0 1-1,1-1 1,-1 0 0,0 1 0,1-1 0,15 13 1247,30 10-1179,-31-16 339,-7-3-412,0-1 0,1 0 0,-1-1 0,1 0 0,-1 0 0,17 1 0,55-3 249,-50-1-251,137-9 311,29 0-47,-24 20-34,-59-1 85,-106-9-346,-1 1 0,0 0-1,1 0 1,-1 0 0,11 5 0,-16-6-59,1 1 1,-1-1 0,0 1 0,1-1-1,-1 1 1,0 0 0,1 0 0,-1 0-1,0-1 1,0 1 0,0 0 0,0 1-1,0-1 1,0 0 0,0 0-1,-1 0 1,1 0 0,0 1 0,0-1-1,-1 0 1,1 1 0,-1-1 0,1 1-1,-1-1 1,0 0 0,0 1 0,0-1-1,1 1 1,-1-1 0,-1 3 0,-1 11-252,-8 32 707,9-43-1009,0-1 1,0 0-1,-1 0 1,1 0 0,-1-1-1,-3 6 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0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3912,'0'0'13731,"10"-2"-13637,-4 1-99,10-3 124,0 1 1,1 1-1,-1 0 0,1 2 0,32 1 0,-46 0-90,1-1 1,-1 0-1,1 0 0,-1 0 0,0-1 0,6 0 0,-6 0-13,0 0 0,0 1-1,1-1 1,-1 1 0,0 0 0,1 0 0,4 1 0,6 2 125,-1-2 1,1 0-1,26-1 0,-11-1 107,24 1 458,-52 0-689,-4 10-2781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0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4720,'0'0'11401,"12"-2"-11233,40-8 11,-16 2 41,0 2 0,39-2 1,-39 6-111,-30 1-83,0 0 1,0 1 0,1-1-1,-1 2 1,0-1 0,0 1-1,0-1 1,0 2 0,0-1-1,0 1 1,0 0-1,8 4 1,-1 0 67,-8-3-12,0-1 0,0 1 1,0 0-1,0 1 0,6 5 1,-11-2 546,0-4-3216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0 860 4512,'0'0'7446,"3"-10"-7132,6-20-127,1-6 690,23-56 0,-7 43-244,-12 23-97,20-49 0,-24 47-113,2 0-1,24-43 1,-17 34-183,-15 28-174,0 1 0,0 0 0,1 0 0,0 0 0,0 0 0,8-7-1,0 0 184,23-32 0,-28 35-162,0 1 1,1-1-1,0 1 0,1 1 1,0 0-1,12-9 1,-11 12-55,-2-1 51,1 2 0,0-1-1,1 1 1,16-7 0,-8 6 42,0-1-1,-1-1 1,0-1 0,0-1 0,20-16-1,15-5 213,-34 22-161,-17 9-151,0 0 1,0 1-1,0-1 1,0 0-1,0 1 1,1-1-1,-1 1 1,0 0-1,0 0 0,1 0 1,-1 0-1,0 0 1,0 0-1,0 1 1,1-1-1,-1 1 0,0-1 1,0 1-1,0 0 1,0 0-1,0 0 1,0 0-1,0 0 1,0 0-1,0 1 0,-1-1 1,1 1-1,0-1 1,-1 1-1,1 0 1,-1-1-1,0 1 0,1 0 1,0 3-1,8 12 44,-9-14-61,1-1-1,-1 0 1,0 1 0,1-1-1,-1 1 1,-1-1 0,1 1 0,0 0-1,0-1 1,-1 1 0,0 0-1,1 3 1,-1 5 22,0 1 1,-1-1-1,0 0 1,0 1-1,-1-1 0,-1 0 1,0 0-1,0-1 0,-1 1 1,-1-1-1,0 1 1,0-1-1,-1-1 0,-7 11 1,-8 4 166,-31 26 1,42-42-165,0 0 1,-1-1 0,0 0-1,0 0 1,-22 8 0,18-10-7,1-2-1,-1 0 1,-19 2 0,9-2-8,10-1 12,0-1 0,0 0 0,-1-1 0,1-1 0,0-1 0,0 0 1,0 0-1,0-2 0,-18-6 0,23 5 9,8 4-28,0 0-1,0 0 0,1 0 0,-1 0 0,0 1 0,0-1 0,0 1 0,0-1 0,0 1 0,0 0 0,0-1 0,0 1 0,0 0 0,-1 0 1,-2 1-1,5-1-18,0 0 0,-1 0 0,1 0 0,0 0 0,-1 0 0,1 0 0,0 1 0,0-1 0,-1 0 0,1 0 0,0 0 1,-1 0-1,1 1 0,0-1 0,0 0 0,-1 0 0,1 0 0,0 1 0,0-1 0,0 0 0,-1 0 0,1 1 0,0-1 0,0 0 1,0 1-1,0-1 0,0 0 0,-1 0 0,1 1 0,0-1 0,0 0 0,0 1 0,0-1 0,0 0 0,0 1 0,0-1 1,0 0-1,0 1 0,0-1 0,1 1 0,-1 1-75,3 19-3347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0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5016,'0'0'13923,"14"4"-13791,-2-1-99,-3 0-5,1 0-1,-1-1 1,1 0 0,-1 0 0,1-1 0,0 0-1,18-2 1,14-4 152,57-16 1,-21 4-25,5 0-18,-33 6-12,95-9 0,41-2 146,13-1 34,-168 21-217,-23 0-34,-1 1 1,1 1-1,0 0 1,0 0-1,0 0 1,13 3 0,-12-2 26,-9-1-68,1 0 0,-1 0 0,1 0 0,-1 0 0,1 0 0,-1 0-1,0 0 1,1 0 0,-1 0 0,1 0 0,-1 0 0,1 0 0,-1 0 0,1 0 0,-1 0 0,0 1 0,1-1 0,-1 0 0,1 0 0,-1 0 0,0 1 0,1-1 0,-1 0 0,0 1 0,1-1 0,-1 0 0,0 1 0,0-1 0,1 0 0,-1 1 0,0-1 0,0 0 0,1 1 0,-1-1 0,0 1 0,-1-1-10,0 0 0,0 0 0,0 1 0,-1-1 0,1 0 0,0 0 0,0 1 0,0-1 0,0 0 0,0 1 0,0-1 0,0 1 1,-1 0-1,1-1-4,-31 18-2877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0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1113 3208,'0'0'5488,"8"-13"-5222,2-1-198,86-142 592,165-316 1454,-187 320-997,-60 122-700,-10 19 454,-9 20-494,-11 23-189,-4 32-30,-17 93 1,21-82-80,9-39-51,1 0 0,2 0 0,1 1 0,2 0 0,4 39 0,-3-74-23,0 1-1,1-1 1,-1 0-1,1 1 1,-1-1-1,1 0 1,0 0-1,0 1 1,0-1-1,0 0 1,0 0 0,0 0-1,0 0 1,3 2-1,-3-3 0,0 0 0,0 0 1,0-1-1,0 1 0,1 0 0,-1-1 0,0 1 1,0 0-1,1-1 0,-1 0 0,0 1 0,1-1 1,-1 0-1,1 0 0,-1 0 0,0 0 0,1 0 1,1 0-1,1-1 3,0 0 0,1 0 0,-1-1 0,0 1 0,0-1 0,0 0 0,-1 0 0,1-1 0,0 1 0,-1-1 0,1 1 0,-1-1 0,0 0 0,3-4 1,12-15 22,-1-1 0,-2 0 0,0-1 0,-1-1 1,10-27-1,44-136 109,-42 109-82,13-72 50,-4 10 9,-22 92-72,-11 36-22,1 0-1,1 1 1,0-1 0,1 0-1,6-11 1,-7 21 58,-2 10-34,-1 15-5,-1-17-31,-2 43 49,-2 0-1,-11 50 0,-27 97 142,26-130-120,-53 214 361,57-237-339,8-32 41,1 1 0,0 0 0,1 0 0,-2 19-1,16-48 129,-1 3-198,16-52 76,-16 40-43,22-44-1,-25 57-54,12-22 43,-20 35-89,1 0-1,0 0 1,0 0-1,-1 0 1,1 0 0,0 0-1,0 0 1,0 0-1,0 1 1,0-1 0,0 0-1,0 1 1,0-1-1,0 1 1,1-1 0,-1 1-1,0-1 1,0 1-1,0 0 1,1 0-1,-1-1 1,0 1 0,0 0-1,1 0 1,1 0-1,-2 1-3,1 0 0,-1 0 0,0 0 0,0 1 0,1-1 0,-1 0-1,0 0 1,0 1 0,0-1 0,0 0 0,0 1 0,0-1-1,-1 1 1,2 1 0,0 2 1,2 4-5,0 1-1,-1-1 1,0 1 0,-1 0 0,0 0-1,-1 1 1,0-1 0,0 19-1,-2-19-2,1-1-1,1 0 0,-1 1 0,2-1 1,-1 0-1,1 0 0,1 0 0,0 0 1,0 0-1,0-1 0,7 12 0,-2-8 6,-4-5-2,0-1 0,1 1 0,0-1 1,0 0-1,6 6 0,-9-11 5,-1 0-1,0 0 0,1 0 1,-1-1-1,0 1 1,1 0-1,-1 0 1,1-1-1,-1 1 1,1-1-1,-1 1 0,1-1 1,0 0-1,-1 0 1,1 1-1,-1-1 1,1 0-1,0-1 1,-1 1-1,1 0 1,-1 0-1,1-1 0,-1 1 1,1 0-1,0-1 1,-1 0-1,0 1 1,1-1-1,-1 0 1,3-2-1,10-6 31,-1-1-1,0 0 1,0-1-1,-1-1 1,-1 0 0,0 0-1,-1-1 1,0-1-1,9-16 1,-13 20 27,-1 0 1,0-1-1,0 0 0,-1 0 1,-1 0-1,0-1 0,0 1 1,-1-1-1,1-18 0,-3 30-54,0 0 0,0-1 0,0 1-1,0 0 1,0-1 0,-1 1-1,1 0 1,0-1 0,0 1 0,0 0-1,0-1 1,0 1 0,-1 0-1,1 0 1,0-1 0,0 1 0,0 0-1,-1 0 1,1-1 0,0 1-1,-1 0 1,1 0 0,0 0-1,0-1 1,-1 1 0,1 0 0,0 0-1,-1 0 1,1 0 0,0 0-1,-1 0 1,1 0 0,0 0 0,-1 0-1,1 0 1,0 0 0,-1 0-1,1 0 1,0 0 0,-1 0 0,1 0-1,0 0 1,-1 0 0,1 0-1,0 0 1,0 1 0,-1-1 0,1 0-1,0 0 1,-1 0 0,1 0-1,0 1 1,-1-1 0,-16 12 74,3 1-48,6-5-26,0 0 1,0 0-1,1 1 0,-8 11 1,13-17-11,0 0 0,1 0 1,0 0-1,-1 1 0,1-1 1,0 0-1,1 0 0,-1 1 1,0-1-1,1 0 0,0 1 1,0-1-1,0 0 0,0 1 1,0-1-1,1 0 0,0 1 1,1 5-1,0-4 5,1-1 0,-1 1 0,1-1 0,0 0 0,0 0 0,0 0 0,0 0 0,1 0 0,0-1-1,0 0 1,-1 0 0,2 0 0,-1 0 0,0 0 0,1-1 0,-1 0 0,1 0 0,0 0 0,-1 0 0,9 1 0,6 1 57,0-1-1,0 0 1,0-1 0,22-1 0,-32-1 10,0-1 0,0 1 1,-1-2-1,1 1 0,0-1 1,-1 0-1,0-1 0,1 0 1,14-7-1,-22 9-61,1 1 0,-1-1 0,0 0 0,1 1-1,-1-1 1,1 1 0,0 0 0,-1-1 0,1 1 0,-1 0 0,1 0 0,-1 0-1,1 0 1,0 0 0,-1 1 0,1-1 0,-1 0 0,1 1 0,-1-1 0,4 2 0,-5-2-15,0 0-37,1 1 1,-1-1-1,0 0 1,0 0-1,0 0 1,1 0-1,-1 0 1,0 0 0,0 0-1,1 0 1,-1 0-1,0 0 1,0 0-1,0 0 1,1 0-1,-1 0 1,0 0-1,0-1 1,0 1-1,1 0 1,-1 0 0,0 0-1,0 0 1,0 0-1,0 0 1,1 0-1,-1-1 1,0 1-1,0 0 1,0 0-1,0 0 1,0 0 0,1-1-1,-1 1 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65 5416,'0'0'10438,"-6"15"-10126,2-8-265,0 3 5,0-1 1,0 1-1,1 0 1,1 0-1,-1 1 1,1-1-1,1 0 1,0 1 0,1 11-1,15 138 874,4 79 612,-29-76 613,10-162-1843,-3-24-186,-10-36 71,-28-80-1,2 9 83,31 86-197,7 33-49,-1 1 0,0 0 1,0 0-1,-8-19 0,3 13 21,0-1 0,2 0-1,0-1 1,0 1 0,2-1 0,-2-22-1,3 15 22,1 18-41,0 0 0,1 0 0,0 0 0,0 0 0,2-11 0,-2 13 17,1-1 0,1 1 1,-1-1-1,1 1 0,0 0 0,0 0 0,3-5 1,-3 7-35,-1 1 1,1 0 0,0 1 0,0-1-1,0 0 1,0 0 0,0 1 0,0-1-1,1 1 1,-1 0 0,0 0 0,1 0-1,-1 0 1,1 0 0,-1 0 0,1 0 0,2 1-1,9-2 0,0 0-1,0 2 0,0 0 1,0 0-1,0 1 0,0 1 0,20 5 1,94 34 56,-113-36-74,0 1-1,0 1 1,-1 1-1,26 18 1,-34-22 4,0 1 0,-1 0 0,1 0 0,-1 1 0,-1-1 0,1 1 0,-1 0 0,0 1 0,0-1 0,0 1 0,-1 0 0,0 0 0,2 7 0,-5-12 6,1 0 1,-1 1 0,1-1-1,-1 0 1,0 0-1,0 1 1,0-1-1,0 0 1,0 0-1,-1 1 1,1-1 0,-1 0-1,1 0 1,-1 0-1,0 1 1,0-1-1,-2 2 1,1 0 0,0-1 0,-1 0 0,1 0 0,-1-1 0,0 1-1,0 0 1,0-1 0,0 0 0,-5 3 0,-6 2 7,-1-1 0,0 0-1,-29 6 1,37-10-10,-143 29 343,127-23-118,19-7-193,1 0 0,0 1 0,0-1 0,-1 0 0,1-1 0,-5 1 0,7-1 8,16 3-17,-6-1-33,1-1 1,-1 0-1,0 0 0,16-1 0,15 1 16,-10 3-3,-1 0 0,1 2 1,43 15-1,-57-15-10,-1 1-1,-1 0 1,1 1 0,-1 0 0,0 1-1,-1 1 1,0 0 0,11 12 0,-19-17 2,0 0 1,-1 1-1,0-1 1,0 1-1,0 0 1,-1 0 0,1 1-1,-2-1 1,5 12-1,-6-13 7,0-1-1,0 1 0,0 0 1,-1-1-1,0 1 0,0 0 0,0-1 1,0 1-1,-1 0 0,0-1 1,0 1-1,0-1 0,0 1 1,-1-1-1,-4 9 0,1-5 9,0 0 0,0 0 0,-1 0 0,0-1 0,-1 0 0,0 0-1,0 0 1,0-1 0,-1 0 0,-15 9 0,11-9-3,0 0 0,-1-1 0,0 0 0,0-1 1,-1 0-1,-24 3 0,3-5 65,-1-1 0,1-1 1,0-3-1,0 0 0,-36-9 0,48 3 37,21 6-197,15 3-138,-12 0 141,28 4-391,-15-3-2700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1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6520,'0'0'7214,"0"-11"-6692,4-35-21,-4 44-456,1 1 0,0-1 0,-1 0 1,1 0-1,0 0 0,0 1 0,0-1 0,0 0 0,0 1 0,1-1 1,-1 1-1,0-1 0,1 1 0,-1 0 0,1 0 0,0-1 1,-1 1-1,1 0 0,0 1 0,0-1 0,-1 0 0,4 0 1,4-4 199,-1 0-39,1 0 0,0 0-1,0 1 1,0 1 0,0-1 0,1 1 0,-1 1 0,1 0 0,17-2-1,-25 4-162,4 0 86,-1 0 0,1 1 1,-1-1-1,1 1 1,10 2-1,-15-2-109,0-1-1,0 1 0,0-1 1,1 1-1,-1 0 0,0-1 1,0 1-1,0 0 1,0 0-1,0 0 0,-1 0 1,1-1-1,0 1 0,0 0 1,0 1-1,-1-1 0,1 0 1,-1 0-1,1 0 1,-1 0-1,1 0 0,-1 1 1,0-1-1,1 0 0,-1 0 1,0 1-1,0-1 1,0 0-1,0 0 0,0 1 1,0-1-1,0 0 0,-1 2 1,-1 7 31,-1-1 1,0 1-1,0-1 0,-1 0 1,0 0-1,-1 0 1,0 0-1,-1-1 0,1 0 1,-14 15-1,-1-3 170,-1 0 1,-35 26-1,52-44-147,1 1 0,-1-1 0,0 0 0,1 0 0,-1 0 0,0-1 1,0 0-1,-8 2 0,11-3 18,15-3 126,15-4-95,0 1-1,54-4 0,-68 10-50,0 0 0,0 1 0,-1 1 0,1 0 0,0 1 0,-1 0 0,24 9 0,-11 2 436,-12-5-3704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341 647 4120,'0'0'7156,"-16"6"-6551,16-6-600,-39 15 600,-41 23 0,75-35-528,-96 56 1765,90-51-1591,0 0 0,1 1 0,-1 1 0,2-1 0,-1 2 0,-10 14-1,18-22-168,0 0-1,0 0 1,0 0-1,1 1 1,-1-1-1,1 0 1,0 1-1,0-1 1,0 1-1,0-1 1,0 1-1,1 0 1,0 3-1,0-5-34,0 1-1,1-1 0,-1 0 0,1 0 1,0 0-1,0 0 0,0 0 1,0 0-1,0 0 0,0 0 0,0 0 1,1 0-1,-1-1 0,1 1 1,-1 0-1,1-1 0,0 1 0,-1-1 1,1 0-1,0 0 0,0 0 1,3 2-1,3 1 4,1-1 1,-1 0-1,1 0 1,-1-1-1,1 0 1,0-1-1,0 0 1,0 0-1,0-1 1,0 0 0,0 0-1,12-3 1,-3 0 5,0-1 0,-1-1 0,0-1 0,0 0 0,19-10 0,-26 10-19,0 0 0,-1-1 1,0 0-1,0 0 0,0-1 0,-1 0 0,0 0 0,-1-1 0,0 0 1,0-1-1,-1 1 0,7-16 0,-4 7 10,-1-1 1,-1-1-1,-1 1 1,0-1-1,-2 0 0,3-23 1,-4 3 16,-2 0 1,-2 0 0,-1 0 0,-3 0-1,0 1 1,-3 0 0,-2 0 0,-21-59-1,-42-102 464,73 199-508,-1-1-1,1 1 1,-1 0-1,1-1 0,-1 1 1,0-1-1,1 1 1,-1 0-1,0 0 0,0 0 1,0-1-1,0 1 1,0 0-1,0 0 0,0 0 1,0 0-1,0 0 1,-1 1-1,1-1 0,-2-1 1,2 2-8,0 0 0,0 0-1,0 0 1,0 1 0,0-1 0,0 0 0,0 1 0,0-1 0,0 0 0,0 1 0,0-1 0,1 1-1,-1-1 1,0 1 0,0-1 0,0 1 0,1 0 0,-1-1 0,0 1 0,1 0 0,-1 0-1,1 0 1,-1-1 0,1 1 0,-1 0 0,1 0 0,0 0 0,-1 0 0,1 0 0,0 0 0,0 0-1,-1 1 1,-2 15 15,0 1 0,1-1 0,0 1-1,2-1 1,0 1 0,4 23 0,-3-22-17,6 49 30,25 111-1,34 63 108,-44-184-45,-15-42-51,-1 1 0,6 22 0,10 34 220,-21-63-79,-1-10-243,0 0 0,1 0 0,-1 0 0,0 0 0,0-1 0,0 1 1,0 0-1,0 0 0,0 0 0,1 0 0,-1 0 0,0 0 0,0 0 0,0 0 0,0 0 1,0 0-1,1 0 0,-1 0 0,0 0 0,0 0 0,0 0 0,0 0 0,0 0 1,1 0-1,-1 0 0,0 0 0,0 0 0,0 0 0,0 0 0,1 0 0,-1 0 1,0 0-1,0 0 0,0 0 0,0 0 0,0 0 0,0 0 0,1 1 0,-1-1 1,0 0-1,0 0 0,0 0 0,0 0 0,0 0 0,0 0 0,0 1 0,0-1 1,1 0-1,-1 0 0,0 0 0,0 0 0,0 0 0,0 1 0,0-1 0,0 0 1,0 0-1,0 0 0,0 0 0,0 1 0,0-1 0,0 0 0,0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5720,'0'0'5696,"0"-10"-5303,0 8 79,-1-48 7085,-2 76-7172,0 1-1,2 0 1,4 41-1,-1 30 322,-3 59 268,0 4 75,-5-106-589,3-36-245,-1 30 0,3-37-191,1-8 48,0-1 0,-1 0-1,1 1 1,1-1 0,-1 1 0,0-1 0,1 0-1,0 1 1,-1-1 0,2 0 0,0 4 0,-1-4-40,0 0 1,-1 0 0,1 1 0,-1-1-1,0 0 1,0 0 0,0 1-1,0-1 1,-1 4 0,0 6 14,1 23-23,31-45 31,8-8-31,173-69 132,-198 82-135,0 1 0,0 1 0,0 0-1,1 0 1,14 2 0,-63 19-517,24-14 214,-20 10-3378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1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9536,'0'0'7975,"4"-12"-7476,15-37-19,-16 44-372,0-1 0,0 1 0,1 0 0,-1 1 0,1-1 0,1 1-1,-1-1 1,0 1 0,1 0 0,0 1 0,0-1 0,0 1 0,0 0 0,7-2 0,-3 0 32,10-6 136,-6 3 14,0 1-1,20-8 1,-28 14-207,0-1 0,1 1 0,-1 0-1,1 0 1,-1 0 0,0 1 0,1 0-1,-1 0 1,1 0 0,7 2 0,64 4 1133,-66-3-594,-14 3-195,-4 4-375,4-5-308,-10 17 266,5-10-3367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1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8936,'0'0'3830,"12"-9"-3306,-2 2-450,82-58 1046,-75 54-793,0 1 0,1 1-1,0 1 1,24-8 0,-7 5 132,-15 5-82,-1 0 1,1 1 0,0 1-1,38-2 1,-40 5-12,22 1 406,-39 0-725,1 0-1,0 0 1,-1 1 0,1-1-1,0 1 1,-1-1-1,1 1 1,-1 0 0,1 0-1,-1-1 1,1 1-1,-1 0 1,1 0 0,-1 0-1,0 1 1,0-1-1,0 0 1,2 3 0,-2-3-41,-1 1 1,0 0 0,0-1-1,0 1 1,0-1 0,0 1-1,0-1 1,-1 1 0,1-1 0,0 1-1,-1-1 1,1 0 0,-2 3-1,0 2-2405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4312,'0'0'10222,"10"-6"-9708,8-5-214,1 1 1,0 1-1,0 1 1,1 1-1,0 0 1,30-5-1,8 7 697,0 2-1,73 7 1,-55 3 581,-67-2-1219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2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6824,'0'0'10222,"11"-10"-9779,0 0-312,-5 4-54,1 0-1,-1 0 1,1 1 0,0 0-1,0 0 1,1 1 0,-1 0-1,12-4 1,32-13 446,85-30 291,-109 43-677,0 1 1,1 1-1,34-3 1,15 5 159,0 4 1,0 3 0,100 17-1,-140-16-154,0-2-1,39-2 0,-28-1 14,-12 2-62,-19 0 34,1 0 1,20-4-1,-32 3-86,-1-1-1,0 0 0,0-1 0,0 1 0,0-1 0,-1 0 1,1 0-1,0-1 0,-1 1 0,1-1 0,6-6 0,-9 7-26,-1 2-6,0-1 1,0 1-1,0-1 0,0 0 1,-1 0-1,1 1 1,0-1-1,-1 0 1,1 0-1,0 0 1,-1 0-1,1 0 1,-1 0-1,1 0 1,-1 0-1,0 0 1,1 0-1,-1 0 0,0 0 1,0 0-1,1 0 1,-1-2-1,0 3-10,0 0 0,-1 0 0,1 0 0,0 0 0,0 0 0,0 0 0,0 0 0,0 0 0,0 0 0,0 1 0,0-1 0,0 0 0,0 0 0,0 0 0,0 0 0,0 0 0,0 0-1,0 0 1,0 0 0,-1 0 0,1 0 0,0 0 0,0 0 0,0 0 0,0 0 0,0 0 0,0 0 0,0 0 0,0 0 0,0 0 0,-1 0 0,1 0 0,0 0 0,0 0 0,0 0 0,0 0 0,0 0 0,0 0 0,0 0-1,0 0 1,0 0 0,0 0 0,-1 0 0,1 0 0,0 0 0,0 0 0,0 0 0,0 0 0,0 0 0,0-1 0,0 1 0,0 0 0,0 0 0,0 0 0,0 0 0,0 0 0,0 0 0,0 0 0,0 0 0,-6 8-1410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2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361 553 5920,'0'0'3152,"-1"-10"-2708,-5-34 18,5 42-401,1 0 0,-1 0 0,0 0-1,0 0 1,0 0 0,0 1-1,-1-1 1,1 0 0,0 1 0,-1-1-1,1 1 1,-1-1 0,1 1 0,-1 0-1,0-1 1,1 1 0,-1 0-1,0 0 1,0 1 0,0-1 0,0 0-1,0 0 1,0 1 0,0-1 0,-2 1-1,-5-2 207,0 2 1,0-1-1,0 1 0,-9 1 0,16-1-210,-9 1 200,0 1 0,0 0-1,0 0 1,1 1 0,-1 1 0,1-1-1,-1 2 1,1 0 0,0 0-1,-17 12 1,16-8 38,0 0-1,0 1 0,1 0 1,0 0-1,1 1 0,0 0 1,1 1-1,-7 12 0,10-14-127,1-4 21,0 1 1,1 0-1,-1 0 0,2 0 1,-5 14-1,7-18-142,-1 0 1,1-1-1,0 1 0,1 0 0,-1 0 0,0-1 0,1 1 1,-1 0-1,1-1 0,0 1 0,0 0 0,0-1 1,0 1-1,1-1 0,-1 0 0,1 1 0,-1-1 0,1 0 1,0 0-1,2 3 0,1 0 16,1 1 0,0-1 0,0 0 0,0-1 1,1 1-1,-1-1 0,1-1 0,13 6 0,-16-7-43,1-1 0,-1 0-1,1 0 1,0 0 0,-1 0 0,1-1 0,0 0 0,-1 0-1,1 0 1,0 0 0,-1-1 0,1 0 0,0 0-1,-1 0 1,9-4 0,1-2 27,0-1 0,0 0-1,-1-1 1,-1-1 0,1 0 0,17-19 0,-13 11 1,-2-1 1,0-1 0,20-34 0,-27 39-27,-1 0 0,-1 0 0,0-1 0,-2 0 0,1 0 0,-2 0 0,0 0 0,-1 0 0,-1-1 0,-1-28 0,-2 13 23,-2 1-1,-1 0 1,-2 0 0,-16-49-1,10 42 21,-23-60 195,35 94-189,-1 0 0,1 0 0,-1-1 0,1 1 0,1-1 0,-1 1-1,1-1 1,0-6 0,0 11 157,-1 9-142,-12 37 14,-8 36 45,16-48-73,0 0 0,2 1-1,2-1 1,1 1 0,2-1 0,1 0 0,2 1-1,16 58 1,-18-83-7,1 1 1,9 17-1,-11-24-30,0-1 1,0 0 0,1 0-1,-1 0 1,1 0 0,-1 0-1,1 0 1,0-1-1,0 1 1,0-1 0,5 3-1,-2-2 8,0-1 0,1 1 0,-1-1-1,1 0 1,9 1 0,-9-2-53,-5 0-143,24 4 200,-11-2-3528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2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6128,'0'0'11706,"6"16"-11067,0-2-472,0-2-21,-2 1 1,1-1-1,-2 1 0,0 0 1,0 0-1,1 20 1,2 154 2303,-3-122-1690,5 61 664,-6-113-1226,1 0 1,0 0 0,0-1 0,2 1-1,-1-1 1,1 0 0,10 16 0,-10-20-101,-3-5-31,0 1 1,0-1-1,0 0 1,1 0 0,0 0-1,-1 0 1,5 3-1,-3-3-41,0 0 0,0 0-1,0-1 1,0 0 0,0 0-1,0 0 1,0 0 0,1-1-1,-1 1 1,1-1 0,-1 0-1,1-1 1,-1 1 0,8-1-1,2-1 12,0 0-1,1-1 0,17-5 1,-18 3 7,0 1 0,1 1 1,15-1-1,3 1 107,-45 17-736,-11-8-708,16-5-1865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1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 5720,'0'0'2617,"13"-4"-2197,-5 1-349,4-1 26,0 1 1,0 0-1,1 1 1,-1 0-1,0 0 1,20 2-1,11 1 141,202 2 1202,-207-5-1181,0-2-1,-1-1 1,0-2-1,55-18 1,43-27-1378,-122 47-6987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7328,'0'0'10426,"15"-6"-9798,98-29 978,156-28 0,-241 58-1356,-7 2 46,32-3 0,-46 6-169,-1 0 0,1 0 0,-1 1 0,1 0 0,0 0 0,-1 1 0,0 0 0,1 0 0,7 3 0,-13-4-86,-1 0 0,1 0 0,0-1 0,0 1 0,0 0-1,-1 0 1,1 0 0,0 0 0,-1 0 0,1 0 0,-1 0 0,1 0 0,-1 0 0,1 0 0,-1 2 0,2 3-3011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0:4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4008,'0'0'17515,"-8"10"-17371,-51 85 499,55-88-537,1 1 1,-1-1-1,1 1 0,1 0 1,-4 15-1,-8 23 177,4-18-15,1 0-1,2 1 1,-5 32 0,0 2 161,-18 73 574,27-123-887,1-1 0,0 1-1,1 0 1,1 0 0,0 0 0,3 21 0,19 78 491,-11-65-466,-5-16-37,1 6 36,2-1 1,1 0 0,17 40-1,23 21 269,-42-84-320,0-1 0,1-1 1,0 1-1,1-2 1,16 16-1,44 33 225,83 67 342,-145-119-583,-1 0 1,1 0 0,-2 1-1,1 0 1,7 13-1,8 9-4302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1:22.2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1059 5016,'0'0'7793,"-4"-10"-7372,-11-32-2,14 38-210,0 0-1,0 0 1,0-1 0,0 1 0,0 0-1,1 0 1,0 0 0,0-1-1,0 1 1,0 0 0,2-7 0,-1 3 102,11-62 1625,37-121 1,-34 152-1065,38-72 0,49-51 791,-93 147-1433,1 1 0,15-18 0,10-14 270,-21 27-333,0 1-1,1 1 1,28-25-1,-38 38-141,69-56 318,-65 53-311,0 0 1,1 0 0,-1 1 0,1 0 0,1 0 0,10-4 0,70-21 128,-69 24-128,-10 4-10,-1-1 0,1 2 1,-1 0-1,15-1 1,-22 3-22,-1 0 1,0 0-1,1 0 1,-1 0-1,1 0 1,-1 1-1,0 0 1,0 0-1,1 0 1,-1 0 0,0 0-1,0 1 1,0-1-1,0 1 1,0 0-1,0 0 1,-1 0-1,1 0 1,3 4 0,6 8-6,0 0 10,-1 0-1,-1 0 1,13 23 0,-20-31 0,-1 0 0,1 0 0,-1 0 1,-1 0-1,1 0 0,-1 1 0,0-1 1,0 1-1,-1-1 0,0 1 0,0-1 0,-1 0 1,-1 9-1,1-7-2,-1 0 0,0 0 0,0 0 0,-1 0 0,0-1 0,-1 0 0,1 1 0,-1-1 0,-1 0 0,1-1 0,-1 1 0,-1-1 0,1 0 0,-1 0 0,-9 7 0,-3-1 17,0-1 1,-1 0-1,0-2 0,-1 0 1,-25 7-1,5-1 16,-1-1 43,-67 12 0,90-22-68,-7 2 35,-47 3 0,64-9-25,-1 1 0,1-2 1,0 1-1,-1-1 0,1-1 1,0 1-1,0-1 0,0-1 1,-12-5-1,19 8-22,1 0 1,0 0 0,0 0-1,-1 0 1,1 0-1,0 0 1,0 0-1,0 0 1,-1-1-1,1 1 1,0 0 0,0 0-1,0 0 1,-1 0-1,1 0 1,0-1-1,0 1 1,0 0-1,0 0 1,-1 0 0,1-1-1,0 1 1,0 0-1,0 0 1,0 0-1,0-1 1,0 1 0,0 0-1,0 0 1,0-1-1,0 1 1,0 0-1,0 0 1,0-1-1,0 1 1,0 0 0,0 0-1,0-1 1,0 1-1,0 0 1,0 0-1,0 0 1,0-1-1,0 1 1,1 0 0,-1 0-1,0 0 1,0-1-1,13-5 4,30 4-821,-31 2-2013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1:23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 50 4008,'0'0'7329,"-10"0"-6732,-21 0-238,7 0 4835,31-6-4068,35 0-370,-30 3-609,0 1 0,0 1 0,0 0-1,0 1 1,14 1 0,7 1 230,53-2-1,-29-1 24,-25 3-172,-24-1-128,1-1-1,-1 0 0,1 0 0,12-2 0,12 1 350,-29 2-363,-1-1 0,1 0-1,-1 0 1,1 0-1,0-1 1,-1 1 0,1-1-1,-1 0 1,1 1 0,-1-2-1,1 1 1,-1 0 0,6-4-1,-2-1 177,-6 5-215,0 0 0,0 0 0,0 0 0,0 0 0,0 1 0,0-1 0,0 0 0,0 1 0,0-1 0,0 1 0,0-1 0,0 1 0,2-1 0,-2 1 193,-22-3-1320,15 0-2265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1:24.1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57 7232,'0'0'11609,"13"-6"-11257,2-1-190,0 1 0,0 1 0,0 0 0,0 1 0,24-3 0,136 1 1224,-142 6-1007,46 4 0,-59-1-309,1-2-1,0 0 1,0-1 0,0-1 0,39-8-1,-26 0-2905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1:28.7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36 778 4616,'0'0'8418,"-6"-14"-7955,-19-45 8,23 52-377,1 1 0,0 0 1,1-1-1,-1 1 1,1-1-1,1 1 0,-1 0 1,1-1-1,0 1 1,0 0-1,1 0 0,0-1 1,0 1-1,0 0 1,4-6-1,4-13 265,16-64 954,17-50 362,-38 127-1500,1 0 0,1 0 0,-1 0 1,17-20-1,11-18 365,-21 27-329,37-58 440,-44 72-523,1 0 0,0 1 0,1 1 0,0-1 0,0 1 0,17-12 0,-8 9 99,-10 5-88,0 0 0,1 1 1,-1 0-1,1 0 0,0 1 0,14-4 1,-21 7-119,0-1 0,0 1 0,0 0 0,0-1 0,1 1 0,-1 0 1,0 0-1,0 0 0,0 0 0,0 0 0,0 0 0,0 0 0,0 1 0,0-1 1,0 0-1,0 1 0,0-1 0,0 0 0,0 1 0,0-1 0,0 1 0,0 0 1,-1-1-1,1 1 0,0 0 0,0-1 0,-1 1 0,1 0 0,0 0 0,-1-1 1,1 1-1,0 0 0,-1 0 0,0 0 0,1 0 0,-1 0 0,1 0 0,-1 0 1,0 0-1,0 0 0,1 0 0,-1 0 0,0 0 0,0 1 0,5 41 185,-1 0 1,-2 0-1,-2 0 0,-8 66 0,6-91-146,-1-1-1,-1 0 1,0 0 0,-13 30-1,13-36-6,-1 0 0,-1-1-1,0 0 1,0 0 0,-1 0-1,0-1 1,-17 17 0,15-18 41,5-4 99,5-9-2,5-17-84,2-10-60,1 0 1,2 0-1,1 2 0,1-1 0,2 1 1,26-38-1,-22 37-19,-11 17-2,0 0-1,1 0 1,1 1 0,0 1-1,1 0 1,18-16 0,-28 26-19,0 1-1,1 0 1,-1 0 0,1 0-1,0 0 1,-1 0 0,1 0 0,0 1-1,-1-1 1,1 1 0,0-1 0,0 1-1,0-1 1,0 1 0,-1 0-1,1 0 1,0 0 0,0 0 0,0 0-1,0 0 1,0 1 0,-1-1-1,4 1 1,-3 1 2,1 0-1,-1-1 1,0 1-1,1 0 1,-1 0-1,0 0 1,0 0-1,-1 0 1,1 1-1,0-1 0,-1 1 1,1-1-1,1 5 1,2 6 18,-1 0 0,0 0 0,-1 1 0,3 24-1,-4-12 36,0 0-1,-3 0 0,0-1 0,-1 1 0,-2 0 0,0 0 1,-13 38-1,13-45 56,4-16 34,3-11-19,17-43-18,2 2 1,42-70 0,-43 86-55,36-43 0,-28 38-2,-14 15-24,-13 19-21,1 0-1,-1 0 1,1 0 0,0 0 0,0 1-1,0-1 1,0 1 0,1 0 0,0 0 0,-1 0-1,5-3 1,-7 6-12,-1 0-1,0 0 1,1 0-1,-1 0 1,0 0-1,0 0 0,1 0 1,-1 0-1,0 0 1,1 0-1,-1 0 1,0 0-1,1 0 1,-1 0-1,0 0 1,0 0-1,1 0 1,-1 0-1,0 1 1,1-1-1,-1 0 1,0 0-1,0 0 1,1 0-1,-1 1 1,0-1-1,0 0 1,0 0-1,1 0 1,-1 1-1,0-1 1,0 0-1,0 0 1,0 1-1,0-1 1,1 0-1,-1 1 1,0-1-1,0 0 0,0 0 1,0 1-1,0-1 1,0 1-1,2 14-14,-2-14 15,3 38-14,0-11 15,-2 0 0,-2 41 0,-1-43 24,2 0 0,6 44-1,-1-23-7,-5-46-17,6 46 6,-5-44-4,-1 0 0,1 0-1,0-1 1,0 1-1,0 0 1,0-1-1,1 1 1,-1-1-1,1 1 1,-1-1 0,1 0-1,0 0 1,0 0-1,3 3 1,-3-4 1,-1-1 0,0 1 0,1-1 0,-1 0 0,0 1 0,1-1 0,-1 0 0,1 0 0,-1 0 0,1 0 0,-1 0 0,1-1 0,-1 1 0,0 0 0,1-1 0,-1 1 0,0-1 0,3 0 0,23-15 17,-11 0-6,0-1 1,0-1-1,-2-1 1,0 0-1,17-33 0,1 0 5,-18 30-9,-2-1 0,18-43 0,-2 17 35,-13 31-7,-14 18-37,0-1 0,-1 1 0,1 0 1,0 0-1,0-1 0,0 1 0,0 0 0,0 0 0,0 0 0,0 0 0,0 0 0,-1 0 1,1 0-1,0 0 0,0 1 0,0-1 0,0 0 0,0 1 0,0-1 0,0 0 1,-1 1-1,2 0 0,7 4 0,-1 0 1,0 1 0,0 0 0,-1 0-1,0 1 1,0 0 0,0 0 0,5 9-1,18 18-5,-16-24-17,-1 1-44,-12-10 49,4 1-15,-11-9 31,2 1 11,-5-7 8,-1 0-1,-14-14 1,21 23-15,-1 1 0,1 0 0,-1 0-1,0 0 1,0 1 0,0 0 0,0-1 0,-1 1 0,1 1 0,-1-1 0,1 0 0,-7 0 0,9 2-1,0 0 1,0 0-1,0 0 1,0 1 0,0-1-1,0 1 1,0-1-1,0 1 1,0 0-1,1 0 1,-1-1-1,-3 3 1,-24 18 6,13-9-20,9-6 7,-1 0 1,1 0-1,1 1 0,-1 0 1,1 1-1,0-1 0,1 1 1,0 0-1,0 1 0,1-1 1,0 1-1,0 0 0,-2 11 1,0 0 7,1 1 1,1-1-1,1 1 1,-1 41-1,5-44 7,0 0 0,1-1 0,1 1 0,1-1 0,0 1-1,1-1 1,13 28 0,-17-43-14,-1-1 0,1 1 0,0 0 1,0-1-1,0 1 0,0-1 0,0 0 0,0 1 0,1-1 0,-1 0 0,0 0 0,1 1 1,-1-1-1,1 0 0,-1-1 0,1 1 0,-1 0 0,1 0 0,0-1 0,2 2 0,-3-2-1,1 0-1,0 0 0,0-1 0,-1 1 0,1 0 0,-1-1 0,1 1 0,0-1 0,-1 0 0,1 1 0,-1-1 0,1 0 1,-1 0-1,1 0 0,-1 0 0,0 0 0,2-2 0,3-3-2,0 0 1,-1-1-1,0 0 1,0 0-1,-1-1 1,7-14-1,-2 0 29,-1-1-1,0-1 0,-2 1 0,-1-1 1,-1 0-1,-1 0 0,-1 0 0,-1-1 0,-1 1 1,-1 0-1,-5-27 0,1 36 10,3 11-6,1 8 8,4 22-44,1 0 0,2 0 1,0 0-1,2-1 0,1 0 0,1 0 1,0-1-1,27 42 0,-25-46-3,22 34-12,-31-50 21,0 0-1,1-1 1,-1 1-1,1 0 1,-1-1-1,1 0 1,0 0-1,0 0 1,8 3-1,-10-5 10,0 0-1,-1-1 1,1 1-1,0-1 1,0 1-1,0-1 1,0 0-1,0 0 0,0 0 1,0 0-1,-1 0 1,1 0-1,0-1 1,0 1-1,0-1 1,0 1-1,-1-1 0,1 0 1,0 1-1,0-1 1,-1 0-1,1 0 1,-1 0-1,1 0 1,-1-1-1,1 1 1,-1 0-1,0-1 0,1 1 1,-1-1-1,0 1 1,0-1-1,0 1 1,0-1-1,0-2 1,5-8 12,-1 0 0,-1 0 0,0 0 0,3-15 0,-4 14-7,2-4 5,7-25 51,-2-1 0,-2-1 1,3-51-1,-10 89-58,5-77 273,-4 78-210,0 7 3,2 11 0,22 77 20,-4-17-63,-3-6-21,-11-39-40,0 1 1,-2-1-1,0 1 1,1 47-1,-7-75 32,0-1 0,1 1-1,-1 0 1,0 0 0,0 0-1,0 0 1,0 0 0,-1 0 0,1 0-1,0 0 1,0-1 0,0 1-1,-1 0 1,1 0 0,0 0 0,-1 0-1,1-1 1,-1 1 0,1 0-1,-1 0 1,1-1 0,-1 1 0,1 0-1,-1-1 1,0 1 0,0 0 0,-1-1 4,1 0 0,0 0 0,0 0 0,-1-1 0,1 1 0,0 0 0,0-1 0,-1 1 0,1 0 0,0-1 0,0 0 0,0 1 0,0-1 0,-1 0 0,1 1 0,0-1 0,-1-2 0,-14-9 14,-57-51 159,61 55-146,4 3 69,17 6-45,6 5-57,1 0 0,-1 0-1,-1 2 1,18 10 0,-13-6-15,27 11 0,-23-13 5,-11-4-5,0-1 0,25 7 0,-33-11 12,0-1 1,0 1-1,0-1 1,0 0-1,0 0 0,1 0 1,-1 0-1,0-1 1,0 1-1,0-1 0,0 0 1,0-1-1,6-2 1,-3 1 2,-1-1 1,0-1-1,1 1 0,-2-1 1,1 0-1,0 0 1,-1-1-1,0 1 0,0-1 1,-1-1-1,0 1 1,5-10-1,0-3 12,0 0 1,-2-1-1,8-28 1,-5-5 26,-2 0 0,2-107 0,-8 118-14,-2 34-24,2-12 50,0 18-31,1 14-26,45 228 0,-43-197 5,-1 1-1,-2 0 1,-7 69-1,5-111-1,0 1 0,0 0 0,-1-1 0,1 1 0,-1-1 0,0 1 0,0-1 0,0 1 0,0-1 0,0 1 0,-3 3 0,3-5 1,-1 1-1,1-1 1,-1 0 0,1-1 0,-1 1 0,1 0 0,-1 0 0,1-1 0,-1 1 0,0-1-1,1 1 1,-1-1 0,0 0 0,1 0 0,-1 0 0,0 0 0,0 0 0,1 0-1,-3 0 1,-2-1 5,0 0-1,-1 0 0,1-1 0,0 0 1,1 0-1,-1 0 0,0-1 0,1 0 1,-1 0-1,1 0 0,-8-7 0,-6-5 64,-27-31 0,23 22 38,23 24-102,0-1 1,0 1 0,0 0-1,0 0 1,0 0 0,1 0-1,-1 0 1,0 0 0,0 0-1,0 0 1,0 0 0,0 0-1,0 0 1,0 0 0,0 0-1,0 0 1,0 0-1,0 0 1,0 0 0,0 0-1,1-1 1,-1 1 0,0 0-1,0 0 1,0 0 0,0 0-1,0 0 1,0 0 0,0 0-1,0 0 1,0 0 0,0-1-1,0 1 1,0 0 0,0 0-1,0 0 1,0 0 0,0 0-1,0 0 1,0 0 0,0 0-1,0 0 1,0 0-1,-1-1 1,1 1 0,0 0-1,0 0 1,0 0 0,0 0-1,0 0 1,0 0 0,0 0-1,0 0 1,0 0 0,0 0-1,0 0 1,0 0 0,14 3 27,19 10-56,25 15 4,-46-20 10,1-2-1,0 0 0,0 0 0,1-1 0,-1-1 0,1 0 0,0-1 0,24 3 0,-24-7-19,0 0-1,0-1 1,0-1 0,0 0-1,0 0 1,0-2-1,-1 1 1,0-2-1,0 0 1,12-8-1,1-1-1294,0-1 0,-2-2 0,29-25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1:33.4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322 738 4816,'0'0'5008,"-14"-7"-4484,5 0-391,5 5-88,1-1 0,-1 0 0,1 1 1,-1 0-1,0 0 0,0 0 0,0 0 0,-1 1 0,1-1 0,0 1 1,0 0-1,-1 1 0,1-1 0,-1 1 0,1-1 0,0 1 0,-1 1 1,1-1-1,-1 1 0,-7 1 0,-5 5 229,1 0 0,0 0 0,0 2 0,1 0 1,0 0-1,-25 23 0,33-27-150,1 1 1,1 0 0,-1 0-1,1 0 1,0 1-1,1-1 1,-1 1-1,1 1 1,1-1 0,-1 0-1,1 1 1,1 0-1,-1 0 1,1 0-1,1 0 1,-1 0 0,1 11-1,1-16-54,0 0-1,0 0 1,0 0-1,1 0 0,0 0 1,-1 0-1,1 0 1,0-1-1,0 1 1,0 0-1,1 0 1,-1-1-1,1 1 1,0-1-1,-1 1 0,1-1 1,0 0-1,3 3 1,-1-2 6,0 0 0,1 0 0,-1-1 0,0 1 0,1-1 0,0 0 0,0 0 0,-1-1 0,1 1 0,6 0 0,0 0 21,0-1 1,0 0-1,1-1 1,-1 0-1,0-1 1,1 0-1,-1-1 1,0 0-1,13-5 1,-18 4-53,1 0 0,0 0 1,-1-1-1,0 0 1,0-1-1,0 1 0,-1-1 1,1 0-1,-1-1 0,0 1 1,0-1-1,-1 0 1,5-9-1,5-9 95,-2 0 0,11-33 1,-14 36-61,4-12 79,-2-1-1,0 0 1,-3 0 0,-1-1 0,4-46 0,-8 33 80,-3 0 0,-9-87 0,-6-10-13,6 40-68,8 102-150,-5-31 76,6 33-81,0 0 1,0 0-1,0 0 1,-1 0-1,1 0 1,0 0-1,-1 0 1,1 0-1,-1 0 1,1 0-1,-1 0 1,0 0-1,1 0 1,-1 0-1,0 1 0,1-1 1,-1 0-1,0 0 1,0 1-1,0-1 1,0 1-1,0-1 1,0 1-1,0-1 1,0 1-1,-1-1 1,1 3-3,-1-1 1,0 1-1,0-1 1,1 1-1,-1 0 1,1 0-1,-1 0 1,1 0-1,0 0 1,0 0-1,0 0 1,0 1-1,0-1 1,0 3-1,-9 24 20,2 0 1,0 0-1,3 0 0,0 1 0,2 0 0,1 0 0,3 46 1,35 212 199,-30-254-212,10 79 248,8 41 421,-22-149-599,0 1 1,1 0-1,-1-1 0,1 0 0,0 1 1,1-1-1,5 6 0,2 4 50,-9-12-97,0-1 0,1 0 0,-1 0 1,1 0-1,0 0 0,0 0 0,0-1 0,0 1 1,0-1-1,0 0 0,0 0 0,6 1 1,-4 0 5,1-1 1,0 0-1,-1 0 1,1-1 0,0 1-1,8-2 1,-3-1-13,-1 0 0,0-1 1,0 0-1,0-1 0,0-1 1,0 1-1,-1-1 0,0-1 0,16-12 1,-14 7 8,-2 0 1,1 0-1,-1-1 1,-1-1-1,0 1 1,9-24-1,-7 13 13,-1 0 0,-2-1 1,6-29-1,-12 49-39,0 0 1,0 0-1,0 0 1,-1 0-1,0 0 1,0 0-1,0 0 1,0-1-1,-1 1 1,1 0-1,-1 0 1,0 0-1,-1 0 1,1 0-1,0 1 1,-1-1-1,0 0 1,0 1-1,0-1 1,-1 1-1,1-1 1,-1 1-1,1 0 1,-1 0-1,0 0 1,-1 1-1,1-1 1,0 1-1,-1-1 1,1 1-1,-7-2 1,8 3-7,0 1 0,0 0 0,0-1 1,0 1-1,0 0 0,1 1 0,-1-1 0,0 0 0,0 0 0,0 1 1,0-1-1,0 1 0,0 0 0,0-1 0,1 1 0,-1 0 1,0 0-1,0 0 0,1 0 0,-1 0 0,1 1 0,-3 2 1,-1 0 6,0 1 0,1-1 1,-1 1-1,1 1 0,-5 8 1,4-5-8,0 0 1,1 0 0,0 0 0,0 0 0,1 0-1,0 1 1,1 0 0,0-1 0,1 1 0,0 0-1,0 0 1,1 0 0,0 0 0,1 0 0,0-1 0,1 1-1,0 0 1,0-1 0,1 1 0,5 11 0,-5-14-3,2 4 5,-1 0 0,1-1-1,1 0 1,12 17 0,-16-24 2,0-1 0,1 1 0,-1-1 0,1 0 0,-1 0 0,1 0 1,0-1-1,-1 1 0,1 0 0,0-1 0,0 0 0,0 0 0,0 0 1,1 0-1,-1 0 0,0-1 0,0 1 0,0-1 0,1 0 0,-1 0 1,0 0-1,4-1 0,-1 0 11,0 0 1,0 0-1,0-1 1,-1 0-1,1-1 1,-1 1-1,0-1 1,1 0-1,-1 0 1,-1-1-1,1 1 1,0-1-1,7-9 1,3-4 32,-1-1 0,17-28 0,-19 26-3,20-22 1,-9 7 6,-21 30-45,1 0 1,-1 0 0,1 1 0,0 0 0,0-1 0,0 1-1,1 0 1,-1 0 0,1 1 0,0-1 0,0 1 0,0 0-1,7-4 1,-11 7-10,1 0 0,-1 0 0,1 0 0,-1 0 0,0 0-1,1 0 1,-1 0 0,0 0 0,1 0 0,-1 1 0,1-1 0,-1 0 0,0 0-1,1 0 1,-1 0 0,0 1 0,1-1 0,-1 0 0,0 0 0,1 0 0,-1 1-1,0-1 1,0 0 0,1 1 0,-1-1 0,0 0 0,0 1 0,0-1-1,1 0 1,-1 1 0,0-1 0,0 0 0,0 1 0,0-1 0,0 0 0,0 1-1,0-1 1,0 1 0,0-1 0,0 1 0,2 19 33,-2-18-35,-8 169 217,21-199 14,-4 3-167,1 0 1,1 1-1,1 0 0,29-41 0,-27 44-28,-11 17-22,-1-1 0,1 1-1,0 0 1,1 0 0,-1 0 0,0 0 0,1 0 0,0 1 0,0-1 0,0 1 0,0 0 0,9-4-1,-12 7-10,-1 0 0,1 0-1,-1 0 1,1 0-1,-1 1 1,1-1-1,-1 0 1,1 0-1,-1 0 1,1 0 0,-1 1-1,1-1 1,-1 0-1,1 1 1,-1-1-1,1 0 1,-1 1-1,0-1 1,1 0 0,-1 1-1,0-1 1,1 1-1,-1-1 1,0 0-1,0 1 1,1-1-1,-1 1 1,0-1 0,0 1-1,0-1 1,0 1-1,1-1 1,-1 1-1,0 0 1,0 0 0,3 21 36,2 48 11,-3-26-30,10 55 0,-10-90-18,-1 0 0,2 0 0,-1-1 0,1 1 0,1-1 0,-1 1 1,1-1-1,1 0 0,0 0 0,0-1 0,9 12 0,-12-18 2,-1 1-1,1 0 1,-1 0 0,1-1 0,0 1-1,-1-1 1,1 1 0,0-1-1,0 0 1,0 0 0,0 0-1,1 0 1,-1 0 0,0 0-1,0 0 1,0-1 0,1 1-1,-1-1 1,0 0 0,1 0-1,-1 0 1,0 0 0,1 0-1,-1 0 1,0 0 0,1-1-1,-1 1 1,0-1 0,0 0-1,0 0 1,1 1 0,2-4-1,2 0 8,-1 0 0,0 0 0,0-1 1,0 0-1,0 0 0,-1 0 0,0-1 0,0 0 0,5-9 0,4-8 27,14-33 0,-21 41-26,-1 0 7,0 0 0,-1-1 0,0 1 0,3-32 0,1-68 132,-6 65-29,-3 41-86,1 6 104,1 9-28,0 1-111,26 109 117,-9-30-60,-1-7 2,9 102-1,-27-179-58,1 1 1,0 0-1,-1 0 0,0 0 0,0 0 1,1 0-1,-2 0 0,1 0 0,0 0 1,-1 0-1,1 0 0,-1 0 0,0 0 1,0-1-1,0 1 0,-2 3 0,-21-14 104,20 7-78,-12-8 15,1 0 0,0-1-1,0 0 1,1-1 0,0-1-1,1 0 1,0-1-1,-13-17 1,8 6 63,17 22-105,0 1-1,0 0 1,1 0 0,-1-1 0,0 1-1,0-1 1,1 1 0,-1-1 0,1 1 0,0-1-1,-1 1 1,1-1 0,0 1 0,0-3-1,36 19-53,103 57-57,-137-71 108,0-1 1,1 1-1,-1-1 0,0 1 1,1-1-1,-1 0 0,0 0 1,1 0-1,-1 0 0,0-1 0,0 1 1,1-1-1,-1 1 0,0-1 1,0 0-1,4-1 0,34-23-46,-30 18 52,-2 2 0,0-2 1,-1 1-1,1-1 1,-2 0-1,1-1 0,-1 1 1,8-13-1,30-63 25,-23 40-22,-15 30-2,-1 1 0,-1 0 0,5-20 0,-5 16-1,2 3 55,-4 11-9,-4 9-13,-2 12-14,0 0 1,1 0 0,1 0-1,1 38 1,2-23-48,12 65-1,-12-97 26,-1-1-1,1 1 1,-1-1 0,1 1-1,-1 0 1,1-1-1,0 1 1,0-1-1,0 1 1,-1-1-1,2 0 1,-1 1-1,0-1 1,0 0-1,0 0 1,0 0-1,1 0 1,-1 0 0,1 0-1,-1 0 1,1 0-1,-1-1 1,1 1-1,-1 0 1,1-1-1,0 1 1,-1-1-1,1 0 1,0 0-1,-1 1 1,1-1 0,0 0-1,-1 0 1,1-1-1,0 1 1,-1 0-1,1 0 1,2-2-1,3 1 8,1-2-1,-1 1 1,0-1-1,0 0 0,0 0 1,0-1-1,9-6 1,-5 1-1,-1 0 1,0-1 0,0 0-1,-1 0 1,0-1-1,-1-1 1,10-18 0,-3 2 11,-1 0 1,12-40 0,-12 30-20,-3-1 0,-1 0 0,-2-1 0,-1 0 0,-2-1 0,-2-62 0,-12-101 40,9 202-37,0 0-1,0 0 1,0 0 0,0 0 0,0 0-1,-1-1 1,1 1 0,-1 0-1,1 1 1,-1-1 0,0 0 0,0 0-1,1 0 1,-1 0 0,-1 0-1,1 1 1,0-1 0,0 1 0,-1-1-1,1 1 1,-1-1 0,1 1-1,-1 0 1,-2-3 0,3 5-4,0-1 0,1 0-1,-1 1 1,1-1 0,-1 0 0,1 1 0,-1-1 0,1 1 0,-1-1 0,1 1-1,-1-1 1,1 1 0,0 0 0,-1-1 0,1 1 0,0-1 0,-1 1 0,1 0 0,0-1-1,0 1 1,0-1 0,0 1 0,0 0 0,-1-1 0,1 1 0,0 0 0,0-1 0,1 2-1,-2 3-2,-12 45-26,2 0-1,2 1 1,3 1-1,0 93 1,11-32-34,4 0 0,25 113 0,-31-214 65,1 0 0,1-1 0,0 0 0,0 0 0,13 20 0,-17-30 2,0 0 0,0 0 0,0 0 0,-1-1 0,1 1 0,1 0 0,-1 0 0,0 0 0,0-1 0,0 1 0,0-1 0,0 1 0,1-1 0,-1 1 0,0-1 0,0 0 0,1 1 0,-1-1-1,0 0 1,0 0 0,1 0 0,-1 0 0,0 0 0,1 0 0,-1 0 0,0-1 0,0 1 0,1 0 0,-1-1 0,0 1 0,0-1 0,0 1 0,2-2 0,5-2 23,0 0 0,-1-1 1,13-10-1,-11 8-10,7-6 9,-2 0 1,0-1-1,0-1 0,14-20 1,-23 29-17,0-1 10,-1 0 0,0 0-1,-1 0 1,1 0-1,4-15 1,-6 15-4,0 0 0,1-1 0,0 1 1,1 1-1,7-13 0,-7 12 70,-4 6 3,1 6-24,1 1-54,0 7 25,-1 0 1,0 1-1,-2 20 0,1 7 15,0-27-32,0 2 16,0 1 0,2 0 1,0 0-1,0 0 0,2-1 1,0 1-1,10 23 0,-13-39-22,0 1 0,0 0 0,0 0 0,0-1 0,1 1 1,-1-1-1,0 1 0,1-1 0,0 0 0,-1 0 0,1 1 0,0-1 0,-1 0 0,1-1 0,0 1 0,0 0 1,0 0-1,0-1 0,0 1 0,0-1 0,0 0 0,0 1 0,0-1 0,0 0 0,0 0 0,0 0 0,0-1 0,4 0 1,0 0 10,0 0 0,-1-1 1,1 0-1,-1 0 0,1-1 1,-1 1-1,0-1 1,0 0-1,7-6 0,3-4 40,-1-1-1,-1 0 0,0-1 1,19-29-1,40-77 365,-58 95-339,-1 5-77,-8 12-10,1 0 0,-1 0 1,-1 0-1,0-1 0,0 0 0,3-14 0,-4 21 0,0 8 0,2 15 0,-1 65 0,-3 1 0,-11 91 0,2-42 0,-12 92 0,14-186 0,-2-1 0,-2 0 0,-23 59 0,28-87 0,0-1 0,-1 1 0,-1-1 0,0 0 0,0 0 0,-1-1 0,-1 1 0,0-2 0,0 0 0,0 0 0,-13 9 0,19-17 0,0 0 0,0 0 0,1 0 0,-1 0 0,0 0 0,0 0 0,0-1 0,0 0 0,0 1 0,0-1 0,0 0 0,0 0 0,0-1 0,0 1 0,0-1 0,0 1 0,0-1 0,0 0 0,0 0 0,0 0 0,1-1 0,-1 1 0,0-1 0,1 1 0,-1-1 0,-3-3 0,-3-3 0,1 1 0,0-1 0,0 0 0,0-1 0,-10-16 0,7 6 0,1 0 0,1 0 0,0-1 0,2 0 0,1-1 0,0 0 0,1 0 0,1 0 0,-1-26 0,5 39 0,0 0 0,1 0 0,-1 0 0,1 1 0,1-1 0,0 0 0,0 0 0,0 1 0,1 0 0,0-1 0,0 1 0,1 0 0,0 0 0,0 1 0,1-1 0,0 1 0,0 0 0,0 0 0,1 1 0,0-1 0,0 1 0,13-8 0,281-135 0,-98 52 0,-178 84 0,-16 8-23,0-1 0,-1 0 0,1 0 0,-1-1-1,8-8 1,-15 14-3,0 0 0,0 0-1,0 0 1,0-1 0,1 1-1,-1 0 1,0 0 0,0 0-1,0-1 1,0 1 0,0 0-1,0 0 1,0-1 0,0 1-1,0 0 1,1 0-1,-1-1 1,0 1 0,0 0-1,0 0 1,-1-1 0,1 1-1,0 0 1,0 0 0,0-1-1,0 1 1,0 0 0,0 0-1,0-1 1,0 1 0,0 0-1,-1 0 1,1-1 0,0 1-1,0 0 1,0 0 0,0 0-1,-1-1 1,1 1 0,0 0-1,0 0 1,0 0 0,-1 0-1,1 0 1,0-1-1,0 1 1,-1 0 0,1 0-1,0 0 1,0 0 0,-1 0-1,1 0 1,0 0 0,-16-4-2951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1:33.8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1 116 10152,'0'0'2026,"11"-10"-1686,6-3-173,-1 0 0,2 2 0,0-1 0,0 2 0,38-15 0,-33 19 130,1 1 1,0 0 0,0 2 0,37 0 0,97 12 1567,17 21 740,-162-27-2610,17 2 1002,-29-5-1155,0 0-1,0 0 0,0-1 1,1 1-1,-1 0 0,0-1 1,0 1-1,0-1 0,0 1 1,0-1-1,0 1 0,0-1 1,0 0-1,1-1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1:34.2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85 9144,'0'0'3344,"11"-11"-2520,34-37 25,-25 23 3750,-24 32-1213,2 2-4535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05.2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78 120 5184,'0'0'9270,"-6"10"-8878,-5 8-103,0 2 0,1 0 0,1 0-1,-12 42 1,18-45-101,0-1 0,1 1-1,1 0 1,1 20 0,1-29-70,0 1 0,-1 0-1,3-1 1,-2 1 0,2 0 0,0-1 0,0 0 0,0 0 0,8 13-1,-10-20-90,0 1 0,0-1-1,1 0 1,-2 0-1,2 1 1,0-2-1,-2 2 1,2-1 0,0 0-1,-1-1 1,1 1-1,-1 0 1,1 0 0,0-1-1,-1 1 1,1-1-1,0 0 1,-1 0-1,2 1 1,-2-1 0,1 0-1,-1 0 1,1 0-1,0 0 1,0-1-1,0 1 1,-1 0 0,1 0-1,-1-1 1,1 0-1,0 1 1,-1-1-1,1 0 1,-1 0 0,1 0-1,0 0 1,-2 0-1,2 0 1,0 0-1,-2-1 1,2 2 0,-1-2-1,1-1 1,6-12 195,13-30 1,-9 18-56,-2 2 35,-2 0 1,9-34 0,-4 9 175,-11 42-283,-3 8-66,1-2 0,0 0 0,1 2 1,-1-2-1,0 0 0,0 2 0,1-2 0,-1 1 1,0 0-1,1 0 0,-1-1 0,1 1 0,0 0 0,0 0 1,-1-1-1,2 1 0,-1 1-17,0 1 0,0-1 0,0 1 0,0 0 0,0 1 0,-1-2 0,2 1 0,-1 0 0,-1 1 0,1-2 0,-1 1 0,1 1 0,0-1 0,-1 0 0,2 2 0,-2 1 7,18 40 101,-15-33-87,1-1 0,0 1 1,1-1-1,1 1 0,-1-1 1,15 17-1,-13-18-1,0-1 0,0-1 0,1 1 1,16 10-1,-22-17-25,-1 0 0,2 0 0,-2 1 0,2-1 0,-2-1 0,2 1 0,-1 0 0,0-1 0,0 1 0,1 0 0,-1-1 0,0 0 0,0 0 1,0 0-1,1 0 0,-1 0 0,1 0 0,-2-1 0,2 1 0,-1-1 0,1 0 0,-2 0 0,2 1 0,-2-1 0,2-1 0,-2 1 0,2 1 0,1-5 0,4-2 27,-2 1 0,0-1 0,0 0 0,-1-2 0,0 2 0,0-1 0,-1-1-1,0 1 1,0 0 0,-1-1 0,5-14 0,-4 5 69,0-1-1,-2 2 1,0-2 0,0-34-1,-8-31 385,6 83-447,4-4 64,4 6-98,-1 0 1,0 1-1,0 0 1,0 0-1,-1 0 1,1 1 0,0 0-1,6 4 1,-4-2 12,1 0 1,16 4-1,-10-6 98,0-1 1,0 1-1,33-3 0,-40 0-35,-2 0-42,0-2 1,0 0-1,-1 1 1,2-2-1,-2 1 1,0 0-1,1-2 1,-1 1-1,1 0 1,5-6-1,-10 8-28,0-2 0,0 2 0,0-2 0,-1 1 0,1-1 0,-1 1 0,0 0 0,1-1 0,-1 1 0,0-1 0,0 0 0,0 1 0,-1-1 0,1 0 0,0 1-1,-1-2 1,0-4 0,0 6 0,0 0 0,0-1-1,0 1 1,-1-1 0,1 1-1,-1 0 1,0-1-1,0 1 1,-1-4 0,2 5-3,-1 1 0,0-2 0,0 1 1,1 0-1,0 1 0,-1-1 0,0 0 1,0 0-1,0 0 0,0 1 0,0-1 0,0 1 1,0-1-1,1 0 0,-2 1 0,1-1 1,0 1-1,0 0 0,0 0 0,-1-1 1,-2 1-8,0-1 1,1 1-1,0 0 1,-1 1-1,1-1 1,0 1-1,-1-1 1,0 1 0,1 0-1,0 1 1,0-2-1,0 2 1,0 0-1,0-1 1,0 1-1,0 0 1,0 0 0,1 0-1,-1 1 1,1-1-1,0 0 1,-1 1-1,-2 3 1,1 0 0,1-1 1,0 0-1,0 1 1,0 0-1,2 0 1,-2 0-1,2 0 1,-1 0-1,0 0 1,2 0-1,-1 1 1,0 6-1,1-8 4,0 1 0,1-1 0,0 1 0,-1 0 0,2-1 0,0 1 0,-1 0 0,1-1 0,0 0 0,1 0 0,0 0-1,-1 0 1,2 0 0,-1-1 0,1 1 0,7 7 0,-5-7 5,0 0 1,1 0-1,0 0 0,0-1 0,0 0 0,0 0 0,0-1 1,1-1-1,0 2 0,0-2 0,10 1 0,3 1 79,1-2 1,0-1-1,0-1 0,42-5 0,-60 4-41,0 1-1,0-1 1,1 1-1,-1 0 1,4 1 0,2 4-3642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4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2808,'0'0'1552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4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222 917 4312,'0'0'4160,"-12"-1"-3916,-3-1-152,1 1 50,0 0 0,-17-6 0,26 7-20,-1-1 0,1 1 0,0 0 0,0 0 0,-1 0 0,1 1 0,0 0-1,-9 2 1,-37 16 893,49-18-968,0 0-1,0 1 1,0-1 0,0 0-1,1 1 1,-1 0-1,0-1 1,1 1-1,-1 0 1,1 0 0,0 0-1,0 0 1,-1 0-1,1 0 1,0 0-1,1 1 1,-1-1 0,0 0-1,1 0 1,-1 1-1,1-1 1,0 0-1,0 4 1,-1-2-14,1 1 1,1-1-1,-1 0 0,1 0 0,-1 0 1,1 0-1,0 0 0,0 0 1,1 0-1,-1 0 0,1-1 1,3 6-1,-1-4-2,0-1 0,0 0 1,0 0-1,0 0 0,1 0 0,0 0 1,0-1-1,0 0 0,0 0 0,0 0 0,1-1 1,-1 0-1,1 0 0,-1 0 0,1-1 1,0 0-1,0 0 0,0 0 0,0-1 0,0 0 1,-1 0-1,1 0 0,0-1 0,11-2 1,-11 2-3,-1-1 0,1 1 0,-1-1 1,1 0-1,-1-1 0,0 1 1,0-1-1,0 0 0,-1 0 1,1-1-1,-1 1 0,1-1 1,-1 0-1,0 0 0,-1-1 0,1 1 1,-1-1-1,0 0 0,0 0 1,0 0-1,-1 0 0,1 0 1,-1-1-1,-1 1 0,3-11 1,-3 12-5,0 0 0,-1 0 1,0-1-1,0 1 1,0 0-1,0 0 0,0 0 1,-1 0-1,-2-9 1,2 10-11,-1 0 0,0 0 0,0 1 0,0-1 0,0 0 0,0 1 0,0-1 1,-1 1-1,1 0 0,-1-1 0,1 1 0,-5-2 0,1 0 4,0 1 0,-1 0-1,1 1 1,0-1 0,-1 1 0,1 1-1,-1-1 1,0 1 0,1 0 0,-1 0-1,0 1 1,0 0 0,0 0-1,1 1 1,-1 0 0,0 0 0,1 0-1,-1 1 1,1 0 0,-7 3 0,3 1 19,9-1 35,16 3 12,-5-7-82,0 0 0,0 0 0,1-1 1,-1 0-1,0-1 0,0 0 0,0-1 1,0 0-1,0 0 0,0-1 1,17-8-1,1-2 24,-2-1 0,44-30 0,-41 22 10,-2-2 1,46-48-1,-38 34 3,-1 0 30,-2-1 0,-1-2 0,36-66 0,-60 96-29,-1 0 1,-1 0 0,0-1 0,-1 1 0,0-1-1,0 0 1,-1 0 0,-1-1 0,0 1 0,-1 0-1,0-1 1,-1 1 0,-2-24 0,1 35-31,1 0 0,0-1 0,0 1 1,-1 0-1,1 0 0,0 0 0,-1-1 0,1 1 1,-1 0-1,0 0 0,1 0 0,-1 0 0,0 0 0,0 0 1,-1-1-1,2 2-2,-1 0-1,1 0 1,-1-1 0,0 1 0,1 0-1,-1 0 1,1 0 0,-1 0 0,0-1 0,1 1-1,-1 0 1,1 0 0,-1 0 0,0 0-1,1 1 1,-1-1 0,1 0 0,-1 0 0,0 0-1,1 0 1,-2 1 0,-1 1 12,-1 0 0,1 1 0,0-1 0,0 1 0,0-1 0,0 1 0,1 0 0,-3 4 0,-6 8 25,1 0 0,1 1 1,-14 33-1,-16 58 46,27-73-73,-13 45 22,3 2 0,4 0 0,-13 146 0,28-83-94,3-143 51,0-1 0,0 1 0,0 0 1,0 0-1,0 0 0,0 0 0,0-1 1,1 1-1,-1 0 0,0 0 0,0 0 1,1-1-1,-1 1 0,0 0 0,1 0 0,-1-1 1,1 1-1,-1 0 0,1-1 0,-1 1 1,1 0-1,0-1 0,-1 1 0,1-1 0,0 1 1,-1-1-1,1 0 0,0 1 0,-1-1 1,1 1-1,0-1 0,0 0 0,0 0 1,-1 0-1,1 1 0,0-1 0,0 0 0,0 0 1,0 0-1,-1 0 0,3 0 0,0-1 4,0 0 0,1 0 0,-1 0 0,0 0 0,0-1-1,0 1 1,0-1 0,0 0 0,4-3 0,8-9 11,0 0 0,-1 0-1,18-26 1,34-56 25,-58 85-30,30-55 62,-2-1 1,30-81-1,0-2 54,30-67 89,-83 180-157,-1 0 1,-2-1-1,11-77 0,-21 113-59,1-26 126,-4 22 7,-5 18-2,-14 38-47,2 2 0,-19 81 0,9-32-16,-89 310 136,107-368-181,-6 30 34,9-33 16,-16 41 1,4-9 86,36-116 471,-2 7-471,30-60 1,-21 55-35,13-23 83,-32 59-171,1 0 0,1 1 0,-1 0 0,1 0 0,0 0 0,0 0 0,0 1 0,9-6 0,-13 9-22,0 0 0,1 1-1,-1-1 1,1 0 0,-1 1 0,1-1 0,-1 0 0,1 1 0,0 0 0,-1-1 0,1 1 0,-1 0 0,1 0-1,0 0 1,-1 0 0,1 0 0,0 0 0,-1 1 0,1-1 0,0 0 0,-1 1 0,3 0 0,-2 1-9,1-1 1,-1 1-1,0 0 1,0 0-1,0 0 1,0 0-1,0 0 1,0 0 0,-1 1-1,1-1 1,-1 1-1,2 2 1,2 8-25,0 1 1,0 0 0,-1 0 0,2 14 0,0 31-54,-6-44 39,2 0 1,0 0-1,7 28 1,-8-41 33,0 1 0,1-1 1,-1 1-1,1-1 0,0 0 0,0 0 0,-1 0 0,1 0 1,0 0-1,1 0 0,-1 0 0,0-1 0,0 1 0,1-1 1,-1 1-1,1-1 0,-1 0 0,1 0 0,0 0 0,-1-1 1,1 1-1,0-1 0,0 1 0,0-1 0,-1 0 0,1 0 1,3 0-1,4 0 19,-1-1 0,0 0 0,0 0-1,0-1 1,0 0 0,0-1 0,9-4 0,-7 2-3,-1 0 0,0-1 0,0-1 1,0 0-1,-1 0 0,0-1 0,-1 0 0,0 0 0,0-1 0,0 0 0,-1-1 1,-1 1-1,0-1 0,0-1 0,-1 1 0,0-1 0,-1 0 0,0 0 1,4-21-1,-7 28-6,-1 1-1,0 0 1,0 0 0,0-1 0,-1 1 0,1 0 0,-1 0 0,1-1 0,-1 1 0,0 0 0,0 0-1,-1 0 1,-2-5 0,4 7-5,-1 0 1,0 0-1,0 0 0,1 0 0,-1 0 0,0 1 1,0-1-1,0 0 0,0 0 0,0 1 0,0-1 1,0 0-1,0 1 0,-1-1 0,1 1 0,0 0 1,0-1-1,0 1 0,0 0 0,-1 0 0,1 0 1,0-1-1,0 1 0,-1 0 0,1 1 0,0-1 1,0 0-1,0 0 0,-1 0 0,1 1 0,0-1 1,0 1-1,0-1 0,0 1 0,0-1 0,0 1 1,0 0-1,0-1 0,-2 3 0,-3 1 2,0 1 0,0 1 0,1-1-1,-1 1 1,1 0 0,0 1-1,1-1 1,0 1 0,0 0 0,0 0-1,1 0 1,-4 10 0,0 5 0,2 0 1,0 0-1,-2 26 1,6-43-7,1 1 0,0-1 0,0 1 0,0-1 0,1 1 0,0-1 1,0 1-1,0-1 0,0 0 0,1 1 0,0-1 0,0 0 0,1 0 0,0 0 1,-1-1-1,5 6 0,-5-8-1,1 1 0,-1 0 0,1-1 0,0 0 1,0 1-1,0-1 0,0 0 0,0-1 0,0 1 0,0 0 0,1-1 0,-1 0 1,1 0-1,-1 0 0,1 0 0,-1 0 0,1-1 0,-1 1 0,1-1 1,0 0-1,-1 0 0,1-1 0,0 1 0,-1-1 0,6-1 0,4-3 5,0 0-1,-1-1 1,0 0 0,0 0-1,0-2 1,-1 1-1,12-12 1,4-1 6,104-93 44,-52 42 0,-64 58-40,1 2 1,0-1-1,1 2 1,0 1-1,25-11 1,-41 20-13,-1 0-1,1-1 1,0 1 0,-1 0-1,1 0 1,0 0 0,-1 0-1,1 0 1,0 0 0,-1 0 0,1 0-1,0 0 1,-1 0 0,1 1-1,0-1 1,-1 0 0,1 0-1,-1 1 1,1-1 0,0 0-1,-1 1 1,1-1 0,-1 0-1,1 1 1,-1-1 0,1 1 0,-1-1-1,1 1 1,-1-1 0,1 1-1,-1-1 1,0 1 0,1 0-1,-1-1 1,0 1 0,0 0-1,1-1 1,-1 1 0,0-1-1,0 1 1,0 0 0,0 0 0,0-1-1,0 1 1,0 0 0,0 0-1,1 39 87,-5 21 3,-13 67 1,15-117-62,1 0-1,0 0 1,0 0 0,2 17 0,0-24-9,-1 0 1,0 0 0,1 0 0,0-1-1,0 1 1,0 0 0,0-1-1,1 1 1,-1-1 0,1 1 0,0-1-1,0 0 1,0 1 0,1-1 0,-1 0-1,4 3 1,-5-5-15,0 0 1,0-1 0,0 1-1,0-1 1,0 1-1,0-1 1,0 1-1,0-1 1,0 0-1,0 1 1,0-1-1,0 0 1,0 0-1,0 0 1,0 0-1,0 0 1,0 0-1,0 0 1,0 0-1,0 0 1,0 0 0,0 0-1,2-1 1,-1 0-1,-1-1 0,1 1 1,0 0-1,0 0 0,-1-1 1,1 1-1,0-1 1,-1 0-1,0 1 0,3-4 1,1-4-51,0-1 0,-1 1 1,6-16-1,-10 24 28,9-28-3061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11.9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153 0 5824,'0'0'3470,"-5"13"-2980,1-4-415,-15 37 755,-11 50 1,1 34 2061,-21 238 1,42-313-2049,6-43-419,-1 1-1,1-1 1,1 26-1,4-29 560,0-13-200,5-18-142,-7 20-684,17-64 508,-6 17 111,36-85 0,-44 126-483,0 0 0,1 0 0,9-12 0,-12 18-57,0-1-1,1 0 1,-1 1 0,1-1 0,-1 1 0,1 0 0,-1 0 0,2 0 0,-1 1-1,-1-1 1,2 0 0,5-1 0,-8 3-25,0 0-1,0 0 1,0 0-1,0 0 1,0 1-1,0-1 1,0 1 0,0-1-1,0 0 1,0 0-1,0 1 1,0 0-1,0-1 1,0 1 0,-1 0-1,2 0 1,-2-1-1,1 1 1,0 0 0,-1-1-1,1 1 1,0 0-1,-1 0 1,0 0-1,1 0 1,0 0 0,-1 0-1,1 0 1,-1 1-1,2 3 18,0 0 0,-1 0 0,1 0 0,0 9 0,-1 4 51,-1-1-1,-4 33 1,2-28 5,0 31 0,2-46-60,0 0 0,1 0 0,0-1 0,1 1 0,0-1 0,0 0 0,0 1 0,6 11 1,-7-17-14,1 1 1,-1 0 0,1 0 0,-1-1 0,1 1-1,0 0 1,-1-1 0,1 0 0,0 1 0,1-2 0,-1 2-1,0-1 1,0 0 0,0 0 0,0-1 0,0 1 0,0 0-1,0-1 1,1 0 0,-1 0 0,0 0 0,1 0 0,1 0-1,3 0 22,1-1 0,-1 0 0,0 0 0,0 0 0,0-2 0,7-1 0,85-42 299,-83 37-236,0-2-1,0 1 0,25-24 0,51-54 496,-90 86-546,1 0 0,0 0-1,-1-1 1,0 0-1,0 0 1,0 0 0,0 1-1,0-2 1,1-4-1,-3 8-41,0 0 0,0-1-1,0 1 1,1 0 0,-1 0-1,0 0 1,0-1 0,0 1-1,0 0 1,0 0 0,-1 0-1,1 0 1,0 0-1,0 0 1,0 0 0,0 0-1,0 0 1,0-1 0,0 1-1,0 0 1,0 0 0,0 0-1,0 0 1,0-1-1,0 1 1,0 0 0,0 0-1,0 0 1,0 0 0,-1 0-1,1 0 1,0 0 0,0 0-1,0 0 1,0 0 0,-1 0-1,1 0 1,0 0-1,0 0 1,0 0 0,-1 0-1,1 0 1,0 0 0,0 0-1,0 0 1,0 0 0,0 0-1,0 0 1,0 0 0,0 0-1,0 0 1,-1 0-1,1 0 1,0 0 0,0 0-1,0 0 1,-1 0 0,1 0-1,-11 4 65,10-4-61,-12 5 6,1 1 1,0 0-1,0 0 1,0 2-1,1 0 1,1-1-1,-1 2 1,1 0-1,0 1 1,1-1-1,0 2 1,1-1-1,0 1 1,0 0-1,-6 14 1,14-22-9,-2-1 0,2 1 1,-2 0-1,1 0 0,1 0 1,0 0-1,-1 0 0,1 0 1,0 0-1,0 0 0,1 4 1,-1-6-3,0 0 0,0 0 0,1 0 0,-1 0 1,1 0-1,-1 1 0,1-2 0,-1 2 1,1-2-1,0 1 0,-1 0 0,1 0 0,0 0 1,-1 0-1,1 0 0,0 0 0,0-1 1,0 1-1,0 0 0,0-1 0,0 0 0,0 1 1,0 0-1,0-1 0,0 0 0,0 0 1,1 1-1,-2-1 0,2 0 0,-1 0 0,0 0 1,0 1-1,2-2 0,1 1 6,1-1 0,-1 1 1,1-2-1,-1 1 0,1 0 0,-1-1 0,1 0 0,-1 0 0,0 0 0,0 0 1,0-1-1,0 0 0,-1 0 0,1 1 0,4-7 0,6-5 41,-2 0 0,15-22 0,-12 14 106,17-32 0,-35 61-123,1 1-1,0 0 0,0 0 1,0 9-1,-1 2-9,1-6-1,0 21-1,2-31-14,0 2 0,0-2 0,0 0 0,0 1 0,1-1 1,0 1-1,-1-1 0,2 1 0,-1-1 0,0 0 0,3 4 0,1 5 41,3 3 1,-8-15-45,1 0 1,0 1-1,-1-1 1,0 1 0,1-1-1,0 0 1,-1 0-1,0 0 1,1 0-1,0 1 1,-1-1-1,0 0 1,1 0 0,0 0-1,0 0 1,-1 0-1,1 0 1,0 0-1,-1 0 1,0 0 0,1 0-1,0 0 1,-1 0-1,1-1 1,-1 1-1,1 0 1,0-1-1,149-78 314,-110 56-249,-13 7-30,16-9 65,-36 21-78,-4 3-9,0-1 0,0 1 0,0-1 0,0 2-1,0-2 1,1 2 0,-2-1 0,2 0 0,3 1-1,-5 0-12,-1 0 0,1 0 0,0 0 0,0-1 0,-1 1 0,1-1 0,0 1 0,-1-1 0,0 0 0,1 0-1,-1 1 1,1-1 0,-1 0 0,3-1 0,-10 5-4,-16 12-11,-26 22 0,41-30 8,0-1-1,0 1 1,1 0-1,1 0 1,-1 0-1,1 1 1,0 0-1,-3 9 1,7-16 0,1 1 1,-1-1-1,0 1 1,1 0-1,-1-1 1,1 1-1,0 0 1,0-1-1,0 0 1,0 1-1,0 0 1,0-1-1,0 1 1,0 0-1,0-1 0,1 1 1,-1 0-1,1-1 1,0 3-1,1-2 2,-1 0-1,0-1 1,1 1-1,-1 0 0,1-1 1,0 1-1,0-1 0,-1 1 1,1-1-1,0 0 1,0 0-1,3 1 0,2 2 7,1-2 1,0 0-1,-1 0 0,1 0 0,0-1 0,-1 0 0,10-1 0,-12 0-2,0 0-1,1 0 1,-1-1-1,0 0 1,0 0-1,0-1 1,1 1-1,-1-1 1,-1 1-1,10-7 1,-8 4 0,0 0 1,0-1 0,-1 0 0,0 0-1,1-1 1,-2 1 0,6-9-1,13-18 9,32-64 0,-46 76 0,0-1 0,-1 0-1,-2 0 1,7-38 0,3-86 82,-15 125-78,-2 1-1,0 0 1,-1-1-1,-1 2 0,-8-30 1,11 46-13,0 0 1,-1 1 0,0-1-1,1 0 1,-1 1-1,0-1 1,0 0 0,1 1-1,-2 0 1,2-1 0,-2 1-1,2-1 1,-2 2-1,1-2 1,-1 1 0,0-1-1,0 1-1,1 1 1,-1 0-1,2-1 0,-2 1 0,1 0 0,0 0 0,-1 0 0,1 0 0,0 1 1,0-1-1,-1 0 0,1 1 0,0-1 0,0 1 0,-1-1 0,2 0 1,-2 1-1,2 0 0,-2-1 0,2 1 0,-2 0 0,0 1 0,-8 5-2,1 1 0,-1 1 0,1 0 0,0 0 0,2 0 0,-1 1 0,1 1 0,0-1 0,1 1 0,0 0 0,1 0 0,-6 18 0,6-16-10,2 0 1,-1 1 0,2 0-1,0 0 1,1-1-1,0 1 1,1 0 0,0 0-1,2 0 1,5 27-1,-4-27 6,1 0-1,1-1 1,0 1-1,1 0 1,0-2-1,2 1 1,0-1-1,-1 0 1,3 0-1,-1-1 1,0-1-1,2 1 0,-1-1 1,1-1-1,0 0 1,1 0-1,0-2 1,1 1-1,25 10 1,-12-9 8,0-2 0,39 7 0,10 1 10,-48-5 8,-3-2-539,-8-6-3267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20.0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431 149 4816,'0'0'449,"0"-8"115,-2-50 1480,-3 22 2037,2 20-2070,0 4-453,0 8-136,3 7 458,-6 4-610,0 8-1018,0 0 0,1 1 0,-4 28 0,-4 53 349,6-40-242,2-13-105,0-4 180,-13 50 0,18-87-390,-1-1 0,1 1 0,-1 0 0,0-1 0,0 0 0,0 0 0,0 0 0,-1 1 0,1-1 0,-1 0 0,0 0 0,1 0 0,-1 0 0,1 0 0,-2 0 0,2-1 0,-2 1 0,1-1 0,-4 3 0,3-4-6,0 1-1,0 0 1,-1-1-1,1 1 1,0-1-1,0 0 1,0 0-1,-1 0 1,1-1 0,0 1-1,0-1 1,0 0-1,-1 1 1,1-2-1,-4-1 1,-6-3 26,2 0 0,-1-1 1,1 0-1,-1-1 0,2 0 1,-18-18-1,-52-65 293,69 77-303,3 6-9,1-2 0,1 0 0,-1 0 0,2 0 0,-1-2-1,1 2 1,-4-15 0,8 19-26,-1 1 1,1-2-1,0 2 0,1-1 0,-1 0 1,1 0-1,0 0 0,1 0 0,-1 0 0,1 0 1,0 0-1,1 1 0,-1-1 0,1 1 1,5-11-1,-3 8-7,1 2 0,-1 0-1,2-1 1,-2 1 0,2 0 0,0 1 0,0-1 0,1 1 0,-1 0 0,1 1-1,0-1 1,0 1 0,0 1 0,0 0 0,1 0 0,-1 0 0,12-1 0,13-3 12,1 2 1,64-2 0,-62 6 0,31-1 101,118 14 0,-12-1 497,-157-14-49,-15 3-631,-1 0-1,1 0 1,0 0 0,0 0 0,0 0-1,-1 0 1,1 0 0,0 0 0,0 0-1,-1-1 1,1 1 0,0 0 0,0 0-1,0 0 1,0 0 0,0 0 0,0-1 0,0 1-1,0 0 1,0 0 0,0 0 0,0 0-1,-1 0 1,1 0 0,0 0 0,0 0-1,0-1 1,0 1 0,0 0 0,0 0-1,0 0 1,0-1 0,0 1 0,0 0-1,0 0 1,0-1 0,0 1 0,0 0 0,0 0-1,0 0 1,0-1 0,0 1 0,0 0-1,0 0 1,1 0 0,-1 0 0,0 0-1,0 0 1,0 0 0,0 0 0,0-1-1,0 1 1,0 0 0,0 0 0,0 0-1,0 0 1,0-1 0,1 1 0,-1 0 0,0 0-1,0 0 1,0 0 0,1 0 0,-1 0-1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21.0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8840,'0'0'7137,"9"7"-6572,-3-2-440,-2-2-53,0 0 0,0 0 0,0 1 0,-1-1 0,1 0 0,-1 1 0,0 0 0,0 0 0,0 0 0,-1 1 0,1-1 0,-1 1 0,3 6 0,16 81 1315,-12-54-338,14 43-1,-19-65-622,0 1-1,0-1 0,-2 1 1,0 0-1,-2-1 0,0 20 1,0-36-241,8-13 451,-1-6-464,23-58 281,-26 69-399,0 0 1,0 0-1,1 0 0,1 1 1,-1 0-1,0 0 0,9-6 1,-13 10-33,2 2 1,-2-1-1,2 0 1,-1 0-1,1 1 1,-1 0 0,0-1-1,1 1 1,-1 0-1,1 0 1,0 0-1,-1 0 1,1 1-1,0 0 1,-1-1-1,2 1 1,-2 0-1,1 0 1,0 0-1,0 0 1,4 1-1,-5 0-11,2 1 0,-1-1 0,-1 1 0,1 0 0,0-1 0,-1 1 0,1 0 0,-1 0-1,0 0 1,0 1 0,0-1 0,1 0 0,-2 1 0,1 0 0,0-1 0,-1 2 0,1-2 0,0 5 0,2 3 12,-1 0 0,1 0 1,-2 0-1,0 0 1,-1 0-1,1 0 1,-1 19-1,-1-26-7,0 1-1,0-1 1,-1 1 0,0 0-1,1 0 1,-2-1-1,2 1 1,-1-1 0,-1 0-1,1 0 1,-1 1-1,0-1 1,1 0 0,-2 0-1,1 0 1,0 0-1,0 0 1,-1-1 0,0 1-1,1-1 1,-1 1-1,0-1 1,0 0 0,0 0-1,-6 2 1,2-2 25,-1 1 0,0-2 0,0 1 0,-1 0 0,1-2 0,0 1 0,-1-1 1,1 0-1,-15-3 0,7 1 25,1-2 1,-1 0 0,1-1-1,-18-8 1,28 11-59,-15-9-34,19 10 14,1 1 0,-1 0 0,1 0 0,-1 0 0,1 0 0,0-1-1,0 1 1,0-1 0,0 1 0,0-1 0,-1 1 0,1-1 0,0 1 0,0 0-1,0 0 1,-1-1 0,1 1 0,0-1 0,0 0 0,0 1 0,0-1 0,0 1 0,0 0-1,0 0 1,0-1 0,0 1 0,1-1 0,-1 1 0,0-1 0,0 1 0,0-1-1,1 1 1,-1 0 0,0 0 0,0-1 0,0 1 0,0-1 0,1 1 0,-1-1-1,0 1 1,1 0 0,0-1 0,9-8-3644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27.8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 5120,'0'0'13697,"9"0"-13481,4 1-79,2 0 1,-2 1 0,19 3-1,-10 0 8,1-1-1,-1-1 0,1-1 0,37-1 1,-17-4 83,64-12 1,-95 13-149,20-3 375,-5 2 1145,-40-13-2360,11 14-1458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28.6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48 6128,'0'0'13182,"8"-6"-12926,-1-2-178,-4 6-53,0-1 1,0 0-1,0 1 1,0 0-1,1-1 0,-1 2 1,1-2-1,-1 2 0,1-1 1,0 0-1,-1 2 1,1-2-1,6 0 0,27-2 223,0 2 1,40 3-1,-61 0-183,85 3 275,20 2 1640,-121-1-3510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33.0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165 1 3712,'0'0'5453,"-8"6"-5233,-25 14 11,33-19-162,-1 0 1,0 0-1,-1 0 1,2-1-1,-1 0 1,-1 1-1,1 0 0,1-1 1,-2 0-1,1 1 1,0-1-1,0 0 1,-1 1-1,1-1 1,0 0-1,0 0 1,0 0-1,0 0 1,0-1-1,-1 1 1,1 0-1,0-1 1,0 1-1,-1 0 0,0-2 1,-8-1 534,-4 2 497,12 0-1002,2 1 0,-2-1 1,1 1-1,0-1 0,-1 1 0,1 0 0,0 0 1,-1 0-1,1 0 0,0 0 0,-1 0 1,1 0-1,-1 0 0,1 1 0,0-1 1,-1 0-1,2 1 0,-2 0 0,1-1 1,0 0-1,0 1 0,-1 0 0,1 0 0,1 0 1,-2-1-1,0 2 0,-13 9 976,14-11-1041,1 1 0,0-1 0,-1 1-1,1-1 1,-1 1 0,0-1 0,0 0 0,1 0 0,0 0 0,-1 0 0,0 0 0,0 1-1,1-1 1,-1 0 0,1 0 0,-2 0 0,2 0-17,-1 0 1,1 0-1,0 0 0,-1 0 1,1 0-1,0 0 1,0 0-1,0 0 0,-1 0 1,1 0-1,0 0 0,-1 0 1,1 0-1,0 0 0,-1 1 1,1-1-1,0 0 0,-1 0 1,1 0-1,0 1 1,0-1-1,0 0 0,0 0 1,0 1-1,-1-1 0,1 0 1,0 0-1,0 0 0,0 0 1,-1 1-1,1-1 0,0 0 1,0 1-1,0-1 1,0 1-1,0-1 0,0 0 1,0 1-1,0-1 0,0 0 1,0 1-1,0-1 0,0 0 1,0 0-1,0 1 0,26-2 2719,-17 0-2501,46-3 105,-14 2 23,-1-2-1,0-1 1,58-16 0,-94 20-291,0 0 1,0 0 0,0 1 0,0 0 0,0-1 0,0 2 0,0-1-1,0 0 1,0 1 0,6 1 0,-8-1-33,0-1 34,-1 1 1,1 0-1,-1 0 1,0-1-1,1 1 1,-2 0-1,2 0 0,-1 0 1,0 0-1,2 2 1,-3-3-311,1 1 1,-1 0-1,1 0 1,0 0 0,0-1-1,0 1 1,-1-1-1,1 1 1,0 0-1,0-1 1,0 1 0,-1-1-1,3 0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36.9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19 5720,'0'0'13470,"6"13"-13203,103 195 1021,-22-38-88,-49-91-331,-34-68-661,2 3 274,-6-14-470,0 0 1,0 0-1,0 0 0,0 1 0,0-1 0,0 0 0,0 0 1,0 0-1,0 0 0,0 0 0,0 0 0,0 0 1,1 0-1,-1 0 0,0 0 0,0 0 0,0 0 0,0 1 1,0-1-1,0 0 0,0 0 0,0 0 0,1 0 1,-1 0-1,0 0 0,0 0 0,0 0 0,0 0 0,0 0 1,0 0-1,0 1 0,0-1 0,0 0 0,0 0 1,0 0-1,0 0 0,1 0 0,-1 0 0,0 0 0,0 0 1,0 0-1,0 0 0,1 0 0,-1-1 0,0 1 1,0 0-1,0 0 0,0 0 0,0 0 0,0 0 0,1 0 1,-1 0-1,0 0 0,0 0 0,0 0 0,0-1 1,0 1-1,0 0 0,0 0 0,1 0 0,13-27 179,0-1 0,17-54-1,-17 45-98,0-3-21,2-9 126,3 2-1,49-88 0,-62 124-97,0 0 0,-1 0 0,6-16 0,-11 26-71,1-6 149,-11 5-82,-29 4-16,-53 9-1,62-6-64,-1-1 0,0-2-1,-38-1 1,56-2-16,0 0-7,-1 0 0,0-1 0,1 0 0,-17-6 1,18 6-30,12 3 30,-1-1 0,1 1 0,0-1 0,0 0 0,0 0 0,0 0 0,0 1 0,-1-1-1,1 1 1,0-1 0,0 1 0,0-1 0,0 1 0,0-1 0,-1 0 0,1 0 0,0 1 0,0-1 0,0 1-1,0 0 1,0-1 0,1 1 0,-1-1 0,0 0 0,0 0 0,0 1 0,0-1 0,1 1 0,-1 0 0,0 2-235,4 9 25,-2-6-3065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37.7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53 6632,'0'0'14914,"9"-5"-14738,0 0-127,1 1 0,0 0-1,1 0 1,-1 0 0,1 2 0,12-2-1,245-10 766,-118 9-466,-142 4-289,0 1 0,0 0 1,1 0-1,-1 1 1,1 0-1,-1 1 0,0 0 1,8 2-1,-15-3-31,1 0-1,-2 0 1,1 0 0,0-1-1,0 1 1,0 0-1,-1 0 1,0 0-1,1 0 1,0 0 0,-1 1-1,1-2 1,-1 2-1,1-1 1,-1 0-1,0 0 1,0 0 0,0 1-1,0-2 1,0 2-1,0-1 1,0 0-1,0 0 1,0 3 0,-8 30-1691,8-29-32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38.8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135 103 5016,'0'0'11521,"-8"-7"-11032,-24-18-5,31 24-455,0 1 0,0-1-1,0 1 1,1-1 0,-1 1 0,0-1-1,0 1 1,0 0 0,1 0-1,-1 0 1,0 0 0,0 0 0,0 0-1,0 0 1,0 0 0,0 0 0,0 0-1,1 0 1,-1 1 0,0-1-1,0 0 1,0 1 0,1-1 0,-1 1-1,0-1 1,0 1 0,0-1 0,1 0-1,-1 1 1,1 0 0,-1 0-1,0-1 1,0 1 0,1-1 0,0 1-1,0 0 1,-1 0 0,1 0 0,-2 1-1,1 0 90,0 0 11,0 0 0,-1 0-1,2 0 1,-1 0 0,-1 0 0,2 0 0,-2 5 0,2-7-86,0 1 0,0 0 1,0-1-1,-1 1 0,1-1 1,0 1-1,0-1 0,0 1 1,0 0-1,1 0 0,-1-1 1,0 0-1,0 1 0,0 0 1,0-1-1,1 1 0,-1 0 1,0-1-1,0 0 0,0 1 1,1-1-1,-1 1 0,1 0 0,-1-1 1,1 1-1,-1-1 0,1 0 1,-1 0-1,0 1 0,0-1 1,1 0-1,0 1 0,0-1 1,0 1-6,0-1 0,0 0 1,0 0-1,0 0 1,0-1-1,0 1 0,0 0 1,0 0-1,-1-1 1,2 1-1,-1 0 0,0-1 1,-1 1-1,1 0 0,0-1 1,0 1-1,0-1 1,-1 0-1,1 0 0,0 1 1,0 0-1,-1-1 1,1 0-1,0-1 0,12-19 304,-12 19-316,0 1 1,-1 0-1,0-1 1,0 1-1,0 0 1,1-1-1,-1 1 0,0-1 1,0 1-1,0 0 1,0-1-1,0 0 1,-1 2-1,1-2 1,0-1-1,-1 2 30,1 1-1,0-1 1,-1 0-1,1 1 1,-1 0-1,1-1 1,-1 0-1,1 1 1,0-1-1,0 0 1,-1 1-1,0 0 1,1 0 0,-1-1-1,0 1 1,1-1-1,0 1 1,-1 0-1,0-1 1,0 1-1,1 0 1,-1 0-1,1-1 1,-1 1 0,0 0-1,-1 0 1,4 0-30,0 0 0,-2 0 0,2-1 0,0 1 0,-1-1 0,0 0 0,1 1 1,-2-1-1,2 0 0,-1 1 0,0-1 0,0-1 0,0 1 0,1 1 0,-2-1 1,1-1-1,0 1 0,0 0 0,0 0 0,0-2 0,0 2-12,0 0-1,-1 0 0,1 0 1,-1 0-1,0 0 0,0 0 1,1 1-1,-1-1 0,0 0 1,0-1-1,1 2 0,-1-1 1,0 0-1,0 0 1,0 0-1,0 0 0,-1 0 1,1 0-1,0 0 0,0 1 1,-1-2-1,1 1 0,0 0 1,0 1-1,-1-1 0,1 0 1,-1 0-1,0 0 1,1 1-1,-1-1 0,-1-1 1,1 1-1,0 1 1,0-1 0,-1 0 0,1 0 0,0 0 0,-1 1 0,1 0 0,0 0 0,-1-1 0,1 1-1,0-1 1,-1 1 0,1 0 0,-1 0 0,0 0 0,1 0 0,0 1 0,-1-1 0,-2 1 0,1-1-2,0 2 1,0 0 0,0-1 0,0 1-1,0-1 1,1 1 0,-2 0 0,-2 4-1,1-1-3,0 0 0,1-1 0,0 1 0,0 1-1,0-1 1,1 1 0,0 0 0,-5 11 0,7-13 12,0 0 0,0 0 1,1 0-1,-1 0 1,1 0-1,-1 0 0,1 0 1,0 0-1,1 0 1,-1 0-1,1 0 0,2 6 1,-2-8-177,-1 0 1,1 0 0,1 0 0,-1 0-1,-1-1 1,2 1 0,0-1 0,-1 1-1,1 0 1,-1-1 0,1 1-1,0-1 1,-1 0 0,1 0 0,-1 1-1,2-1 1,-2-1 0,2 1 0,-2 0-1,2 0 1,-2-1 0,2 1 0,-1-1-1,2 0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40.4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19 171 4720,'0'0'3552,"0"-9"-3040,-1 2-382,1-4 346,0-1 0,-2 1 0,0 0-1,-5-19 1,0 5 4609,8 36-3736,1 9-774,9 33-1,-1-7-153,59 253 1748,-27-188-805,-42-111-1336,0-1 1,0 1-1,0 0 0,0 0 0,0 0 1,0 0-1,0 0 0,0 0 1,0 0-1,1 0 0,-1 0 1,0 0-1,0 0 0,0 0 0,0 0 1,0 0-1,0-1 0,0 1 1,0 0-1,0 0 0,0 0 0,1 0 1,-1 0-1,0 0 0,0 0 1,0 0-1,0 0 0,0 0 1,0 0-1,0 0 0,0 0 0,0 0 1,1 0-1,-1 0 0,0 0 1,0 0-1,0 1 0,0-1 1,0 0-1,0 0 0,-1-17 331,-4-29-262,5 43-49,-15-90 368,-5 0 0,-38-110 0,47 176-210,9 23-182,0 1-1,0-1 1,1 1 0,-1-1-1,1 0 1,0 0 0,0 0-1,1 0 1,-2-4 0,2-2 37,0 10-56,0-1 0,0 0 1,0 0-1,0 0 0,0 1 0,0-2 1,0 1-1,0 0 0,0 0 1,0 1-1,0-1 0,0 0 1,0 0-1,1 0 0,-1 0 0,0 0 1,1 0-1,0 0 0,-1 1 1,1 0-1,-1-1 0,0 0 0,1 0 1,0 0-1,0 1 0,0-1 1,6-4-4,-1 0 0,1 1 0,1 1 0,-1-1 0,0 1 0,0 0 0,1 1 0,0 0 0,0 0 0,0 0 0,0 1 1,0 0-1,12 1 0,-2 0-1,-1 2 0,1-1-1,-2 2 1,1 1 0,21 6 0,-26-6 1,0 1 0,0 0 0,-1 1 0,0 0 0,0 1 0,-1-1 0,1 2 1,-2 0-1,1 0 0,-1 1 0,0 1 0,-1-1 0,0 1 0,11 19 0,-18-27 1,0 1-1,0-1 1,1 1 0,-2-1 0,0 0-1,1 2 1,0-2 0,-1 0 0,1 1-1,-1 0 1,0-1 0,0 1 0,0-1-1,-1 1 1,1 0 0,-1-1 0,0 1-1,1 0 1,-1-1 0,0 1 0,0-1-1,0 0 1,0 1 0,-1-2 0,1 2 0,-1-1-1,0 0 1,1 0 0,-1 0 0,-3 2-1,-4 5 3,-2-1-1,0-1 0,0 0 1,-21 10-1,27-15-4,-25 14 81,-2-3 0,0-1 0,-1-1 0,-43 9 0,75-20-84,-1 0 0,0 1 0,0 0 0,0 0 0,1 0 0,-2-1 0,2 1 0,-2 2 0,-9 3-343,8-5-1041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4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8536,'0'0'768,"93"-30"-336,-27 14 0,19 10 32,6 4 16,7 4-184,3 8 8,-2 4-104,-8 2 0,-1-4 72,-9-2 8,0-2-112,1 2 16,9-4-48,-11-6-8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3:41.9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 1 6016,'0'0'8265,"-7"2"-7813,-24 8-8,19-7 3088,14-3-3206,-1-1-1,1 1 1,-1 0 0,1 0 0,0 0-1,-1 0 1,1 0 0,2 1 0,1 2-148,-5-3-147,1 0 1,1 0-1,-1 1 0,-1-1 0,1 1 0,0-1 1,0 0-1,0 1 0,0-1 0,0 0 0,0 0 1,0 0-1,0 0 0,0 0 0,0 0 1,0 0-1,0-1 0,0 1 0,1-1 0,51-5 282,0 2-1,75 4 1,-29 0-65,85 0 142,-147-1-273,-28 0-51,2 1-1,-2 0 1,1 0 0,0 1-1,16 3 1,-11-6 321,-14 2-242,-3 2-107,0-2-48,-1 1-3153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43.0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41 377 3912,'0'0'8870,"-3"10"-8443,-11 30 4,6-21 1143,5-13 1021,2-3-2446,1 0-1,-1 1 1,1-1 0,0 1-1,0-1 1,0 1 0,0-1 0,1 0-1,0 1 1,1 5 0,1 6 132,1 29 383,-1-1 0,-3 1 0,-7 66 0,-10-45 476,17-65-1129,0 1 1,0 0 0,-1-1-1,1 1 1,0 0-1,0-1 1,0 1-1,0-1 1,1 1-1,-1 0 1,0-1 0,0 1-1,0 0 1,0-1-1,1 1 1,-1-1-1,0 1 1,1-1-1,-1 1 1,0 0-1,1-1 1,-1 1 0,0-1-1,1 0 1,-1 1-1,1-1 1,-1 1-1,1-1 1,-1 0-1,1 1 1,0-1-1,-1 0 1,1 1 0,-1-1-1,1 0 1,0 0-1,-1 0 1,1 0-1,-1 0 1,1 0-1,0 0 1,-1 0-1,1 0 1,0 0 0,-1 0-1,1 0 1,0 0-1,-1 0 1,2-1-1,36-6 18,-36 6-12,12-3-4,339-84 158,-230 61-180,-49 10 22,114-13 0,-102 23 24,4-2 28,110 5 0,55 3 129,-165-8 9,-83 8-171,-1-1 0,1 1-1,-1-1 1,7-3 0,10-3 109,-21 8-127,0-1 0,-1 0 0,1 0-1,-1 0 1,1 0 0,0 0 0,-1 0 0,0-1 0,1 1 0,-1 0 0,0-1 0,0 1 0,0-1-1,1 1 1,-2-1 0,1 0 0,0 1 0,0-1 0,0 0 0,-1 0 0,1-3 0,8-46 95,-8 38-79,4-53 191,-8-128-1,-2 51 83,11 70-54,-4 56-184,-4 1 6,1 13-107,2 11-78,1 25-220,-1-16-2992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49.4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0 4816,'0'0'12335,"-3"12"-12029,-5 20-42,1 2 0,2-1 0,1 1 0,1 48 0,15 69 706,-9-122-544,2-1 0,2 0-1,12 37 1,-18-63-393,0-1 1,0 1-1,0 0 1,0 0-1,0 0 0,1-1 1,-1 1-1,1 0 1,-1-1-1,1 1 1,0-1-1,0 0 0,-1 0 1,1 0-1,0 0 1,0 0-1,0 0 0,0 0 1,0 0-1,0-1 1,4 1-1,5 1 13,0-1 0,1 0 0,12-1 0,-15 0-24,25-1 36,51-10 0,8 0 1,-16 5 13,139-29 0,235-45 43,-10 17 6,-347 53-60,-6 1 62,-87 9-121,-1 0 1,1 0-1,-1 0 1,1 0-1,0-1 1,-1 1-1,1 0 0,-1 0 1,1 0-1,-1 0 1,1 0-1,-1 0 0,1 1 1,-1-1-1,1 0 1,-1 0-1,1 0 1,-1 0-1,1 1 0,-1-1 1,1 0-1,-1 0 1,1 1-1,0-1 1,-4 11 47,-19 13-3,21-24-48,-10 10-50,-1-1-1,0 0 0,0-1 0,-1-1 0,-19 9 1,-6-2-3052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50.5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258 26 6632,'0'0'7209,"-1"13"-6792,0-2-320,1-2-21,-1-1 1,0 0-1,0 1 0,-1-1 0,0 0 0,-1 0 1,1 0-1,-6 10 0,-2 5 305,-8 30 0,12-36-156,0 1 1,0-1-1,-17 28 1,13-27 195,0-1 0,-13 31 1,14-37 185,6-11-92,6-5-184,0 1-286,0-1 1,-1 0-1,0 0 1,0 0-1,0-1 0,0 1 1,-1 0-1,0-1 1,1-9-1,0 5 2,36-143 370,-4 26 204,-32 117-532,-2 8-45,0 0-1,0 0 1,1 0-1,-1 0 0,1 0 1,-1 0-1,1 1 1,0-1-1,0 0 0,-1 1 1,1-1-1,0 0 1,2-1-1,-3 2-30,0 1 0,1 0 0,-1-1 1,0 1-1,1-1 0,-1 1 0,0 0 0,1-1 0,-1 1 0,0-1 0,1 1 1,-1 0-1,0 0 0,1-1 0,-1 1 0,1 0 0,-1 0 0,1 0 1,-1-1-1,1 1 0,-1 0 0,1 0 0,-1 0 0,1 0 0,-1 0 0,1 0 1,-1 0-1,1 0 0,-1 0 0,1 0 0,-1 0 0,1 0 0,-1 0 1,1 0-1,-1 1 0,0-1 0,1 0 0,-1 0 0,1 1 0,-1-1 0,1 0 1,-1 0-1,0 1 0,1-1 0,0 1 0,4 3 15,15 8 75,-1 2 0,0 0-1,-1 2 1,22 23 0,57 75 159,-95-110-245,1-1 1,-1 0-1,1 0 0,-1 1 1,0 0-1,0-1 0,0 1 1,-1 0-1,0 0 0,1 0 0,0 4 1,-3-6-10,1 0-1,0-1 1,-1 1 0,1 0-1,-1 0 1,1 0 0,-1-1 0,0 1-1,1 0 1,-1-1 0,0 1-1,0-1 1,-1 1 0,1-1 0,0 0-1,0 1 1,-1-1 0,1 0-1,0 0 1,-1 0 0,0 0 0,1 0-1,-1 0 1,1 0 0,-1 0 0,0-1-1,-2 1 1,-21 9 37,-2-2 0,1-2 0,-1 0 1,0-1-1,-33 0 0,17 0 32,-136 1 253,143-6-235,48-1-410,1-1-1,15-4 1,-18 4-1940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11.0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1274 6728,'0'0'7480,"13"-13"-7042,0 1-311,-4 3-21,1 0 0,-1 0 0,-1-1 0,0-1 0,0 1 0,10-21 1,4-8 372,17-38 1399,-55 127-578,-18 97 0,20-79-975,-67 358 924,80-416-1185,-1 0 0,0 0 0,-1 0 0,-4 10 0,3-3 349,5-18-384,0 1 0,-1 0 0,1-1 0,-1 1 0,1-1 0,-1 1 0,1-1 0,-1 1 0,1-1 0,-1 0 0,1 1 0,-1-1 0,0 1 0,1-1 0,-1 0 0,0 1 0,0-1 0,1 0 0,-1 0 0,0 1 0,0-1 0,0-1 0,23-68 246,-3 0 0,10-74 1,-16 45-61,17-90 282,-24 157-359,2 0 0,1 1 0,26-55 0,-14 39 21,-8 16 4,27-43 1,-36 67-113,0 0 0,0 0 0,0 0 0,1 1 0,0 0 0,1 0 0,0 0-1,-1 1 1,1 0 0,15-8 0,-20 12-37,-1 1 1,1-1-1,0 0 0,-1 1 0,1 0 1,0-1-1,0 1 0,-1 0 0,1 0 1,0 0-1,0 0 0,0 0 0,-1 0 1,1 1-1,0-1 0,-1 0 0,1 1 0,0-1 1,2 2-1,-1 0 1,0 0 0,0 0 0,-1 0 1,1 1-1,0-1 0,-1 1 0,0-1 0,0 1 0,3 4 1,1 4 10,0 0 0,-1 0 1,0 0-1,5 21 0,-4-8 14,-1 2 0,-1-1 0,1 49 0,-5-57-5,-1 1 0,0-1 0,-2 0 0,0 0 0,0 0 0,-10 26 0,6-27 44,-1-1-1,-18 27 0,22-37-53,3-2-11,-1-1-1,1 0 0,-1 0 1,0 0-1,0 0 0,1-1 0,-1 1 1,0 0-1,-1-1 0,1 1 0,0-1 1,0 0-1,-1 0 0,1 0 0,0 0 1,-1 0-1,1 0 0,-1-1 0,-4 1 1,3-1 3,0 0 0,0 0 0,-1-1 1,1 0-1,0 1 0,0-2 1,0 1-1,0 0 0,0-1 0,0 0 1,-4-2-1,-1-1 20,1-1 0,-1 0 1,1-1-1,0 0 0,1 0 1,0-1-1,0 1 0,-10-17 0,12 17 6,2 0 0,-1-1-1,1 1 1,-5-16-1,8 21-31,-1 0-1,1 0 1,-1 0 0,1 0-1,0 0 1,0 0-1,0 0 1,0 0 0,0 0-1,0 0 1,1 0-1,-1 0 1,0 0-1,1 0 1,0 1 0,-1-1-1,1 0 1,0 0-1,0 0 1,0 1 0,0-1-1,0 0 1,1 1-1,-1-1 1,3-2-1,-2 4-3,1-1 0,-1 0 0,0 1 0,1-1-1,-1 1 1,0-1 0,1 1 0,-1 0 0,1 0 0,-1 0-1,0 1 1,1-1 0,3 1 0,3 1 1,107 16-4,-87-11 5,1-2-1,-1-1 1,1-1-1,0-2 1,42-3-1,-50-1-13,-1-1 0,1-1 0,-1 0 0,-1-2 0,1-1 0,-1 0 0,0-2 0,-1 0 0,0-1 0,-1-1 0,0 0 0,-1-2 0,0 0 0,-1-1 0,-1 0 0,0-2 0,-2 1 0,16-25 0,-10 10 9,-1-1-1,-2-1 0,-1 0 0,-2-1 1,-1 0-1,-2-1 0,-1 0 1,6-58-1,-14 86-2,30-246 69,-26 188-5,-8-124 0,3 181-53,0 5-4,0 0 1,0-1-1,-1 1 0,1 0 0,0-1 0,-1 1 0,0 0 1,0 0-1,0-1 0,0 1 0,-1 0 0,1 0 0,-1 0 0,0 1 1,-2-5-1,3 7-6,0 0 1,1 0-1,-1-1 1,1 1-1,-1 0 1,1 0-1,-1 0 1,0 0-1,1 0 1,-1 0-1,1 0 0,-1 0 1,0 0-1,1 0 1,-1 0-1,1 0 1,-1 0-1,1 0 1,-1 1-1,0-1 1,1 0-1,-1 0 1,1 1-1,-1-1 1,1 0-1,-1 1 1,1-1-1,0 1 1,-1-1-1,1 0 1,-1 1-1,1-1 0,0 1 1,-1-1-1,1 1 1,-1 0-1,-15 25 20,16-25-21,-21 43-5,2 0-1,2 1 1,2 1-1,2 1 1,-10 73-1,8-1-38,1 128-1,13-192 13,13 108-1,-9-142 27,1 1-1,1-1 1,1 0-1,0-1 1,2 1-1,1-2 1,20 37-1,-27-53 2,0-1 0,0 1 0,0 0 0,0-1 0,1 1 0,-1-1 0,1 0 0,-1 0 1,1 0-1,0 0 0,0 0 0,0-1 0,0 1 0,0-1 0,0 0 0,0 0 0,4 1 0,-3-2 8,1 1-1,0-1 1,-1 0-1,1-1 1,-1 1-1,1-1 1,-1 0-1,1 0 1,-1 0 0,0 0-1,6-3 1,4-4 18,0 1 1,-1-2-1,1 0 1,-2-1-1,23-21 1,-6 0 43,31-43 0,-42 50-21,0 1-1,2 0 0,0 2 0,37-30 0,-54 49-40,1 0 0,-1 0 0,1 1-1,0-1 1,-1 1 0,1 0 0,0 0 0,-1 0-1,1 0 1,0 1 0,0 0 0,0 0 0,0 0 0,0 0-1,0 0 1,-1 1 0,1 0 0,0-1 0,0 2-1,-1-1 1,8 3 0,2 3 0,1 0 1,-1 0-1,-1 1 0,16 13 0,-27-20-3,1 1-1,0 0 1,-1 0 0,1 0-1,-1-1 1,0 1-1,0 0 1,0 1-1,2 3 1,-3-6-4,1 1 0,-1 0 0,0 0 0,1 1 0,-1-1 0,0 0 0,0 0 0,0 0 0,0 0 0,0 0 0,0 0 0,0 0 0,0 0 1,0 0-1,0 0 0,-1 0 0,1 0 0,0 0 0,-1 0 0,1 0 0,-1 0 0,1 0 0,-2 1 0,-27-7 15,-23-8 33,35 7-6,0 2-1,-1 0 1,-28-2 0,41 6-29,0 0 1,0 0-1,0 1 0,0-1 1,0 1-1,0 0 1,1 0-1,-1 1 1,0 0-1,0 0 1,1 0-1,-1 0 1,1 0-1,0 1 1,0 0-1,0 0 1,-6 5-1,3 0 4,0 0 1,0 0-1,0 1 0,1 0 1,0 0-1,1 1 0,0 0 0,0 0 1,1 0-1,-4 14 0,7-17-15,-1 1 0,1 0 0,0-1-1,1 1 1,0 0 0,0 0 0,0-1-1,1 1 1,1 0 0,-1-1 0,1 1-1,0-1 1,1 0 0,0 1 0,4 8-1,-5-13 1,0 0-1,0-1 0,0 1 0,0 0 0,0-1 1,0 1-1,0-1 0,1 1 0,0-1 0,-1 0 1,1 0-1,0-1 0,0 1 0,0 0 0,0-1 1,0 0-1,0 1 0,0-2 0,1 1 0,-1 0 1,0 0-1,1-1 0,-1 0 0,0 0 0,1 0 1,4 0-1,-3-1 0,0 0 1,0 0 0,-1-1-1,1 1 1,-1-1 0,1 0-1,-1 0 1,0 0-1,1-1 1,-1 0 0,0 0-1,-1 0 1,1 0 0,-1 0-1,1-1 1,-1 1-1,0-1 1,3-4 0,8-18 7,19-48 1,-21 47 12,23-44 1,-6 16 101,-29 55-119,0-1 1,0 1-1,0 0 0,0-1 0,0 1 1,0 0-1,1 0 0,-1-1 0,0 1 1,0 0-1,1 0 0,-1-1 0,0 1 1,0 0-1,1 0 0,-1-1 1,0 1-1,0 0 0,1 0 0,-1 0 1,0 0-1,1 0 0,-1-1 0,0 1 1,1 0-1,-1 0 0,0 0 0,1 0 1,-1 0-1,0 0 0,1 0 0,-1 0 1,0 0-1,1 0 0,-1 0 0,0 0 1,1 1-1,-1-1 0,0 0 1,1 0-1,-1 0 0,0 0 0,1 0 1,-1 1-1,0-1 0,0 0 0,1 0 1,-1 1-1,0-1 0,0 0 0,0 0 1,1 1-1,-1-1 0,0 1 1,15 20 44,-11-15-36,64 82 67,-61-80-81,1 0 0,-1 0 1,1-1-1,1-1 0,-1 1 0,1-1 1,0-1-1,14 7 0,-20-11 4,0-1 0,-1 1-1,1-1 1,0 1 0,0-1-1,0 0 1,0 0 0,-1 0 0,1-1-1,0 1 1,0-1 0,0 1 0,-1-1-1,1 0 1,0 0 0,-1 0-1,1 0 1,-1-1 0,1 1 0,4-4-1,-2 1 13,0 0 1,0-1-1,0 0 0,-1 1 0,1-1 0,-1-1 0,6-10 0,13-33 49,-3 0 1,-1-1-1,17-78 0,-35 121-50,1 1 0,-1 0-1,2-1 1,-1 1-1,1 0 1,6-10 0,-9 16-10,0 0 1,1-1-1,-1 1 0,0 0 1,0 0-1,0 0 1,1-1-1,-1 1 0,0 0 1,0 0-1,1 0 1,-1 0-1,0 0 0,1-1 1,-1 1-1,0 0 1,0 0-1,1 0 0,-1 0 1,0 0-1,1 0 1,-1 0-1,0 0 0,1 0 1,-1 0-1,0 0 1,0 0-1,1 0 0,-1 1 1,0-1-1,1 0 1,-1 0-1,0 0 0,0 0 1,1 0-1,-1 1 1,0-1-1,0 0 0,0 0 1,1 0-1,-1 1 1,0-1-1,11 16 28,-3 7-24,-1 0-1,0 0 1,5 41 0,3 78-59,-14-125 43,0-15 11,-1 0 0,0-1 0,1 1 0,-1 0 0,0 0 0,0 0 0,0 0 0,-1 0 0,1 0 0,0 0 0,-1 0-1,1-1 1,-1 1 0,1 0 0,-1 0 0,0 0 0,0-1 0,0 1 0,0 0 0,0-1 0,0 1 0,-1-1 0,1 0 0,0 1 0,-1-1 0,1 0 0,-3 2 0,2-3 5,0 1 0,-1-1 0,1 0 0,-1 0 0,1 0 0,0 0 0,-1 0 0,1 0 0,0-1 0,-1 1 0,1-1 0,0 1 1,-1-1-1,1 0 0,0 0 0,0 0 0,0 0 0,0 0 0,0-1 0,0 1 0,-3-3 0,-11-8 43,0-1 1,1 0-1,0-1 0,1 0 1,0-1-1,-12-19 0,11 18 25,12 13-60,11 13-96,7 5 58,1-1 0,0 0 0,1-2 0,0 1 0,1-2 0,1-1 0,27 13 0,-22-14-14,0-2 1,27 7 0,-46-14 29,-1 0 0,0 0 0,1 0 0,-1 0 1,0-1-1,0 1 0,1-1 0,-1 0 0,0 0 0,0-1 1,0 1-1,0-1 0,0 0 0,0 0 0,-1 0 0,1-1 1,4-4-1,7-5 3,0-2-1,19-22 1,-24 24 10,36-45 32,-3-2 1,65-119 0,-102 166-23,-2 6-3,0 0 0,0 0 1,0 0-1,0 1 0,1-1 0,0 1 1,0 0-1,10-7 0,-14 11-7,1 0-1,0 0 1,-1 0-1,1 1 1,0-1-1,0 0 1,0 1-1,0-1 1,-1 1-1,1 0 1,0 0 0,0-1-1,0 1 1,0 0-1,0 1 1,0-1-1,0 0 1,0 0-1,0 1 1,-1-1-1,1 1 1,0 0-1,0 0 1,0-1-1,-1 1 1,1 0-1,-1 0 1,1 1-1,-1-1 1,1 0-1,-1 0 1,1 1-1,-1-1 1,0 1 0,2 1-1,4 8 13,0-1 0,-1 1 0,0 0 0,0 0 0,-1 0 0,-1 1 0,0 0 0,0 0 0,-1 0 0,-1 0 0,2 25 0,-2 2 28,-3 0 0,-7 59 0,5-81-48,2-5 264,12-24-73,2-7-163,0-2 0,10-24-1,-17 31-13,1 0-1,1 0 1,0 1 0,0 0-1,2 1 1,-1-1-1,22-19 1,-30 31-11,-1 1 0,1-1 0,-1 1 0,1-1 0,0 1 0,-1 0 0,1-1 0,0 1 0,-1 0 0,1-1 0,0 1 0,-1 0 0,1 0 0,0 0 0,0 0 0,-1-1 0,1 1 0,0 0 0,-1 0 0,1 0 0,0 1 0,0-1 0,-1 0 0,1 0 0,0 0 0,0 0 0,-1 1 0,2 0 0,0 0 0,-1 0 0,1 0 0,-1 1 0,0-1 0,1 1 0,-1-1 0,0 1 0,0 0 0,0-1 0,1 5 0,1 1 0,0 1 0,-1-1 0,0 1 0,1 10 0,-1 20 0,-2-26 0,1 0 0,0-1 0,5 22 0,-6-33 0,0 1 0,0-1 0,0 0 0,0 1 0,0-1 0,0 1 0,0-1 0,1 0 0,-1 1 0,0-1 0,0 0 0,0 1 0,1-1 0,-1 0 0,0 1 0,0-1 0,1 0 0,-1 1 0,0-1 0,1 0 0,-1 0 0,0 1 0,1-1 0,-1 0 0,1 0 0,-1 0 0,0 0 0,1 0 0,-1 0 0,1 1 0,-1-1 0,0 0 0,1 0 0,-1 0 0,1 0 0,-1 0 0,0 0 0,1-1 0,-1 1 0,1 0 0,-1 0 0,0 0 0,1 0 0,-1 0 0,1 0 0,-1-1 0,0 1 0,1 0 0,-1 0 0,0-1 0,0 1 0,1 0 0,-1-1 0,0 1 0,1 0 0,-1-1 0,0 1 0,0 0 0,0-1 0,1 1 0,-1 0 0,0-1 0,18-25 0,-17 24 0,11-20 0,42-65 0,-47 78 0,-1 0 0,2 1 0,-1 0 0,1 0 0,0 0 0,1 1 0,9-6 0,-16 12 0,0 0 0,-1 0 0,1 1 0,0-1 0,-1 1 0,1-1 0,0 1 0,0 0 0,0 0 0,0 0 0,-1 0 0,1 0 0,0 0 0,0 0 0,0 0 0,-1 1 0,1-1 0,0 1 0,0 0 0,-1-1 0,1 1 0,0 0 0,-1 0 0,1 0 0,-1 0 0,1 0 0,-1 0 0,0 1 0,3 1 0,2 4 0,1 1 0,-1-1 0,-1 1 0,7 11 0,10 31 0,-19-41 0,0 0 0,1 0 0,0-1 0,0 1 0,1-1 0,0 0 0,0 0 0,1-1 0,13 15 0,-15-20 0,-1 0 0,1-1 0,0 1 0,0-1 0,0 1 0,0-1 0,0 0 0,0-1 0,0 1 0,0-1 0,0 1 0,0-1 0,1 0 0,-1-1 0,0 1 0,0-1 0,4-1 0,7-2 0,0 0 0,-1-1 0,17-8 0,-14 5 0,1-2 0,-1 0 0,-1-1 0,0-1 0,23-21 0,-4-2 0,30-40 0,-63 72 0,0 0 0,1 0 0,-1 0 0,0 0 0,-1-1 0,1 1 0,-1-1 0,1 0 0,-1 1 0,0-1 0,0-4 0,-1 8 0,0 0 0,0-1 0,0 1 0,0 0 0,0 0 0,0 0 0,0 0 0,0-1 0,0 1 0,0 0 0,0 0 0,0 0 0,0 0 0,0-1 0,0 1 0,0 0 0,0 0 0,-1 0 0,1 0 0,0 0 0,0-1 0,0 1 0,0 0 0,0 0 0,0 0 0,-1 0 0,1 0 0,0 0 0,0 0 0,0 0 0,0 0 0,0 0 0,-1-1 0,1 1 0,0 0 0,0 0 0,0 0 0,0 0 0,-1 0 0,1 0 0,0 0 0,0 0 0,0 0 0,-1 0 0,-12 3 0,-12 8 0,12-4 0,1 2 0,0-1 0,0 2 0,1-1 0,0 2 0,1-1 0,0 2 0,0-1 0,2 1 0,-1 0 0,1 1 0,1 0 0,0 1 0,1-1 0,1 1 0,0 0 0,1 0 0,0 1 0,1 0 0,-2 26 0,4-23 0,0 28 0,1-44 0,1 1 0,-1 0 0,0 0 0,1 0 0,-1 0 0,1-1 0,0 1 0,0 0 0,0-1 0,1 1 0,2 4 0,-4-7 0,1 1 0,-1-1 0,1 1 0,-1-1 0,1 0 0,0 1 0,-1-1 0,1 0 0,0 1 0,-1-1 0,1 0 0,0 0 0,-1 0 0,1 1 0,0-1 0,-1 0 0,1 0 0,0 0 0,0 0 0,-1 0 0,1-1 0,0 1 0,-1 0 0,1 0 0,0 0 0,-1-1 0,1 1 0,0 0 0,-1 0 0,1-1 0,0 1 0,-1-1 0,1 1 0,-1-1 0,1 1 0,-1-1 0,1 1 0,-1-1 0,1 1 0,-1-1 0,0 1 0,1-2 0,19-29 0,-18 28 0,26-48 0,39-103 0,-67 153 0,0 1 0,0-1 0,0 1 0,1-1 0,-1 1 0,0-1 0,0 1 0,1-1 0,-1 1 0,1-1 0,-1 1 0,0-1 0,1 1 0,-1-1 0,1 1 0,-1 0 0,1-1 0,-1 1 0,1 0 0,-1-1 0,1 1 0,-1 0 0,1 0 0,0-1 0,-1 1 0,1 0 0,-1 0 0,1 0 0,-1 0 0,1 0 0,0 0 0,-1 0 0,1 0 0,0 0 0,-1 0 0,1 0 0,-1 0 0,1 1 0,-1-1 0,1 0 0,0 0 0,-1 1 0,1-1 0,-1 0 0,1 1 0,0 0 0,26 23 0,-21-18 0,32 34 0,43 40 0,-73-73 0,1 0 0,0 0 0,1-1 0,0 0 0,0-1 0,0 0 0,19 6 0,-21-9 0,1 0 0,0-1 0,0 0 0,0-1 0,16-1 0,-20 1 0,0-1 0,1 0 0,-1 0 0,0 0 0,0 0 0,0-1 0,0 0 0,0 0 0,-1 0 0,9-6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14.5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182 607 4912,'0'0'8098,"-10"2"-7618,-4 0-203,0 0-1,-19 7 1,28-7-138,-1 0-1,1 0 1,0 1 0,-1 0-1,1 0 1,0 0-1,1 0 1,-1 1 0,1 0-1,-8 8 1,6-5 29,0 1 0,1-1 1,0 1-1,1 1 0,-1-1 0,2 1 0,-1-1 1,1 1-1,-3 15 0,6-20-109,-1 0-1,1 0 1,0 0-1,0 0 1,0 0 0,1 0-1,-1 0 1,1 0-1,0 0 1,0 0-1,1 0 1,-1 0 0,1-1-1,0 1 1,-1 0-1,2-1 1,-1 0-1,0 1 1,1-1 0,0 0-1,-1 0 1,1 0-1,0-1 1,7 5-1,-4-3 8,1 0 0,0 0 0,0-1 0,0 0 0,0-1 0,0 0-1,0 0 1,1 0 0,-1-1 0,1 0 0,-1 0 0,1-1 0,0 0-1,-1 0 1,1-1 0,-1 0 0,1 0 0,-1-1 0,1 0 0,-1 0-1,0-1 1,7-3 0,-7 3-12,-1 0 0,1-1 0,-1 0 0,0 0 0,-1 0 0,1 0 0,-1-1 0,0 0 0,0 0 0,0-1-1,-1 1 1,1-1 0,-1 0 0,-1 0 0,1-1 0,-1 1 0,0-1 0,-1 1 0,1-1 0,-1 0 0,-1 0 0,1 0 0,0-10 0,-2 4 69,0-1 1,-1 1-1,0 0 1,-6-25-1,5 33-64,0-1 0,0 0 0,0 1 0,-1-1 0,0 1 0,0 0 0,0 0 0,0 0 0,-1 0 0,0 0-1,0 1 1,0 0 0,-6-5 0,7 8-14,0-1 1,1 1-1,-1 0 0,0 0 0,1 0 0,-1 0 0,0 1 0,0-1 0,0 1 1,0-1-1,-3 1 0,4 0-12,1 0 1,-1 0 0,1 0-1,-1 0 1,0 0-1,1 1 1,-1-1-1,0 1 1,1-1 0,-1 1-1,1-1 1,-1 1-1,1 0 1,-1-1-1,1 1 1,0 0 0,-1 0-1,1 0 1,0 0-1,-2 2 1,3-2-25,0 0 0,-1-1 0,1 1 0,0-1-1,0 1 1,0-1 0,0 1 0,0 0 0,0-1 0,0 1 0,0-1 0,0 1 0,0 0 0,0-1-1,0 1 1,1-1 0,-1 1 0,0 0 0,0-1 0,1 1 0,-1-1 0,0 1 0,1-1-1,-1 1 1,0-1 0,1 0 0,-1 1 0,1-1 0,-1 1 0,1-1 0,-1 0 0,1 1 0,-1-1-1,1 0 1,0 1 0,21 8 140,-16-8-131,0 0 0,0-1 0,0 0-1,0 0 1,0 0 0,0-1 0,0 0 0,0 0-1,0-1 1,0 1 0,-1-1 0,10-5-1,2-2 32,0-1-1,25-19 1,-21 13-10,-12 9-15,0-1-1,-1 0 0,0-1 1,0 1-1,-1-1 1,0-1-1,0 0 0,-1 0 1,-1 0-1,0 0 1,8-23-1,-1-6 103,-2-1 0,6-44 1,-7 31 7,-7 43-98,30-135 589,-28 136-437,0 13 59,0 22-57,13 162 72,-9-1 0,-20 245-1,-13-222-101,17-172-102,-1 0 1,-2 0-1,-22 49 1,31-80-44,-1-1 0,-1 0 0,1 0 0,-1 0 1,0 0-1,-9 9 0,12-14-11,0 0 0,0 0 0,0 0 1,0-1-1,0 1 0,0 0 0,0-1 0,0 1 0,0-1 1,-1 1-1,1-1 0,0 0 0,0 1 0,-1-1 0,1 0 1,0 0-1,0 0 0,-2 0 0,1 0 0,0-1 0,1 0 0,-1 1 0,0-1 0,1 0 0,-1 0-1,0 0 1,1 0 0,-1 0 0,1 0 0,0-1 0,-1 1 0,1 0 0,0-1 0,0 1 0,-2-3 0,-4-7 18,1 0 1,-1 0-1,2-1 0,0 0 1,0 0-1,1-1 0,0 1 1,1-1-1,-2-22 1,3 6 91,0 0 0,3 0 1,4-39-1,-5 62-86,0 1 0,1 0 1,0-1-1,0 1 0,0 0 0,1 0 0,0-1 0,0 1 1,0 1-1,1-1 0,-1 0 0,1 0 0,0 1 1,0 0-1,1 0 0,-1 0 0,1 0 0,0 0 0,0 1 1,1-1-1,-1 1 0,8-4 0,0 0 43,-1 2 0,1-1 1,1 2-1,15-5 0,-22 7-53,1 1 0,-1 1 0,0-1 0,1 1 0,-1 0 0,0 0 0,1 1 1,-1 0-1,0 0 0,12 3 0,94 40 184,-7-3-757,-39-24-3151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53.7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1176 6128,'0'0'7209,"6"-10"-6782,112-207 1802,-87 153-1608,-15 32-131,16-46-1,-21 48-222,22-81 606,-30 97-688,-1 1-1,0 0 1,-1-1-1,-1 1 1,0-1-1,-3-22 1,-11-62 1403,14 96-1587,-1 1 48,1 0-1,0-1 1,0 1 0,0-1-1,-1 1 1,1 0 0,-1-1-1,1 1 1,-1 0 0,0-1-1,1 1 1,-1 0 0,0 0-1,0-1 1,-1 0 0,2 4-30,0 0 0,0 0 0,-1 0-1,1 0 1,-1 0 0,1 0 0,-1-1 0,0 1 0,1 0 0,-1 0 0,-2 2 0,1 0-4,-8 25-7,0-1-1,2 1 0,-9 58 1,1 92 14,14-161-22,0 23 0,1-1 0,2 0 0,7 51 0,-6-85 0,-1-1 0,1 1 0,-1-1 0,2 0 0,2 6 0,-5-9 0,1-1 0,0 1 0,0-1 0,0 0 0,0 1 0,0-1 0,0 0 0,0 1 0,0-1 0,0 0 0,1 0 0,-1 0 0,0 0 0,1 0 0,-1 0 0,1 0 0,-1-1 0,1 1 0,-1 0 0,1-1 0,0 1 0,1-1 0,5-1 3,-1 0 0,0 0-1,0-1 1,0 0 0,-1 0 0,1-1-1,0 0 1,-1 0 0,0-1 0,1 0-1,-1 0 1,-1 0 0,1 0 0,-1-1-1,10-11 1,7-8 23,-2-1 0,20-32 0,141-239 221,-122 195-144,-27 40 18,39-101-1,-69 155-111,10-25 69,-1 0 1,-2-1 0,-1 0-1,5-53 1,-18 32 129,5 54-205,0 0-1,0-1 1,0 1 0,0 0-1,0 0 1,0 0 0,0 0-1,0-1 1,0 1 0,0 0-1,0 0 1,0 0 0,0 0-1,0-1 1,0 1 0,0 0-1,0 0 1,0 0 0,0 0-1,0 0 1,0-1 0,0 1-1,0 0 1,-1 0 0,1 0-1,0 0 1,0 0 0,0-1-1,0 1 1,0 0 0,0 0-1,0 0 1,-1 0 0,1 0-1,0 0 1,0 0 0,0 0-1,0-1 1,0 1 0,-1 0-1,1 0 1,0 0 0,0 0-1,0 0 1,-8 6 81,-4 14-23,-105 227 141,72-128-140,-43 188 1,49-96 114,22-102 34,9-86-156,7-20-43,-1-1-1,1 1 1,0-1 0,0 1-1,0 0 1,1 0 0,-1-1-1,0 1 1,1 0-1,0 0 1,0 0 0,0 0-1,0 0 1,0-1 0,1 5-1,0-5 1,-1 0 0,0 0-1,0 1 1,1-1 0,-2 0-1,1 0 1,0 1 0,0-1 0,-1 2-1,-1 12 107,2-16-54,6-9 83,0-6-111,0 1 1,-2-1 0,5-23 0,8-22 18,-14 50-49,5-10 57,0 0-1,1 0 1,1 1-1,15-22 1,-24 38-55,1 1 1,0 0 0,0 0-1,0 0 1,0 0 0,0 0-1,1 0 1,3-2 0,-5 4-7,0 0 0,-1-1 1,1 1-1,0 0 0,0 0 1,-1 0-1,1-1 0,0 1 1,0 0-1,-1 0 0,1 0 1,0 0-1,0 0 1,0 1-1,-1-1 0,1 0 1,0 0-1,-1 0 0,1 1 1,0-1-1,0 0 0,-1 1 1,1-1-1,0 1 0,-1-1 1,1 0-1,-1 1 0,1 0 1,-1-1-1,1 1 0,-1-1 1,1 1-1,-1 0 1,1 0-1,7 13 9,-1 0 0,0 0-1,6 20 1,2 4-29,-4-8 2,-9-24 22,0 1 1,1 0 0,0-1 0,6 11 0,-8-17-4,0 1 0,-1 0 0,1 0 0,0 0 0,-1-1 0,1 1 0,0 0 1,0 0-1,0-1 0,-1 1 0,1-1 0,0 1 0,0-1 0,0 1 1,0-1-1,0 0 0,0 1 0,0-1 0,0 0 0,0 0 0,0 0 0,0 0 1,0 0-1,0 0 0,0 0 0,1 0 0,-1 0 0,0 0 0,0-1 1,0 1-1,0 0 0,0-1 0,0 1 0,-1 0 0,1-1 0,0 0 0,0 1 1,0-1-1,0 1 0,0-1 0,-1 0 0,2-1 0,3-3 19,0-1 0,0 1 0,-1-1 0,6-10-1,-10 15-23,15-25 69,17-48 1,0 0 49,-29 68-108,-1 0 0,0 0 0,0 0 0,-1 0 1,2-12-1,0-5 68,-1 19 44,-1 6-48,1 12-26,-1 24-43,-1-10 1,7 49 0,-5-67-4,-1-1-1,2 1 1,-1-1 0,2 0-1,-1 0 1,1 0 0,0 0-1,10 15 1,-13-23 0,0 0 0,-1-1-1,1 1 1,0 0 0,0 0-1,0 0 1,0 0 0,0-1 0,0 1-1,0-1 1,0 1 0,0 0-1,0-1 1,0 0 0,0 1 0,0-1-1,0 0 1,0 1 0,1-1-1,-1 0 1,0 0 0,2 0 0,0-1 2,-1 1 0,0-1 1,1 0-1,-1 1 1,0-1-1,1 0 1,-1-1-1,0 1 1,0 0-1,3-3 0,0-1 8,1 0-1,-1 0 0,0 0 1,-1-1-1,1 0 1,5-9-1,2-14 51,0 0 0,-2-1 0,7-34 0,-7 28 27,-10 35-87,0 0 0,0 0 0,1 0 1,-1 0-1,0 0 0,1 0 0,-1 0 1,0 0-1,1 0 0,-1 0 0,1 0 1,0 1-1,-1-1 0,1 0 0,0 0 0,-1 1 1,3-2-1,-3 2 0,0 0 0,1 0 1,-1 0-1,1 0 0,-1 0 0,1 0 1,-1 0-1,1 0 0,-1 0 0,1 1 1,-1-1-1,1 0 0,-1 0 0,0 0 1,1 1-1,-1-1 0,1 0 0,-1 0 1,0 1-1,1-1 0,-1 0 0,0 1 1,1-1-1,-1 0 0,1 2 0,3 4 14,0 1-1,0 0 0,4 11 0,-3-7-8,2 3 6,-1 0-1,0 1 0,4 22 1,-8-32-9,-1-1 1,0 1-1,-1 0 1,1 0-1,-1 0 0,0 0 1,0 0-1,0 0 1,-1 0-1,0 0 1,0 0-1,0 0 1,0-1-1,-4 9 0,4-12 2,1-1-1,-1 1 1,0-1-1,1 1 0,-1-1 1,0 1-1,1-1 0,-1 0 1,0 1-1,0-1 1,1 0-1,-1 0 0,0 1 1,0-1-1,1 0 1,-1 0-1,0 0 0,0 0 1,0 0-1,0 0 0,1 0 1,-1 0-1,0 0 1,0 0-1,0-1 0,1 1 1,-1 0-1,0-1 0,0 1 1,1 0-1,-1-1 1,-1 0-1,-20-15 83,19 11-66,0 0 0,0 1 0,0-2 0,1 1-1,-1 0 1,1 0 0,1-1 0,-1 1 0,0-7-1,2 11-19,1 1-1,0-1 1,0 1-1,-1-1 0,1 1 1,0 0-1,0-1 0,0 1 1,0 0-1,-1 0 0,1 0 1,0-1-1,0 1 0,0 0 1,0 0-1,0 0 0,0 0 1,0 1-1,0-1 0,-1 0 1,1 0-1,1 1 0,1 0-7,0 1 0,0-1-1,0 1 1,0-1-1,1 0 1,-1-1 0,4 2-1,15 4-13,-9 0 8,-9-4 3,1-1-1,-1 1 1,0 0 0,0 1 0,0-1 0,0 1 0,-1-1 0,1 1 0,-1 0 0,1 1 0,4 5 0,-7-7-1,1 1 0,-1-1-1,0 0 1,1 0 0,-1 0 0,1-1 0,0 1 0,0 0 0,-1 0-1,1-1 1,0 0 0,0 1 0,1-1 0,-1 0 0,0 0 0,0 0-1,1 0 1,-1 0 0,0 0 0,1-1 0,3 1 0,15-3-3905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53.9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13360,'0'0'2440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54.3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1 113 6424,'0'0'2520,"62"-46"-2088,-19 28 0,5 1 8,12 5 8,7 6-32,-5 4 8,5-4-88,3 0 16,11 6-56,-6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57.7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1068 5624,'0'0'7442,"5"-14"-6962,53-178 855,-1 2 410,49-291 0,-106 479-1728,7-61 599,-7 59-533,0-1 0,0 1 0,0 0-1,0 0 1,-1 0 0,0 0 0,0 0 0,0 0 0,0 0 0,-1 0 0,1 0 0,-3-4 0,3 8-69,1-1-1,0 1 1,0 0-1,0 0 0,-1-1 1,1 1-1,0 0 1,0 0-1,0 0 1,-1 0-1,1-1 1,0 1-1,0 0 1,-1 0-1,1 0 1,0 0-1,0 0 1,-1 0-1,1 0 1,0 0-1,-1 0 1,1-1-1,0 1 1,0 0-1,-1 1 1,1-1-1,0 0 1,-1 0-1,1 0 1,0 0-1,0 0 1,-1 0-1,1 0 1,0 0-1,0 0 0,-1 0 1,1 1-1,0-1 1,0 0-1,0 0 1,-1 0-1,1 1 1,0-1-1,0 0 1,0 0-1,-1 0 1,1 1-1,-7 12 187,-5 15-20,1-4-18,-11 39 1,6 2 55,2 0 0,2 0 0,-4 133 0,15-166-175,2 0 0,1 1 0,1-1 0,2-1-1,10 38 1,-11-55-35,-1-1 14,2 0 1,-1-1-1,1 0 0,8 12 0,-11-20-11,0-1 0,0 0 0,1 0 0,-1 0 0,1 0 0,0 0 0,0 0 0,0-1 0,1 0 0,-1 1 0,0-1 1,1 0-1,0-1 0,-1 1 0,1-1 0,0 0 0,7 2 0,-4-2 8,1 0 1,0 0 0,-1-1 0,1 0-1,-1 0 1,1-1 0,0 0-1,-1 0 1,1-1 0,-1 0 0,0-1-1,0 1 1,0-1 0,0 0 0,0-1-1,0 0 1,-1 0 0,0 0 0,0-1-1,0 0 1,0 0 0,6-8-1,4-7 44,-1 0 0,0-2 1,-2 1-1,0-2 0,12-31 0,-5-5 119,-17 49-136,-1 1 1,1-1-1,0 1 1,1 0-1,0 0 1,1 0-1,-1 1 0,2-1 1,7-9-1,-11 17-34,-1-1 0,1 1 0,-1 0-1,1 0 1,-1 0 0,1 0 0,0 0 0,-1 0-1,1 1 1,0-1 0,0 1 0,0-1 0,0 1-1,-1 0 1,1-1 0,0 1 0,0 0-1,0 0 1,0 0 0,0 1 0,0-1 0,-1 0-1,1 1 1,0-1 0,2 2 0,4 1 6,0 1 1,0 0-1,0 0 0,8 7 1,3 1 8,21 13 49,-37-23-68,0 0 0,0 1 0,0-1 1,-1 1-1,1-1 0,-1 1 0,0 0 0,0 0 1,0 0-1,0 0 0,2 4 0,-30-20 87,13 6-75,0 0-1,-1 0 1,0 1-1,0 1 1,0 1 0,0 0-1,-1 0 1,-25-2-1,33 6-12,1-1 0,-1 1-1,1 0 1,0 1 0,-1 0-1,1 0 1,0 0 0,-1 1-1,1-1 1,0 1 0,0 1-1,0-1 1,1 1-1,-1 0 1,1 1 0,-1-1-1,1 1 1,0 0 0,0 0-1,1 1 1,-1 0 0,1-1-1,-4 8 1,4-6-5,0 1 1,1 0-1,0 0 0,0 1 0,1-1 1,0 1-1,0-1 0,1 1 1,0-1-1,0 1 0,1 0 1,0 0-1,1 9 0,-1-12-3,1 0 0,0-1-1,0 1 1,0 0 0,0-1 0,1 1-1,0-1 1,0 1 0,0-1-1,1 0 1,-1 0 0,1 0-1,0 0 1,0 0 0,0 0 0,0-1-1,1 0 1,0 0 0,-1 0-1,1 0 1,0 0 0,7 2 0,-7-3-4,0-1 1,0 0 0,1 0 0,-1-1 0,0 1-1,1-1 1,-1 0 0,1 0 0,-1-1 0,0 1 0,1-1-1,-1 0 1,0 0 0,0-1 0,7-2 0,4-3-4,0 0 1,23-17-1,-28 18 9,-1-2 1,-1 0-1,1 0 0,-1 0 0,-1-1 0,0 0 1,0 0-1,10-20 0,-7 9 52,-1 1-1,-1-2 1,11-37 0,-16 44 34,-3 15 21,-3 22-25,3-23-82,3 103 29,-2-89-28,1 1 0,1-1 0,0 0 0,0 0 0,7 14 0,-7-21-2,0 1 0,1-1 0,0 0 0,0 0 1,1 0-1,-1-1 0,2 0 0,-1 0 0,12 10 0,-16-15 1,1 0 1,0-1-1,0 1 0,0 0 0,0-1 1,0 1-1,0-1 0,0 0 0,0 0 1,0 0-1,0 0 0,0 0 0,0 0 1,0 0-1,-1-1 0,1 1 0,4-2 1,-2 1 2,0-1 0,0 0 0,-1 1 0,1-1 0,0-1 0,-1 1 0,5-3 0,2-5 3,-1-1-1,0 1 1,0-1 0,-1-1 0,0 0 0,7-16 0,33-84 37,-33 65 21,17-89 1,-16 59-6,-9 48-20,-3 18 11,-1-1 0,-1 0 1,2-23-1,-4 29-26,-1 0 0,0 0 0,0 0 1,-4-8-1,-3-25 49,6 5-44,2 1-2,-2 0 1,-2 0-1,-1 0 0,-10-37 1,13 64-3,0 1-10,0 20-11,-2 33-6,3 0 1,6 50 0,-2-34-18,2 66-34,-15 175 0,5-207 45,5-97 13,0 0 0,0 0 0,0 0 0,0 0 0,0 0 0,0-1 0,0 1 0,0 0 0,0 0 0,-1 0 0,1 0 0,0 0 0,-1 0 0,1 0 0,-1-1 0,1 1 0,-1 0 0,1 0 0,-1-1 0,1 1 0,-2 1 0,1-3 1,1 1 0,-1-1 0,1 0 0,-1 0-1,0 1 1,1-1 0,-1 0 0,1 0 0,0 0-1,-1 1 1,1-1 0,0 0 0,-1 0 0,1 0 0,0 0-1,0 0 1,0 0 0,0 0 0,0 0 0,0 0 0,0 1-1,0-1 1,0-1 0,-1-44 102,5-50 0,-2 77-64,1 0 0,0 0 0,2 0 0,0 0 0,11-25 0,-13 38-32,1 0-1,-1 0 0,1 1 1,1 0-1,-1 0 1,1 0-1,-1 0 0,1 1 1,1 0-1,-1 0 1,1 0-1,-1 0 1,1 1-1,0 0 0,7-2 1,-11 5-14,0 0 1,1 0-1,-1 0 0,0 0 1,0 1-1,0-1 1,0 1-1,0-1 0,0 1 1,0 0-1,0 0 1,0 0-1,0 0 0,0 0 1,0 0-1,0 1 1,-1-1-1,1 0 0,-1 1 1,1 0-1,-1-1 1,1 1-1,1 3 0,0-1 0,0 1 0,0-1 0,0 1 0,0 0 0,-1 0 0,0 0 0,0 0 0,2 8 0,-4-5 3,1-1 0,-1 0 1,-1 1-1,1-1 0,-1 0 0,-1 1 1,1-1-1,-1 0 0,-4 9 0,1-4 15,0 0-1,-1-1 0,0 1 1,-12 14-1,2-11 2,-5 5 17,20-19-34,1-1-1,0 1 1,-1-1-1,1 1 1,0-1 0,-1 1-1,1 0 1,0-1-1,0 1 1,0 0 0,-1-1-1,1 1 1,0 0 0,0-1-1,0 1 1,0 0-1,0-1 1,0 1 0,0 0-1,1-1 1,-1 1-1,0 0 1,0-1 0,0 1-1,1-1 1,-1 1 0,0 0-1,1-1 1,-1 1-1,0-1 1,1 1 0,-1-1-1,1 1 1,0 0-1,4 4 1,1 0-1,0-1 0,0 1 1,1-1-1,0-1 0,-1 1 1,1-1-1,0 0 0,0-1 1,1 0-1,-1 0 0,0 0 0,12 0 1,0 0-1,0-2 1,-1 0-1,1-1 1,25-5-1,-35 4 4,0-1 1,0 0-1,0-1 0,0 0 1,0 0-1,-1 0 0,0-1 1,0-1-1,0 1 0,-1-1 1,11-11-1,-10 9 4,1-1-1,-1-1 1,-1 1 0,0-1 0,0 0-1,-1-1 1,-1 0 0,8-19-1,-11 22 4,0 0-1,-1 1 0,0-1 0,0-1 1,-1 1-1,0 0 0,-1-10 0,1 15-1,0 0 0,-1 0 0,1 0 0,-1 0 0,0 0 0,1 0 0,-2 0 0,1 0 0,0 0 0,0 0 0,-1 1 0,0-1 0,1 0 0,-1 1 0,0-1 0,0 1 0,-1 0 0,1 0 0,0 0 0,-1 0 0,-3-2 0,5 3-3,0 1-1,0 0 0,0 0 0,0-1 1,0 1-1,0 0 0,-1 0 0,1 0 1,0 0-1,0 0 0,0 1 0,0-1 1,0 0-1,0 0 0,0 1 0,0-1 1,0 1-1,0-1 0,0 1 0,0-1 1,0 1-1,0 0 0,0-1 0,0 1 1,1 0-1,-1-1 0,0 1 0,0 0 0,1 0 1,-1 0-1,1 0 0,-1 0 0,1 0 1,-1 0-1,1 0 0,-1 0 0,1 0 1,0 1-1,-4 7 5,1 1 0,1-1 0,-3 13 0,4-16-3,-1 6-4,1 0 1,0 0-1,0 0 0,1 0 0,1 0 0,0 0 0,1 0 0,0 0 0,1 0 0,0 0 0,1-1 0,0 0 0,1 1 0,0-1 0,1-1 0,0 1 0,1-1 0,0 0 0,0-1 0,1 0 0,14 13 0,-21-20-3,1 0 0,0-1 0,0 1 1,0-1-1,0 1 0,0-1 0,1 0 0,-1 1 0,0-1 0,0 0 0,1-1 0,-1 1 1,1 0-1,-1-1 0,1 1 0,-1-1 0,1 0 0,-1 0 0,1 0 0,-1 0 0,1 0 1,-1 0-1,1-1 0,-1 1 0,1-1 0,-1 0 0,0 0 0,1 0 0,-1 0 0,0 0 1,0 0-1,0-1 0,1 1 0,-1-1 0,3-2 0,2-4 7,1 0-1,-1-1 1,0 1 0,-1-1-1,0 0 1,9-18 0,-7 8 17,0-1 1,6-24 0,-10 27 18,2 0 1,0 0 0,1 0-1,9-15 1,-16 32-42,0-1 1,0 1 0,0 0-1,1-1 1,-1 1 0,0 0-1,0-1 1,0 1 0,0 0-1,1 0 1,-1-1 0,0 1-1,0 0 1,1 0 0,-1-1-1,0 1 1,1 0 0,-1 0-1,0 0 1,0-1 0,1 1-1,-1 0 1,0 0 0,1 0-1,-1 0 1,0 0 0,1 0-1,-1 0 1,0 0 0,1 0-1,-1 0 1,1 0 0,-1 0 0,0 0-1,1 0 1,0 0-1,7 13 42,0 23-10,-6-22-15,0 1 0,-2 0 1,-1 23-1,1-33-13,0-1 1,-1 1-1,0 0 1,0-1-1,0 1 1,-1-1-1,1 1 0,-1-1 1,0 1-1,0-1 1,0 0-1,-1 0 1,0 0-1,0 0 0,-3 3 1,-3-4 141,19-5-39,25-1-79,-27 2-20,0 0 1,1 1-1,-1 0 0,0 0 1,13 2-1,-4 1 33,0 1-1,0 1 0,0 0 1,-1 1-1,30 16 1,-45-22-55,-1 1 1,0-1 0,1 1 0,-1-1-1,0 1 1,1-1 0,-1 1-1,0-1 1,0 1 0,0-1-1,1 1 1,-1-1 0,0 1-1,0-1 1,0 1 0,0 0 0,0-1-1,0 1 1,0-1 0,0 1-1,0 0 1,0-1 0,0 1-1,-1-1 1,1 1 0,0-1 0,0 1-1,0-1 1,-1 1 0,1-1-1,0 1 1,-1-1 0,1 1-1,0-1 1,-1 1 0,0 0 0,-10 11-4026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5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5120,'0'0'4282,"9"-11"-3828,-1 0-327,0 0 99,1-1-1,1 1 1,-1 0-1,2 1 0,16-13 1,-19 18 54,1 1 0,0-1 0,0 1 0,0 1 1,0 0-1,18-3 0,-20 4-141,0 1-1,0 0 1,0 1 0,0 0-1,0 0 1,0 0 0,0 1-1,0 0 1,-1 0 0,9 3-1,-12-2-84,0 0-1,1 0 0,-1 0 1,-1 0-1,1 0 1,0 1-1,0-1 0,-1 1 1,1 0-1,-1 0 1,0 0-1,0 0 0,0 0 1,0 0-1,-1 1 1,1-1-1,-1 1 0,0-1 1,1 6-1,1 5 38,-1-1 0,0 1 0,0 26 0,-3-17-37,0 0-1,-1 1 0,-2-1 1,0 0-1,-1-1 1,-2 1-1,0-1 1,-1 0-1,-1-1 0,-1 0 1,-2 0-1,1-1 1,-2 0-1,-19 21 0,16-21-11,11-12-22,-1-1 0,0 1 0,-1-1 0,0 0 0,0-1 0,0 1 0,-1-1 0,0-1 0,-16 9 0,13-9 19,-21 9 67,31-14-96,0 1-1,0-1 0,-1 0 0,1 1 1,0-1-1,0 0 0,0 0 0,-1 0 1,1 0-1,0 0 0,0 0 1,0 0-1,-1 0 0,1-1 0,0 1 1,0 0-1,0-1 0,0 1 0,0-1 1,0 1-1,-2-2 0,3 2-5,-1-1 1,1 1-1,0 0 0,0-1 0,0 1 0,0 0 0,0-1 1,0 1-1,0 0 0,0-1 0,0 1 0,0 0 1,0-1-1,0 1 0,0 0 0,0-1 0,0 1 1,0 0-1,1-1 0,-1 1 0,0 0 0,0-1 1,0 1-1,0 0 0,1 0 0,-1-1 0,0 1 1,0 0-1,1 0 0,-1-1 0,0 1 0,1 0 1,10-10 36,8-3-6,0 1 1,2 1-1,-1 1 0,2 1 1,24-8-1,6 2 106,56-9-1,-104 23-120,18-3 87,41-3 1,-59 7-71,1 0 0,0 0 0,-1 0 0,1 0 0,-1 1 0,1 0 0,-1 0-1,1 0 1,-1 0 0,0 1 0,1 0 0,-1 0 0,0 0 0,0 0 0,6 6 0,-9-7-28,0 0 1,0 0 0,0 0 0,0 0-1,-1 0 1,1 0 0,0 0 0,-1 1-1,1-1 1,-1 0 0,0 1-1,1-1 1,-1 0 0,0 1 0,0-1-1,0 0 1,0 1 0,0-1 0,0 0-1,0 1 1,0-1 0,-1 0-1,1 1 1,0-1 0,-1 0 0,0 2-1,5-9-2611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58.2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66 8936,'0'0'4888,"19"0"-4371,195-21 939,-83 7-631,248-9 2284,-332 22-2774,-27 2-945,0-2 1,36-6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00.4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1200 6328,'0'0'7473,"14"-17"-7049,1 0-294,2-1 65,-1-1 0,-1-1 1,23-39-1,28-76 998,49-145 0,-111 270-1130,21-57 1038,30-133 0,-55 192-376,-5 17-417,-6 19-97,-8 36-33,3 1-1,3 0 0,3 1 1,2 1-1,2 105 0,7-154-114,6 32 0,-5-44-41,-1 1 0,1-1 1,0 1-1,1-1 1,0 0-1,0 0 0,0 0 1,4 5-1,-6-10-18,0 0 0,0 0 1,0-1-1,0 1 0,0 0 0,0-1 0,0 1 1,0-1-1,0 1 0,0-1 0,1 1 0,-1-1 1,0 0-1,0 0 0,0 0 0,1 1 0,-1-1 1,0 0-1,0 0 0,0-1 0,1 1 0,-1 0 0,0 0 1,0-1-1,0 1 0,0 0 0,0-1 0,1 1 1,-1-1-1,0 0 0,0 1 0,1-2 0,5-2 17,1-1-1,-1-1 0,7-6 0,-12 10-14,29-26 56,-3-2 0,0-2 0,-2 0 0,-1-2 0,-2 0 0,-1-2 0,23-50 0,-29 52-1,52-118 232,-57 125-221,-2-1-1,-2 0 0,8-50 0,-2-109 241,-11 154-247,-2 17 22,0 0 0,-1 1-1,-1-1 1,-6-29 0,8 45-83,0 0 1,0 1-1,0-1 0,0 0 1,0 0-1,-1 0 1,1 0-1,0 0 1,0 0-1,0 0 1,0 0-1,0 0 1,0 0-1,0 0 1,0 0-1,0 0 1,0 0-1,0 0 1,0 0-1,0 0 1,0 0-1,0 1 1,0-1-1,-1 0 0,1 0 1,0 0-1,0 0 1,0 0-1,0 0 1,0 0-1,0 0 1,0 0-1,0 0 1,0 0-1,0 0 1,0 0-1,0 0 1,-1 0-1,1 0 1,0-1-1,0 1 1,0 0-1,0 0 1,0 0-1,0 0 1,0 0-1,0 0 0,0 0 1,0 0-1,0 0 1,0 0-1,0 0 1,0 0-1,0 0 1,0 0-1,0 0 1,-1 0-1,1 0 1,0-1-1,0 1 1,0 0-1,0 0 1,0 0-1,0 0 1,0 0-1,0 0 1,0 0-1,0 0 0,0 0 1,-5 9 83,-5 20-88,9-26 23,-30 105 103,-30 209 0,22-91 52,11-27 20,7-37 82,19-131-87,-2-23 277,4-9-460,0 1-1,0 0 1,-1-1 0,1 1 0,0 0-1,0-1 1,0 1 0,0-1 0,-1 1-1,1 0 1,0-1 0,0 1 0,0-1-1,0 1 1,0 0 0,0-1-1,0 1 1,0-1 0,0 1 0,0-1-1,1 1 1,-1 0 0,0-1 0,0 1-1,0 0 1,0-1 0,1 0 0,15-76 218,-15 62-194,1 0-1,1 0 0,1 0 1,0 1-1,0 0 1,2 0-1,0 0 0,0 0 1,13-17-1,-2 6 41,-12 15-37,2 1 0,-1 0 0,1 1 0,12-13 0,-18 21-32,0-1 0,0 0 1,0 0-1,0 1 0,0-1 0,0 1 1,0-1-1,0 1 0,0-1 0,0 1 1,0-1-1,0 1 0,0 0 0,0 0 1,0 0-1,1-1 0,-1 1 0,0 0 1,0 1-1,0-1 0,0 0 0,0 0 1,0 0-1,0 1 0,2-1 0,-1 2 0,0-1 0,0 0 0,0 1 0,0-1 0,-1 1 0,1 0 0,-1-1 0,1 1 0,-1 0 0,1 0 0,1 4 0,1 3-3,1 1 1,-1 0-1,-1 0 0,3 14 1,-1-3 7,0 5 15,16 49 0,-19-68-21,1-1 0,0 1 1,1-1-1,-1 1 0,1-1 1,0 0-1,1 0 0,-1-1 1,1 1-1,0-1 0,1 0 0,6 4 1,-11-8-5,0 0 1,1-1-1,-1 1 0,0-1 1,1 0-1,-1 1 1,1-1-1,-1 0 0,1 0 1,-1 0-1,0 1 0,1-2 1,-1 1-1,1 0 1,-1 0-1,1 0 0,-1-1 1,1 1-1,-1-1 1,0 1-1,1-1 0,-1 1 1,0-1-1,0 0 0,1 0 1,-1 0-1,0 0 1,0 0-1,0 0 0,0 0 1,1-2-1,4-3 8,-1 0 0,0-1 0,0 1 0,4-9 0,-3 0 24,0 0 0,0-1 0,-1 1 0,-1-1 0,-1 0 0,0 0 0,-1-1 0,-1 1 0,0 0 0,-1-1 0,-1 1 0,-1 0 0,-6-29 0,6 48 167,-1 12-136,0 20-40,3-20-17,1 0 0,1-1 0,0 1 0,1-1 0,1 1 0,0-1 0,1 0-1,0 0 1,1-1 0,1 0 0,0 0 0,1 0 0,0-1 0,1 0 0,16 16 0,-18-19 14,1-1 0,0 0-1,0 0 1,1-1 0,0 0 0,17 9 0,-24-15-13,1 1 0,-1-1 1,1 0-1,0 0 0,0 0 0,-1-1 1,1 1-1,0-1 0,0 1 0,0-1 0,0 0 1,0 0-1,-1 0 0,1-1 0,0 1 1,0-1-1,0 1 0,0-1 0,-1 0 1,1 0-1,0 0 0,-1-1 0,1 1 1,-1-1-1,1 1 0,-1-1 0,0 0 1,0 0-1,1 0 0,-1 0 0,2-4 0,-1 4-5,-1-1-1,0 1 0,0-1 1,0 0-1,-1 0 0,1 0 0,1-5 1,-2 6-313,-1 1 1,0-1-1,0 0 1,0 0-1,0 0 1,0 1-1,0-1 1,0 0 0,0 0-1,-1 1 1,1-1-1,-1 0 1,0 0-1,0-1 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00.7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1 234 9744,'0'0'1680,"113"-67"-1096,-35 33 8,7 6-88,0 4 0,-7 6-216,7 0 8,-11-1-144,3 5 0,-7 12-128,1-8 16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03.4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1119 6928,'0'0'5008,"-2"14"-4415,-5 58 175,4 85 0,9-51-129,-1-41 104,-3 0 0,-9 84 0,4-100 379,1-47-576,-1-7-283,-2-9-17,-13-75 472,3 0 0,4-2 0,2-161 0,10 232-591,1 0-1,0 0 1,2 0 0,10-36-1,-12 51-94,0-1-1,0 1 0,0-1 0,1 1 1,0 0-1,0 0 0,0 0 0,0 0 1,1 1-1,0-1 0,0 1 1,0 0-1,0 0 0,1 1 0,0-1 1,-1 1-1,1 0 0,1 0 0,-1 0 1,0 1-1,9-3 0,-8 4-13,1 1-1,-1-1 0,1 1 0,-1 0 0,0 1 1,1-1-1,-1 1 0,0 1 0,1-1 1,-1 1-1,0 0 0,0 0 0,0 1 1,0 0-1,-1 0 0,1 0 0,-1 1 1,0 0-1,9 8 0,-6-5 8,0 1-1,0 1 1,-1-1-1,0 1 1,-1 1-1,0-1 1,0 1-1,-1 0 1,0 0-1,5 18 1,-8-24-10,-1 1-1,0-1 1,0 1 0,0-1-1,-1 1 1,0 0 0,0-1-1,0 1 1,0-1 0,-1 1 0,0-1-1,0 1 1,0-1 0,0 1-1,-1-1 1,0 0 0,1 0-1,-2 1 1,1-1 0,0-1-1,-1 1 1,0 0 0,0-1 0,-4 5-1,2-4 8,0 0 0,1-1 0,-1 0 0,0 0 0,-1-1 0,1 1 0,0-1 0,-1 0 0,1 0 0,-1-1 0,0 0 0,0 0 0,1 0 0,-1-1 0,0 0 0,0 0 0,0 0 0,-10-2 0,-9-7 108,24 9-128,1 0 1,-1 0-1,1 0 1,0-1-1,-1 1 1,1 0-1,-1-1 1,1 1-1,-1 0 1,1-1-1,0 1 1,-1 0-1,1-1 1,0 1-1,-1-1 1,1 1-1,0 0 1,0-1-1,-1 1 1,1-1-1,0 1 1,0-1-1,0 1 1,0-1-1,-1 1 1,1-1-1,0 1 1,0-1-1,0 1 1,0-1-1,0 0 1,0 1-1,0-1 1,1 1-1,-1-1 1,0 1-1,0-1 1,0 1-1,0-1 1,1 1-1,-1 0 1,0-1-1,1 1 1,-1-1-1,0 1 1,1 0-1,-1-1 1,0 1-1,1-1 1,3-1-1,0 0 1,0 0 0,0 0-1,0 0 1,0 1-1,0 0 1,0 0-1,1 0 1,7-1 0,6-1-2,77-16 8,-44 10-33,80-26-1,-113 29 18,-2-1 0,1-1 0,-1 0 0,0-2-1,-1 1 1,0-2 0,-1 0 0,21-20 0,140-175 8,-157 179 21,0-1 1,-2 0-1,-1-2 1,-1 1-1,-2-2 0,-1 0 1,-1 0-1,8-52 1,-9 23 45,-2 0 1,-4-1-1,-7-104 1,2 130 0,-3 1-1,0 0 1,-21-65 0,8 60 121,18 39-188,0 0 0,0 0 0,0 0 0,0 0 0,0-1 0,0 1 0,0 0 0,0 0 0,0 0 0,-1 0-1,1-1 1,0 1 0,0 0 0,0 0 0,0 0 0,0 0 0,-1 0 0,1 0 0,0-1 0,0 1 0,0 0 0,0 0 0,-1 0 0,1 0 0,0 0-1,0 0 1,0 0 0,-1 0 0,1 0 0,0 0 0,0 0 0,0 0 0,-1 0 0,1 0 0,0 0 0,0 0 0,0 0 0,0 0 0,-1 0 0,1 0-1,0 0 1,0 0 0,0 1 0,0-1 0,-1 0 0,-9 10 47,-6 16-27,-1 22-17,2 0 0,-16 83 0,23-89-4,-14 75-38,5 2 0,-3 214-1,20-313 36,-1 13 10,2 1 0,10 59 0,-11-89-5,1-1 0,0 0 0,0 0 0,0 0 0,0 1 0,0-1 1,1 0-1,-1-1 0,1 1 0,0 0 0,0 0 0,0-1 1,0 1-1,6 3 0,-6-4 1,0-1 0,1 0 0,-1 0 0,1 0 0,0 0 0,-1 0 0,1 0 0,0-1 0,0 1 0,-1-1-1,1 0 1,0 0 0,0 0 0,-1 0 0,1 0 0,0-1 0,4 0 0,14-4 14,-1-1 0,0-1 0,0-1 0,36-19 0,65-52 91,-93 59-84,147-108 195,-119 94-20,-55 34-194,-1 0-1,1 0 0,-1-1 1,1 1-1,-1 0 0,1 0 1,-1-1-1,1 1 0,-1 0 1,0-1-1,1 1 0,-1 0 1,1-1-1,-1 1 0,0-1 1,1 1-1,-1-1 0,0 1 1,0 0-1,1-1 0,-1 1 1,0-1-1,0 1 1,0-1-1,0 1 0,0-1 1,1 0-1,-1 1 0,0-1 1,0 1-1,0-1 0,-1 1 1,1-1-1,0 1 0,0-2 1,-1 2-2,0 0 0,0-1 0,0 1 0,1 0 0,-1 0 0,0-1 0,0 1 0,0 0 1,0 0-1,0 0 0,0 0 0,0 0 0,0 1 0,0-1 0,0 0 0,1 0 0,-1 0 0,0 1 1,0-1-1,0 1 0,-1 0 0,-14 8 16,0 1-1,1 0 1,0 1 0,0 1 0,1 1-1,-17 19 1,6-7 10,4-3-7,0 0 0,2 1 0,0 1 0,-14 26 0,25-36 2,0 1-1,1 0 0,0 0 0,2 0 0,-1 1 1,2 0-1,0 0 0,-2 31 0,5-43-13,1 0 0,0 0-1,0 0 1,0 0 0,1 1 0,-1-1-1,1-1 1,0 1 0,0 0 0,1 0-1,-1 0 1,1 0 0,0-1-1,0 1 1,0-1 0,0 1 0,0-1-1,1 0 1,2 3 0,-1-4-2,-1 0-1,0 0 1,0 0 0,1 0 0,-1-1-1,1 1 1,-1-1 0,1 0 0,0 0-1,-1 0 1,1-1 0,0 1 0,0-1 0,0 0-1,-1 0 1,1 0 0,0-1 0,0 1-1,-1-1 1,7-1 0,-1-2 4,0 1 1,0-1-1,0-1 1,0 0-1,-1 0 1,0 0-1,0-1 1,0 0-1,-1-1 1,0 0-1,0 0 1,-1-1-1,0 1 1,0-1 0,0-1-1,3-8 1,6-10 39,-2-1 0,-1 0 0,17-56 0,-19 49 67,-1-1 0,4-46-1,-12 70 4,-2 14 81,2 23-54,4-3-141,1 0-1,1 0 1,1 0-1,1-1 1,0-1-1,2 1 1,0-1-1,24 30 0,-31-44-11,1 0-1,0-1 1,1 1-1,0-1 0,0 0 1,11 7-1,-15-11 6,1 1-1,0-1 0,0 0 1,0 0-1,0 0 1,0 0-1,1-1 1,-1 1-1,0-1 1,0 0-1,0 0 1,0 0-1,1 0 1,-1-1-1,0 1 1,0-1-1,0 0 0,0 0 1,4-2-1,1 0 4,1-1 0,-2 0-1,1-1 1,0 0 0,-1 0-1,0-1 1,0 0 0,8-9-1,1-4 6,22-34 0,-27 37 4,0 0 0,0 1 0,1 0 1,1 1-1,15-13 0,-6 9 18,-18 13-16,1 1-1,-1 0 1,1 0-1,0 0 1,0 0-1,1 1 1,-1 0 0,1 0-1,0 1 1,0-1-1,8-1 1,-1-1 16,-11 4-28,0 0 0,0 0-1,1 1 1,-1-1 0,0 0-1,0 1 1,1-1 0,-1 1-1,4 0 1,-6 0-4,0 0 0,0 0-1,0 0 1,0 0 0,0 0-1,0 0 1,0 0 0,0 0 0,-1 0-1,1 0 1,0 0 0,0 0-1,0 0 1,0 0 0,0 0-1,0 0 1,0 0 0,0 0 0,0 0-1,0 0 1,0 1 0,-1-1-1,1 0 1,0 0 0,0 0 0,0 0-1,0 0 1,0 0 0,0 0-1,0 0 1,0 0 0,0 0 0,0 0-1,0 1 1,0-1 0,0 0-1,0 0 1,0 0 0,0 0 0,0 0-1,0 0 1,0 0 0,0 0-1,0 0 1,0 1 0,0-1 0,0 0-1,0 0 1,0 0 0,0 0-1,0 0 1,0 0 0,0 0-1,0 0 1,1 0 0,-1 0 0,0 1-1,0-1 1,0 0 0,0 0-1,0 0 1,0 0 0,0 0 0,0 0-1,0 0 1,0 0 0,0 0-1,1 0 1,-12 3 9,5-1 1,-12 4-8,-16 6 13,1 1 0,-34 18 0,58-26-12,1 0-1,-1 1 1,1-1 0,0 2-1,0-1 1,1 1-1,0 1 1,0-1 0,0 1-1,1 0 1,0 1-1,-5 10 1,9-14-1,1-1-1,0 1 0,-1-1 1,1 1-1,1 0 1,-1-1-1,1 1 1,0 0-1,0 0 1,0-1-1,1 1 0,0 0 1,0-1-1,0 1 1,0-1-1,1 1 1,-1-1-1,1 1 1,0-1-1,1 0 0,-1 0 1,1 0-1,0 0 1,0 0-1,0-1 1,0 1-1,0-1 1,1 0-1,0 0 1,0 0-1,-1-1 0,2 1 1,-1-1-1,6 3 1,7 0-4,-1 0 0,2-1 0,-1 0 1,0-2-1,1 0 0,-1-1 0,1-1 1,0 0-1,-1-1 0,20-4 0,-22 2 1,0-1-1,-1 0 0,1-1 0,-1 0 0,0-1 1,-1-1-1,1 0 0,-1-1 0,-1 0 0,1-1 1,-1-1-1,11-11 0,1-5 18,-1-1 0,-1-1 0,28-49 0,-47 71-12,-1 1 0,0-1 0,0 0-1,0 1 1,-1-1 0,1 0 0,-1 0 0,-1 0 0,1 0-1,-1 0 1,-1-7 0,1 11-2,0-1 0,0 1 0,0-1 0,-1 1 0,1-1-1,-1 1 1,0 0 0,0-1 0,0 1 0,0 0 0,0 0 0,0-1 0,0 1 0,-1 0-1,1 0 1,-1 1 0,1-1 0,-1 0 0,0 0 0,0 1 0,0-1 0,0 1 0,0 0-1,0-1 1,0 1 0,0 0 0,-1 0 0,1 0 0,-5-1 0,4 2 5,0 0 0,1 0 0,-1 1 0,0-1 0,0 0-1,0 1 1,1 0 0,-1-1 0,0 1 0,1 0 0,-1 1 0,0-1 0,1 0 0,-1 1 0,1-1 0,0 1 0,0 0 0,-1 0 0,1 0 0,0 0 0,1 0 0,-3 3 0,-1 2 6,0 0-1,0 0 1,1 0 0,1 0 0,-1 1-1,-3 9 1,6-11-11,-1 1 0,1-1 0,0 0 0,0 0 0,1 0 0,0 1 0,0-1 0,0 0-1,1 1 1,0-1 0,0 0 0,0 0 0,1 0 0,0 0 0,0 0 0,1 0 0,0-1 0,6 11 0,-4-10 2,0 1-1,0-1 1,1 0 0,-1 0 0,2-1 0,-1 0 0,0 0 0,1 0 0,0-1-1,0 0 1,1 0 0,-1-1 0,1 0 0,7 2 0,-1-2 4,0 0-1,0-1 1,0 0 0,0-1 0,0-1-1,0 0 1,0-1 0,0-1 0,0 0-1,24-7 1,3-4 36,0-3-1,45-24 1,-77 36 32,0-1 1,-1 0 0,1 0 0,8-9-1,2-9-745,-18 21 273,0-1-1,0 1 1,0 0-1,0-1 1,0 1-1,-1-1 1,1 0-1,-1 1 1,1-5-1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06.0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52 389 5320,'0'0'3305,"-7"10"-2884,-3 4-264,5-8-51,0 0-1,1 0 1,0 0-1,0 1 1,1-1 0,-3 9-1,5-13 38,1-1 0,-1 1 0,0 0 0,1 0 0,0 0 0,-1 0 0,1 0-1,0 1 1,0 1 0,4 1 865,7-9-357,9-14-229,-1 0 0,0-1 0,-2-1 0,0 0 0,24-40-1,57-121 1335,-92 169-1445,1-1-1,-2 0 1,0 0 0,0 0 0,-2 0 0,1-1-1,-2 1 1,2-21 0,-3 33-280,-1 1 1,0-1-1,0 1 1,0-1-1,0 1 0,0-1 1,0 1-1,0-1 1,0 1-1,0-1 0,0 0 1,0 1-1,0-1 0,0 1 1,0-1-1,-1 1 1,1-1-1,0 1 0,0-1 1,-1 1-1,1-1 1,0 1-1,-1 0 0,0-2 1,-6 13 518,-5 23-108,10-22-385,-1 0-1,2 0 1,0 0-1,0 0 1,1 0-1,1 0 1,0 0-1,0 0 1,1 0-1,1 0 1,0-1-1,9 23 1,-8-24-2,1 1 0,0-1 0,0 0 1,1-1-1,1 1 0,0-1 0,0 0 1,1-1-1,0 0 0,0 0 0,1 0 1,0-1-1,18 10 0,-23-15-18,0 0 0,1 0 0,-1 0-1,1-1 1,0 0 0,-1 0 0,1 0 0,0 0-1,0-1 1,-1 0 0,1 0 0,0 0 0,0-1-1,0 1 1,-1-1 0,1 0 0,0-1 0,-1 1-1,1-1 1,-1 0 0,0 0 0,1 0 0,-1-1-1,0 1 1,0-1 0,5-5 0,7-6 69,-1-1 1,-1-1 0,0-1 0,17-26-1,-25 35-74,62-108 507,-55 91-385,-4 10 13,1 1 0,1 1-1,11-14 1,-20 26-140,-2 0-19,0 1 1,0 0 0,0-1 0,1 1 0,-1 0 0,0 0 0,0 0 0,0-1 0,1 1 0,-1 0 0,0 0 0,1 0 0,-1-1 0,0 1 0,0 0 0,1 0 0,-1 0 0,0 0 0,1 0 0,-1 0 0,0 0 0,1 0 0,-1 0 0,0 0 0,0 0 0,1 0 0,-1 0 0,0 0 0,1 0 0,-1 0 0,0 0 0,1 0 0,-1 0 0,0 0 0,1 1 0,-1-1 0,1 0 0,7 14 206,1 22 11,-9-35-222,3 19 124,-1 0-1,0 1 1,-1-1 0,-1 1 0,-5 32 0,5-42 320,5-12-182,9-15-67,63-75 141,-67 80-301,-5 5-3,1 1-1,-1-1 1,1 2 0,0-1 0,12-7 0,-16 11-21,0 0 0,0 0 0,0 0-1,0 0 1,0 1 0,0-1 0,0 1 0,0-1 0,0 1 0,0 0 0,0 0 0,1 0 0,-1 0 0,0 0-1,0 1 1,0-1 0,0 1 0,0-1 0,0 1 0,0 0 0,0 0 0,0-1 0,0 1 0,0 1 0,2 1-1,6 5 12,-2 0-1,1 1 0,-1 1 0,0-1 0,7 14 0,-8-12 7,0-1 0,0-1 0,1 1 0,0-1 0,17 14 0,-20-19-9,1-1 0,-1 0 0,0 0 0,1-1 0,0 1 0,-1-1 0,12 3 0,-14-5-61,-1 0 1,0 1-1,0-1 0,0 0 0,0 0 0,0 0 0,1 0 1,-1-1-1,0 1 0,0 0 0,0-1 0,0 0 0,0 1 1,0-1-1,0 0 0,0 0 0,0 0 0,0 0 0,0-1 1,-1 1-1,1 0 0,0-1 0,-1 1 0,1-1 0,-1 0 1,2-2-1,8-18-3963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06.2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14168,'0'0'1216,"109"42"-1624,-43-24 232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07.0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315 0 4416,'0'0'5822,"-11"7"-5012,-29 19-3,0 2-1,2 2 1,1 1 0,2 2 0,-45 52 0,76-79-636,0 1 0,0-1 0,0 1 0,1-1 1,0 1-1,0 0 0,1 0 0,-2 9 0,3-14-99,1 1-1,-1-1 1,1 0-1,0 0 1,-1 0-1,1 0 0,0 0 1,0 0-1,1 0 1,-1 1-1,0-1 1,1 0-1,-1 0 1,1 0-1,0 0 1,0 0-1,-1 0 1,1 0-1,1 0 0,-1-1 1,0 1-1,0 0 1,1-1-1,-1 1 1,1-1-1,-1 1 1,1-1-1,-1 1 1,1-1-1,0 0 0,0 0 1,3 2-1,-2-3-20,-1 1-1,1-1 0,-1 1 0,1-1 0,-1 0 1,1 0-1,-1 0 0,1 0 0,-1-1 0,1 1 1,-1-1-1,1 1 0,3-3 0,31-15 303,-29 14-274,7-5 47,-1 0 0,0-1 1,-1-1-1,0 0 0,-1-1 0,0 0 0,-1-1 1,18-26-1,1-9 525,31-66 1,-57 105-542,-4 9-102,0 0-1,0 0 1,0 0-1,0 0 1,0 0 0,0 0-1,0 0 1,1 0-1,-1 0 1,0 0-1,0 0 1,0-1-1,0 1 1,0 0-1,0 0 1,0 0 0,1 0-1,-1 0 1,0 0-1,0 0 1,0 0-1,0 0 1,0 0-1,0 0 1,0 0-1,1 0 1,-1 0 0,0 0-1,0 0 1,0 0-1,0 0 1,0 0-1,0 1 1,0-1-1,1 0 1,-1 0-1,0 0 1,0 0 0,0 0-1,0 0 1,0 0-1,0 0 1,0 0-1,0 0 1,0 0-1,0 1 1,0-1-1,1 0 1,-1 0 0,0 0-1,0 0 1,0 0-1,0 0 1,0 0-1,0 1 1,0-1-1,0 0 1,0 0-1,0 0 1,0 0 0,0 0-1,0 0 1,0 1-1,0-1 1,0 0-1,0 0 1,0 0-1,-1 0 1,1 0-1,3 12 169,1 25 148,16 60-1,-17-86-223,0 1 0,1-1-1,1 0 1,0 0 0,0-1 0,1 1-1,1-1 1,-1-1 0,14 15-1,-18-23-55,0 1-1,0-1 1,1 0-1,-1 1 0,1-1 1,-1 0-1,1-1 1,0 1-1,-1 0 1,1-1-1,0 1 1,-1-1-1,1 0 1,0 0-1,0 0 0,-1 0 1,1-1-1,0 1 1,-1-1-1,5-1 1,5-1-1199,-1-1 1,18-8 0,-29 12 1102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19.2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223 0 5120,'0'0'7650,"-9"14"-7152,-72 97 464,-36 42 1463,102-121-239,36-45-2121,-1-1 0,0-1 0,29-29 1,-29 27-2023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19.5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215 1 11152,'0'0'1064,"-12"15"-663,3-4-292,-9 10 138,2 1 0,0 1 0,-13 27 0,-5 19 1435,-37 112 0,68-173-1712,-3 14 1683,6-22-1677,0 1-1,0-1 1,0 0 0,0 1-1,0-1 1,0 0 0,0 1-1,0-1 1,1 0-1,-1 1 1,0-1 0,0 0-1,0 0 1,0 1 0,1-1-1,-1 0 1,0 0 0,0 1-1,1-1 1,-1 0 0,0 0-1,0 1 1,1-1-1,-1 0 1,0 0 0,1 0-1,-1 0 1,0 0 0,0 0-1,1 1 1,-1-1 0,0 0-1,1 0 1,-1 0 0,0 0-1,1 0 1,-1 0-1,0 0 1,1 0 0,-1 0-1,0 0 1,1-1 0,-1 1-1,0 0 1,1 0 0,-1 0-1,0 0 1,1 0 0,-1-1-1,0 1 1,0 0-1,1-1 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22.5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137 0 5824,'0'0'5566,"0"11"-4950,-5 93 563,-4 1 0,-5-2-1,-47 176 1,50-238-412,-4 47 0,14-80-566,-1-1-1,0 0 0,0 0 1,0 0-1,-4 6 1,0 1 508,20-57 1992,-5 14-2458,20-46 1,-18 54-129,0 1-1,1 1 0,1 0 1,1 0-1,21-21 0,-28 34-71,-1 0-1,1 0 0,0 0 0,1 1 0,0 0 0,-1 0 0,2 1 1,-1 0-1,0 0 0,1 1 0,-1 0 0,1 0 0,0 1 0,0 1 1,0-1-1,10 1 0,-16 1-24,1 0-1,-1 0 1,0 1 0,0-1-1,0 1 1,1 0 0,-1 0-1,0 0 1,0 0 0,0 0-1,0 1 1,-1-1 0,1 1-1,0 0 1,-1 0 0,4 3 0,-3-1 0,1 0 1,-1-1 0,-1 2-1,1-1 1,0 0 0,-1 0 0,0 1-1,0 0 1,2 8 0,-1-3 3,-2-1 0,1 1 0,-1 0 0,-1-1 1,1 1-1,-2-1 0,1 1 0,-1 0 0,-1-1 1,-4 17-1,-2-6 15,-1 0 1,-1 0-1,0-1 0,-1-1 1,-2 1-1,0-2 0,0 0 1,-2 0-1,0-2 0,-1 1 1,0-2-1,-1 0 0,-1-2 1,-21 13-1,39-24-34,-29 12 154,28-13-144,0 1-1,-1-1 1,1 1 0,0-1-1,0 0 1,0 0 0,0 1-1,0-1 1,-1 0 0,1 0-1,0 0 1,0 0 0,0 0-1,0 0 1,-1-1 0,1 1-1,0 0 1,0 0 0,0-1-1,0 1 1,-2-2 0,3 1-4,0 0 1,0 0 0,0 0 0,0 0 0,0 0 0,1 0 0,-1-1 0,0 1 0,0 0 0,1 0 0,-1 0 0,1 0 0,-1 0 0,1 0 0,-1 0 0,1 0 0,0 0 0,-1 1 0,1-1 0,0 0 0,0 0 0,0 0 0,3-3 14,4-7-3,0 2 0,1-1 0,0 1 0,1 0 0,17-11 1,58-32 48,-38 25-23,8-5 7,104-46 0,-137 70-42,-12 5-9,-1-1 1,0 1 0,0-1-1,0-1 1,0 0 0,-1 0-1,1 0 1,-1-1 0,-1-1-1,14-12 1,-17 14 53,-3 7-23,-4 9-3,1-5-10,-7 23 46,6-18-33,0-1 1,0 1-1,1 0 0,-2 17 0,5-26-22,-1 1-1,1 0 1,-1-1-1,1 1 1,0-1-1,0 1 0,0-1 1,1 1-1,-1-1 1,0 0-1,1 0 1,0 1-1,-1-1 1,1 0-1,0 0 1,0-1-1,0 1 1,0 0-1,0-1 1,1 1-1,-1-1 1,0 1-1,1-1 1,-1 0-1,1 0 0,-1-1 1,1 1-1,0 0 1,-1-1-1,1 1 1,0-1-1,4 0 1,-2-1 6,0 0 0,1-1-1,-1 0 1,0 0 0,0 0 0,0 0 0,0-1 0,-1 0-1,1 0 1,-1 0 0,1 0 0,-1-1 0,0 0 0,-1 0 0,1 0-1,-1 0 1,6-8 0,-7 8-7,0 0 0,-1 0-1,1 0 1,-1-1 0,0 1-1,0 0 1,0-1 0,0 1 0,-1 0-1,0-1 1,0 1 0,0-1 0,0 1-1,-1-1 1,0 1 0,0 0-1,0-1 1,0 1 0,-1 0 0,1 0-1,-1 0 1,-3-5 0,3 6-1,0 0 0,-1 1 1,1-1-1,-1 1 0,1 0 1,-1 0-1,0 0 0,0 0 0,0 0 1,0 1-1,0-1 0,0 1 1,0 0-1,-1 0 0,1 0 1,0 0-1,-1 0 0,1 1 0,0-1 1,-1 1-1,1 0 0,-6 1 1,6-1 0,1 0 0,-1 0 0,0 0 0,1 1 0,-1-1 0,0 1 0,1 0 0,-1-1 0,1 1 0,-1 1 0,1-1 0,0 0 0,-1 0 0,1 1 0,0-1 0,0 1 1,0 0-1,0 0 0,0 0 0,0 0 0,0 0 0,1 0 0,-1 0 0,1 0 0,0 1 0,-1-1 0,1 1 0,-1 4 0,2-5-8,0-1-1,0 1 1,0 0 0,0-1-1,1 1 1,-1-1-1,1 1 1,-1 0 0,1-1-1,0 1 1,-1-1 0,1 1-1,0-1 1,0 0-1,0 1 1,0-1 0,0 0-1,0 0 1,1 1 0,-1-1-1,0 0 1,0 0-1,1 0 1,-1-1 0,1 1-1,-1 0 1,1 0-1,2 0 1,5 3 12,0-1 0,0 0 0,15 3 0,-8-4-15,-1 0 0,1-1 0,0-1-1,-1 0 1,1-1 0,0-1 0,-1 0 0,22-7-1,11-6 5,59-28 0,-103 42-3,-4 0 6,1 1 0,-1 0 1,1 0-1,-1-1 0,1 1 1,-1 0-1,1 0 0,-1 0 1,1 0-1,-1-1 0,1 1 1,-1 0-1,1 0 0,-1 0 1,1 0-1,-1 0 0,1 0 1,0 1-1,-1-1 0,1 0 1,-1 0-1,1 0 0,-1 0 1,1 1-1,-1-1 0,1 0 1,-1 0-1,0 1 1,1-1-1,0 1 0,-1 0 4,1 0 0,-1 0 1,1 0-1,-1 0 0,0 0 0,1 1 0,-1-1 0,0 0 0,0 0 0,0 0 0,0 1 1,0-1-1,0 2 0,-11 44 166,10-41-153,-6 23 89,2 1 1,-2 41-1,5-49-12,2-21-92,0 0 0,0-1-1,0 1 1,0 0 0,0 0 0,0 0-1,0 0 1,0 0 0,0 0 0,0 0 0,0-1-1,1 1 1,-1 0 0,0 0 0,1 0-1,-1 0 1,0-1 0,1 1 0,-1 0-1,2 0 1,-2 0-2,1-1 0,-1 0 0,1 0 0,-1 0 0,1 0 0,-1 1 0,1-1-1,0 0 1,-1 0 0,1 0 0,-1 0 0,1 0 0,-1 0 0,1-1 0,0 1 0,-1 0 0,1 0-1,-1 0 1,1 0 0,-1-1 0,1 1 0,0-1 0,5-2 19,-1-1 0,0 1-1,0-1 1,6-7 0,178-188 439,-158 158-319,-30 40-145,-1 1 1,0 0-1,0 0 1,0 0-1,0 0 1,0 0-1,0-1 1,0 1-1,0 0 1,1 0-1,-1 0 0,0 0 1,0 0-1,0 0 1,0 0-1,0 0 1,1 0-1,-1 0 1,0 0-1,0-1 1,0 1-1,0 0 1,1 0-1,-1 0 1,0 0-1,0 0 1,0 0-1,0 0 1,1 0-1,-1 1 1,0-1-1,0 0 1,0 0-1,0 0 1,1 0-1,-1 0 0,0 0 1,0 0-1,0 0 1,0 0-1,0 0 1,1 0-1,-1 1 1,0-1-1,0 0 1,0 0-1,0 0 1,0 0-1,0 0 1,0 1-1,0-1 1,0 0-1,0 0 1,1 0-1,-1 0 1,0 0-1,0 1 1,0-1-1,0 0 1,0 0-1,0 0 1,0 0-1,0 1 0,0-1 1,0 0-1,0 0 1,0 0-1,0 0 1,-1 1-1,1 13 40,-1-7-32,1 0 0,1 1 0,-1-1 1,1 0-1,0 0 0,1 0 0,0 0 1,0 0-1,0 0 0,1 0 0,0 0 1,0-1-1,1 0 0,0 1 0,9 10 1,-12-16-8,0 1 1,0-1-1,0 0 1,1 1-1,-1-1 1,0 0-1,1 0 1,-1 0-1,1 0 1,-1 0-1,1 0 1,0-1-1,-1 1 1,1-1-1,0 1 1,-1-1-1,1 1 0,0-1 1,0 0-1,-1 0 1,1 0-1,0 0 1,0 0-1,-1 0 1,1 0-1,0-1 1,0 1-1,-1 0 1,1-1-1,0 0 1,-1 1-1,1-1 1,1-1-1,5-3-3,0 0-1,0-1 0,0 0 1,11-12-1,-17 16-1,40-42 9,-29 29 8,0 1 1,1 0-1,27-20 1,-40 33-14,-1 0 0,1 1 0,0-1 0,0 1 0,0-1 0,-1 1 0,1-1 0,0 1 0,0 0 0,0-1 0,0 1 0,0 0 0,0-1 0,0 1 0,0 0 0,0 0 0,0 0 0,0 0 0,0 0 0,0 0 0,0 0 0,0 1 0,0-1 0,0 0 0,1 1 0,-1 0 1,0 0-1,0 0 0,0 0 1,0 0-1,-1 0 1,1 1-1,0-1 0,-1 0 1,1 0-1,-1 1 0,1-1 1,-1 0-1,1 1 1,-1-1-1,0 0 0,0 2 1,1 9 9,-1 1 0,0-1 0,-2 16 0,1-20-2,-1 3-3,0 0-1,-1 0 1,0 0 0,-5 12 0,-5 17 38,11-21 75,2-18-86,9-9 47,35-47 47,-28 35-94,0 0 0,19-18-1,-15 19-25,-15 13 0,0 1 0,0-1-1,0 1 1,1 1-1,-1-1 1,1 1-1,0 0 1,1 1-1,-1-1 1,1 1-1,9-3 1,-15 6-6,0 0-1,0 0 1,0 0 0,1 0 0,-1 0 0,0 1-1,0-1 1,0 0 0,0 1 0,0-1 0,0 0 0,0 1-1,-1-1 1,1 1 0,0 0 0,0-1 0,0 1-1,0 0 1,-1-1 0,1 1 0,0 0 0,-1 0 0,1 0-1,0 0 1,-1 0 0,1 0 0,-1 0 0,1 1 0,11 33 8,-10-29-9,4 24-11,-5-22 3,0-1 0,1 0 0,0 1 0,0-1 0,6 14 0,-7-20 7,0 1 0,0-1 0,0 0 0,0 1 0,0-1 0,0 0 0,0 0 0,0 0 0,1 0 0,-1 0-1,0 0 1,1 0 0,-1-1 0,1 1 0,-1 0 0,1-1 0,-1 1 0,1-1 0,-1 0 0,1 1 0,0-1 0,-1 0 0,1 0 0,-1 0 0,1 0 0,0 0 0,-1 0 0,1-1 0,-1 1 0,1 0-1,-1-1 1,1 1 0,1-2 0,12-4 3,0-1-1,0 0 0,-1-1 1,0 0-1,21-18 0,57-57 46,-37 23-15,-71 97-32,-60 107-24,74-140 17,0 0 0,0 0 0,1 0 0,-1 0-1,1 0 1,0 1 0,0-1 0,1 0 0,-1 9 0,1-12 6,0 0-1,0 0 1,0 0 0,0 0-1,1 0 1,-1 0 0,0 0 0,1 0-1,-1-1 1,1 1 0,-1 0-1,1 0 1,-1 0 0,1-1 0,-1 1-1,1 0 1,0 0 0,-1-1-1,2 2 1,0-2 1,0 1-1,-1 0 1,1-1 0,0 1-1,-1-1 1,1 0-1,0 1 1,0-1 0,-1 0-1,1 0 1,0 0 0,0 0-1,-1 0 1,4-1-1,1-1 3,0 0 0,1 0 0,-1 0 0,0 0 0,0-1 0,-1 0 0,1-1 0,-1 1 0,1-1-1,-1 0 1,0 0 0,-1-1 0,1 1 0,-1-1 0,0 0 0,0-1 0,0 1 0,5-11 0,3-8 9,-1 0-1,-2-1 1,9-31 0,-17 51-7,8-24 3,-2-1-1,-1-1 0,3-40 1,-8 53-5,-1 0 0,-1 0 0,0 0 0,-1 1 1,-1-1-1,-1 0 0,-6-16 0,3 13 15,5 14-2,1 1 1,-2-1-1,1 1 1,-1-1-1,0 1 1,0 0-1,0 0 1,-1 0-1,0 1 1,-1-1-1,-4-5 1,2 4 4,-10-8 33,17 15-52,-1 0-1,0 0 1,1 0 0,-1 0 0,1 0-1,-1 0 1,1 0 0,-1 0-1,0 0 1,1 0 0,-1 1 0,1-1-1,-1 0 1,1 0 0,-1 0 0,1 1-1,-1-1 1,1 0 0,-1 1 0,1-1-1,-1 0 1,1 1 0,-1-1 0,1 1-1,0-1 1,-1 0 0,1 1 0,0-1-1,-1 1 1,1-1 0,0 1 0,0-1-1,-1 1 1,1-1 0,0 1 0,0 0-1,0 0 1,-3 9-1,1 1 0,0-1 0,1 1 0,0 0 0,0-1 0,2 1 0,-1 0 0,4 20 0,-1-6 0,6 62-48,3-1-1,4-1 1,45 141 0,-60-223 46,1 1 0,-1-1 0,1 0 0,-1-1 0,1 1 0,0 0 0,0 0 0,5 3 0,0 3 8,-7-9-10,1 1 0,-1-1 1,0 1-1,1-1 0,-1 0 1,1 1-1,-1-1 0,1 0 1,-1 0-1,0 1 0,1-1 1,-1 0-1,1 0 0,0 1 1,-1-1-1,1 0 0,-1 0 1,1 0-1,-1 0 0,1 0 1,-1 0-1,1 0 0,-1 0 1,1 0-1,-1 0 0,1 0 1,0 0-1,-1 0 0,1-1 1,-1 1-1,1 0 0,-1 0 1,1-1-1,-1 1 0,0 0 1,1-1-1,-1 1 0,1 0 1,-1-1-1,0 1 0,1 0 1,-1-1-1,1 0 0,18-26-175,-14 18 101,40-77-730,-32 53-3422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6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0 10248,'0'0'656,"-11"12"-455,-42 50 138,-72 109 1,120-161-298,0-1 0,0 1 1,1 0-1,0 0 0,1 0 0,0 0 1,1 1-1,0-1 0,-1 13 1,3-19-7,0 0 0,0 0 0,0 0 0,1 0 0,-1 0-1,1 0 1,0 0 0,0 0 0,0-1 0,1 1 0,-1 0 0,1-1 0,0 1 0,0-1 0,0 1 0,1-1 0,-1 0 0,1 0 0,0 0 0,0 0 0,0 0 0,0-1 0,0 0 0,0 1 0,1-1 0,6 3 0,-2-2 38,0 0 0,0-1 0,0 0 0,1 0 1,-1-1-1,1 0 0,-1-1 0,1 0 0,-1 0 0,1 0 0,-1-1 0,1-1 0,-1 1 0,0-1 0,1-1 0,-1 0 0,0 0 0,-1 0 0,14-9 0,-10 6 40,0-1-1,-1 0 0,0-1 0,-1 0 1,1-1-1,-2 0 0,1 0 0,-1-1 1,-1 0-1,0 0 0,0-1 0,9-19 1,-11 16 17,0-1 1,-1 1 0,0-1-1,-2 0 1,1 0 0,-1-15-1,-2 19-40,0 0-1,0 0 0,-1 1 0,-1-1 0,0 1 0,0-1 0,-1 1 0,-1 0 0,-5-13 0,7 19-55,0 1-1,0-1 0,0 1 1,-1-1-1,0 1 1,0 0-1,0-1 1,0 2-1,0-1 1,0 0-1,-1 1 0,1-1 1,-1 1-1,0 0 1,-4-2-1,2 2 6,0 0-1,-1 1 1,1-1 0,0 1-1,-1 1 1,1-1-1,-1 1 1,1 0-1,-9 2 1,3-1-1,-1 2 0,1 0 0,0 1 0,0 0 0,0 0-1,0 1 1,1 1 0,0 0 0,-18 13 0,28-19-41,1 0 1,0 0-1,0 0 1,0 0-1,-1 1 1,1-1-1,0 0 0,0 0 1,0 0-1,-1 0 1,1 0-1,0 0 0,0 0 1,0 1-1,-1-1 1,1 0-1,0 0 0,0 0 1,0 0-1,0 1 1,0-1-1,0 0 0,-1 0 1,1 0-1,0 1 1,0-1-1,0 0 1,0 0-1,0 0 0,0 1 1,0-1-1,0 0 1,0 0-1,0 1 0,0-1 1,0 0-1,0 0 1,0 0-1,0 1 0,0-1 1,0 0-1,0 0 1,0 0-1,1 1 0,-1-1 1,0 0-1,0 0 1,0 0-1,0 1 0,0-1 1,0 0-1,1 0 1,-1 0-1,0 0 1,0 0-1,0 1 0,1-1 1,-1 0-1,0 0 1,0 0-1,0 0 0,1 0 1,-1 0-1,0 0 1,0 0-1,1 0 0,13 2-1783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22.8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38 14272,'0'0'1649,"9"-7"-1488,31-21 18,-39 27-161,0 1 0,0 0 0,0-1 0,0 1 1,0 0-1,0 0 0,0-1 0,0 1 0,0 0 0,0 0 0,0 0 1,0 0-1,0 1 0,1-1 0,-1 0 0,0 0 0,0 1 1,0-1-1,0 0 0,0 1 0,-1-1 0,1 1 0,0-1 0,0 1 1,0 0-1,0-1 0,0 1 0,-1 0 0,1 0 0,0-1 0,0 3 1,15 25 669,-7-2-157,-1 1 0,-2 0 0,0 0-1,-2 1 1,-1-1 0,-2 1 0,-1 32 0,0-59-466,0 0 1,-1 0 0,1 1-1,-1-1 1,1 0 0,-1 0 0,1 0-1,-1 0 1,1 0 0,-1 0-1,0 0 1,-1 1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23.1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0 13968,'0'0'3647,"-8"91"-3055,4-29 0,2-7-64,-2-7-8,2-10-32,2-11 8,2-13-80,4-8-8,0-4-72,0 2 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24.3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5320,'0'0'5705,"14"-5"-5368,-5 2-266,-5 1-38,0 0 1,0 0-1,0 1 0,0-1 0,1 1 0,-1 0 0,0 0 0,0 1 0,1-1 0,-1 1 0,1 0 0,-1 0 0,0 1 0,1-1 0,-1 1 1,0 0-1,1 0 0,-1 0 0,0 1 0,0-1 0,4 3 0,6 6 163,0 0 1,-1 0-1,-1 2 0,1-1 0,-2 1 1,0 1-1,0 0 0,-1 1 0,-1 0 1,0 0-1,-1 1 0,-1 0 0,0 1 1,-1 0-1,0 0 0,-2 0 1,0 0-1,0 1 0,-2-1 0,0 1 1,-1 0-1,-1 0 0,-3 32 0,-6-29 422,9-20-576,0 1 1,-1-1-1,1 1 1,0 0-1,-1-1 1,1 1-1,-1-1 1,1 0-1,-1 1 1,1-1-1,-1 1 1,1-1-1,-1 0 1,1 1-1,-1-1 1,0 0-1,1 0 1,-1 1 0,0-1-1,1 0 1,-1 0-1,0 0 1,1 0-1,-1 0 1,0 0-1,0 0 1,0-1-124,1 1 0,-1-1 1,0 0-1,1 1 0,-1-1 1,1 0-1,-1 0 0,1 0 1,-1 1-1,1-1 0,0 0 1,-1 0-1,1 0 0,0 0 1,0-2-1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27.5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417 690 4616,'0'0'5514,"-14"-8"-5028,2 1-349,8 3-90,0 1-1,-1 0 1,1 1 0,-1-1-1,1 1 1,-1 0 0,0 0-1,0 0 1,0 1 0,-1-1-1,1 1 1,0 1 0,0-1-1,-1 1 1,1 0 0,0 0-1,-8 1 1,-3 3 158,0 0 0,0 1 0,1 0 0,-1 2 0,1 0 0,1 0 0,-1 1 0,1 1 0,1 1 0,0 0 0,-16 15 0,18-15 10,2 1-1,-1 0 1,2 0-1,-1 0 1,1 1-1,1 0 1,0 1 0,1 0-1,0 0 1,1 0-1,1 1 1,0-1-1,-3 23 1,6-31-127,1 1 0,-1 0-1,1-1 1,1 1 0,-1-1 0,1 1 0,0 0 0,0-1 0,1 1-1,-1-1 1,1 0 0,0 0 0,1 0 0,-1 0 0,1 0 0,0 0 0,0 0-1,1-1 1,-1 1 0,1-1 0,0 0 0,0-1 0,1 1 0,-1 0-1,9 4 1,1-1 44,0 0-1,1 0 0,0-2 0,0 0 1,0 0-1,0-2 0,32 4 0,-18-4-11,0-1-1,0-2 0,0-1 1,0-1-1,0-1 0,0-2 1,-1-1-1,55-19 0,-64 18-64,0-2-1,0 0 1,-1-2-1,0 1 1,-1-2-1,0-1 1,-1 0 0,0-1-1,-1 0 1,-1-2-1,0 1 1,-1-2-1,13-22 1,-7 7 46,-1-1 0,-3-1 1,0 0-1,-2-1 0,-2 0 1,-1-1-1,8-59 0,-8 5 180,-5-1-1,-3 0 0,-16-146 1,13 226-194,0-8 47,1 18-118,0 1 1,0 0 0,0-1-1,0 1 1,0-1 0,0 1-1,0 0 1,0-1-1,-1 1 1,1-1 0,0 1-1,0 0 1,0-1 0,0 1-1,-1-1 1,1 1-1,0 0 1,0-1 0,-1 1-1,1 0 1,0 0 0,-1-1-1,1 1 1,0 0-1,-1 0 1,1-1 0,-1 1-1,1 0 128,-5 5 144,0 11-203,1-1 0,0 1 0,-3 28 0,1-6 1,-25 160 417,-8 241 0,27-267-186,5-78-58,6-2 216,3-85-185,2-14-150,5-13-37,9-37 55,30-80 138,-39 117-211,1 0-1,0 1 0,1 0 1,24-29-1,-34 47-74,0 0-1,0 0 1,-1 0-1,1 0 0,0 0 1,0 0-1,0 1 1,0-1-1,0 0 1,0 1-1,0-1 1,0 1-1,0-1 1,1 1-1,-1-1 1,0 1-1,0 0 0,0 0 1,1-1-1,-1 1 1,0 0-1,0 0 1,3 1-1,-2-1-1,0 1 0,0 0-1,0 0 1,1 0-1,-1 0 1,0 0 0,0 0-1,0 1 1,0-1 0,-1 1-1,4 2 1,3 6 0,0 1 1,0-1-1,9 19 0,-13-23 3,9 16-1,31 51 8,-38-66-16,-1 0 0,1 0 0,0-1-1,0 1 1,1-1 0,0-1 0,9 7-1,-13-11 0,1 1 0,-1-1-1,0 0 1,1 0-1,-1 0 1,0 0-1,1-1 1,-1 1 0,1-1-1,-1 0 1,1 0-1,-1 0 1,1-1-1,-1 1 1,1-1 0,3-1-1,4-1 9,-1-1 1,0 0-1,-1-1 0,11-5 0,15-13 37,-1-2-1,-1 0 0,-1-3 0,-2 0 0,0-2 0,42-57 0,-67 80-37,1 0 6,-1 0 0,1 0 0,-2 0 0,1-1 0,-1 0 0,0 0 0,0 0 0,-1 0 0,3-11 0,-6 18-7,0 0-1,0 0 1,0 1-1,0-1 0,0 0 1,0 0-1,0 1 0,0-1 1,0 0-1,0 0 0,0 1 1,0-1-1,-1 0 1,1 1-1,0-1 0,0 0 1,-1 0-1,1 1 0,-1-2 1,0 2-2,1 0-1,-1-1 1,1 1 0,-1 0 0,1 0-1,0 0 1,-1 0 0,1 0 0,-1-1 0,1 1-1,-1 0 1,1 0 0,-1 0 0,1 0-1,-1 0 1,1 1 0,-1-1 0,1 0 0,-1 0-1,1 0 1,-2 1 0,-25 16 114,3 2-92,2 1 0,0 2-1,2 0 1,0 1 0,-24 37-1,33-44-27,0 1 0,1 0 0,1 0 0,0 1 0,1 0 0,2 0 0,-10 35 0,16-52 1,0 0 0,0 0 0,0 0 0,0 0 0,0 0 0,0 1 0,0-1 0,0 0 0,0 0 0,0 0 0,1 0 0,-1 0 0,0 0 0,1 0 0,-1 0 0,1 0 0,-1 0 0,1 0 0,-1-1 0,1 1-1,0 0 1,-1 0 0,1 0 0,0-1 0,0 1 0,0 0 0,0-1 0,-1 1 0,1-1 0,0 1 0,0-1 0,0 1 0,2 0 0,-1-1 0,0 1 0,-1-1 0,1 0 0,0 1 0,0-1 0,0 0 0,0 0 0,0 0 0,0-1 0,0 1 0,-1 0 0,1-1 0,0 1 0,0-1 0,0 0 0,-1 1 0,1-1 0,2-2 0,9-7 6,0-1 1,-1 0-1,0-1 0,-1 0 1,-1-1-1,0 0 0,-1 0 1,15-28-1,-10 10 64,-1 0 1,-1-1-1,10-44 1,-18 71 77,-1 12-75,2 18-28,-5-23-41,3 19 12,2-1 0,0 0-1,0 1 1,12 23 0,-14-38-11,0 1 1,0-1 0,1 0-1,0 0 1,0 0 0,1 0-1,-1-1 1,1 1 0,1-1-1,-1-1 1,1 1 0,0-1-1,0 0 1,0 0 0,0 0-1,9 3 1,-12-7-5,1 1-1,0 0 1,-1-1-1,1 1 1,-1-1 0,1 0-1,0 0 1,-1-1-1,1 1 1,0-1 0,-1 0-1,1 0 1,3-1-1,43-20 41,-37 15-19,0-1-1,0 0 0,-1-1 1,0 0-1,-1-1 0,0 0 1,0-1-1,17-23 0,-9 9 33,-3 5 18,24-41 1,-36 53-48,0 0 0,0 0 0,-1-1 0,0 1 0,-1-1 0,0 1 0,-1-1-1,1 0 1,-1-12 0,-7-21 317,7 63-349,0-1 1,1 1-1,1 0 1,1-1-1,1 1 1,15 36-1,-12-36-6,-3-8 18,-1-1 0,2 0 0,0-1 0,0 1 0,1-1-1,0 0 1,1-1 0,11 13 0,-17-21-7,0-1 1,1 1-1,-1-1 0,1 1 1,0-1-1,-1 0 0,1 0 1,0 0-1,0 0 0,0 0 1,0-1-1,0 1 0,0-1 1,0 0-1,0 0 0,0 0 1,0 0-1,0-1 0,0 1 1,-1-1-1,1 1 0,4-2 1,6-3-3,0 0 1,0-1-1,15-9 1,34-21 5,85-62 0,-67 43-15,-58 42 11,-1-2-1,0 0 1,-1-1 0,28-29 0,-40 36-12,1 1 1,-1 0-1,11-7 0,-14 8-27,-10 5 17,-14 5 8,-5 9 21,0 1 0,0 1 0,1 2 0,-32 26 0,39-28 12,1 1 0,0 0 0,1 1 0,0 0 0,2 1 0,-17 29 0,27-41-5,-1 0-1,1 0 1,0 0-1,1 0 1,-1 0 0,1 1-1,0-1 1,0 12-1,1-16-7,0 1 0,0-1 1,0 1-1,0-1 0,1 1 0,-1-1 0,0 0 0,1 1 0,-1-1 0,1 1 0,0-1 0,-1 0 1,1 1-1,0-1 0,0 0 0,0 0 0,0 0 0,0 0 0,0 0 0,0 0 0,0 0 1,1 0-1,-1 0 0,0 0 0,1 0 0,-1-1 0,0 1 0,1-1 0,-1 1 0,1-1 0,-1 1 1,1-1-1,-1 0 0,1 0 0,-1 0 0,3 0 0,2 0-3,0-1 0,0 0 0,0-1 1,0 1-1,-1-1 0,1 0 0,0-1 0,-1 0 0,0 1 0,1-1 1,-1-1-1,0 1 0,5-6 0,-1 3-1,20-17 0,-1-1 0,0-2 0,39-47 0,-62 65 2,1 1 0,-1-1 0,0-1 0,-1 1 0,0-1 0,0 1 0,-1-1 0,0 0 0,0 0 0,-1-1 0,1-12 0,-4 6 25,1 15-26,0 1 1,0 0-1,-1-1 1,1 1-1,0 0 1,0 0-1,0-1 1,0 1-1,-1 0 1,1 0-1,0 0 1,0-1-1,0 1 1,-1 0-1,1 0 1,0 0-1,0 0 1,-1-1-1,1 1 1,0 0-1,0 0 1,-1 0-1,1 0 1,0 0-1,-1 0 1,1 0-1,0 0 1,-1 0-1,0 0 2,-1 1 0,1-1 1,0 1-1,-1 0 0,1 0 0,0 0 1,0-1-1,-1 1 0,1 0 0,0 1 0,0-1 1,0 0-1,0 0 0,0 0 0,1 0 1,-1 1-1,-1 2 0,-18 39-12,1 1 0,2 2 0,-20 91 0,25-88-4,-1 0 0,-3-1-1,-39 83 1,47-118-6,-2 1 0,0-1 0,0-1 0,-1 0 0,0 0 1,-14 9-1,23-20 18,1 0-1,-1 0 1,0 0 0,1 0 0,-1 0 0,0-1-1,1 1 1,-1-1 0,0 1 0,0-1 0,0 0 0,1 1-1,-1-1 1,0 0 0,0 0 0,0-1 0,0 1 0,1 0-1,-1 0 1,0-1 0,0 1 0,1-1 0,-1 0 0,0 0-1,1 1 1,-1-1 0,0 0 0,1 0 0,-1 0 0,0-2-1,-4-2 15,0 1-1,0-2 1,1 1-1,0-1 1,-8-10-1,-19-38 93,30 49-98,0 0 0,0 1 0,0-1 0,1 0 0,0 0 0,0 0 1,0-1-1,1 1 0,-1 0 0,2-6 0,-1 9-7,1 0 0,-1 1 0,1-1 0,0 1 0,0-1 0,0 1 0,0 0 0,0-1 0,0 1 0,0 0 0,0 0 0,0-1 0,1 1 0,1-1 0,24-17 0,-18 14 0,8-6-1,1 1-1,0 1 1,1 1 0,24-8-1,81-17-14,-27 9 0,-87 21 13,35-9-12,0-2 0,-1-2-1,70-36 1,-48 16 41,-43 25-11,0-1 1,-1-1-1,0-1 1,35-30-1,-51 38-15,0 0-1,0 0 1,-1-1-1,0 1 1,0-1 0,-1 0-1,0-1 1,0 1-1,-1-1 1,4-11 0,-6 14 0,0 1-1,0 0 1,-1 0 0,0-1 0,1 1 0,-2 0 0,1-1 0,0 1 0,-1 0 0,0 0 0,0-1-1,0 1 1,-1 0 0,1 0 0,-1 0 0,0 0 0,0 1 0,-1-1 0,1 0 0,-1 1-1,-5-6 1,7 7 0,0 1 1,0 0-1,-1 0 0,1 0 0,0 0 0,-1 0 0,1 0 0,-1 1 0,1-1 0,-1 0 0,1 1 1,-1-1-1,1 1 0,-1-1 0,0 1 0,1 0 0,-1 0 0,1 0 0,-1 0 0,-2 0 1,1 1-1,-1-1 0,1 1 0,-1 0 0,1 0 1,-1 1-1,1-1 0,0 1 0,-6 3 1,-1 2-1,1 1 1,0 0-1,0 0 1,-11 14-1,12-12 0,1-1 0,0 1 0,1 0 0,0 1 0,1-1 0,0 1 0,1 0 0,-6 23 0,9-30 0,0 1 0,0-1 0,1 1 0,0-1 0,0 0 0,0 1 0,0-1 0,1 1 0,-1-1 0,1 1 0,0-1 0,0 0 0,1 0 0,0 1 0,-1-1 0,1 0 0,1-1 0,-1 1 0,0 0 0,1 0 0,0-1 0,0 0 0,0 1 0,0-1 0,1 0 0,-1-1 0,4 3 0,2 0 0,-1-1 0,1 0 0,-1 0 0,1-1 0,0-1 0,1 1 0,-1-1 0,0-1 0,0 0 0,1 0 0,-1-1 0,1 0 0,-1 0 0,14-3 0,12-4 0,0-1 0,48-18 0,-9-3 0,87-48 0,-146 70 0,59-36 878,-37 16-5823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29.4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1 370 5416,'0'0'6770,"10"4"-6356,-2-1-297,-4-1-71,-1 0 0,1-1 1,-1 1-1,1-1 0,-1 0 1,1 0-1,0 0 1,0-1-1,0 1 0,-1-1 1,1 0-1,0 0 1,0 0-1,0-1 0,-1 1 1,1-1-1,4-1 1,3-4 139,-1 1 1,0-1 0,0-1 0,0 0 0,-1 0-1,0-1 1,0 0 0,0-1 0,-2 0 0,1 0-1,-1-1 1,10-16 0,-6 6 169,-1 0-1,0 0 1,-2-1 0,0 0-1,8-39 1,-13 44 140,0 1-1,-1-1 1,-1-30 0,-5 33 291,-4 16 32,-7 17-108,-4 12-342,-1-1 63,-20 46 1,35-66-353,1 0 1,0 1 0,1 0 0,0-1 0,1 1 0,0 0 0,1 1-1,0 13 1,2-23-45,-1 1-1,1-1 1,0 1-1,0-1 1,0 1-1,0-1 0,1 0 1,-1 1-1,1-1 1,0 0-1,0 0 1,0 0-1,0-1 1,0 1-1,1 0 1,-1-1-1,1 0 0,0 1 1,0-1-1,0 0 1,0 0-1,0-1 1,0 1-1,0-1 1,1 1-1,-1-1 1,0 0-1,4 1 0,1 0 13,0-1 1,0 1-1,0-1 0,0 0 0,0-1 0,0 0 0,0 0 0,0-1 0,0 0 0,0 0 0,9-3 1,4-5 64,0 0 0,-1-1 0,0-1 0,24-18 0,68-61 406,-88 70-398,-19 16-59,0 0 0,0 0 0,0 1 1,0 0-1,1 0 0,0 0 0,-1 0 1,8-1-1,-12 4-51,0 0 1,-1 1-1,1-1 1,-1 0-1,1 1 1,-1-1-1,1 0 1,-1 1-1,1-1 1,-1 1 0,1-1-1,-1 0 1,0 1-1,1-1 1,-1 1-1,0-1 1,1 1-1,-1 0 1,0-1-1,0 1 1,0-1-1,1 1 1,-1 1-1,5 17 76,-5-15-54,5 23 125,-1 0 0,0 52 0,-4-78-140,-1 0-1,1 0 0,0 0 0,0-1 0,1 1 0,-1 0 0,0 0 0,0 0 0,0 0 0,0 0 0,1 0 0,-1 0 0,1 0 0,-1-1 1,0 1-1,1 0 0,-1 0 0,1 0 0,0 0 0,0-1-5,-1 1 1,1-1 0,0 0-1,-1 0 1,1 0 0,-1 0-1,1 0 1,-1 0 0,1 0-1,0 0 1,-1 0-1,1 0 1,-1 0 0,1 0-1,-1 0 1,1 0 0,0 0-1,-1 0 1,1-1 0,-1 1-1,1 0 1,0-1-1,3-2 25,1 0-1,-1 0 1,-1 0-1,1-1 0,0 1 1,3-5-1,14-20 61,-13 17-47,1 0 1,0 0-1,0 1 0,1 0 0,18-14 1,51-25 354,-77 48-393,-1 0 1,1 0-1,0 1 0,-1-1 1,1 1-1,0 0 1,-1-1-1,1 1 0,0 0 1,0 0-1,-1 0 0,1 0 1,0 0-1,0 1 0,-1-1 1,1 0-1,0 1 0,0-1 1,-1 1-1,1 0 0,-1 0 1,1-1-1,-1 1 0,1 0 1,-1 0-1,1 1 0,-1-1 1,0 0-1,2 2 1,4 5 28,0 0 1,-1 1 0,10 18 0,-3-7 19,7 13 17,-16-24-53,1-1 1,1 0-1,-1 0 1,10 10-1,-13-16-36,0-1 0,1 1 0,0-1 0,-1 1 0,1-1 1,0 0-1,0 0 0,-1 0 0,1-1 0,0 1 0,0-1 0,0 1 0,0-1 0,0 0 0,0 0 0,0 0 0,0 0 0,0-1 1,4 0-1,1-1-114,1 0 0,0-1 0,-1 0 1,0 0-1,11-6 0,-15 7 32,-1-1-1,1 1 0,-1-1 0,0 0 1,0 0-1,0 0 0,0 0 0,-1 0 1,1-1-1,-1 1 0,3-6 0,2-9-3447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29.6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14672,'0'0'888,"83"61"-1136,-16-27 0,11 12-88,-1-10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30.3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334 11 7528,'0'0'2378,"-16"-3"-1656,8 2-617,2-1-28,0 1 1,-1 0-1,1 0 0,-1 0 0,1 1 0,-1 0 0,0 0 1,1 1-1,-1 0 0,1 0 0,-1 1 0,1-1 0,0 1 0,0 1 1,0-1-1,-8 5 0,0 3 177,0 1 0,1 0 0,0 1 1,0 0-1,1 1 0,1 0 0,0 1 0,-13 23 0,13-18 139,1 1-1,1 0 1,1 1-1,0-1 1,2 1-1,-6 33 0,10-47-173,1 0-1,0 1 1,0-1-1,1 1 0,0-1 1,1 1-1,-1-1 0,1 1 1,1-1-1,-1 0 1,1 1-1,1-1 0,5 13 1,-7-19-170,0 0 0,0 1 0,0-1 0,0 0 0,1 0 0,-1 1 0,0-1 0,1 0 0,-1-1 0,0 1 0,1 0-1,-1 0 1,1 0 0,0-1 0,-1 1 0,1-1 0,-1 1 0,1-1 0,0 0 0,-1 0 0,1 0 0,0 0 0,-1 0 0,1 0 0,0 0 0,0 0 0,-1-1 0,1 1 0,-1 0 0,1-1 0,0 0 0,-1 1 0,2-2 0,4-1 56,-1-1 0,1 1 0,-1-1 0,0 0 0,-1-1 0,9-7 0,1-5 47,0 0 1,-1-1 0,-1-1-1,13-23 1,36-84 429,-61 124-563,3-6 69,0 1 1,-1-2-1,0 1 1,0 0-1,-1-1 0,0 1 1,-1-1-1,1-12 1,5 34 349,0 20-208,2 0 0,1 0-1,2-1 1,1 0 0,1-1-1,29 45 1,-42-74-190,1 0-1,0-1 0,0 1 1,0 0-1,0-1 1,0 1-1,0-1 1,0 1-1,1-1 0,-1 0 1,1 0-1,-1 0 1,0 0-1,1 0 0,0-1 1,-1 1-1,1-1 1,-1 0-1,1 0 1,0 0-1,-1 0 0,1 0 1,-1 0-1,1-1 1,-1 1-1,1-1 0,0 0 1,3-1-1,1 0-13,0-1-1,0 0 1,-1 0 0,1-1-1,-1 0 1,1 0-1,-1 0 1,-1-1-1,7-6 1,-1-2-107,-1 0 0,-1-1-1,0-1 1,9-20 0,-3 2-3416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34.6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504 668 7832,'0'0'3184,"-14"0"-2426,-6 0-456,-1 1-1,0 1 1,0 0-1,0 2 1,1 0-1,-30 11 1,14 4 198,1 2-1,0 2 1,1 1 0,-42 39-1,39-32-25,30-26-353,2 1 0,-1-1 0,1 1 0,0 0 0,0 0 1,0 1-1,1 0 0,0 0 0,0 0 0,-4 14 0,7-19-77,0 1 0,0-1 0,1 1-1,-1-1 1,1 1 0,0-1 0,0 1 0,0-1-1,0 1 1,0-1 0,1 1 0,-1-1 0,1 1-1,-1-1 1,1 1 0,0-1 0,0 1 0,0-1-1,0 0 1,1 0 0,-1 1 0,1-1 0,-1 0 0,1 0-1,0-1 1,0 1 0,-1 0 0,1 0 0,0-1-1,1 1 1,-1-1 0,0 0 0,0 0 0,1 0-1,-1 0 1,3 1 0,7 2 45,0-1-1,0 0 1,1-1-1,-1 0 1,1 0-1,-1-2 1,1 0-1,-1 0 1,1-1-1,-1 0 1,0-1-1,1-1 1,-1 0-1,14-5 1,-10 1 11,1 1-1,-1-2 1,-1 0 0,1-1 0,-2 0-1,1-2 1,-1 1 0,-1-2 0,20-20-1,-19 15 9,-1-1 0,-1-1-1,-1 0 1,0 0 0,-2-1 0,0-1-1,-1 1 1,-1-1 0,-1-1 0,-1 1-1,-1-1 1,1-28 0,-1-8 115,-4 0 0,-1 1 0,-15-87 1,-47-159 868,56 290-863,7 13-224,0 0 1,0-1-1,0 1 1,-1 0-1,1 0 0,0 0 1,0 0-1,0 0 1,-1 0-1,1 0 0,0 0 1,0 0-1,0 0 1,0 0-1,-1 0 1,1 0-1,0 0 0,0 0 1,0 0-1,-1 0 1,1 1-1,0-1 0,0 0 1,0 0-1,0 0 1,-1 0-1,1 0 0,0 0 1,0 0-1,0 1 1,0-1-1,0 0 1,-1 0-1,1 0 0,0 0 1,0 1-1,-12 29 156,3 4-118,2 2 1,1-1-1,2 1 0,0 41 1,11 149 115,-5-187-111,2 0 0,1 0 0,2-1 0,2 1 0,1-2 0,28 67 0,-33-92-33,-1-4 9,0 0 0,0 0 0,0-1 0,1 1 0,9 10-1,-12-16-15,1 0 0,-1 0 0,0 0-1,0-1 1,1 1 0,-1-1-1,1 0 1,-1 1 0,1-1 0,0 0-1,-1-1 1,1 1 0,0 0 0,0-1-1,0 0 1,-1 0 0,1 1 0,0-2-1,0 1 1,0 0 0,-1 0-1,5-2 1,-1 0 6,0 0 0,0 0 1,0 0-1,-1-1 0,1 0 0,0 0 0,-1-1 0,0 0 0,5-4 0,42-43 105,-47 46-107,11-14 35,-1 0 0,-1-1 1,12-24-1,9-12 52,-26 43-60,19-30 31,-26 39-37,0 0-1,0 0 0,0 0 1,-1 0-1,1 0 0,-1-1 0,0 1 1,-1 0-1,1-5 0,-2 29 97,-1-1 0,-4 20-1,2-18-101,1 0-1,0 22 0,3-32-8,0 1 0,1-1-1,1 1 1,0-1 0,1 0-1,0 0 1,0 0-1,6 13 1,-7-21-8,0 1 1,-1-1-1,1 0 0,0 0 1,1 0-1,-1 0 0,0 0 0,1 0 1,0 0-1,0-1 0,0 0 1,0 1-1,0-1 0,0 0 1,0 0-1,1-1 0,-1 1 0,1-1 1,-1 0-1,1 1 0,-1-2 1,1 1-1,0 0 0,0-1 1,-1 1-1,1-1 0,0 0 0,5-1 1,-3 0 10,1-1 0,-1 1 0,0-1 0,0-1 0,0 1 0,0-1 0,10-6 0,36-30 85,-24 16-43,-12 11-13,-1-2 1,-1 0-1,-1 0 0,16-22 1,-19 23-11,-7 10-21,-2 1-6,0 0 0,0 1 0,1-1 0,-1 0-1,0 1 1,1-1 0,0 1 0,-1 0 0,1 0 0,0-1 0,-1 1 0,5-1 0,3-5 137,-5 7-67,-5 11-47,-6 1-22,6-11-11,1 0 1,-1 0-1,0 1 0,0-1 1,1 0-1,-1 1 0,1-1 0,-1 1 1,1-1-1,-1 0 0,1 3 0,0-4 16,-7-8 126,-2-5-77,-17-20 23,25 31-88,-1 0-1,0 1 1,1-1 0,-1 1 0,0 0-1,0 0 1,0 0 0,0 0 0,0 0-1,0 0 1,0 0 0,0 0 0,0 1-1,0-1 1,0 1 0,-3 0 0,3 0-3,-1 1 1,1-1 0,0 1-1,0 0 1,0 0 0,0 0 0,0 0-1,0 1 1,0-1 0,0 0-1,0 1 1,-2 2 0,-20 24-1,18-17 1,0 0-1,1 0 1,0 0-1,1 1 1,1-1 0,-5 25-1,7-29-4,0 0 0,1 0 0,-1 0 0,1 0 0,1 0 0,-1 0 0,1 0-1,1 0 1,-1 0 0,1 0 0,0 0 0,1 0 0,4 9 0,-5-13-2,1 0-1,-1 0 1,1 0 0,0 0 0,0-1 0,0 1-1,0-1 1,0 0 0,0 0 0,1 0 0,-1 0-1,1-1 1,-1 1 0,1-1 0,0 0 0,0 0-1,-1 0 1,1-1 0,0 1 0,0-1 0,0 0-1,0 0 1,-1 0 0,7-1 0,7-2-19,-1 0 0,1-1 0,-1 0 0,19-9 0,9-7 26,0-1 1,50-35-1,-53 31 31,-22 12-4,0-1 1,-1-1 0,19-19-1,-37 34-27,0 0 0,0-1-1,0 1 1,0 0 0,0 0-1,0 0 1,1 0 0,-1 0-1,0 0 1,0 0-1,0 0 1,0 0 0,0-1-1,0 1 1,0 0 0,0 0-1,0 0 1,0 0 0,0 0-1,0 0 1,0-1 0,0 1-1,0 0 1,1 0-1,-1 0 1,0 0 0,0 0-1,-1-1 1,1 1 0,0 0-1,0 0 1,0 0 0,0 0-1,0 0 1,0 0 0,0-1-1,0 1 1,0 0-1,0 0 1,0 0 0,0 0-1,0 0 1,0 0 0,0 0-1,-1 0 1,1-1 0,0 1-1,0 0 1,0 0 0,0 0-1,0 0 1,0 0-1,-1 0 1,1 0-1,0 0 0,0 0 1,0 0-1,-1 0 0,1 0 0,0 0 0,0 0 1,0 0-1,-1 0 0,1 0 0,0 0 0,0 0 0,0 1 1,0-1-1,-1 0 0,1 0 0,0 0 0,0 0 1,0 0-1,0 0 0,-1 1 0,1-1 0,0 0 1,0 0-1,0 0 0,0 0 0,0 1 0,0-1 0,0 0 1,0 0-1,0 0 0,0 0 0,0 1 0,-1-1 1,1 0-1,0 0 0,0 0 0,0 1 0,0-1 1,0 0-1,1 0 0,-1 1 0,0-2 6,0 1 1,0 0-1,0 0 0,0-1 1,0 1-1,0 0 1,0-1-1,0 1 0,0 0 1,0 0-1,0-1 0,0 1 1,0 0-1,0-1 0,0 1 1,0 0-1,-1 0 0,1-1 1,0 1-1,0 0 1,0 0-1,0-1 0,0 1 1,-1 0-1,1 0 0,0-1 1,0 1-1,0 0 0,-1 0 1,1 0-1,0 0 0,0-1 1,-1 1-1,1 0 1,0 0-1,0 0 0,-1 0 1,1 0-1,0 0 0,-1 0 1,1 0-1,0 0 0,-1 0 1,1 0-1,0 0 0,0 0 1,-1 0-1,1 0 0,0 0 1,-1 0-1,1 0 1,0 0-1,0 0 0,-1 0 1,1 0-1,0 1 0,0-1 1,-1 0-1,1 0 0,12-22 15,26-39-1,1 1-21,-26 34-6,-1-1-1,0 0 0,-2-1 0,8-37 0,-6 10 17,5-74-1,-17 127-8,2-7 8,-1 0-1,-1 0 1,0 0-1,0 0 1,0 0-1,-2-1 1,1 1-1,-4-13 1,5 22-6,0-1 0,0 1 0,-1-1 0,1 1 0,0-1 0,0 0 0,0 1 0,-1-1 1,1 1-1,0-1 0,-1 1 0,1-1 0,0 1 0,-1 0 0,1-1 0,-1 1 0,1-1 0,-1 1 1,1 0-1,-1-1 0,1 1 0,-1 0 0,1 0 0,-1-1 0,1 1 0,-1 0 0,1 0 0,-1 0 1,0 0-1,1 0 0,-1 0 0,1 0 0,-1 0 0,1 0 0,-1 0 0,0 0 0,1 0 0,-1 0 0,1 0 1,-1 0-1,1 0 0,-1 1 0,0-1 0,-20 20 78,14-13-78,-17 18 5,0 0-1,-22 33 0,38-46-12,0 1 1,1 0-1,0-1 0,1 2 1,1-1-1,0 1 1,1 0-1,-3 15 0,2 6-14,2-1 0,1 1 0,2 0-1,1 0 1,2 0 0,1-1-1,2 1 1,14 47 0,-16-69 12,1-1 0,0 0 1,1 0-1,1 0 1,-1-1-1,2 0 0,0-1 1,0 1-1,12 10 0,-16-17 6,0 0 0,0 0-1,0-1 1,1 0 0,0 1-1,0-2 1,0 1 0,0 0-1,0-1 1,0 0 0,0 0-1,1-1 1,-1 0 0,1 1-1,-1-2 1,1 1 0,0-1-1,-1 0 1,1 0 0,0 0-1,-1-1 1,1 0 0,-1 0-1,7-2 1,6-3 8,1-2 0,-1 0 0,0-1 0,-1 0 0,25-19 0,-37 24-4,0 0 0,0 0 0,0 0 0,-1-1 0,0 1 0,0-1 0,0 0 0,-1 0 0,1 0 0,-1-1 0,-1 1-1,1-1 1,-1 0 0,0 0 0,0 0 0,0 0 0,-1 0 0,0 0 0,0 0 0,-1 0 0,0-12 0,-1 11 5,0 0 0,0 0 0,-1 0 1,0 0-1,0 1 0,-4-9 0,5 12-1,0 1 0,0 0 0,-1 0 0,1 0 0,-1 0 0,1 1 0,-1-1 0,1 0 0,-1 0 0,0 1 0,0-1 0,0 1 0,0 0-1,0 0 1,0-1 0,0 1 0,0 0 0,-1 1 0,1-1 0,0 0 0,-4 0 0,0 1 4,-1 0 0,1 0 0,0 0 0,-1 1 0,1 0 0,0 0 0,0 1 0,0 0 0,0 0 1,0 0-1,0 1 0,0 0 0,1 0 0,-1 0 0,1 1 0,0 0 0,0 0 0,0 0 0,1 0 0,0 1 0,-1 0 0,2 0 0,-1 0 0,0 0 0,1 0 0,0 1 0,-4 10 0,5-10-3,1-1 0,0 1 0,0 0 0,0 0 0,0 0 0,1-1 0,0 1 0,0 0-1,1 0 1,0 0 0,0 0 0,0-1 0,1 1 0,-1-1 0,1 1 0,5 9 0,-4-10-9,0 0 1,0 0-1,0 0 1,0-1-1,1 1 1,-1-1-1,1 0 1,0 0-1,0 0 1,1-1-1,-1 0 1,1 0-1,0 0 1,0 0-1,0 0 1,0-1 0,11 3-1,-3-3-1,0 0 0,0-1 0,1 0 0,-1-2 0,0 1-1,0-1 1,0-1 0,1-1 0,-2 0 0,1 0 0,0-1 0,13-7 0,17-9 14,-1-2 1,41-30 0,-35 22-8,96-52 45,-120 63-40,-22 16-7,1 1 0,-1 0 0,1 0 0,0 0 0,-1 0 0,1 0 0,5-2 0,-2 1 4,-27 18 23,0 0 2,0 1 0,1 1 0,1 0 1,-31 38-1,30-30 10,14-19-25,0 1 1,1 0-1,-1 0 0,2 1 1,-1 0-1,1-1 0,0 2 1,-5 14-1,9-21-14,0 0 0,0-1 0,-1 1-1,1 0 1,1 0 0,-1 0 0,0-1 0,0 1 0,1 0 0,-1 0 0,1-1-1,-1 1 1,1 0 0,0-1 0,-1 1 0,1 0 0,0-1 0,0 1 0,0-1-1,0 0 1,1 1 0,-1-1 0,0 0 0,1 1 0,-1-1 0,1 0-1,-1 0 1,1 0 0,-1-1 0,1 1 0,-1 0 0,1 0 0,0-1 0,1 1-1,6 1 8,-1 0 0,0 0-1,0-1 1,1 0 0,15-1-1,-10-1-3,-1-1-1,1 0 0,0-1 0,-1 0 1,0-1-1,0-1 0,0 0 0,-1-1 1,1 0-1,-1-1 0,16-11 1,10-12-13,67-65 0,-89 79-1,0-1 19,-1 0 0,0-1 0,-2 0 0,0-1-1,-1 0 1,-1-1 0,0-1 0,-2 0 0,-1 0 0,0-1 0,7-35 0,-3-4 99,9-113 0,-26 144-35,0 17-5,5 13-67,0 0-1,0 0 0,0-1 1,0 1-1,0 0 1,0 0-1,0 0 1,0 0-1,0 0 0,0 0 1,0 0-1,0 0 1,0-1-1,0 1 0,0 0 1,-1 0-1,1 0 1,0 0-1,0 0 1,0 0-1,0 0 0,0 0 1,0 0-1,0 0 1,0 0-1,-1 0 0,1 0 1,0 0-1,0 0 1,0 0-1,0 0 1,0 0-1,0 0 0,-1 0 1,1 0-1,0 0 1,0 0-1,0 0 1,0 0-1,0 0 0,0 0 1,0 0-1,-1 0 1,1 0-1,0 0 0,0 0 1,0 0-1,0 0 1,0 0-1,0 0 1,0 0-1,0 1 0,0-1 1,-1 0-1,1 0 1,0 0-1,0 0 1,0 0-1,0 0 0,-13 22-6,2 1-1,0 0 1,1 0-1,1 1 1,2 0-1,0 0 1,2 1-1,0 0 0,2 0 1,1 0-1,0 0 1,4 33-1,0-31-6,1-1-1,2 0 0,0 0 0,2 0 0,1-1 1,0 0-1,2-1 0,1 0 0,27 43 0,-36-63 11,1 0 0,0 0 1,0 0-1,0 0 0,1 0 0,-1-1 0,1 1 0,0-1 0,0 0 0,0 0 0,0-1 0,1 1 0,-1-1 0,6 2 0,-5-3 0,0 0 0,1 0 0,0-1-1,-1 1 1,1-1 0,-1 0-1,1-1 1,-1 1 0,1-1 0,-1 0-1,1-1 1,7-2 0,3-2 16,-2 0 1,1-1 0,-1-1-1,0 0 1,0-1 0,-1-1-1,0 0 1,-1 0 0,0-1-1,-1-1 1,0 0 0,0-1-1,-2 0 1,1 0 0,-2-1-1,0 0 1,-1 0 0,0-1-1,-1 0 1,6-22 0,-12 35-7,1 0 1,-1 0 0,0 0-1,0 0 1,0 0 0,0 0-1,0 0 1,0 0 0,0 0-1,-1 0 1,1 0 0,-1 0-1,1 0 1,-1 0 0,0 0-1,0 0 1,0 0 0,0 1-1,-2-4 1,0-6-9,3 10 0,0 1 0,0 0 0,1 0 0,-1 0 0,0 0 0,0-1 0,0 1 0,0 0 0,1 0 0,-1 0 0,0 0 0,0 0 0,0 0 0,1 0 0,-1-1 0,0 1 0,0 0 0,0 0 0,1 0 0,-1 0 0,0 0 0,0 0 0,1 0 0,-1 0 0,0 0 0,0 0 0,1 0 0,-1 0 0,0 0 0,0 0 0,0 1 0,1-1 0,-1 0 0,0 0 0,0 0 0,0 0 0,1 0 0,-1 1 0,44 8 0,-32-5 0,0 1 0,0 1 0,-1 0 0,1 0 0,12 10 0,-19-11 0,1-1 0,-2 1 0,1 0 0,0 0 0,-1 0 0,0 1 0,0-1 0,0 1 0,-1 0 0,0 0 0,0 0 0,1 7 0,-1-1 0,0-1 0,-2 0 0,2 17 0,-3-19 0,0 0 0,1 0 0,1 0 0,-1-1 0,1 1 0,1-1 0,3 9 0,-5-15 0,0 0 0,0-1 0,1 1 0,-1-1 0,0 0 0,1 1 0,-1-1 0,1 0 0,-1 0 0,1 0 0,0 0 0,0 0 0,-1 0 0,1 0 0,0-1 0,0 1 0,0-1 0,0 1 0,0-1 0,-1 0 0,1 1 0,0-1 0,0 0 0,0 0 0,0-1 0,0 1 0,0 0 0,2-1 0,8-2 0,-1 0 0,1 0 0,14-7 0,-21 8 0,4-2 0,1-1 0,-1 0 0,0-1 0,0 0 0,0 0 0,-1-1 0,0 0 0,8-10 0,6-9 0,23-36 0,-36 52 0,-7 8 0,0 0 0,0 0 0,0 0 0,-1 0 0,1-1 0,-1 1 0,1 0 0,0-3 0,-13 40 0,4-14 0,5-15 0,0 0 0,1 1 0,0-1 0,0 0 0,0 1 0,1-1 0,1 12 0,-1-16 0,0 0 0,1 0 0,-1 0 0,1-1 0,0 1 0,-1 0 0,1 0 0,0-1 0,0 1 0,0 0 0,1-1 0,-1 1 0,0-1 0,0 0 0,1 1 0,-1-1 0,1 0 0,-1 0 0,1 0 0,-1 0 0,1 0 0,0 0 0,0 0 0,-1 0 0,1-1 0,0 1 0,0-1 0,0 0 0,0 1 0,0-1 0,2 0 0,9 1 0,1-1 0,-1-1 0,0 0 0,1 0 0,-1-2 0,0 0 0,20-6 0,89-44 0,-34 14 0,81-39 0,-48 21 0,-95 41 0,-22 14 0,-1-1 0,1 1 0,0 0 0,0 0 0,0 0 0,8-2 0,-12 4 0,0 0 0,0 0 0,0 0 0,0 0 0,1 0 0,-1 0 0,0 0 0,0 0 0,0 0 0,0 0 0,0 0 0,0 0 0,0 0 0,1 0 0,-1 0 0,0 0 0,0 0 0,0 0 0,0-1 0,0 1 0,0 0 0,0 0 0,0 0 0,0 0 0,0 0 0,1 0 0,-1 0 0,0 0 0,0 0 0,0-1 0,0 1 0,0 0 0,0 0 0,0 0 0,0 0 0,0 0 0,0 0 0,0 0 0,0-1 0,0 1 0,0 0 0,0 0 0,0 0 0,0 0 0,0 0 0,0 0 0,0 0 0,0 0 0,0-1 0,0 1 0,-1 0 0,1 0 0,0 0 0,0 0 0,-1 0 0,1-1 0,0 1 0,0 0 0,-1 0 0,1 0 0,0 0 0,0 0 0,-1 0 0,1 0 0,0 0 0,-1 0 0,1 0 0,0 0 0,0 0 0,-1 0 0,1 0 0,0 0 0,0 0 0,-1 1 0,1-1 0,0 0 0,0 0 0,-1 0 0,1 0 0,0 0 0,0 1 0,-1-1 0,-8 6 0,-112 79 0,101-69 0,0 1 0,1 1 0,-27 32 0,43-45 0,0 0 0,0 0 0,0 0 0,0 0 0,1 1 0,0-1 0,0 1 0,1 0 0,-1 0 0,1-1 0,1 1 0,-1 0 0,1 10 0,0-12 0,0 0 0,0-1 0,1 1 0,0 0 0,-1-1 0,1 1 0,1-1 0,-1 1 0,0-1 0,1 0 0,0 1 0,0-1 0,0 0 0,0 0 0,0 0 0,0 0 0,1-1 0,0 1 0,-1-1 0,1 1 0,0-1 0,6 3 0,1 0 0,0-1 0,1-1 0,0 0 0,-1-1 0,1 0 0,0 0 0,0-1 0,0 0 0,0-1 0,0-1 0,0 0 0,0 0 0,0-1 0,0 0 0,-1-1 0,17-6 0,-27 9 33,1 0-1,-1 0 1,0 0 0,0 0-1,1 0 1,-1 0 0,0-1-1,1 1 1,-1 0 0,0 0-1,0 0 1,0 0 0,1 0-1,-1-1 1,0 1 0,0 0-1,1 0 1,-1 0 0,0-1-1,0 1 1,0 0 0,0 0-1,0-1 1,1 1 0,-1 0-1,0 0 1,0-1 0,0 1-1,0 0 1,0-1 0,-2-3-2494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34.7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17887,'0'0'2112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35.0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33 10656,'0'0'474,"11"-2"-260,249-29 1580,-256 31-1756,407 3 3059,-249 7-2123,-162-10-993,0 0 0,0 0 0,0 0 0,0 0 0,1 0-1,-1 0 1,0 0 0,0 0 0,0 0 0,0 0-1,1 0 1,-1 0 0,0 0 0,0 0 0,0 0-1,0 0 1,0 0 0,1 0 0,-1 1 0,0-1-1,0 0 1,0 0 0,0 0 0,0 0 0,0 0 0,1 0-1,-1 0 1,0 1 0,0-1 0,0 0 0,0 0-1,0 0 1,0 0 0,0 0 0,0 1 0,0-1-1,0 0 1,0 0 0,0 0 0,0 0 0,0 1-1,0-1 1,0 0 0,0 0 0,0 0 0,0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6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1 10152,'0'0'977,"-12"4"-653,-24 8-145,-3 1-42,-56 26 0,86-34-106,0-1-1,0 1 0,0 1 1,0 0-1,1 0 0,0 1 1,1 0-1,-1 0 0,1 1 1,0-1-1,-10 18 0,16-22 9,-1 0 1,1 0-1,-1 0 0,1 0 0,0 1 0,0-1 0,0 0 0,1 1 0,-1-1 0,1 0 1,0 1-1,0-1 0,0 1 0,0-1 0,1 1 0,0-1 0,-1 0 0,1 1 0,0-1 1,3 6-1,-2-7-7,-1 0 0,1 0 0,-1 0 0,1 0 0,0-1 0,0 1 0,0-1 0,0 1 0,0-1 1,0 0-1,0 0 0,1 0 0,-1 0 0,0 0 0,1 0 0,-1-1 0,0 1 0,1-1 0,-1 1 0,1-1 0,-1 0 1,1 0-1,-1 0 0,0-1 0,1 1 0,-1 0 0,1-1 0,-1 0 0,5-1 0,12-5 132,0-1 0,0 0 0,-1-2-1,0 0 1,30-24 0,-42 30-101,-2 0-1,1 0 1,-1-1 0,1 0 0,-1 1 0,0-2-1,-1 1 1,1 0 0,-1-1 0,0 0 0,-1 1-1,1-1 1,-1 0 0,-1-1 0,1 1-1,-1 0 1,0 0 0,0-1 0,0 1 0,-1-1-1,-1-6 1,1 12-40,0-1 0,-1 0 1,0 1-1,1-1 0,-1 0 0,0 1 0,1-1 0,-1 1 1,0-1-1,0 1 0,0 0 0,-1-1 0,1 1 0,0 0 1,0 0-1,-1 0 0,1 0 0,0 0 0,-1 0 0,1 0 1,-1 0-1,0 0 0,1 1 0,-1-1 0,0 1 0,1-1 0,-3 1 1,-6-3 45,0 2 1,0-1 0,-14 1 0,20 0-49,-6 1 26,0 0 0,0 1 0,0-1 0,1 2 0,-1 0 0,1 0 0,-1 0 0,1 1 0,-14 7 0,18-7-250,9-3 146,9-2-1034,-11 2-225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35.3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31 13464,'0'0'560,"67"-30"-896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39.5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638 149 6128,'0'0'4542,"5"-10"-3742,-2 3-675,5-10 460,1 1 1,0 0 0,14-18 0,6-13 2987,-25 46-2368,-4 7-738,-4 9-238,4-15-200,-89 234 1558,13-40-768,-34 83 182,25-67-186,68-170-617,-8 20 155,23-54-263,1-1 0,0 1 1,0-1-1,0 1 0,0 0 0,1 0 0,0-1 1,1 11-1,-1-16-67,0 1 0,1 0 0,-1-1 0,0 1 0,1 0 0,-1-1-1,0 1 1,1 0 0,-1-1 0,1 1 0,-1-1 0,1 1 0,-1-1 0,1 1 0,0-1 0,-1 1 0,1-1 0,0 0 0,-1 1 0,1-1 0,0 0 0,1 1 206,-7-1-46,3 0-161,-8 0 24,0-1 1,0-1 0,-1 0 0,-10-4 0,10 3-17,0 0-1,1 1 1,-19-1 0,14 3 10,0 2 0,0 0 0,-17 4 0,16-2 12,0-2-1,-26 2 1,38-4-30,-1 1 0,1-1 1,-1 1-1,1-1 1,-9 4-1,0-5 100,13-1-35,9 1-25,184 7 21,85-2-68,86-20 84,-362 16-92,-1 0 0,1 0 0,-1 0 0,1-1 1,-1 1-1,1 0 0,-1-1 0,1 1 0,-1-1 0,1 1 0,-1-1 0,0 0 0,1 0 0,-1 0 0,0 1 0,0-1 0,0 0 0,0-1 1,1 1-1,-1 0 0,-1 0 0,1 0 0,0-1 0,0 1 0,0 0 0,-1-1 0,1 1 0,-1 0 0,1-1 0,-1 1 0,1-1 0,-1-2 0,1-2-311,-1-1-1,0 0 1,0 1-1,-1-1 0,-2-10 1,1 6-1779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39.9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49 11352,'0'0'1642,"13"-2"-1091,361-22 2106,-154 16-1566,-181 5-857,86-7 868,-122 10-1023,1-1 0,-1 1-1,1 0 1,-1 0 0,1 0 0,-1 0 0,1 1 0,-1-1 0,6 3 0,-8-3-144,0 1 0,0-1 1,0 1-1,0-1 0,-1 1 1,1-1-1,0 1 0,-1 0 0,1-1 1,0 1-1,-1 0 0,1 0 1,-1-1-1,1 1 0,-1 0 0,1 0 1,-1 0-1,1 0 0,-1 0 1,0 0-1,0 0 0,0 0 0,1 0 1,-1 0-1,0-1 0,0 1 1,0 0-1,0 0 0,-1 0 0,1 0 1,0 0-1,0 0 0,0 0 1,-1 1-1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40.7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1 484 8744,'0'0'1513,"0"-12"-880,0-1-437,0-1 0,1 1-1,1 0 1,0-1-1,1 1 1,6-16 0,3 0 262,1 2 0,2-1 1,0 1-1,2 2 0,37-44 1,-37 49-93,2 0 1,0 2-1,1 0 1,1 2-1,1 0 1,0 1 0,28-13-1,-49 27-320,1 0 0,-1 1 0,1-1-1,-1 0 1,1 1 0,-1-1 0,1 1 0,0-1-1,-1 1 1,1 0 0,0 0 0,0-1 0,-1 1-1,1 0 1,0 1 0,-1-1 0,1 0 0,0 0-1,-1 1 1,4 1 0,-4-1 4,1 0 0,-1 1-1,0-1 1,0 0 0,0 1 0,0 0 0,0-1 0,0 1-1,0 0 1,0-1 0,-1 1 0,1 0 0,-1 0 0,1 0 0,-1 0-1,0-1 1,1 1 0,-1 0 0,-1 4 0,2 14 89,-2 1 1,-1-1 0,0 1 0,-2-1-1,0 0 1,-10 27 0,-4 3 519,-33 60 1,56-144 263,1 11-835,2 1 0,0-1 0,2 2 1,0-1-1,1 1 0,1 1 0,1 0 1,1 1-1,18-19 0,-18 22-11,15-15 76,-28 30-138,1-1 0,0 0 0,0 1 0,1-1 0,-1 1 0,0 0 0,0 0 0,1 0 1,-1 0-1,1 0 0,-1 0 0,4 0 0,-5 1-8,1 0 0,-1 0 0,0 0 0,0 0 0,0 1 1,0-1-1,0 0 0,0 1 0,1-1 0,-1 1 1,0-1-1,0 1 0,0-1 0,0 1 0,-1 0 0,1 0 1,0-1-1,0 1 0,0 0 0,0 0 0,-1 0 1,1 0-1,0 0 0,-1 0 0,1 0 0,-1 0 0,1 2 1,10 35 90,-9-28-71,3 19 61,3 57 0,-8-62-7,2 0 0,1 0 0,1 0 1,7 26-1,-10-49-68,-1 0 1,0 0 0,1-1 0,-1 1 0,1 0-1,-1 0 1,1-1 0,-1 1 0,1 0-1,0-1 1,-1 1 0,1-1 0,0 1 0,0 0-1,-1-1 1,1 0 0,0 1 0,0-1 0,0 1-1,-1-1 1,1 0 0,0 0 0,0 1 0,0-1-1,0 0 1,0 0 0,0 0 0,0 0-1,-1 0 1,1 0 0,0 0 0,0-1 0,0 1-1,0 0 1,0 0 0,0-1 0,-1 1 0,3-1-1,5-3 37,0 1-1,0-1 0,9-7 1,-6 4-61,33-25-155,-23 13-3107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51.9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1125 6328,'0'0'2333,"-5"10"-1834,-16 32 15,20-41-485,1-1 0,0 1-1,0-1 1,-1 1 0,1-1-1,0 1 1,0 0-1,0-1 1,-1 1 0,1 0-1,0-1 1,0 1 0,0 0-1,0-1 1,0 1-1,0 0 1,1-1 0,-1 1-1,0-1 1,0 1 0,0 0-1,1-1 1,-1 1-1,0-1 1,0 1 0,1 0-1,-1-1 1,1 1 0,-1-1-1,0 1 1,1-1-1,-1 1 1,1-1 0,-1 0-1,1 1 1,-1-1 0,1 0-1,0 1 1,-1-1-1,1 0 1,-1 0 0,1 1-1,0-1 1,-1 0 0,1 0-1,0 0 1,-1 0 0,1 0-1,0 0 1,-1 0-1,2 0 1,-1 0 65,7 1 22,-1-1 1,1 0-1,0-1 0,-1 0 0,1 0 1,-1 0-1,1-1 0,-1 0 1,0-1-1,0 1 0,0-1 0,10-6 1,-4 1 30,0 0 0,0 0 0,-1-2 0,0 1 0,14-16 1,18-27 455,-1-3 0,-3-2 0,47-88 0,9-49 771,-87 171-1097,-1 0 0,-1-1 0,0 0 0,-2 0 0,-1-1 0,1-41 0,-5 49 38,-1 1 0,-1 0 1,-7-29-1,9 45-304,0-1 0,0 1 0,0 0 0,0-1-1,0 1 1,0 0 0,0-1 0,0 1 0,0 0 0,0-1 0,0 1 0,-1 0-1,1-1 1,0 1 0,0 0 0,0-1 0,0 1 0,-1 0 0,1 0 0,0-1-1,0 1 1,-1 0 0,1 0 0,0-1 0,0 1 0,-1 0 0,1 0 0,0 0-1,-1 0 1,1-1 0,0 1 0,-1 0 0,1 0 0,0 0 0,-1 0 0,1 0-1,0 0 1,-1 0 0,1 0 0,0 0 0,-1 0 0,1 0 0,0 0 0,-1 0-1,1 0 1,0 0 0,-1 0 0,1 1 0,0-1 0,-1 0 0,1 0 0,0 0-1,0 0 1,-1 1 0,1-1 0,0 0 0,0 0 0,-1 1 0,1-1 0,0 0-1,0 0 1,-1 1 0,1-1 0,-16 24 240,14-20-243,-53 95 197,6 2-1,-61 173 1,82-179 12,-30 184 0,58-276-211,0-2-4,-8 41 95,-2 74 1,9-104-69,1 0 0,1-1 0,0 1 0,1-1 0,0 1 0,1-1 0,0 0 0,1 0-1,0 0 1,1 0 0,9 15 0,-12-22-11,0-1-1,1 0 0,0 0 1,0 0-1,0 0 0,0-1 1,0 1-1,0-1 1,1 0-1,-1 0 0,1 0 1,0 0-1,-1 0 0,1-1 1,0 0-1,0 0 1,0 0-1,0 0 0,0-1 1,0 1-1,0-1 0,0 0 1,0 0-1,0 0 0,0-1 1,0 0-1,0 0 1,6-2-1,0 1 7,-1-2 0,-1 0 0,1 0 0,0 0 0,-1-1 0,0 0 0,0-1 0,0 0 0,-1 0 0,0 0 0,7-9 0,1-5 28,0 0-1,-2-1 1,0-1-1,-2 0 0,0-1 1,-2 0-1,0 0 1,-2-1-1,-1 0 1,0-1-1,-2 1 0,-1-1 1,0-27-1,-5 41 234,-2 15-129,3-3-153,1 0 1,0 0-1,-1-1 0,1 1 0,0 0 0,0 0 0,0 0 0,0 0 1,0 0-1,0 0 0,0 0 0,0 0 0,0 0 0,0 0 0,0 0 1,0 0-1,1 0 0,-1 0 0,0-1 0,1 1 0,-1 0 0,2 2 1,5 3-5,1 0 1,0 0 0,0 0 0,0-1 0,1 0 0,0-1 0,0 0 0,0 0-1,0-1 1,1 0 0,-1-1 0,1 0 0,-1-1 0,1 1 0,0-2 0,12 0-1,3-1 1,0-1 0,0-2 0,0 0-1,-1-1 1,29-11 0,-40 11 2,0-1 1,19-12 0,7-2-7,-34 18 15,-4 2 31,-11 9 6,-77 106 211,75-97-222,1 1-1,1 0 1,0 1 0,-10 35 0,18-52-28,1 1 0,0 0 0,0 0 0,1 0 0,-1-1 0,1 1 0,0 0 0,0 0 0,0 0 0,1 0 1,-1 0-1,1 0 0,0-1 0,0 1 0,0 0 0,0 0 0,1-1 0,0 1 0,-1-1 0,1 0 0,1 1 1,-1-1-1,0 0 0,1 0 0,-1 0 0,1-1 0,0 1 0,0 0 0,0-1 0,1 0 0,5 4 0,-4-4 4,0 0-1,-1-1 0,1 1 0,0-1 0,0 0 0,0 0 1,0 0-1,0-1 0,1 1 0,-1-1 0,0-1 0,0 1 0,0-1 1,0 0-1,0 0 0,0 0 0,0-1 0,0 1 0,-1-1 0,1-1 1,-1 1-1,1 0 0,-1-1 0,5-4 0,1-1 7,-2-1 0,1-1-1,-1 1 1,0-1 0,-1-1-1,0 1 1,-1-1 0,0-1-1,-1 1 1,0-1 0,-1 0-1,0 0 1,3-18 0,-7 21-4,0-1 0,0 1 0,-1-1 0,0 1 0,-1 0 0,0-1 0,0 1 0,-1 0 0,-3-9 0,0 4 27,-1 1 0,0-1 0,-1 1 0,-17-22 0,22 31-19,-1 0 0,1 0 1,-1 1-1,0-1 0,0 1 1,0 0-1,0 0 0,-1 0 1,1 1-1,-1 0 0,1-1 1,-1 2-1,0-1 0,0 0 1,0 1-1,0 0 0,0 0 1,0 1-1,-10-1 0,14 1-20,1 1-1,-1-1 1,1 0 0,-1 0-1,0 0 1,1 0-1,-1 1 1,1-1-1,-1 0 1,1 1 0,-1-1-1,1 0 1,-1 1-1,1-1 1,-1 1 0,1-1-1,-1 1 1,1-1-1,0 1 1,-1-1 0,1 1-1,0-1 1,-1 1-1,1 0 1,0-1-1,0 1 1,0-1 0,-1 1-1,1 0 1,0-1-1,0 1 1,0 0 0,0-1-1,0 1 1,0-1-1,0 1 1,0 0 0,1-1-1,-1 1 1,0 0-1,0-1 1,0 1 0,1-1-1,-1 1 1,1 0-1,0 1-6,0 1 0,0-1 1,0 0-1,1 1 0,-1-1 0,1 0 0,-1 0 0,1 0 0,0 0 0,3 2 0,2 1-5,1-1 0,0 0 0,0 0 0,0 0-1,1-1 1,-1 0 0,1-1 0,0 0 0,-1-1 0,17 2 0,-12-3-3,-1-1 1,1 0 0,-1-1 0,0 0 0,1 0 0,-1-2 0,12-4 0,-2-2-8,0 0 0,-1-1 0,0-2-1,-1 0 1,-1-1 0,0-1 0,29-29 0,10-16-10,75-101 0,-114 134 42,-1 0-1,-1-1 1,-2-1-1,-1-1 1,-1 0 0,17-61-1,-24 50 26,-5 39-31,-1-1 0,0 1 0,0 0 0,0 0 0,0-1 0,0 1 0,-1 0 0,1 0 1,0 0-1,-1 0 0,0-1 0,0 1 0,1 0 0,-1 0 0,-2-3 0,2 5-6,1 0 0,0 0 0,-1 0 0,1 0 0,0 0 1,-1 0-1,1 0 0,0 0 0,-1 0 0,1 0 0,0 0 0,-1 0 1,1 0-1,0 0 0,-1 1 0,1-1 0,0 0 0,0 0 0,-1 0 0,1 0 1,0 1-1,0-1 0,-1 0 0,1 0 0,0 0 0,0 1 0,-1-1 1,1 0-1,0 0 0,0 1 0,0-1 0,-10 13 30,9-12-26,-21 34-1,0 1 0,3 1 1,1 1-1,-17 49 0,9-2-12,-17 87 0,32-122-31,3 1 0,1 0 0,3 0 0,6 102 1,-1-145 21,0 0 0,0 0 0,1 0 0,4 9 0,-5-14 7,0-1 0,0 1 0,1 0 0,-1 0 0,1-1 0,0 1 0,0-1 0,0 1 0,0-1 0,0 0 0,0 0 0,1 0 0,2 2 1,-4-3 5,0-1 0,1 1 1,-1-1-1,0 0 0,1 1 1,-1-1-1,0 0 0,1 0 1,-1 0-1,0 0 1,1 0-1,-1 0 0,0 0 1,1 0-1,-1-1 0,1 1 1,-1 0-1,0-1 0,0 1 1,2-2-1,24-14-15,-27 15 19,23-17-8,-1-1 1,-1-1-1,-1-1 1,-1-1 0,26-38-1,-8 2 3,37-79 0,-38 59 36,-3-2 0,-4-1 1,35-161-1,-44 132 188,-6 0-1,1-179 1,-15 289-217,0 0 0,0 0 0,0 0 0,0 0 0,0 0 0,0 0 0,0 0 0,0 0 0,-1 0 0,1 0 0,0 0 0,0 0-1,0 0 1,0 1 0,0-1 0,0 0 0,0 0 0,-1 0 0,1 0 0,0 0 0,0-1 0,0 1 0,0 0 0,0 0 0,0 0 0,0 0 0,-1 0 0,1 0 0,0 0 0,0 0 0,0 0-1,0 0 1,0 0 0,0 0 0,0 0 0,0 0 0,0 0 0,0-1 0,-1 1 0,1 0 0,0 0 0,0 0 0,0 0 0,0 0 0,0 0 0,0 0 0,0 0 0,0-1 0,0 1 0,0 0-1,0 0 1,0 0 0,0 0 0,0 0 0,0 0 0,0 0 0,0-1 0,0 1 0,0 0 0,0 0 0,-6 12 48,-53 291 89,37-171-126,-6 39 2,-40 186 49,57-311-39,-2-1 0,-29 67 0,39-106-16,-2 5 19,0-1 0,0 1 0,1 0 0,0 0 0,1 0 0,0 1 0,1-1 0,-1 14 0,43-106 428,-29 60-423,1 0-1,0 1 0,2 0 1,1 1-1,0 0 0,34-31 1,-47 49-29,-1 0 0,1 0 1,0 0-1,-1 0 0,1 0 1,0 0-1,0 1 0,0-1 0,0 1 1,-1-1-1,1 1 0,0 0 1,0-1-1,0 1 0,0 0 1,0 0-1,0 1 0,0-1 0,0 0 1,0 1-1,0-1 0,0 1 1,-1-1-1,1 1 0,0 0 1,0 0-1,-1 0 0,1 0 0,0 0 1,-1 0-1,3 2 0,4 5 5,0-1-1,-1 2 0,1-1 0,7 13 0,-5-7 0,13 18 25,23 46-1,-4-8 42,-41-68-74,1 0 0,-1-1 0,1 1 0,-1-1 0,1 0 0,-1 1 0,1-1 0,0 0 0,0 0 0,0 0 0,0 0 0,0 0 0,0 0 0,0-1 0,0 1 0,0-1 0,4 1 0,10 0-3838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9:59.4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92 7024,'0'0'8816,"13"10"-8230,-5-3-473,-3-2-51,1 0 1,-1-1 0,1 1 0,0-2 0,0 1 0,0 0 0,0-1 0,1 0 0,0-1 0,-1 0 0,1 0-1,0 0 1,0 0 0,11 0 0,11-4 175,-1-1 0,1-1 0,-1-1-1,32-11 1,-6 2 74,240-65 1605,-180 46-4068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03.4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355 160 4120,'0'0'6984,"-12"-8"-6610,2 2-278,-1-2 57,0 1 0,0 0 0,-1 1 1,1 0-1,-1 1 0,-19-6 0,17 8 212,0 1 0,0 0 0,0 1 0,-16 0 0,24 2-209,-1 0-1,1 0 1,0 0-1,-1 0 1,1 1-1,0 0 1,0 1-1,0-1 0,1 1 1,-1 0-1,-7 5 1,6-2 46,0-1 0,1 1 0,-1 0 1,1 1-1,-10 12 0,14-15-116,-1 0-1,1 0 0,0 0 1,0 0-1,1 0 1,-1 0-1,1 0 1,0 1-1,0-1 0,0 1 1,1-1-1,-1 1 1,2 6-1,0-4 18,0-1-1,1 1 1,0-1 0,0 1 0,1-1-1,4 8 1,4 10 142,-10-21-222,1 3 57,0-1 1,0 1 0,1 0 0,0-1 0,0 1-1,0-1 1,1 0 0,0 0 0,4 5 0,9 8 174,-12-12-205,1 0 0,-1-1 0,1 0 0,0 0 0,0 0 0,0 0 0,1-1 0,-1 0 1,14 6-1,-9-7 0,9 5 110,38 7 1,-52-14-137,1 0 0,-1 0-1,0-1 1,0 0 0,0 0-1,0-1 1,0 0 0,0 0-1,0 0 1,11-4 0,6-4 40,0-1 0,-1-1 0,-1 0 0,0-2 1,0-1-1,29-25 0,-41 28-5,0 0 0,12-21 1,12-13 95,78-85 575,-109 128-707,0 0 1,0 0-1,0 0 1,0 0-1,0 0 1,1 0 0,-1 1-1,1-1 1,-1 1-1,1 0 1,0 0-1,-1 0 1,1 0 0,0 0-1,0 1 1,0-1-1,-1 1 1,1-1-1,0 1 1,4 1 0,4 0 17,0 1 0,0 0 0,0 0 0,11 6 1,11 1 9,-24-7-33,-6-2-3,-1 0 0,1 1 0,-1-1-1,1 1 1,-1 0 0,1 0 0,-1 0 0,4 2 0,-7-4-11,1 1 0,0 0 0,0 0 0,0 0 0,0 0 0,0 0 0,0-1 0,0 1 0,1 0 0,-1 0 0,0 0 0,0 0 1,0 0-1,0-1 0,0 1 0,0 0 0,0 0 0,0 0 0,0 0 0,0 0 0,0 0 0,0-1 0,1 1 0,-1 0 0,0 0 0,0 0 0,0 0 1,0 0-1,0 0 0,0 0 0,0 0 0,1 0 0,-1 0 0,0 0 0,0 0 0,0 0 0,0 0 0,0 0 0,1 0 0,-1 0 0,0 0 1,0 0-1,0 0 0,0 0 0,0 0 0,1 0 0,-1 0 0,0 0 0,0 0 0,0 0 0,0 0 0,0 0 0,0 0 0,1 0 0,-1 0 1,0 0-1,0 0 0,0 0 0,0 1 0,-3-15 137,-1 9-126,0 0 0,0 0 1,0 1-1,-1 0 0,1-1 1,-1 1-1,0 1 0,0-1 0,-1 1 1,1 0-1,-1 0 0,1 0 1,-1 1-1,0 0 0,0 0 0,0 1 1,0 0-1,0 0 0,0 0 0,-1 0 1,1 1-1,0 0 0,0 1 1,-1-1-1,-7 3 0,7-2-8,1 0 1,0 1-1,0-1 0,0 1 1,1 1-1,-1-1 0,0 1 0,1 0 1,0 0-1,-1 1 0,1 0 1,1-1-1,-1 2 0,0-1 0,1 0 1,0 1-1,0 0 0,1 0 1,-1 0-1,1 1 0,0-1 0,0 1 1,1-1-1,0 1 0,-3 10 1,3-4 1,0-1 1,1 1 0,0 0-1,1-1 1,0 1 0,1-1-1,0 1 1,4 17 0,-3-22 1,1 0-1,-1-1 1,1 1 0,0-1-1,0 0 1,1 0 0,0 0 0,0-1-1,0 1 1,1-1 0,0 0-1,0 0 1,0-1 0,1 1 0,10 6-1,-14-10-2,0 0-1,0 0 1,0 0 0,0-1-1,0 1 1,0-1-1,1 1 1,-1-1-1,0 0 1,0 1-1,0-1 1,0 0 0,1 0-1,-1-1 1,0 1-1,0 0 1,0-1-1,0 1 1,0-1 0,0 0-1,0 0 1,0 0-1,0 0 1,0 0-1,0 0 1,0 0 0,-1-1-1,1 1 1,1-2-1,4-4 16,-1 1 0,0-1-1,-1 0 1,0 0-1,8-15 1,0-2 52,-1-1 0,15-48 0,-23 59-17,0-1-1,-2 0 0,1 1 1,-2-1-1,0 0 0,0 0 1,-3-16-1,5 46-30,0 0 0,1 0-1,1-1 1,0 0 0,1 0 0,0 0 0,1-1 0,0 0-1,1 0 1,1-1 0,0 0 0,1 0 0,0-1 0,19 16 0,-25-24-14,0 0 0,0-1 0,0 0 1,0 0-1,1 0 0,-1 0 0,1 0 1,-1-1-1,1 0 0,-1 0 0,1 0 1,0-1-1,-1 0 0,1 1 0,0-2 1,0 1-1,-1 0 0,1-1 1,-1 0-1,1 0 0,0 0 0,-1-1 1,0 0-1,7-3 0,-4 1 15,0 0 0,0-1 0,0 0 0,-1 0 0,0-1 0,0 1 0,0-1 0,0-1-1,-1 1 1,0-1 0,-1 0 0,8-15 0,-1-3 110,-1 0 0,-1-1 0,-2 0 0,9-49-1,-16 74-123,0 0 0,0-1 0,0 1 0,1 0 0,-1-1 0,0 1 0,1 0 0,-1-1 0,1 1 0,-1 0 0,1 0 0,0 0 0,-1-1 0,1 1 0,0 0 0,0 0 0,0 0 0,1-1 0,-1 2 26,0 0-29,0 1 1,0 0-1,0 0 1,0-1 0,0 1-1,0 0 1,0 0-1,0 0 1,-1 0-1,1 0 1,0 0-1,0 0 1,-1 0 0,1 2-1,10 64 17,-2-6-33,-2-26-5,5 66 1,-12-81 10,0-1-1,-1 0 1,-1 0 0,-1 1 0,-5 20 0,7-39 3,1 0-1,0 0 0,-1 0 0,1 0 1,0 0-1,-1 0 0,1-1 0,-1 1 0,0 0 1,1 0-1,-1 0 0,0-1 0,1 1 0,-1 0 1,0-1-1,0 1 0,1-1 0,-1 1 0,0-1 1,0 1-1,0-1 0,0 1 0,0-1 1,0 0-1,-1 1 0,-1-1 3,0 0 1,0 0-1,0 0 0,0 0 1,0 0-1,0-1 0,0 1 0,-5-3 1,-4-1 29,0-1 0,-21-13-1,19 10 67,1-2 0,0 1-1,-20-21 1,33 30-100,-1 0 0,1 0 0,0 0 0,0-1-1,0 1 1,-1 0 0,1 0 0,0 0 0,0-1 0,0 1 0,0 0-1,0 0 1,0 0 0,-1-1 0,1 1 0,0 0 0,0 0 0,0-1 0,0 1-1,0 0 1,0 0 0,0-1 0,0 1 0,0 0 0,0 0 0,0-1-1,0 1 1,0 0 0,0 0 0,0-1 0,0 1 0,0 0 0,1 0-1,-1-1 1,0 1 0,0 0 0,0 0 0,0 0 0,0-1 0,1 1-1,-1 0 1,0 0 0,0 0 0,0-1 0,1 1 0,-1 0 0,0 0 0,0 0-1,0 0 1,1 0 0,-1 0 0,0 0 0,0-1 0,1 1 0,-1 0-1,1 0 1,16 0-20,20 10-1,69 8 1,-62-11 14,-14-2 1,0-2 0,60-1-1,-76-3 7,0 0 0,0-1 0,0-1 0,0 0 0,-1-1 0,1 0 0,-1-1 0,20-10 0,-32 14-2,19-10 28,-1-1 0,30-24 0,-45 33-19,1-1 0,-1 0 0,-1 0 0,1 0 0,0-1 0,-1 1 0,0-1 0,0 0 0,-1 1 1,1-1-1,-1-1 0,0 1 0,0 0 0,-1 0 0,1-1 0,0-8 0,-2 6 4,0 0 1,-1 0-1,0 0 1,0 0-1,-1 0 1,0 1-1,-1-1 1,1 1-1,-1-1 1,-1 1-1,1 0 0,-1 0 1,-1 0-1,1 1 1,-1 0-1,0-1 1,0 2-1,-1-1 1,0 1-1,-10-8 1,14 12-10,0 0-1,0 0 1,0 0 0,0 0 0,0 0 0,0 1-1,0-1 1,0 1 0,0-1 0,0 1 0,-1 0-1,1 0 1,0 0 0,0 0 0,0 0 0,0 1 0,0-1-1,0 1 1,0-1 0,-1 1 0,1 0 0,1-1-1,-1 1 1,0 0 0,0 1 0,-3 1 0,-2 3 9,0 0 1,0 1 0,0 0 0,-9 13-1,6-8-12,5-4 1,-1-1-1,2 1 1,-1 0 0,1 0 0,1 0-1,-1 1 1,1-1 0,1 1-1,0 0 1,0 0 0,0 0-1,1 0 1,1 0 0,-1 0-1,2 0 1,-1 0 0,3 10 0,-2-8-2,1 0 0,1 0 1,0-1-1,1 1 1,-1-1-1,2 0 0,0 0 1,0 0-1,1-1 0,0 0 1,0 0-1,1 0 1,15 14-1,-15-18 7,-1 0 1,1-1-1,0 1 0,0-2 1,0 1-1,0-1 0,1 0 1,-1-1-1,1 1 1,0-2-1,0 1 0,0-1 1,0 0-1,0-1 0,0 1 1,0-2-1,0 1 0,0-1 1,0 0-1,-1-1 0,1 0 1,0 0-1,-1-1 0,1 0 1,-1 0-1,0-1 0,0 0 1,0 0-1,0 0 0,11-11 1,1-6 43,-2-1 1,0-1-1,-1-1 1,-2 0-1,17-37 0,-23 41 2,-1-1 0,-1-1 0,-1 1 0,3-32-1,-5 32-18,-2 3 40,-1-3-4,0 21-67,0-1 1,0 1-1,0 0 0,0-1 0,0 1 0,0-1 0,0 1 1,0 0-1,0-1 0,1 1 0,-1-1 0,0 1 0,0 0 1,0-1-1,0 1 0,1 0 0,-1-1 0,0 1 0,0 0 1,1-1-1,-1 1 0,0 0 0,0-1 0,1 1 0,-1 0 1,0 0-1,1 0 0,0-1 0,1 2 4,0 1-1,0 0 1,0-1 0,0 1 0,0 0-1,-1 0 1,1 0 0,0 0 0,-1 0-1,1 0 1,1 4 0,-2-3 2,7 9 4,-2 0 0,0 0 0,0 0 0,-1 1 1,-1 0-1,0 0 0,0 1 0,2 24 0,-4-17-4,-1 1 0,-2-1 0,0 1 0,-7 39 0,8-60-6,0 0-1,0 0 1,-1-1-1,1 1 1,0 0 0,-1 0-1,1-1 1,-1 1-1,1 0 1,-1-1 0,1 1-1,-1-1 1,1 1-1,-1 0 1,1-1 0,-1 1-1,0-1 1,0 1-1,1-1 1,-1 0 0,0 1-1,-1-1 1,-24 3 72,19-3-46,-1-1-1,0 0 1,1-1-1,-11-2 1,7-1 34,0-1 0,1 1 0,-1-2 0,-13-10 0,13 5 83,9 7-70,7 8-44,13 9-33,1-1 0,0-1 0,1-1 0,0-1 0,0 0 0,1-1 0,24 4 0,62 13 0,-85-27 306,-9-2-3981,-11 4 1857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04.6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205 0 5624,'0'0'4953,"-7"13"-4364,-83 167 1669,84-170-1946,-1 0 0,0-1-1,-14 15 1,-6 8 650,25-30-872,1 0 0,-1-1 0,0 1 0,0-1 0,1 1 0,-1-1 1,0 1-1,-3 0 0,4-1-57,1-1-1,-1 0 1,1 1 0,-1-1 0,1 0 0,-1 0 0,0 0-1,1 0 1,-1 1 0,0-1 0,1 0 0,-1 0 0,1 0 0,-1 0-1,0 0 1,1 0 0,-1-1 0,0 1 0,1 0 0,-1 0-1,1 0 1,-1-1 0,0 1 0,1 0 0,-1 0 0,1-1 0,-1 1-1,1-1 1,-1 1 0,1 0 0,-1-1 0,1 1 0,0-1-1,-1 1 1,0-2 0,2-6 102,7-10-2284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06.4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1052 4512,'0'0'8032,"8"-18"-7336,1 1-495,-2 1 1,1 0 1,0 1-1,1 0 1,1 0-1,16-18 1,-7 13 441,0-1 0,-2-1-1,0 0 1,-1-2 0,16-31 0,-14 21 446,-12 24 51,-12 21 188,-14 29-856,2 0-1,-21 68 1,37-103-448,2-1 1,-1 1 0,1 0 0,-1 0 0,1-1 0,1 1-1,-1 0 1,1 0 0,-1 0 0,1-1 0,1 1 0,1 5 0,3 5 102,1 1 0,9 15 1,-15-29-100,0 0-1,0-1 1,0 1 0,0-1-1,1 0 1,-1 1 0,0-1 0,0 0-1,1 1 1,-1-1 0,1 0-1,-1 0 1,1 0 0,0-1-1,-1 1 1,1 0 0,0 0-1,0-1 1,3 1 0,0 0 87,0-1 0,1 0 0,-1 0 1,1-1-1,5-1 0,18 0 1412,-10 13-1421,-8-4-65,46 18 43,19 3 130,-72-27-204,9 3 317,-12-4-321,-1 0 0,0 0 1,0 0-1,1-1 0,-1 1 0,0 0 1,0 0-1,1 0 0,-1 0 0,0-1 1,0 1-1,1 0 0,-1 0 0,0-1 1,0 1-1,0 0 0,0 0 0,1-1 1,-1 1-1,0 0 0,0-1 0,0 1 1,0 0-1,0 0 0,0-1 0,0 1 1,0 0-1,0-1 0,0 1 0,0 0 1,0-1-1,0 1 0,0 0 1,0-1-1,0 1 0,0 0 0,0 0 1,0-1-1,-1 1 0,1 0 0,0-1 1,0 1-1,0 0 0,0 0 0,-1-1 1,1 1-1,-8-15 126,7 13-121,0 1 0,0-1 0,0 1 0,0-1 0,0 0 0,0 1 0,0-1 0,1 0 0,-1 0 0,1 0 0,0 0 0,-1 1 0,1-4 0,0 1 3,0 0 0,0 0 1,0 0-1,1 0 0,0 0 0,0 0 0,0 1 0,0-1 0,0 0 1,1 1-1,-1-1 0,1 1 0,3-5 0,27-59 30,47-89 67,-36 77-91,-9 18 19,-3-1 0,32-88 1,-3-71 186,-26 84-108,-31 126-99,-1 0-1,0 1 0,-1-2 0,0-15 0,1 20 3,-4 15-12,-5 7-8,1 0-1,0 1 0,1-1 0,-3 19 1,1-7-2,-29 141-2,-17 204 0,47-304-3,3-1-1,3 1 1,10 75 0,-9-135 10,1-1-1,0 0 1,1 0 0,-1 0 0,1 0 0,1-1-1,0 1 1,0-1 0,5 7 0,-9-12-8,1-1 1,-1 1-1,1-1 1,-1 1-1,0-1 1,1 1-1,-1-1 1,1 0-1,-1 1 1,1-1-1,-1 0 1,1 1-1,-1-1 1,1 0-1,-1 0 0,1 0 1,0 1-1,-1-1 1,1 0-1,-1 0 1,1 0-1,0 0 1,-1 0-1,1 0 1,-1 0-1,1 0 1,1 0-1,15-12-336,8-22-490,0-18-698,-18 35-1712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06.7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12256,'0'0'1916,"12"2"-1495,332 56 1913,-288-46-1170,93 7 0,-135-22-932,-11-2-2840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7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738 0 9144,'0'0'529,"-10"15"-366,-138 216 289,-39 67-67,-87 133 799,259-411-929,-1 0 0,-1-1 0,-22 19 1,8-8 740,43-51 287,20-15-2152,40-35-1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06.8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11048,'0'0'200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10.4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1 893 6632,'0'0'4569,"7"-15"-3968,15-32-200,8-17 414,2 1 1,54-77-1,-61 106-221,-1-1 0,-2-1-1,-2-1 1,27-67 0,-45 98-334,0 1 0,-1-1 1,1 1-1,-1-1 0,-1 1 0,1-9 0,-3 12 858,-2 6-524,-5 7-170,2 4-277,1 0 0,0 1 0,1 0 0,1 0 0,-3 20 0,4-20-75,-4 15 132,1 0 0,-2 57 0,8-79-150,0 1-1,1-1 1,0 1 0,0-1-1,1 0 1,0 1 0,1-1 0,0 0-1,1 0 1,-1-1 0,1 1-1,1-1 1,9 13 0,-9-15-14,1-1 0,0 0 0,0 0 1,0 0-1,0-1 0,1 0 0,0 0 1,0-1-1,0 0 0,0 0 1,1 0-1,-1-1 0,1 0 0,10 1 1,-10-3 2,1 0 1,-1-1 0,1 0 0,-1 0 0,1-1 0,-1 0-1,1 0 1,-1-1 0,12-5 0,-8 1 20,1-1 1,-1 0 0,-1 0-1,22-20 1,-12 7 14,0 0 0,-2-1 0,0-1 0,19-33 0,-31 46-49,-2-1 0,0 0-1,0 0 1,-1 0 0,5-22-1,-8 27-13,0-1-1,0 1 0,-1-1 0,0 1 0,0-1 1,-1 1-1,0-1 0,0 1 0,0 0 0,-1-1 1,-3-9-1,4 14-6,0 0 1,0-1 0,0 1-1,0 0 1,0 0-1,0 0 1,0 1-1,-1-1 1,1 0 0,-1 0-1,1 1 1,-1-1-1,0 1 1,1-1-1,-1 1 1,0 0-1,0 0 1,0-1 0,0 1-1,0 1 1,0-1-1,0 0 1,-4 0-1,3 1 2,0 0 0,0 1 0,0-1 1,0 1-1,0-1 0,1 1 0,-1 0 0,0 0 0,0 1 0,1-1 0,-1 1 0,1-1 0,-1 1 0,1 0 0,0-1 0,-1 1 0,-2 4 0,-2 2 4,1-1 1,1 1-1,-1 0 0,1 1 1,0-1-1,1 1 0,0 0 1,0 0-1,1 0 0,1 0 1,-1 1-1,1-1 0,1 1 1,0 0-1,0-1 0,1 1 1,0 0-1,2 14 0,-1-13 2,1-1 1,0 1-1,1-1 0,0 0 0,0 1 0,1-2 0,1 1 0,0 0 1,0-1-1,0 0 0,1 0 0,1 0 0,-1-1 0,2 0 0,-1 0 0,16 11 1,-18-15-3,0-1 0,0 0 1,1 0-1,0 0 0,0-1 1,0 0-1,0 0 0,0 0 1,0-1-1,0 0 0,0 0 1,7 0-1,-4-1 12,1-1-1,-1 0 1,0 0 0,0-1 0,0-1-1,0 1 1,12-6 0,-1-2 26,1-1 0,-2 0 0,0-2 0,0 0 0,29-28 0,-31 25 11,0-1 0,-1 0 0,-1-2 0,-1 0 0,0 0-1,-2-1 1,18-37 0,-16 10 369,-15 46-210,-3 7-118,-5 11-22,-5 21 13,1 2-1,-10 55 1,21-83-73,0 0 0,1 0 1,1 0-1,0 12 0,0-18-11,1-1 0,-1 1 0,1 0 0,0-1 0,1 1 0,-1-1 0,1 1 0,1-1 0,-1 0 0,4 6 0,-5-10-4,0 1 0,0-1 0,0 0 0,1 1 0,-1-1 0,0 0 0,1 0 0,-1 0 0,1 0 0,0 0 0,-1-1 0,1 1 0,-1 0 0,1-1 0,0 1 0,0-1 0,-1 0 0,1 1 0,0-1 0,0 0 0,2 0 0,17 3 273,-17 2 10,-5-10 63,1 5-326,-9-32 56,-26-225-40,19 153-49,6 0-1,2-113 0,8 215-2,0 0 0,0 0 0,1 0 1,-1 0-1,0 0 0,1 1 0,0-1 0,-1 0 0,1 0 0,1-2 0,4 2-56,1 13 26,-2 9 19,0 0 0,-1 0 1,-1 0-1,1 22 0,-5 83-41,-4-52 34,-4-1 0,-3 0 0,-2 0-1,-4-1 1,-3-1 0,-36 80-1,33-100 82,-37 61 0,58-107-43,-2 6 17,-1 0 0,0-1 0,-1 1 0,0-2 0,0 1 1,-1-1-1,-11 10 0,18-18-27,1 0-1,0 0 1,0 0 0,0 0-1,0 0 1,0 0-1,-1 0 1,1 0 0,0 0-1,0 0 1,0 0-1,0 0 1,-1 0 0,1 0-1,0 0 1,0 0-1,0 0 1,0 0 0,-1 0-1,1 0 1,0 0 0,0 0-1,0 0 1,0 0-1,-1 0 1,1 0 0,0 0-1,0 0 1,0 0-1,0-1 1,0 1 0,0 0-1,-1 0 1,1 0 0,0 0-1,0 0 1,0 0-1,0-1 1,0 1 0,0 0-1,0 0 1,0 0-1,0 0 1,0-1 0,0 1-1,0 0 1,-1 0-1,1 0 1,0 0 0,0-1-1,0 1 1,0 0 0,1 0-1,-1 0 1,0 0-1,0-1 1,0 1 0,1-12 63,3 3-56,0-1 0,1 1 0,0 0 0,0 0-1,1 1 1,7-9 0,29-33-53,2 2 0,2 2 0,2 2 0,2 2-1,107-69 1,-9 10-145,-144 98 186,0 0 1,-1-1-1,1 1 1,-1-1-1,0 1 1,0-1 0,0 0-1,4-8 1,7-9-3,-12 18 10,-1 1-1,0-1 1,1 1 0,-1-1 0,0 0-1,0 1 1,-1-1 0,1 0-1,0 0 1,-1 0 0,0 1-1,0-1 1,1 0 0,-2 0-1,1 0 1,0 0 0,-2-5-1,0-2 21,-1 0 0,0 0-1,-7-13 1,10 22-23,-1 1 1,1-1-1,-1 0 1,1 0-1,-1 0 1,0 1-1,1-1 1,-1 0-1,1 1 1,-1-1-1,0 0 1,0 1-1,0-1 1,1 1-1,-1-1 1,0 1-1,0 0 1,0-1-1,0 1 1,0 0-1,0-1 1,1 1-1,-1 0 1,0 0-1,0 0 1,0 0-1,0 0 1,0 0-1,0 0 1,0 0-1,0 0 1,0 1-1,0-1 1,0 0-1,0 1 1,1-1-1,-1 0 1,0 1-1,0-1 1,0 1-1,0-1 1,0 2-1,-4 1 7,1 0 1,0 0-1,0 1 0,0-1 0,1 1 0,-7 8 1,4-4-13,0 0 0,1 0 0,1 0 0,-1 0 1,1 1-1,1 0 0,-1 0 0,1 0 0,1 0 0,0 0 0,0 1 1,1-1-1,0 1 0,1 17 0,1-17 1,0 1-1,1 0 1,0-1-1,0 1 1,2-1-1,-1 0 1,1 0 0,10 19-1,-12-26 5,1 0 0,-1 0 0,0 0 1,1 0-1,0 0 0,-1 0 0,1-1 0,0 1 0,1-1 0,-1 0 1,0 0-1,1 0 0,-1-1 0,1 1 0,-1-1 0,1 1 0,0-1 1,-1-1-1,1 1 0,0 0 0,0-1 0,0 0 0,0 0 0,0 0 1,-1 0-1,1-1 0,0 1 0,4-2 0,3-2 8,0 0 0,-1-1 0,1 0 0,-1 0 0,-1-1 0,1-1 0,15-12-1,18-13 25,-20 17 2,0-1 0,-1-1 0,-1 0 0,-1-2 0,20-23 0,-37 37 5,0 1 0,0 0 0,0-1 0,-1 1 1,0-1-1,0 0 0,0 1 0,0-1 0,-1 0 0,0 0 0,0-1 0,0-8 0,-1 13 47,0 21 2,0-7-76,1 0-1,0 1 1,1-1 0,1 0-1,0 0 1,1 0-1,0-1 1,1 1-1,0-1 1,1 0-1,9 15 1,-13-24-7,0-1 0,0 1 0,0 0 0,0-1-1,0 1 1,1-1 0,-1 0 0,1 1 0,-1-1 0,1-1 0,0 1 0,0 0 0,0-1-1,0 1 1,0-1 0,0 0 0,0 0 0,1 0 0,-1 0 0,0-1 0,4 1 0,-2-1 4,0-1 0,1 0 0,-1 0 0,0 0 0,0 0 0,0-1 0,0 0 0,-1 0 0,1 0 0,0-1 0,-1 0 1,0 1-1,5-5 0,4-3 12,-1-1 0,-1 0 1,0 0-1,0-1 1,13-21-1,36-69 187,-7 9-119,-46 80-91,-6 9 0,1 1 0,0 0 0,0 0 0,0-1 0,0 1 0,3-3 0,-5 6 0,1 0 0,-1 0 0,0-1 0,0 1 0,1 0 0,-1 0 0,0 0 0,0 0 0,1 0 0,-1-1 0,0 1 0,1 0 0,-1 0 0,0 0 0,0 0 0,1 0 0,-1 0 0,0 0 0,1 0 0,-1 0 0,0 0 0,0 0 0,1 0 0,-1 0 0,0 1 0,1-1 0,-1 0 0,0 0 0,0 0 0,1 0 0,8 16 0,-3 3 0,0 0 0,-2 1 0,0 0 0,-1 0 0,0 0 0,-2 0 0,-1 0 0,0 0 0,-4 23 0,3-39 0,0 1 0,0 0 0,-1-1 0,0 1 0,0-1 0,0 0 0,0 1 0,0-1 0,-1 0 0,0 0 0,0-1 0,0 1 0,0-1 0,0 1 0,-1-1 0,-4 3 0,5-4 0,0 0 0,0 0 0,-1-1 0,1 1 0,-1-1 0,1 0 0,-1 1 0,0-2 0,1 1 0,-1 0 0,0-1 0,1 0 0,-1 0 0,0 0 0,0 0 0,1-1 0,-1 1 0,0-1 0,1 0 0,-6-2 0,-7-3 0,12 4 0,0 0 0,0 0 0,-1 1 0,1-1 0,-8 0 0,12 2 0,-1 0 0,1 0 0,-1 0 0,1 0 0,-1 0 0,0 0 0,1 0 0,-1 0 0,1 0 0,-1-1 0,1 1 0,-1 0 0,1 0 0,0 0 0,-1-1 0,1 1 0,-1 0 0,1-1 0,-1 1 0,1 0 0,0-1 0,-1 1 0,1-1 0,0 1 0,-1 0 0,1-1 0,0 1 0,0-1 0,-1 1 0,1-1 0,0 1 0,0-1 0,0 1 0,0-1 0,0 1 0,-1-1 0,1 1 0,0-1 0,0 1 0,0-1 0,0 1 0,1-1 0,-1 1 0,0-2 0,0 1 0,1 0 0,0-1 0,-1 1 0,1 0 0,0 0 0,0 0 0,-1 0 0,1 0 0,0 0 0,0 0 0,0 0 0,0 0 0,0 0 0,1 0 0,-1 0 0,0 1 0,2-2 0,9 0 0,0-1 0,0 2 0,1-1 0,-1 2 0,0 0 0,23 2 0,-17-1 0,45 4 0,20 1 0,-81-5 58,0-1 0,0 0 1,-1 1-1,1-1 0,0 1 0,0 0 1,0-1-1,0 1 0,0 0 0,-1 0 1,1 0-1,0 0 0,-1 1 0,2 1 0,10 10-4975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12.1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1 893 4216,'0'0'8401,"11"6"-7729,-6-3-587,-2-1-39,-1 0 1,1 0-1,0-1 1,0 1 0,0-1-1,0 0 1,0 1-1,0-1 1,0-1 0,0 1-1,0 0 1,0-1-1,0 0 1,1 1 0,-1-1-1,0-1 1,0 1-1,0 0 1,0-1 0,1 1-1,-1-1 1,0 0-1,0 0 1,0 0 0,0-1-1,0 1 1,-1-1-1,6-3 1,21-18 535,0-2-1,-2-1 1,42-50 0,-35 31 321,54-91 1,-63 88-426,-2-1 0,-2-1 0,-3 0 0,24-103 0,-37 129-302,13-70 404,-17 84-452,-1 0 1,1-1-1,-2 1 0,1-1 0,-1 1 1,-1-1-1,-3-9 0,5 19-101,0 1-1,0-1 0,0 1 1,0-1-1,0 1 0,0 0 1,0-1-1,-1 1 0,1-1 1,0 1-1,0 0 1,0-1-1,-1 1 0,1-1 1,0 1-1,-1 0 0,1-1 1,0 1-1,-1 0 0,1-1 1,0 1-1,-1 0 0,1 0 1,0-1-1,-1 1 0,1 0 1,-1 0-1,1 0 1,-1 0-1,1 0 0,0-1 1,-1 1-1,1 0 0,-1 0 1,-1 1 2,1-1 1,0 1-1,0-1 1,0 1-1,0 0 1,0 0-1,0-1 1,0 1-1,0 0 1,0 0-1,0 0 1,0 1-1,-23 38 256,11-14-158,2 2 0,1-1 1,2 1-1,-9 47 0,-8 123 345,21-158-371,0 7 158,3 92 0,2-115-134,2-1 0,1 1-1,1-1 1,1 0 0,16 40 0,-21-61-107,0 0 0,0 0 0,0 0 0,0 0 0,0-1 0,0 1-1,1 0 1,-1-1 0,1 1 0,-1-1 0,1 0 0,-1 1 0,1-1 0,0 0 0,0 0 0,-1 0 0,1 0 0,0 0 0,0 0 0,0-1 0,0 1 0,0-1 0,0 1 0,0-1 0,0 0 0,0 0-1,0 1 1,0-2 0,1 1 0,-1 0 0,0 0 0,0-1 0,0 1 0,0-1 0,3-1 0,7-2 61,0-1 0,-1-1 0,1 0 0,15-12-1,-19 13-53,5-4 22,-2 3-4,0-1 0,-1 0 0,0 0-1,0-1 1,-1-1 0,0 1 0,-1-1-1,15-21 1,11-29 500,-34 59-537,0 0 1,0 0 0,0 0 0,0 0-1,0 0 1,0 0 0,0 0-1,0 0 1,0 0 0,0 0-1,0 0 1,0 0 0,0 0-1,0 0 1,0 0 0,0 0 0,-1 0-1,1 0 1,0 0 0,0 0-1,0 0 1,0 0 0,0 0-1,0 0 1,0 0 0,0 0-1,0 0 1,0 0 0,0 0 0,0 0-1,0 0 1,0 0 0,0 0-1,0 0 1,0 0 0,0 0-1,0 0 1,0 0 0,0-1 0,0 1-1,0 0 1,0 0 0,0 0-1,0 0 1,0 0 0,0 0-1,0 0 1,0 0 0,0 0-1,0 0 1,-9 5 168,-11 10-27,16-10-129,-1 0 0,1 0-1,1 0 1,-1 0 0,1 1 0,0-1 0,0 1 0,0 0 0,1 0 0,0 0 0,0 0-1,-1 9 1,2-10-3,1 0 0,0 0 0,0 0 0,1 0 0,-1 0 0,1 0 0,0 0 0,1-1 0,-1 1 0,1 0 0,0-1 0,0 1 0,0-1 0,0 1 0,1-1 0,5 7 0,-4-8 5,-1 0 0,0 0-1,1 0 1,-1 0 0,1 0 0,0-1-1,0 1 1,0-1 0,1 0 0,-1-1-1,0 1 1,1-1 0,-1 0 0,1 0-1,-1 0 1,1 0 0,-1-1 0,8 0-1,-8 0 8,-1 0-1,0 0 1,1-1-1,-1 1 0,1-1 1,-1 0-1,0 0 1,1 0-1,-1 0 0,0-1 1,0 1-1,0-1 1,0 0-1,0 0 0,0 0 1,-1 0-1,1-1 1,-1 1-1,1-1 0,-1 1 1,0-1-1,0 0 1,0 0-1,0 0 0,2-4 1,-2 1-1,-1 0 1,1 0-1,-1 0 1,0-1-1,0 1 1,-1 0-1,1 0 1,-1-1 0,-1 1-1,1 0 1,-1 0-1,-1-1 1,1 1-1,-4-10 1,2 8-3,-1 1 0,1 0 1,-1-1-1,-1 1 1,1 1-1,-1-1 0,-1 1 1,1 0-1,-1 0 0,0 0 1,-7-4-1,-7-8 47,16 14-52,1 0 0,-1 1 0,0-1 1,0 1-1,0 0 0,0 0 0,0 1 0,-1-1 0,1 1 0,-1 0 0,0 0 0,1 0 0,-8-1 0,5 4 61,11 0 32,9 2-44,26 7-69,1-2 0,77 6 0,-102-12 0,0 1 0,1 0 0,-2 1 0,1 1 0,22 10 0,-23-8 453,-19-6-76,-16-6-5728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12.6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0 131 8432,'0'0'5416,"20"-6"-4744,485-88 2959,-319 79-2322,-28 3 246,-138 10-1104,-1 1 1,1 0-1,0 1 0,0 1 0,25 5 0,-27-5-761,-15-1-1847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26.7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101 1002 4816,'0'0'4822,"-11"6"-4444,-1 3-256,7-5-43,-1-1 0,1 1 1,-1-1-1,0 0 0,0 0 0,-10 2 0,-1 1 960,16-6-973,1 0 0,0 0 0,-1 0 0,1 0 0,0 1 0,0-1 0,-1 0 1,1 0-1,-1 0 0,1 0 0,0 0 0,-1 0 0,1 0 0,0 0 0,-1 0 0,1 0 0,0 0 0,-1 0 0,1 0 0,0 0 0,-1 0 0,1-1 0,0 1 0,-1 0 0,1 0 0,0 0 0,-1 0 0,1-1 0,0 1 0,-1-1 447,2-5 396,8-13-550,0 0-1,0 0 1,15-18-1,-5 6-37,68-112 1573,-19 24-132,-66 116-1626,0-1 0,0 0 0,-1 0 0,0 1 0,0-1 0,0 0 1,0 0-1,-1 0 0,1-4 0,-4 11-58,0 1 1,0-1-1,1 1 0,-1 0 0,1 0 1,-3 6-1,3-5-63,-44 113 263,41-103-213,1 0 0,1 0 0,0 0 0,1 1 0,0-1 0,2 20 0,0-32-51,0 0 0,0-1-1,1 1 1,-1 0 0,1-1 0,-1 1 0,1 0 0,0-1-1,0 1 1,0-1 0,1 1 0,-1-1 0,0 0-1,1 0 1,0 1 0,-1-1 0,1 0 0,0 0 0,0-1-1,0 1 1,1 0 0,-1-1 0,0 1 0,0-1 0,1 0-1,-1 1 1,1-1 0,-1-1 0,1 1 0,0 0-1,3 0 1,1 0 11,-1-1-1,1 1 1,-1-2-1,1 1 1,-1-1-1,1 0 1,-1 0-1,1 0 1,-1-1-1,0 0 0,12-6 1,-4 0 13,1-2-1,-1 0 1,17-16 0,1 0 35,-23 19-49,-1-1 0,1-1 0,7-10 0,15-14 23,51-48 231,-81 80-265,0 0 0,0 0 0,0 0-1,0 0 1,1 0 0,-1 0 0,0 0-1,0 0 1,1 1 0,-1-1 0,0 0 0,1 1-1,-1-1 1,0 1 0,1 0 0,1-1 0,-2 1-8,0 1 1,-1-1 0,1 0 0,-1 0 0,1 1-1,-1-1 1,1 0 0,-1 1 0,0-1 0,1 1-1,-1-1 1,1 0 0,-1 1 0,0-1 0,1 1-1,-1-1 1,0 1 0,0-1 0,1 1 0,-1-1-1,0 1 1,0-1 0,0 1 0,0 0 0,1-1-1,-1 1 1,0 0 0,0 8 30,0-1-1,0 1 1,-1-1-1,-1 10 1,0-7-18,-1 10 29,-1-1 1,-6 22-1,7-31-19,2-10-23,1-1 0,0 0 0,0 0 0,0 1 0,0-1 1,-1 0-1,1 0 0,0 1 0,0-1 0,0 0 1,0 0-1,0 1 0,0-1 0,0 0 0,0 0 0,0 1 1,0-1-1,0 0 0,0 1 0,0-1 0,0 0 1,0 0-1,0 1 0,0-1 0,0 0 0,0 0 0,0 1 1,1-1-1,-1 0 0,0 0 0,0 1 0,0-1 0,0 0 1,1 0-1,-1 0 0,0 1 0,0-1 0,0 0 1,1 0-1,11-6 110,21-25-15,-26 23-62,-4 5-30,5-5 43,0 0 1,1 1 0,0 0 0,0 0 0,0 1-1,18-9 1,-25 15-46,0-1 1,-1 1-1,1 0 0,0 1 0,-1-1 1,1 0-1,-1 0 0,1 1 0,0-1 0,-1 1 1,1 0-1,-1-1 0,1 1 0,-1 0 1,0 0-1,1 0 0,-1 0 0,0 0 0,1 0 1,-1 0-1,0 0 0,0 0 0,0 1 1,0-1-1,0 1 0,0-1 0,0 0 0,-1 1 1,2 1-1,1 4 3,1 0 1,-1 1-1,0-1 0,3 15 1,-4-15-2,10 41 3,-11-44-4,0-1 0,1 1 0,-1-1 0,1 0 0,0 0 0,0 0-1,0 0 1,0 0 0,1 0 0,-1 0 0,4 2 0,-4-4-2,-1 1 1,1-1-1,0 0 0,0 0 0,0 0 0,0 0 0,0 0 1,0 0-1,0 0 0,0-1 0,0 1 0,0-1 0,1 1 1,-1-1-1,0 0 0,0 0 0,0 0 0,1 0 1,-1 0-1,0-1 0,0 1 0,0-1 0,0 1 0,0-1 1,0 0-1,0 0 0,0 0 0,0 0 0,0 0 0,0 0 1,0 0-1,0-1 0,2-2 0,4 1 28,-8 3-32,1 0 1,-1 0-1,0 0 1,0 0-1,0 0 1,1 0-1,-1 0 1,0 0-1,0 0 1,0 0-1,0 0 1,1 0-1,-1 0 1,0 0-1,0 0 1,0 0-1,0-1 1,1 1-1,-1 0 0,0 0 1,0 0-1,0 0 1,0 0-1,0 0 1,0 0-1,1-1 1,-1 1-1,0 0 1,0 0-1,0 0 1,0 0-1,0-1 1,0 1-1,0 0 1,0 0-1,0 0 1,0 0-1,0-1 1,0 1-1,0 0 1,0 0-1,0 0 1,0 0-1,0-1 1,0 1-1,0 0 1,0 0-1,0-1 123,3-21-25,28-40-76,28-75 1,-41 94 2,5-19 3,27-116-1,-5-68-9,-25 108 76,-19 117-69,0 21-25,-1-1-1,0 1 1,0 0-1,0-1 1,0 1-1,0-1 1,0 1-1,0-1 1,0 1-1,0 0 1,0-1-1,0 1 1,0-1-1,0 1 1,0-1-1,0 1 1,-1 0-1,1-1 1,0 1-1,0-1 1,0 1-1,-1 0 1,1-1-1,0 1 1,0 0-1,-1-1 1,1 1-1,0 0 1,-1-1-1,1 1 1,0 0-1,-1 0 1,1-1-1,0 1 1,-1 0-1,1 0 1,-2 0-1,1 1-1,0 0 0,0 1 1,0-1-1,1 1 0,-1 0 0,0-1 0,0 1 0,1 0 1,-1-1-1,1 1 0,0 0 0,-1 2 0,-2 9-13,-22 58-54,-19 93 0,36-123 43,2 1-1,2 0 1,2 78-1,3-98 15,0 0-1,2 0 0,1-1 1,0 1-1,2-1 0,0 0 1,1-1-1,13 25 0,-16-39 12,0 0 0,0 0 0,0-1 0,1 1 0,-1-1 0,1 0-1,1 0 1,-1 0 0,1-1 0,9 6 0,-11-8 4,-1 0 0,1 0 1,0 0-1,0-1 0,0 1 0,0-1 0,0 0 1,0 0-1,0-1 0,0 1 0,0-1 0,1 0 0,-1 0 1,0 0-1,0 0 0,0-1 0,0 0 0,0 0 1,5-1-1,6-7 48,0 1 0,0-2 0,-1 0 1,0-1-1,-1 0 0,20-22 0,-30 30-35,0 0 1,-1 0-1,0 0 0,0 0 1,0 0-1,0-1 0,0 1 1,-1-1-1,0 1 0,1-1 1,-1 0-1,0 1 0,-1-1 1,1 0-1,-1-4 0,0-6 25,0 1-1,-1-1 0,-4-13 1,0-23 186,5 48-222,0 0 0,1 0 0,-1 1 0,1-1 0,-1 0 0,1 0-1,0 1 1,0-1 0,0 0 0,0 1 0,0-1 0,0 1 0,0 0 0,0-1 0,1 1 0,-1 0 0,0-1 0,1 1 0,-1 0 0,1 0 0,-1 0 0,1 0 0,0 1 0,0-1 0,-1 0 0,1 1-1,0-1 1,0 1 0,3-1 0,1 0-12,1 0 1,0 0-1,-1 0 0,1 1 0,0 0 0,12 2 0,-15-1 4,0 0 0,1 0 1,-1 1-1,0 0 0,0 0 0,0 0 0,0 0 1,0 1-1,-1-1 0,1 1 0,-1 0 0,1 0 1,-1 1-1,0-1 0,0 1 0,-1-1 0,1 1 0,-1 0 1,0 0-1,3 7 0,2 7-7,0 0 1,-2 0-1,6 30 1,-7-25 15,8 47-12,-9-46-27,10 41-1,-12-64 33,-1 0-1,1 0 0,0 0 1,-1 0-1,1 0 0,0 0 1,0 0-1,0 0 0,0 0 1,0 0-1,0 0 0,0-1 1,0 1-1,0-1 0,0 1 1,0 0-1,0-1 0,1 0 1,-1 1-1,0-1 0,0 0 1,1 1-1,-1-1 0,0 0 1,0 0-1,1 0 0,-1 0 1,0 0-1,0-1 0,1 1 1,1-1-1,3 0 8,1 0 0,-1-1 1,1 0-1,9-5 0,-7 3 5,-1-2 0,0 1 0,0-1 0,-1 0 0,0 0 0,0-1 0,0 0 0,10-15 0,-2 1 59,-1-1 1,12-26 0,-8-2 51,-12 33-56,-3 11 151,-1 13-116,-1 18-49,-1-20-24,2 28 44,5 35 1,-5-57-53,1 0 1,-1-1-1,1 0 1,1 1-1,0-1 1,1 0-1,7 13 0,-10-22-16,-1 0-1,0 0 0,1 1 0,-1-1 0,1 0 1,-1 0-1,1 0 0,-1 0 0,1-1 0,0 1 1,-1 0-1,1-1 0,0 1 0,0-1 0,-1 0 1,1 1-1,0-1 0,0 0 0,-1 0 0,1 0 0,0 0 1,0-1-1,3 0 0,40-11 22,-44 11-26,10-4 5,0-1 0,-1 0 0,1-1 0,-1 0 1,-1 0-1,1-1 0,8-10 0,-8 7 24,1 2 0,0-1 0,1 2 1,19-12-1,-30 19-21,0 0-1,0 1 1,0-1 0,1 0 0,-1 1 0,0-1 0,1 1-1,-1 0 1,0-1 0,1 1 0,-1 0 0,0 0 0,1 0-1,-1 0 1,0 0 0,1 0 0,-1 0 0,0 1 0,3 0 0,-3 0-3,0-1 0,-1 1 1,1 0-1,0 0 1,-1 0-1,1-1 0,-1 1 1,0 0-1,1 0 1,-1 0-1,0 0 0,1 0 1,-1 0-1,0 0 1,0 0-1,0 0 0,0 0 1,0 0-1,0 0 1,0 0-1,0 0 0,0 0 1,-1 0-1,1 0 1,0 0-1,-1 0 0,0 1 1,-7 36 26,7-28-19,-1 0-1,-1 1 1,0-1 0,-6 14 0,0-13 84,19-18 22,0 0-105,0-1-1,0 1 1,-1-1 0,0-1 0,0 0-1,7-10 1,-5 6 5,0 2-1,16-15 1,-25 25-8,0-1-1,0 1 1,1-1 0,-1 1 0,1 0-1,-1 0 1,1 0 0,-1 0 0,1 0 0,-1 0-1,6 0 1,47 118-75,-54-116 65,0 1 0,0-1 0,0 1 1,0-1-1,0 1 0,0-1 0,0 0 0,0 1 0,1-1 0,-1 0 0,1 0 1,-1 0-1,0 0 0,1 0 0,0 0 0,-1-1 0,1 1 0,-1 0 0,1-1 1,0 1-1,0-1 0,2 1 0,-2-1 3,1-1 0,-1 1 1,1-1-1,-1 1 0,1-1 0,-1 0 0,0 0 0,1 0 1,-1 0-1,0 0 0,0-1 0,0 1 0,4-3 0,3-5 16,0 0 0,0 0-1,-1-1 1,12-19 0,-14 21-12,2-4 2,0 0 0,0 0 0,-1-1 0,-1 1 0,0-2 0,-1 1 0,5-22 0,-4 9-5,-6 24-1,0 1 0,1 0 0,-1 0 0,0 0 1,1 0-1,-1 0 0,0 0 0,1 0 0,-1 0 0,1 0 0,0 0 1,-1 0-1,1 0 0,0 0 0,0 1 0,-1-1 0,1 0 0,0 0 1,1 0-1,-1 2-2,-1-1-1,0 1 1,1 0 0,-1-1 0,0 1 0,0 0 0,0 0 0,1 0 0,-1-1 0,0 1-1,0 0 1,0 0 0,0 0 0,0-1 0,-1 1 0,1 0 0,0 0 0,0-1-1,-1 3 1,0 1 6,-5 114 56,0-3-77,5-103 14,-1-1 1,0 1 0,-1 0 0,0-1-1,-1 0 1,-5 12 0,9-23-2,-1 1 1,1 0 0,-1 0-1,1-1 1,0 1-1,-1 0 1,0-1 0,1 1-1,-1-1 1,1 1 0,-1-1-1,0 1 1,1-1-1,-1 1 1,0-1 0,1 0-1,-1 1 1,0-1 0,0 0-1,0 0 1,1 1-1,-1-1 1,0 0 0,0 0-1,0 0 1,1 0-1,-1 0 1,0 0 0,0 0-1,0 0 1,1-1 0,-1 1-1,-1 0 1,0-1 4,0 0 1,0 0-1,0 0 0,0 0 1,0 0-1,0 0 0,1-1 1,-1 1-1,0-1 0,-2-2 1,-13-14 48,13 14-45,0 0-1,0 0 1,1 0 0,-1 0-1,1-1 1,0 0-1,1 1 1,-4-7 0,2 1 5,4 10-13,0 0-1,0 0 1,0 0 0,0 0 0,0 0-1,1 0 1,-1 0 0,0 0-1,0 0 1,0 0 0,0 0-1,0 0 1,0 0 0,0 0 0,0 0-1,0 0 1,0 0 0,0 0-1,0 0 1,1 0 0,-1 0-1,0 0 1,0 0 0,0 0 0,0 0-1,0 0 1,0 0 0,0 0-1,0 0 1,0 0 0,0 0-1,0 0 1,0 0 0,0 0-1,0 0 1,0 0 0,0-1 0,0 1-1,1 0 1,10 5 6,3 0-11,0-1 1,1 0-1,0-1 0,-1 0 1,1-1-1,0-1 1,0 0-1,0-1 0,0-1 1,0 0-1,0-1 0,-1-1 1,1 0-1,15-6 0,-3-2-13,-1-1 0,0-1 0,47-32 0,-57 34 34,-1-1 0,-1-1 0,1-1 0,-2 0 0,0-1 0,21-32 0,-32 44-12,2-3 9,0 1-1,-1-1 1,0 0-1,0 0 1,0-1-1,-1 1 1,0 0-1,3-13 1,-14 39 7,-1 13-10,5-16-42,0 0-1,2 0 1,-4 24-1,7-35 15,0 0-1,0 0 1,1-1-1,-1 1 1,1 0 0,0-1-1,1 1 1,-1-1-1,1 1 1,1-1 0,-1 0-1,1 0 1,-1 1-1,7 6 1,-8-11 16,-1 0 0,1-1 0,0 1-1,0 0 1,0 0 0,0-1 0,0 1 0,0-1 0,1 1 0,-1-1 0,0 1-1,0-1 1,0 0 0,0 1 0,0-1 0,1 0 0,-1 0 0,0 0-1,0 0 1,1 0 0,1-1 0,27-6 29,-25 6-26,37-15 17,-1-1-1,-1-2 1,68-43-1,-48 26-9,-37 26-20,9-5-14,-30 14 24,-1 0 0,1 1 0,-1-1 1,0 0-1,1 0 0,-1-1 1,0 1-1,0 0 0,0 0 0,0-1 1,0 1-1,0 0 0,0-1 0,0 1 1,1-3-1,-4 1 82,-4 6-47,-6 7-13,-14 17-4,17-20-7,1 2 0,0-1 1,0 1-1,1 0 0,0 1 0,1-1 0,-1 2 0,2-1 1,-9 21-1,13-27-11,1 0 0,-1 0 0,1 0 0,0 0 0,0 0 1,0 0-1,0 0 0,1 0 0,-1 0 0,1 0 0,0 0 0,0 0 1,1 0-1,-1 0 0,1-1 0,4 7 0,3 4-11,0-1-1,21 22 1,-23-27 8,23 12-652,-29-20 284,-3-2-151,-5-9-3578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26.8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15272,'0'0'1112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27.1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38 10448,'0'0'3024,"72"-38"-2704,-43 44-72,-9-4-8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27.4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8936,'0'0'968,"102"12"-608,-25 2 160,6 4 16,1 0-112,-11 0 16,-15 5-88,-3-5 8,-19 0-80,-12-10 8,-12 4-120,-12 4 0,-12 2-64,-18 0-8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27.6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0 154 9648,'0'0'512,"93"-93"-312,-23 57-8,3 18-192,-10 12 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31.6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248 760 5824,'0'0'5749,"-11"6"-5177,-22 12-178,-80 46 1788,105-58-1940,1-1-1,-1 1 1,1 1 0,0 0 0,0 0-1,1 0 1,0 1 0,1 0 0,-8 13-1,10-15-114,0-1-1,1 0 1,0 1-1,0 0 1,1-1-1,0 1 1,0 0-1,0 0 1,1 0-1,-1 0 1,1 0-1,1 0 1,-1 0-1,1-1 1,0 1-1,3 10 1,-3-13-72,1 0 0,-1 0 0,1 0 0,-1-1 0,1 1 0,0 0 1,0-1-1,0 1 0,0-1 0,0 0 0,1 1 0,-1-1 0,1 0 0,4 2 0,-2-1 7,0-1-1,1 1 1,0-1-1,-1 0 1,1-1-1,0 1 1,8 0-1,1-1 38,0-1 0,-1 0 0,1-1 0,0 0 0,25-7 0,-21 2-4,0-2 0,0 0 0,-1-1 0,0-1 0,-1-1 0,27-21 0,-9 7 49,-17 12-77,-2-1 1,1 0-1,-2-1 0,0 0 1,-1-1-1,0-1 0,-1-1 1,-1 1-1,-1-2 0,17-37 1,-13 16 60,-1-1-1,-2 0 1,-2-1 0,7-66 0,19-299 889,-39 324-361,3 82-597,-2 3-45,1 0 0,0 1 0,0-1 1,0 0-1,0 0 0,0 1 0,0-1 0,0 0 0,0 3 0,-1 4 6,-23 65 22,3 2 0,-14 96 0,-8 163 105,17-106 2,19-185-82,4-24 54,1 0 1,0 26 0,3-46-52,6-11 177,16-33-74,2 1-1,2 0 1,32-40 0,-56 80-149,0 0 1,1 0 0,-1 0 0,1 0 0,-1 1 0,1-1 0,0 1 0,0 0 0,0 0 0,6-3 0,-7 4-11,0 1-1,-1-1 1,1 1 0,-1 0-1,1 0 1,0 0 0,-1 0-1,1 0 1,0 0-1,-1 1 1,1-1 0,0 0-1,-1 1 1,1 0-1,-1-1 1,1 1 0,-1 0-1,1-1 1,-1 1 0,0 0-1,1 0 1,-1 0-1,0 0 1,0 1 0,0-1-1,1 0 1,-1 2-1,6 6 9,0 1 0,-2-1 0,1 2 0,-1-1 0,-1 0 0,1 1 0,-2 0 0,5 20 0,-4-13 10,1-1 1,11 24-1,-15-39-31,0-1 1,0 0-1,-1 0 0,1 1 1,0-1-1,0 0 0,0 0 1,0 0-1,0 0 0,1 0 0,-1-1 1,0 1-1,0 0 0,1 0 1,-1-1-1,0 1 0,1-1 0,-1 1 1,2-1-1,1 1 2,-1-1 0,1 1 0,-1-1 0,1 0 0,0-1 0,-1 1 0,7-2 0,1-1 8,-1 0 1,1-1 0,19-10-1,-5-1 19,-1-2 0,0-1 0,-2 0 1,0-2-1,-1-1 0,22-28 0,-41 47-21,0 0 0,-1 0 0,1-1 0,-1 1 0,1 0 0,-1-1 0,0 1 0,0-1 0,0 0 0,1-3 0,-2 5-7,0 0 0,0 0 0,0-1 0,0 1 1,0 0-1,0 0 0,0 0 0,-1 0 0,1 0 1,0-1-1,-1 1 0,1 0 0,-1 0 0,1 0 0,-1 0 1,1 0-1,-1 0 0,0 0 0,1 0 0,-1 1 1,0-1-1,0 0 0,0 0 0,0 1 0,0-1 0,0 0 1,-2 0-1,1 0 2,0 1 0,-1 0 0,1-1 0,-1 1-1,1 0 1,0 1 0,-1-1 0,1 0 0,-1 1 0,1-1 0,0 1 0,-1 0 0,1-1 0,0 1 0,0 0 0,0 1 0,0-1 0,0 0 0,-2 2-1,-15 9 22,1 0-1,0 1 0,1 1 0,1 1 1,-26 29-1,33-34-17,1 0 0,1 1 0,-1 1-1,2-1 1,0 1 0,0 0 0,1 1 0,0-1 0,1 1 0,-4 24 0,8-35-7,-1 0 0,1-1 0,0 1 0,0 0 0,0-1 0,0 1 0,0 0 0,0-1 0,0 1 0,1 0 0,-1 0 0,0-1 1,1 1-1,-1-1 0,1 1 0,0-1 0,0 1 0,0-1 0,0 1 0,-1-1 0,2 1 0,-1-1 0,0 0 0,0 0 0,0 1 0,1-1 0,2 1 0,-2-1 0,1 0 0,-1 0 0,1 0 0,0-1 0,0 0 0,-1 1 0,1-1 0,0 0 0,0 0 0,-1 0 0,1-1 0,0 1 0,0-1 0,-1 1 0,1-1 0,4-2 0,0 0 5,0-1 0,0 0-1,0 0 1,0 0 0,-1-1 0,10-9 0,33-38 61,-35 37-45,5-8 49,24-37 0,-8 11 110,-35 49-177,0 0 0,0 0-1,0 1 1,0-1-1,0 0 1,0 0-1,0 0 1,0 1 0,0-1-1,0 0 1,0 0-1,0 0 1,1 0 0,-1 1-1,0-1 1,0 0-1,0 0 1,0 0-1,0 0 1,0 0 0,1 1-1,-1-1 1,0 0-1,0 0 1,0 0 0,0 0-1,1 0 1,-1 0-1,0 0 1,0 0-1,0 0 1,1 1 0,-1-1-1,0 0 1,0 0-1,0 0 1,1 0-1,-1 0 1,0 0 0,0 0-1,0 0 1,1 0-1,-1-1 1,0 1 0,0 0-1,0 0 1,0 0-1,1 0 1,-1 0-1,0 0 1,0 0 0,0 0-1,0 0 1,1-1-1,-1 1 1,0 0-1,0 0 1,0 0 0,0 0-1,0-1 1,0 1-1,1 0 1,-1 0 0,0-1-1,0 20 46,0-2-40,1 1 0,0-1 0,1 0 0,1 1 0,8 25 0,-11-43-8,1 6 3,1 0-1,0 0 0,0 0 0,0-1 0,1 1 0,-1-1 0,1 1 0,1-1 0,4 6 0,-6-10 4,-1 1-1,1 0 0,0-1 0,0 1 0,0-1 0,1 0 0,-1 1 0,0-1 0,0 0 0,1 0 0,-1-1 0,1 1 0,-1 0 0,1-1 0,-1 0 0,1 1 0,-1-1 0,1 0 0,-1 0 0,1-1 0,-1 1 0,1 0 0,-1-1 0,5-1 0,6-2 16,-1-1 0,0 0 0,0-1 0,0 0 0,13-10 0,53-43 137,-62 45-77,28-32-1,-28 28 0,21-19 0,-29 28-47,0 0-1,0-1 1,-1 0-1,0-1 1,-1 1-1,0-1 1,4-13-1,1 1-21,-7 11-15,-7 9 39,2 3-32,-1 0 1,1 1-1,0-1 1,0 1-1,0 0 1,0-1-1,0 1 1,0 0-1,0 0 1,0-1-1,0 1 1,0 0-1,0 0 1,1 0-1,-2 2 1,-45 52 16,33-41-32,1 1 0,1 0 1,0 0-1,1 1 0,1 1 0,-16 33 0,25-48 11,1 0-1,-1 0 1,0 0 0,1 0-1,-1 0 1,1 0-1,0 0 1,-1 0 0,1 0-1,0 1 1,1-1 0,-1 0-1,0 0 1,0 0-1,1 0 1,-1 0 0,1 0-1,0 0 1,0 0-1,0 0 1,0 0 0,1 2-1,0-2-1,-1-1-1,1 0 1,0 0 0,-1 0-1,1 0 1,0 0-1,0 0 1,-1 0-1,1-1 1,0 1 0,0 0-1,0-1 1,0 0-1,0 1 1,0-1-1,0 0 1,0 0 0,0 0-1,0 0 1,0-1-1,0 1 1,3-1-1,0 0 7,0 0 0,0 0 0,0 1 0,0 0 0,0 0 0,0 0 0,0 1 0,0 0 0,8 2 0,26-12 54,-30 7-57,-1 0 0,0 0 0,0 0 0,0-1 0,0 0 0,0-1 0,0 0 0,-1 0 0,14-11 0,-3 1 25,-1-1 0,0 0 0,24-31 0,20-19 12,-40 40-1,-19 21-29,0 1 0,1 0 0,0-1-1,-1 1 1,1 0 0,0 0 0,1 1 0,-1-1 0,4-2-1,-2 3 0,-1 0 0,0-1 0,0 1 0,0-1 0,0 0 0,0 0 0,-1 0 0,0-1 0,1 1 0,-1-1 0,3-5 0,-6 9-5,0 0 1,0 0-1,0 0 0,0 0 0,0-1 0,0 1 0,0 0 0,0 0 0,0 0 0,0 0 0,0-1 0,0 1 1,0 0-1,0 0 0,0 0 0,0 0 0,0 0 0,0-1 0,0 1 0,0 0 0,0 0 0,0 0 1,0 0-1,0 0 0,-1 0 0,1-1 0,0 1 0,0 0 0,0 0 0,0 0 0,0 0 0,0 0 0,0 0 1,-1 0-1,1 0 0,0 0 0,0 0 0,0 0 0,0-1 0,0 1 0,-1 0 0,1 0 0,0 0 0,0 0 1,0 0-1,0 0 0,0 0 0,-1 0 0,1 0 0,0 0 0,0 1 0,0-1 0,0 0 0,-1 0 0,1 0 1,0 0-1,0 0 0,0 0 0,0 0 0,0 0 0,0 0 0,-1 0 0,1 0 0,0 1 0,0-1 0,0 0 1,0 0-1,-16 8 20,9-5-15,-8 6-13,0 0 0,1 0 0,0 2 1,0 0-1,1 0 0,0 1 0,-11 15 0,16-18-5,1 1 0,0 0 1,0 0-1,1 0 0,0 1 0,1-1 0,0 2 0,1-1 0,0 0 0,1 1 0,-3 17 0,6-27 10,0 1-1,-1-1 0,1 0 0,0 1 0,1-1 0,-1 0 0,0 1 0,1-1 1,-1 0-1,1 1 0,-1-1 0,1 0 0,0 0 0,0 1 0,2 2 1,-2-4-1,0 0 0,1 0-1,-1 0 1,0 0 0,0 0 0,1 0 0,-1 0 0,0 0 0,1-1 0,-1 1 0,1 0 0,-1-1 0,1 0 0,-1 1 0,1-1 0,-1 0 0,1 0 0,1 1 0,2-2 0,1 1 0,-1-1 0,0 0 0,0 0-1,0-1 1,0 1 0,0-1 0,0 0 0,-1-1 0,1 1 0,-1-1 0,8-5-1,-5 1 8,1 0-1,-1 0 1,-1-1-1,1 1 1,-1-2-1,6-11 1,26-56 34,-33 62 0,0-1 0,-1 0 0,0 0-1,-1-1 1,-1 1 0,0-1 0,-2-30 0,-1 73-7,-1 0 0,-9 41 0,1-16-19,-2 29 4,-19 114-61,25-170 18,0 0 0,-2 0-1,-1-1 1,-1 0 0,-23 40 0,32-62 24,0 0 0,-1 0 0,1 0 0,-1 0 0,1 0 0,-1 0 0,0 0 0,0 0 0,0 0 0,0-1 0,0 1 0,0-1 0,-5 3 0,6-4 5,-1 0 0,1 0 0,-1 0-1,1 0 1,-1 0 0,1 0 0,-1-1 0,1 1 0,-1 0 0,1-1 0,-1 1 0,1-1 0,0 0-1,-1 1 1,1-1 0,0 0 0,0 0 0,-1 0 0,1 0 0,0 0 0,0 0 0,0 0 0,0 0-1,-1-2 1,-3-3 17,0 0-1,1-1 0,-1 0 1,1 0-1,1-1 0,-1 1 0,1-1 1,0 1-1,1-1 0,-3-13 1,4 16-18,1 1 0,-1-1 0,1 1 1,0-1-1,0 1 0,0 0 0,0-1 0,1 1 1,-1-1-1,1 1 0,1 0 0,-1-1 0,0 1 1,1 0-1,0 0 0,0 0 0,0 0 1,1 0-1,-1 1 0,1-1 0,4-4 0,10-4-3,0 0 0,0 1 1,38-17-1,-8 5-17,3-5-40,95-36 0,-64 34 47,101-50-1,-175 76 28,1-1-1,-1 0 0,0 0 1,7-6-1,-13 10-9,0 0 0,0 0 1,0 0-1,1 0 0,-1 0 0,0-1 0,0 1 0,0 0 0,-1 0 0,1-1 0,0 1 0,0 0 0,-1-1 0,1 1 0,-1-1 0,1 1 0,-1-1 0,0 1 0,1-1 0,-1 1 1,0-1-1,0 1 0,0-1 0,0 0 0,0 1 0,-1-1 0,1 1 0,0-1 0,-2-1 0,2 1-1,-1 1 0,0 0 1,0 1-1,0-1 0,0 0 0,0 0 0,0 0 1,-1 0-1,1 1 0,0-1 0,0 1 1,-1-1-1,1 1 0,0-1 0,0 1 0,-1 0 1,1-1-1,0 1 0,-1 0 0,1 0 0,-1 0 1,1 0-1,0 0 0,-1 1 0,1-1 0,0 0 1,-1 0-1,1 1 0,0-1 0,0 1 1,-1-1-1,1 1 0,0 0 0,-1 0 0,-4 3 2,0-1 0,0 1 0,0-1 0,1 2 0,-7 5 0,10-8-4,-1 1 0,0 0 1,0 1-1,1-1 0,-1 0 1,1 1-1,0-1 1,0 1-1,1-1 0,-1 1 1,1 0-1,0 0 0,0 0 1,0 0-1,0 0 0,1 0 1,-1 0-1,1 0 0,0 0 1,0 0-1,1 0 1,-1 0-1,1 0 0,0 0 1,0 0-1,0 0 0,4 7 1,0 0 5,2 0 0,-1-1 0,2 0 0,-1 0 0,1 0 0,1-1 0,17 15 0,-16-17-4,0 0 0,1-1 0,0 1-1,0-2 1,0 0 0,1 0 0,0-1-1,-1-1 1,25 5 0,14-8-18,-26-1 315,-8-2-5157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7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21 8640,'0'0'720,"-7"10"-463,-2 0-169,-2 4 40,0 0 0,-9 19-1,17-29-70,1 0-1,0 0 0,0 0 1,0 0-1,1 1 0,-1-1 0,1 1 1,0-1-1,1 1 0,-1-1 1,1 1-1,0 0 0,0-1 0,0 1 1,1 4-1,-1-7-10,1-1 1,0 1-1,-1 0 1,1-1-1,0 1 0,0 0 1,0-1-1,0 1 1,0-1-1,0 0 1,0 1-1,0-1 0,1 0 1,-1 1-1,0-1 1,1 0-1,-1 0 0,4 1 1,-2-1 22,0 0 1,0 0-1,1 0 1,-1 0-1,0-1 0,1 1 1,-1-1-1,0 0 1,6 0-1,1-2 92,1 0-1,-1 0 0,0 0 1,1-2-1,10-4 1,-12 4-14,0-1 1,0 1 0,-1-2 0,0 1-1,0-1 1,0-1 0,-1 1 0,0-1-1,9-11 1,-14 15-100,0 1 0,0-1 0,0 0 0,0 0 0,-1 1-1,1-1 1,-1 0 0,0-1 0,0 1 0,0 0 0,0 0 0,0 0-1,-1-1 1,0 1 0,1 0 0,-1-1 0,0 1 0,-1 0 0,1 0-1,-1-1 1,1 1 0,-1 0 0,0 0 0,0 0 0,0-1 0,-1 1 0,1 0-1,-1 1 1,1-1 0,-1 0 0,-3-3 0,3 4-17,0 0 1,0 0 0,-1 0-1,1 1 1,0-1 0,-1 0-1,1 1 1,-1 0 0,0 0-1,1 0 1,-1 0 0,0 0-1,0 0 1,0 1 0,0-1-1,0 1 1,0 0-1,1 0 1,-1 0 0,0 0-1,-4 1 1,-5 1 52,1 0-1,-1 1 1,-20 8-1,5 0 26,1 1 0,0 1-1,-32 21 1,43-24-70,0 1-1,1 1 1,0 0 0,1 1-1,1 1 1,-15 18 0,23-21-112,8-8 37,11-5-1409,-12 1 464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33.1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274 589 7328,'0'0'6076,"-13"-3"-5495,0-2-399,8 3-104,0 0 1,0 0-1,-1 1 1,1 0-1,-1 0 0,1 0 1,-1 0-1,0 1 1,1 0-1,-1 0 1,1 1-1,-1-1 0,-6 3 1,-10 3 585,0 0-1,-22 11 1,38-14-406,0 0-1,0 0 1,0 0-1,0 1 1,1 0-1,0 0 1,-1 1-1,1-1 1,1 1-1,-1 0 1,-5 9-1,9-13-186,0 1 0,0-1 0,1 1 0,-1-1 0,0 1-1,1-1 1,0 1 0,-1-1 0,1 1 0,0 0 0,0-1 0,0 1 0,0 0 0,0-1-1,0 1 1,0 0 0,0-1 0,1 1 0,-1-1 0,1 1 0,-1-1 0,1 1 0,0-1-1,-1 1 1,1-1 0,0 1 0,0-1 0,0 0 0,0 1 0,0-1 0,1 0 0,-1 0-1,0 0 1,0 0 0,1 0 0,-1 0 0,1 0 0,-1-1 0,2 2 0,4 1 33,0 1 0,0-1 0,0-1 1,1 1-1,-1-1 0,15 2 0,-14-3-32,1 0-1,-1-1 0,0 0 1,0 0-1,0-1 1,15-2-1,-19 1-44,0 1-1,-1-1 0,1 1 1,-1-1-1,1 0 1,-1 0-1,0-1 1,0 1-1,0-1 0,0 1 1,0-1-1,0 0 1,-1 0-1,1 0 1,-1-1-1,2-3 1,-2 4-5,0-1 1,0 0 0,0 0 0,-1 0 0,1 0-1,-1 0 1,0 0 0,0 0 0,0 0-1,-1-1 1,1 1 0,-1 0 0,0 0 0,-1-1-1,1 1 1,-1 0 0,0 0 0,1-1 0,-2 1-1,-1-5 1,0 2 24,0 0 1,-1 0-1,0 0 0,0 1 0,-1 0 0,0-1 0,-9-8 1,8 4 104,5 10-140,1 0 1,0 0 0,0 1-1,-1-1 1,1 0-1,0 0 1,-1 1-1,1-1 1,-1 0 0,1 1-1,-1-1 1,1 1-1,-1-1 1,1 0 0,-1 1-1,0-1 1,1 1-1,-1 0 1,0-1 0,7-1 53,0-1 1,0 1-1,0-1 1,0-1-1,10-6 1,-7 4-28,16-10 8,0-1 0,-1-1 0,-1-1 0,-1-1 0,-1-1 0,-1-1 0,0 0 0,-2-2 0,-1 0 0,-1-1 0,23-47 0,-27 45 95,-1-1 0,-1 0 0,-1-1 0,5-37-1,-14 62 336,-4 13-332,-5 21-77,-54 228 208,-24 78-148,-3-85-96,78-216-37,-18 35 1,24-56 10,-1-1 0,-1-1 0,0 1 0,-1-1 1,-14 15-1,22-26-3,1-1-1,-1 1 1,1-1 0,-1 1 0,1 0-1,-1-1 1,1 1 0,-1-1 0,0 0-1,1 1 1,-1-1 0,0 1 0,1-1-1,-1 0 1,0 0 0,1 1 0,-1-1-1,0 0 1,0 0 0,1 0-1,-1 0 1,0 0 0,0 0 0,1 0-1,-1 0 1,0 0 0,0 0 0,1 0-1,-1 0 1,0-1 0,0 1 0,1 0-1,-1-1 1,0 1 0,1 0 0,-1-1-1,0 1 1,1-1 0,-1 1 0,1-1-1,-1 1 1,1-1 0,-1 1 0,1-1-1,-1 0 1,1 1 0,-1-1 0,1 0-1,-1 0 1,-2-6 16,0 0 1,0 0-1,1 0 0,-2-9 0,1 7 10,-1-5 17,1 0-1,-3-17 1,5 26-23,1 0-1,0 0 1,0 0-1,0 0 1,1 0 0,-1 0-1,1 0 1,1 1 0,-1-1-1,3-5 1,-3 8-13,0 0 1,1 0-1,0 1 1,-1-1 0,1 0-1,0 1 1,0 0-1,0-1 1,0 1-1,3-1 1,4-4 6,-1 1-9,1 0 1,0 0-1,0 1 1,0 1-1,0-1 0,1 1 1,13-2-1,71-5 13,-39 6-18,-44 4-11,0 0-1,1 1 1,-1 0 0,0 1 0,0 0-1,0 1 1,20 7 0,-19-6-1135,0 0 0,0-1-1,22 3 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36.3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1212 6520,'0'0'9873,"8"-15"-9301,-2 3-448,8-16 181,1 2 0,23-31 1,22-21 403,170-244 3251,-230 322-3943,0 0 1,0 0 0,0 0-1,0-1 1,0 1-1,0 0 1,0 0-1,0 0 1,0 0-1,0 0 1,0-1-1,0 1 1,1 0-1,-1 0 1,0 0-1,0 0 1,0 0-1,0 0 1,0 0-1,0 0 1,0-1-1,0 1 1,1 0-1,-1 0 1,0 0-1,0 0 1,0 0-1,0 0 1,0 0-1,0 0 1,1 0-1,-1 0 1,0 0-1,0 0 1,0 0-1,0 0 1,0 0-1,0 0 1,1 0-1,-1 0 1,0 0-1,0 0 1,0 0-1,0 0 1,0 0-1,1 0 1,-1 0 0,0 0-1,0 0 1,0 0-1,0 0 1,0 1-1,3 9 421,-2 17-81,-10 29 21,-19 66 0,17-80-246,-3 7 9,9-34-29,0 0 0,2 1 0,-1-1 0,-1 30 0,5-44-104,0-1 1,0 0-1,0 1 0,0-1 1,0 0-1,0 1 0,1-1 1,-1 1-1,0-1 0,0 0 1,0 1-1,0-1 0,0 0 1,1 1-1,-1-1 0,0 0 1,0 0-1,1 1 0,-1-1 1,0 0-1,0 0 0,1 1 1,-1-1-1,0 0 0,1 0 1,-1 0-1,0 1 0,1-1 1,-1 0-1,0 0 0,1 0 1,-1 0-1,1 0 0,-1 0 1,0 0-1,1 0 1,-1 0-1,0 0 0,1 0 1,-1 0-1,1 0 0,-1 0 1,20-5 85,-16 3-64,3 0-9,1-2 0,-1 1 0,0-1 0,0-1 1,-1 1-1,11-9 0,36-40 92,-14 14-16,105-84 266,-144 122-360,0 1 1,1-1-1,-1 1 1,0 0-1,1-1 0,-1 1 1,0-1-1,1 1 1,-1 0-1,1 0 1,-1-1-1,1 1 0,-1 0 1,0 0-1,1-1 1,-1 1-1,1 0 1,-1 0-1,1 0 1,0 0-1,-1 0 0,1 0 1,-1 0-1,1 0 1,-1 0-1,1 0 1,-1 0-1,1 0 0,-1 0 1,1 0-1,-1 1 1,1-1-1,-1 0 1,1 0-1,-1 0 1,0 1-1,1-1 0,-1 0 1,1 1-1,-1-1 1,0 0-1,1 1 1,-1-1-1,0 1 0,1-1 1,-1 0-1,0 1 1,1-1-1,-1 1 1,0-1-1,0 1 0,0-1 1,1 2-1,5 30 77,-5-27-77,3 53 69,3 26 13,-6-74-76,1-1 1,0 0 0,1 0-1,0 0 1,0-1-1,8 15 1,-9-20-8,1 0 1,-1 0 0,1-1 0,0 1-1,0-1 1,0 1 0,0-1-1,0 0 1,0 0 0,0-1-1,1 1 1,-1-1 0,1 0-1,-1 1 1,8 0 0,5 1 7,1-1 1,17 1 0,-30-3-9,18 0 11,0-1-1,0-1 1,0-1 0,0 0-1,-1-2 1,1-1-1,-1-1 1,-1 0 0,1-2-1,33-18 1,-48 23-2,0 0 0,-1 0 0,1 0 0,-1 0 0,0-1 0,0 0 0,0 0-1,-1 0 1,0-1 0,0 0 0,0 0 0,-1 0 0,0 0 0,0 0 0,0 0 0,-1-1 0,0 0 0,0 1 0,0-1 0,-1 0 0,0 0 0,-1-9 0,0 15-7,0 0 0,0 0 0,0 1 0,0-1 0,0 0 0,0 0 1,-1 0-1,1 0 0,0 1 0,-1-1 0,1 0 0,-1 0 0,1 1 0,-1-1 0,1 0 1,-1 1-1,1-1 0,-1 0 0,0 1 0,1-1 0,-1 1 0,0-1 0,1 1 0,-1 0 1,0-1-1,0 1 0,1 0 0,-1-1 0,0 1 0,0 0 0,0 0 0,0-1 0,1 1 1,-1 0-1,0 0 0,0 0 0,0 0 0,0 0 0,-1 1 0,-1-1 6,0 1 0,0 0-1,0-1 1,0 1 0,0 0-1,0 1 1,1-1 0,-1 0-1,0 1 1,-2 2-1,-6 5 4,1 1 0,0 0-1,1 0 1,1 1 0,-1 1-1,-11 20 1,10-13-10,1 1 0,1 0 0,-11 36-1,17-46-5,1 0 0,0 0-1,0 0 1,1 0 0,0 0-1,0 0 1,1 0-1,1 0 1,0 0 0,0 0-1,1 0 1,0-1 0,7 14-1,-8-18 0,0-1 0,0 1-1,1 0 1,0-1 0,0 1 0,1-1-1,-1 0 1,1 0 0,0 0-1,0-1 1,0 1 0,0-1 0,1 0-1,-1 0 1,1 0 0,0-1 0,0 0-1,0 0 1,0 0 0,0 0-1,0-1 1,0 0 0,1 0 0,-1 0-1,0-1 1,8 0 0,-4-1 3,-1 0-1,0-1 1,0 0 0,1 0 0,-2-1 0,1 0 0,0 0 0,-1-1-1,1 0 1,-1-1 0,0 1 0,12-12 0,2-4 24,0-1-1,24-33 1,-14 16 6,79-115 131,-98 136-142,20-48 136,-37 76-105,1-1-1,-5 20 1,-4 14-32,4-20-1,-23 72-4,29-86-19,1 2-1,0-1 1,1 0 0,0 0-1,0 0 1,2 19-1,-1-29 8,0 0 0,0 0-1,1 0 1,-1 0 0,0 0-1,0 0 1,0 0 0,1 0 0,-1 0-1,1 0 1,-1 0 0,0 0 0,1 0-1,0-1 1,-1 1 0,1 0-1,-1 0 1,1-1 0,0 1 0,0 0-1,-1-1 1,2 2 0,-1-2-1,0 0 1,0 0-1,0 0 1,0 0-1,0 0 1,0 0-1,0 0 1,0 0-1,0 0 1,0-1-1,-1 1 1,1 0-1,0 0 1,0-1-1,0 1 1,0-1-1,0 1 1,1-2-1,5-4-3,1 0 0,-1-1 1,11-13-1,-13 14 3,14-17 13,18-29 0,-20 27 5,23-26-1,-30 39 12,0-2 0,13-23 0,-16 26 7,-5 11 73,-2 7-74,-2 10-17,-1 1 0,2 0 0,0 33 0,1-46-17,1 1 0,-1-1 0,1 0 0,0 0 0,0 0 0,1 0 0,0 0 0,0 0 0,0-1 0,0 1-1,1-1 1,0 1 0,-1-1 0,2 0 0,3 5 0,-4-7 0,-1 0-1,1-1 1,0 1-1,-1-1 1,1 0-1,0 0 0,0 0 1,0 0-1,0 0 1,0 0-1,0-1 1,0 0-1,0 1 0,0-1 1,1 0-1,-1-1 1,0 1-1,5-1 1,3-2-8,1 0 1,0 0 0,17-8-1,-10 1 3,0 0 0,-1-1 0,0-1 0,-1 0 0,0-2-1,19-19 1,-10 6 0,-1-1 1,39-57-1,-45 53 3,-1-1 0,-2 0 0,22-61 0,21-111 15,-52 176-8,2-3 3,74-340 148,-81 360-147,-1 0 0,0 0-1,0 0 1,-2 0-1,1 0 1,-5-19-1,5 31-6,0-1-1,0 1 1,0-1-1,0 1 0,0 0 1,0-1-1,0 1 0,0-1 1,0 1-1,-1 0 0,1-1 1,0 1-1,0-1 0,0 1 1,-1 0-1,1-1 1,0 1-1,0 0 0,-1 0 1,1-1-1,0 1 0,-1 0 1,1-1-1,0 1 0,-1 0 1,1 0-1,-1 0 0,1 0 1,0-1-1,-1 1 1,1 0-1,-1 0 0,1 0 1,0 0-1,-1 0 0,1 0 1,-1 0-1,1 0 0,0 0 1,-1 0-1,0 0 1,0 1-1,-1 0 0,1 0 0,-1-1 0,1 1 1,0 0-1,-1 0 0,1 1 0,0-1 1,0 0-1,0 0 0,-2 2 0,-13 23-14,2 0-1,0 1 0,1 0 0,-13 43 0,-5 32-73,5 1 0,-16 118 0,32-156-8,2 1-1,3 0 1,2 0 0,14 131 0,-10-189 77,1 0 1,0 0-1,0 0 1,0 0-1,1-1 0,0 1 1,1-1-1,-1 1 1,1-1-1,1-1 1,6 9-1,-9-13 16,0-1 1,1 1-1,-1-1 0,1 1 1,-1-1-1,1 0 0,0 0 0,-1-1 1,1 1-1,0 0 0,0-1 1,-1 1-1,1-1 0,0 0 0,0 0 1,0 0-1,0-1 0,-1 1 1,1-1-1,0 1 0,0-1 1,3-1-1,6-2 2,0 0-1,-1-1 1,20-10 0,-14 5 7,1-1 0,-2-1 0,1 0 0,-2-1 0,18-18 0,-25 22 9,0-1 0,-1 0 0,0 0-1,0-1 1,-2 0 0,1 0 0,-1 0 0,0 0-1,5-24 1,-8 25 7,0 6 3,-1 0 0,0 1-1,0-1 1,-1 0 0,1 0 0,-1 0 0,0 0-1,0-1 1,0 1 0,0 0 0,-1 0 0,1 0-1,-3-5 1,2 7-3,0 0-1,0-1 1,1 1-1,-1 0 1,1-1-1,-1 1 1,1 0-1,0-1 1,0-4-1,0 7-18,0-1 0,0 0 0,1 0 0,-1 1-1,0-1 1,1 0 0,-1 1 0,1-1 0,-1 1 0,1-1-1,-1 0 1,1 1 0,-1-1 0,1 1 0,-1 0-1,1-1 1,0 1 0,-1-1 0,1 1 0,0 0-1,-1-1 1,1 1 0,0 0 0,1 0 0,20-6-21,-20 5 22,2 0-6,0 1 0,0-1 0,0 1 0,0-1 0,0 1 0,0 0 0,4 1 0,-6-1 1,0 1-1,-1 0 1,1-1 0,0 1 0,-1 0-1,1 0 1,-1 0 0,0 0 0,1 0 0,-1 0-1,0 0 1,1 0 0,-1 1 0,0-1-1,0 1 1,0-1 0,0 0 0,0 1 0,-1 0-1,2 1 1,1 6-4,0-1 0,-1 1 0,0-1 0,0 1 0,-1 0 0,0 0-1,-1 0 1,0 9 0,-8 74-45,7-83 47,-6 31-14,3-19 20,1 0-1,-1 22 1,4-38 0,0 1 0,1-1-1,-1 0 1,1 0 0,0 1 0,0-1 0,0 0-1,1 0 1,0 0 0,0 0 0,0 0 0,1-1-1,3 7 1,-5-10-4,1 1 1,-1-1-1,0 0 1,1 1-1,-1-1 0,1 0 1,-1 0-1,1 0 0,0 0 1,-1 0-1,1 0 1,0-1-1,0 1 0,-1-1 1,1 1-1,0-1 0,2 1 1,0-1 0,1 0 0,-1 0 0,0-1 1,0 1-1,0-1 0,0 0 0,7-2 1,4-3 1,0-1 1,-1 0 0,16-11 0,-23 14-4,17-13 13,0 0 0,-2-2 0,0-1-1,-1 0 1,-1-2 0,-1 0 0,-1-1 0,-1-1-1,18-33 1,-24 35 9,-11 21-18,1 0 0,-1 0-1,1 1 1,-1-1-1,0 0 1,1 0-1,-1 0 1,0 0-1,0 0 1,0 0-1,0 0 1,0 0-1,0 0 1,0 0-1,0 0 1,0 0-1,0 0 1,0 0-1,-1 0 1,1 0 0,-1-1-1,0 2 1,1 0 1,-1 0-1,0 0 1,1 0-1,-1 0 0,0 0 1,1 0-1,-1 0 0,1 0 1,-1 0-1,0 0 0,1 0 1,-1 1-1,0-1 0,1 0 1,-1 1-1,1-1 0,-1 0 1,1 1-1,-1-1 1,1 0-1,-1 1 0,1-1 1,-1 1-1,1-1 0,-1 1 1,-18 19 34,13-14-24,-11 10 1,2 1 0,-27 36 0,35-43-7,1 0 1,0 0 0,0 1-1,1-1 1,0 2-1,1-1 1,-4 17-1,8-27-3,-1 1-1,1 0 0,0 0 1,-1 0-1,1 0 1,0 0-1,0 0 1,0 0-1,1 0 1,-1 0-1,0 0 1,1 0-1,-1 0 1,1 0-1,0 0 0,-1 0 1,1 0-1,0 0 1,0-1-1,0 1 1,1 0-1,-1-1 1,0 1-1,1-1 1,-1 1-1,1-1 0,-1 0 1,1 0-1,-1 0 1,1 1-1,0-2 1,0 1-1,0 0 1,2 1-1,0-1 4,0 0-1,0-1 0,0 1 1,1-1-1,-1 0 1,0 0-1,0-1 1,0 1-1,0-1 1,0 0-1,0 0 1,0 0-1,0 0 0,-1-1 1,1 1-1,4-4 1,3-2 3,-1-1 0,0 0 0,0 0-1,-1-1 1,0-1 0,-1 0 0,0 0 0,10-15 0,45-93 146,-62 116-155,13-44 189,-24 111-80,8-44-109,0 39-1,3-53-1,-1 0-1,1 1 0,0-1 1,1 0-1,0 0 1,0 0-1,0 0 0,1 0 1,4 7-1,-6-12 0,1-1 0,-1 1 0,1 0 0,0-1 0,-1 1 0,1-1 0,0 0 0,0 0 0,0 1 0,0-1 0,0-1 0,0 1 0,1 0 0,-1 0 0,0-1 0,0 1 0,1-1 0,-1 0 0,0 0 0,0 0 0,1 0 0,3 0 0,5-2 0,-1 1 0,1-1 0,15-6 0,-12 3 4,0-1 1,-1 0-1,0-2 0,0 1 1,-1-1-1,0-1 0,0 0 1,12-14-1,1-3 14,-1-1-1,26-37 1,-15 12 5,-4-1 0,41-90 1,31-120-27,-89 227 10,-2-1 1,-1-1 0,-2 0 0,6-62-1,-14 95-2,-1 0 0,0 0 0,0 0-1,-1-1 1,1 1 0,-3-7 0,3 12-5,0 0 0,0 0 1,0 0-1,0-1 1,0 1-1,0 0 0,0 0 1,-1 0-1,1 0 0,0 0 1,0 0-1,0 0 0,0 0 1,0 0-1,-1 0 1,1-1-1,0 1 0,0 0 1,0 0-1,0 0 0,-1 0 1,1 0-1,0 0 0,0 0 1,0 0-1,0 0 1,-1 0-1,1 0 0,0 1 1,0-1-1,0 0 0,0 0 1,0 0-1,-1 0 0,1 0 1,0 0-1,0 0 1,0 0-1,0 0 0,0 0 1,-1 1-1,1-1 0,0 0 1,0 0-1,0 0 0,0 0 1,0 0-1,0 0 1,0 1-1,0-1 0,0 0 1,0 0-1,0 0 0,-10 13-10,10-13 10,-24 36-16,3 1 0,0 1 0,3 0 1,1 2-1,-15 56 0,9-12-61,-19 145 0,39-199 42,2 0-1,1 0 1,1 0 0,2 0 0,0 0 0,3-1 0,15 52-1,-18-71 22,1-1-1,0 1 1,1 0-1,0-1 0,0 0 1,1 0-1,0-1 0,11 11 1,-3-4-11,1-2 1,0 0 0,25 16-1,-35-26 70,-1-1 1,0 0-1,1 0 0,-1 0 0,1-1 0,6 2 1,9-4-730,-20 1 510,1 0 0,0 0 0,-1-1 1,1 1-1,-1 0 0,1-1 0,0 1 0,-1-1 0,1 1 0,-1-1 0,1 1 0,-1-1 1,1 1-1,-1-1 0,1 1 0,-1-1 0,0 1 0,1-1 0,-1 0 0,0 1 0,0-1 0,1-1 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36.8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10848,'0'0'2928,"113"22"-2432,-28-9 8,15-5-96,3 8 8,10-2 16,-8-2-1,-8-2-31,-11-6 16,-13-8-80,-11-14 16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45.1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12 944 4816,'0'0'2526,"-2"10"-1710,-1 0-500,2-5-2,-1-1 1,1 1-1,0-1 0,0 1 1,1-1-1,-1 10 0,11-46 2913,67-195-213,-63 188-2615,6-10 417,31-59 0,-39 87-425,1 0 0,1 1 0,0 0 0,34-34 0,-45 51-256,0 0 1,1 0 0,-1 0 0,1 1 0,6-4-1,-9 6-107,0-1-1,-1 1 0,1 0 1,-1 0-1,1-1 0,0 1 1,-1 0-1,1 0 0,0 0 1,0 0-1,-1 0 0,1 0 1,0 0-1,-1 0 0,1 0 0,0 0 1,-1 0-1,1 1 0,0-1 1,-1 0-1,1 0 0,0 1 1,-1-1-1,1 0 0,-1 1 1,1-1-1,0 1 0,-1-1 1,1 0-1,-1 1 0,1-1 1,-1 1-1,0 0 0,1-1 0,-1 1 1,1-1-1,-1 1 0,0 0 1,0-1-1,1 1 0,-1 0 1,0-1-1,0 1 0,0 1 1,3 10 54,-1 0 1,0 0 0,-1 1 0,0-1 0,-2 17-1,-9 62 162,10-87-234,-8 44 292,-25 82-1,33-127-277,-3 5 79,1-1 1,0 1 0,1 0 0,0-1 0,-1 9 0,2-16-96,0 0 0,1 1 0,-1-1 0,0 0 0,0 0 0,0 0 0,0 0 0,0 0 0,0 0 0,1 0 0,-1 1 0,0-1 0,0 0 1,0 0-1,0 0 0,0 0 0,1 0 0,-1 0 0,0 0 0,0 0 0,0 0 0,0 0 0,1 0 0,-1 0 0,0 0 0,0 0 0,0 0 0,0 0 1,1 0-1,-1 0 0,0 0 0,0 0 0,0 0 0,0 0 0,1 0 0,-1 0 0,0-1 0,0 1 0,0 0 0,0 0 0,0 0 0,1 0 1,-1 0-1,0 0 0,0 0 0,0-1 0,0 1 0,0 0 0,0 0 0,0 0 0,0 0 0,0 0 0,1-1 0,-1 1 0,0 0 0,0 0 0,0-1 0,11-10 125,68-100 240,-60 81-254,1 0-1,2 2 0,44-46 0,-61 69-87,0 1 1,0 0-1,0 0 0,11-5 0,-15 8-24,0 1 0,0-1 0,0 1 0,0 0 0,1-1 0,-1 1 0,0 0 0,0-1 0,0 1-1,0 0 1,0 0 0,0 0 0,1 0 0,-1 0 0,0 0 0,0 0 0,0 1 0,0-1 0,0 0 0,0 1 0,0-1-1,0 0 1,0 1 0,0 0 0,0-1 0,0 1 0,0-1 0,0 1 0,0 0 0,0 0 0,0 0 0,-1-1 0,1 1-1,0 0 1,-1 0 0,2 2 0,1 4 7,0 1-1,0 0 0,0 0 1,-1 0-1,-1 1 0,1-1 1,0 17-1,-4 62 58,2-78-61,-7 56 59,1 17 102,6-82-166,-1 0-1,1 0 0,0 1 1,0-1-1,0 0 0,0 0 1,0 0-1,0 0 0,0 1 1,0-1-1,0 0 0,0 0 1,0 0-1,0 0 0,1 1 1,-1-1-1,0 0 0,0 0 1,0 0-1,0 0 0,0 0 1,0 1-1,0-1 0,0 0 1,0 0-1,1 0 0,-1 0 1,0 0-1,0 0 0,0 1 1,0-1-1,0 0 0,1 0 1,-1 0-1,0 0 0,0 0 1,0 0-1,0 0 0,0 0 1,1 0-1,-1 0 0,9-5 79,12-17-52,-13 15-8,38-42 47,60-81 0,-99 121-50,0 0-1,0 1 1,0 0 0,11-8-1,-18 16-17,0 0-1,1 0 0,-1 1 0,0-1 1,1 0-1,-1 0 0,0 1 0,0-1 0,1 0 1,-1 0-1,0 1 0,0-1 0,0 0 1,1 1-1,-1-1 0,0 0 0,0 1 0,0-1 1,0 0-1,0 1 0,0-1 0,0 0 0,1 1 1,-1-1-1,0 0 0,0 1 0,0-1 1,0 1-1,-1-1 0,1 0 0,0 1 0,0-1 1,0 0-1,0 1 0,1 26 8,-1-17-1,-4 206 86,3-207-90,1 1 0,0-1 0,1 1 0,0-1 0,3 13 0,-4-20-3,1 0 0,0 0 1,-1 0-1,1 0 0,0 0 0,0 0 0,0 0 0,1 0 0,-1 0 0,0-1 0,1 1 0,-1-1 1,1 1-1,-1-1 0,1 1 0,0-1 0,-1 0 0,1 0 0,0 0 0,0 0 0,0 0 1,0 0-1,0 0 0,0-1 0,0 1 0,0-1 0,0 0 0,1 1 0,-1-1 0,3 0 0,5-1 5,0 0 0,0-1 0,0 0 0,0 0 0,-1-1 0,1-1 0,-1 1 0,11-7 0,-1 0 9,0-1-1,28-22 1,-31 19 5,-1-1-1,0 0 1,-1-1 0,-1-1 0,-1 0-1,0-1 1,-1 0 0,-1 0 0,-1-1-1,0-1 1,-2 0 0,0 0 0,-1 0 0,-1-1-1,-1 1 1,2-38 0,-6 53-12,0 1-1,1-1 1,-2 1 0,1-1-1,-1 1 1,0-6 0,0 10-6,1-1 0,0 0-1,0 1 1,-1-1 0,1 0 0,0 1-1,-1-1 1,1 1 0,0-1 0,-1 1 0,1-1-1,-1 0 1,1 1 0,-1 0 0,1-1 0,-1 1-1,0-1 1,1 1 0,-1 0 0,0-1 0,1 1-1,-1 0 1,0 0 0,1-1 0,-1 1-1,0 0 1,1 0 0,-1 0 0,0 0 0,1 0-1,-1 0 1,0 0 0,0 0 0,1 0 0,-1 0-1,0 0 1,1 1 0,-1-1 0,0 0 0,1 0-1,-1 1 1,0-1 0,1 0 0,-2 2-1,-5 2 8,0 0 0,0 0 0,0 1 0,1 1 0,0-1 0,0 1 0,-7 7-1,-33 49 21,42-57-26,-9 14 2,0 0 1,2 0-1,0 1 0,1 1 1,-10 32-1,18-46-3,0 0-1,1 0 1,0 1 0,0-1 0,1 0-1,0 1 1,0-1 0,0 0-1,3 9 1,-2-11-2,0 0 1,1-1-1,0 1 1,0-1-1,0 1 1,0-1-1,1 0 1,0 0-1,0 0 0,0 0 1,0 0-1,0-1 1,1 0-1,0 1 1,4 2-1,-3-3-2,0 0 1,1-1-1,-1 1 0,0-1 0,1 0 1,-1-1-1,1 1 0,0-1 1,-1 0-1,1-1 0,0 1 0,11-2 1,6-1-12,42-8 0,-50 6 13,19-3-7,-1-2-1,-1-2 1,45-20-1,86-55-36,-118 61 39,-35 19 14,1-1-1,-1-1 0,0 0 0,-1-1 0,15-16 0,0-1 47,-24 26-48,1-1 0,0 1 0,0-1 0,-1 0 0,1 1 0,-1-1 0,1 0 0,0 0 0,-1 1 0,1-1 0,-1 0 0,0 0 0,1 0-1,-1 0 1,0 0 0,1 0 0,-1 0 0,0 1 0,0-1 0,0 0 0,0 0 0,0 0 0,0-1 0,0 1-2,-1 1 0,0-1 0,1 1-1,-1-1 1,0 1 0,1 0 0,-1-1 0,0 1 0,1 0 0,-1 0 0,0 0 0,1-1 0,-1 1 0,0 0 0,0 0-1,1 0 1,-1 0 0,0 0 0,0 0 0,1 0 0,-1 1 0,0-1 0,1 0 0,-1 0 0,0 1 0,1-1-1,-1 0 1,0 1 0,1-1 0,-2 1 0,-29 14 30,1 1 1,1 1-1,1 2 0,-45 37 0,53-39-38,0 1 0,1 1 0,1 1-1,-20 28 1,37-46 0,-1 0 0,1 0 0,-1 0 0,1 0 0,0 0-1,0 0 1,0 1 0,0-1 0,0 0 0,1 0 0,-1 1 0,1-1 0,-1 0 0,1 1-1,0-1 1,0 1 0,0-1 0,0 0 0,0 1 0,1-1 0,-1 1 0,1-1 0,-1 0-1,1 0 1,0 1 0,0-1 0,0 0 0,0 0 0,0 0 0,1 0 0,-1 0 0,3 3-1,-1-2 0,1-1 0,-1 1 0,1 0 0,0-1-1,0 0 1,0 1 0,0-2 0,0 1-1,1 0 1,-1-1 0,0 0 0,1 0-1,-1 0 1,1-1 0,-1 1 0,7-1-1,4-1 1,0-1 0,0-1-1,0 0 1,0-1 0,-1 0-1,0-1 1,0-1 0,0 0-1,0-1 1,-1 0 0,0-1-1,-1-1 1,0 0 0,0-1-1,-1 0 1,20-23 0,-12 10-3,0-2 0,-2 0 0,0-1 0,-2-1 0,-1-1 0,-2 1 0,15-46 0,-11 18 49,-2-1 0,12-108 0,-23 125-18,-1 0 1,-3 0-1,-1 0 0,-1 1 0,-11-47 0,13 80-14,-1 0 1,0 0 0,1 0 0,-1 0-1,-3-5 1,4 9-9,1 1 0,0-1 0,-1 1 1,1-1-1,0 1 0,-1-1 0,1 1 0,-1-1 0,1 1 1,-1 0-1,1-1 0,-1 1 0,1 0 0,-1-1 0,1 1 1,-1 0-1,1 0 0,-1-1 0,0 1 0,0 0 0,0 0 1,0 0 0,0 1 0,1-1 0,-1 0 0,0 1 0,1-1 0,-1 0 0,0 1 0,1-1-1,-1 1 1,0-1 0,1 1 0,-1 0 0,1-1 0,-1 1 0,1-1 0,-1 1 0,1 0 0,0-1 0,-1 3-1,-19 34-5,2 1 0,2 1 0,-17 57 0,-15 126-89,40-164 60,3 1 0,2-1 0,3 1-1,12 100 1,-11-151 79,1 0 1,0-1-1,0 1 0,1 0 0,0-1 1,0 0-1,1 0 0,0 0 1,0 0-1,7 9 0,-8-12 36,-2-3-58,-1 0 0,1 0 0,-1 0 0,1 0 0,0-1 0,-1 1 0,1 0 0,0 0 0,0 0 1,0-1-1,0 1 0,0 0 0,0-1 0,1 1 0,2-2-488,1-1 1,-1-1-1,0 1 1,0-1-1,0 1 1,0-1-1,0 0 1,-1-1-1,1 1 1,4-7-1,16-12-176,7-3 895,31-33-1,-57 52-147,-1 0 0,0 0 0,0-1 0,0 1 0,0-1 1,-1 0-1,4-13 0,12-23 420,-18 41-506,6-10 316,0 0 0,9-22 0,-15 30 167,-5 14-256,-6 20-66,-4 9-37,6-18-66,1 1 0,-7 33 0,13-49-59,1 0 1,-1 0-1,1 0 0,0 0 0,0 0 0,1 0 1,-1 0-1,1 0 0,1 0 0,-1 0 1,1 0-1,0 0 0,0 0 0,4 5 0,-4-9-15,-1 0 0,1 0-1,0-1 1,-1 1 0,1-1 0,0 1-1,0-1 1,0 0 0,0 0-1,0 1 1,0-2 0,0 1-1,1 0 1,-1 0 0,0-1-1,0 1 1,1-1 0,-1 1-1,0-1 1,1 0 0,-1 0-1,0 0 1,1-1 0,3 0-1,7-1 10,1-1-1,-2 0 0,14-6 1,-17 6-1,6-2 3,-1-1 0,0-1 0,0-1 0,-1 0 1,0 0-1,-1-1 0,1-1 0,-2 0 0,20-22 1,-12 10 34,-1-2 0,-1 0 0,-1-1 0,14-31 0,-26 49-25,-1-1 0,-1 0 0,1 0 0,-1 0 0,1-16 0,0 8 32,-2 12-37,-1-3 64,-8 11-7,-2 5-71,1 0 0,1 0 0,0 1-1,0 0 1,1 0 0,-10 19 0,8-15-5,1-1-9,1 0 0,0 1-1,1 0 1,0 0-1,1 1 1,0-1 0,2 1-1,-1 0 1,2 0-1,0 1 1,1-1-1,0 0 1,2 1 0,-1-1-1,5 21 1,-5-35 4,1 1 0,-1-1 0,0 1 0,1 0 0,0-1 0,-1 1 1,1-1-1,0 0 0,0 1 0,-1-1 0,1 0 0,0 1 0,1-1 0,-1 0 1,0 0-1,0 0 0,0 0 0,1 0 0,-1 0 0,0 0 0,1 0 0,-1-1 1,3 2-1,-1-2 4,0 1 0,0-1 0,0 0 1,0 1-1,1-2 0,-1 1 0,0 0 0,0 0 1,0-1-1,0 0 0,4-1 0,5-2 11,0-1-1,-1-1 1,0 0-1,0 0 0,11-9 1,-11 6 17,0-1 0,0 0 0,-1 0 0,0-1 0,-1-1 1,0 1-1,-1-1 0,0-1 0,-1 0 0,0 0 0,-1 0 0,-1-1 0,0 0 1,5-25-1,-7 25 141,-6 26-98,-7 27-39,6-22-11,1 1-1,0 0 0,0 34 1,3-49-18,0-1 0,0 1 0,0 0 0,1-1 0,-1 1 0,1-1 1,-1 1-1,1-1 0,0 1 0,0-1 0,2 3 0,-2-5 0,-1 1 0,1 0 0,0 0-1,0-1 1,0 1 0,0 0 0,0-1-1,1 1 1,-1-1 0,0 0 0,0 1-1,0-1 1,0 0 0,0 0 0,1 1-1,-1-1 1,0 0 0,0 0 0,0 0-1,0-1 1,1 1 0,-1 0 0,0 0 0,0-1-1,2 0 1,4-1 6,0-1 0,0 0 0,0 0 0,-1-1 0,1 1 0,-1-2 0,0 1 0,8-8 0,41-43 31,-44 43-28,4-6 16,-13 14-19,1 0 1,0 1-1,0-1 1,0 1 0,1 0-1,-1 0 1,8-5-1,-10 8-10,-1 0 1,0 0-1,0 0 0,1 0 0,-1 0 0,0 0 0,1 0 0,-1 0 0,0 0 0,0 0 0,1 0 0,-1 0 0,0 0 0,1 0 0,-1 0 0,0 0 1,0 0-1,1 1 0,-1-1 0,0 0 0,0 0 0,1 0 0,-1 0 0,0 1 0,0-1 0,1 0 0,-1 0 0,0 0 0,0 1 0,0-1 0,0 0 1,1 0-1,-1 1 0,0-1 0,0 0 0,0 0 0,0 1 0,0-1 0,0 0 0,0 1 0,0-1 0,0 0 0,0 1 0,0-1 0,0 0 1,0 0-1,0 1 0,0-1 0,0 1 0,0 18 19,0-16-11,-3 28 0,-1 0-1,-2-1 1,-11 38 0,80-127 211,-58 54-206,17-14 29,-22 18-41,1 1-1,-1 0 0,1 0 1,-1-1-1,1 1 1,-1 0-1,0 0 0,1-1 1,-1 1-1,1 0 1,-1 0-1,1 0 0,-1 0 1,1 0-1,-1 0 0,1 0 1,-1 0-1,1 0 1,-1 0-1,1 0 0,-1 0 1,1 0-1,-1 0 1,1 1-1,-1-1 0,1 0 1,-1 0-1,1 0 0,-1 1 1,1-1-1,-1 0 1,0 1-1,1-1 0,-1 0 1,1 1-1,-1-1 1,0 0-1,0 1 0,1-1 1,-1 1-1,0-1 0,0 1 1,1-1-1,-1 1 1,0-1-1,0 1 0,5 15 12,1-1 0,0 1 0,1-1 0,1-1 0,0 0 0,1 0 0,11 14 0,-17-26-8,-1-1-1,0 1 0,1-1 0,-1 0 0,1 0 0,-1 0 0,1 0 0,0 0 1,-1-1-1,1 1 0,0-1 0,0 0 0,-1 1 0,1-1 0,0 0 1,0-1-1,-1 1 0,1-1 0,0 1 0,-1-1 0,6-1 0,5-3 18,1 0 0,23-13-1,-13 5-5,-11 5 20,1 1 1,22-10 0,-35 17-35,-1 0 0,1 0 0,-1 0 0,1 0 0,-1 0-1,0 0 1,1 1 0,-1-1 0,1 0 0,-1 0 0,1 0 0,-1 0 0,0 0 0,1 1 0,-1-1 0,0 0 0,1 0 0,-1 1 0,0-1 0,1 0 0,-1 1 0,0-1 0,1 0 0,-1 1 0,0-1 0,0 0 0,1 1 0,-1-1 0,0 1 0,0-1 0,0 0 0,0 1 0,0-1 0,1 1 0,-1 0-10,0 0 0,1 0 0,-1 1 0,0-1 0,0 0 0,0 0 0,0 0 1,0 0-1,0 0 0,0 0 0,0 0 0,0 0 0,0 1 0,-1 0 0,-4 7-236,0-1-1,-1 1 0,-9 9 0,1-3-4029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0:45.4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14776,'0'0'3647,"79"46"-3607,-61-36-8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4:5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0 824 5624,'0'0'9456,"10"-2"-9168,-3 2-212,-4 0-56,-1 0 0,0 0 0,1-1 0,-1 1 0,0 0 0,1-1 0,-1 0 0,0 1 0,0-1-1,0 0 1,0 0 0,1 0 0,-1 0 0,-1-1 0,1 1 0,0 0 0,0-1 0,0 1 0,-1-1 0,1 0 0,-1 0-1,1 1 1,-1-1 0,1-2 0,-1 1 8,13-25 492,-1-1-1,13-46 1,-16 16 268,-9 50-634,4-25 1036,-5 33-1012,-2 10 12,0 0 0,1 1-1,0-1 1,0 0 0,2 17-1,-1-13-100,0 2-48,-3 91 251,2-102-271,1 1-1,0-1 0,0 1 0,1-1 0,-1 1 1,1-1-1,0 0 0,0 1 0,0-1 0,1 0 1,-1 0-1,4 5 0,-5-9-16,0 1 0,1-1 0,-1 0 0,1 0 0,-1 0 0,0 1 0,1-1 0,-1 0 1,1 0-1,-1 0 0,1 0 0,-1 0 0,0 0 0,1 0 0,-1 0 0,1 0 0,-1 0 0,1 0 0,-1 0 0,0 0 0,1 0 0,-1-1 0,1 1 0,-1 0 1,1 0-1,-1 0 0,0-1 0,1 1 0,-1 0 0,1-1 0,10-9 45,13-17 22,-2-2 1,-2-1 0,0 0 0,17-38-1,-32 58-59,32-60 124,-3-1 0,-3-1 0,-4-2 0,23-98 0,-44 143 32,-2 0 0,-1 0-1,-1-30 1,-3 47 31,-2 11 52,-5 22-69,-32 229 68,23-130-199,-77 441 17,87-528-67,-4 24 62,-22 61 0,32-114-49,0-1-1,-1 0 1,1 0 0,-1 1 0,0-1 0,0 0-1,0-1 1,0 1 0,0 0 0,-1-1-1,-5 5 1,8-7-9,-1 0-1,1 0 0,-1 0 1,1 0-1,-1 0 0,1 0 1,-1 0-1,1-1 1,-1 1-1,1 0 0,0 0 1,-1-1-1,1 1 0,-1 0 1,1-1-1,-1 1 0,1 0 1,0-1-1,-1 1 1,1 0-1,0-1 0,0 1 1,-1-1-1,1 1 0,0-1 1,0 1-1,-1-1 1,1 1-1,0-1 0,0 1 1,0-1-1,0 0 0,-6-18 58,5 12-53,2 1 0,-1-1 0,1 1 1,0 0-1,0-1 0,0 1 0,1 0 1,0 0-1,0 0 0,1 0 0,0 0 0,0 0 1,0 1-1,5-6 0,7-11 35,36-36 0,-28 37-17,0 1 0,45-30 1,-26 21-8,-36 25-46,0 0 1,0 0 0,0 0 0,0 1-1,1 0 1,-1 0 0,1 0 0,0 1-1,0 0 1,0 0 0,0 1 0,13-1 0,-24-3-3531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4:5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13168,'0'0'1648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4:5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1350 7328,'0'0'2209,"8"-12"-1716,170-247 2605,-31 10-287,-126 207-2248,-2-1 1,-1-1 0,-3-1 0,12-52 0,-23 74-166,3-35 0,-7 52-287,1-1 1,-1 1-1,-1 0 0,1-1 0,-1 1 0,0 0 0,-1-1 0,0 1 0,1 0 1,-6-10-1,7 16-101,0 0 0,0 0 0,0-1 1,-1 1-1,1 0 0,0-1 0,0 1 1,0 0-1,-1 0 0,1-1 0,0 1 1,0 0-1,-1 0 0,1 0 0,0-1 1,0 1-1,-1 0 0,1 0 0,0 0 1,-1 0-1,1 0 0,0 0 0,-1-1 1,1 1-1,0 0 0,-1 0 0,1 0 1,0 0-1,-1 0 0,1 0 0,0 0 1,-1 0-1,1 1 0,0-1 0,-1 0 1,1 0-1,0 0 0,0 0 0,-1 0 1,1 0-1,0 1 0,-1-1 0,1 0 1,0 0-1,0 0 0,-1 1 0,1-1 1,0 0-1,0 0 0,-1 1 0,-9 17 146,-18 67 2,-31 161-1,47-188-142,-14 119 11,23-148-22,2 0 0,2 0 0,0 0 0,7 31 0,-8-57-4,1 0 0,-1 1 0,1-1 0,0 0 0,0 1 0,0-1 0,1 0 0,-1 0 0,1 0 0,0 0 0,0 0 0,0 0 0,0-1 0,4 5 0,-6-7 1,1 0-1,0 0 0,-1 0 0,1 0 1,0 0-1,0 0 0,-1 0 1,1 0-1,0 0 0,-1 0 0,1-1 1,-1 1-1,1 0 0,0-1 0,-1 1 1,1 0-1,-1-1 0,1 1 1,0 0-1,-1-1 0,1 0 0,15-12 18,-7 2-4,1 1 0,-1-1 0,-1-1 0,12-21 0,25-58 67,-27 53-40,13-33 80,-3-1 0,-4-1 0,18-85-1,26-229 303,-58 329-341,-5 36-9,0 0 0,-2-1-1,-1 1 1,-1 0 0,-2-25-1,1 47-66,0 0 0,0-1-1,0 1 1,0 0-1,0 0 1,0 0 0,0-1-1,0 1 1,0 0-1,0 0 1,0 0 0,0 0-1,0-1 1,0 1-1,0 0 1,0 0 0,0 0-1,0 0 1,0-1 0,0 1-1,0 0 1,0 0-1,0 0 1,0 0 0,0-1-1,0 1 1,-1 0-1,1 0 1,0 0 0,0 0-1,0 0 1,0 0 0,0-1-1,0 1 1,-1 0-1,1 0 1,0 0 0,0 0-1,0 0 1,0 0-1,-1 0 1,1 0 0,0 0-1,0 0 1,-1 0-1,-4 9 131,-3 18-52,-15 98 140,-13 223 1,17-88-77,-2 39 116,20-283-132,-1-1 1,-6 19-1,22-76 61,-7 25-129,6-29-1,-9 25-25,21-89 198,-21 98-191,0 0 1,1 0-1,1 0 1,0 0-1,0 1 1,14-18-1,-19 29-37,-1-1-1,1 0 1,-1 0-1,1 0 1,-1 0-1,1 1 1,0-1 0,-1 0-1,1 1 1,0-1-1,0 0 1,-1 1-1,1-1 1,0 1-1,0-1 1,0 1 0,0 0-1,0-1 1,0 1-1,0 0 1,0-1-1,0 1 1,-1 0-1,1 0 1,0 0-1,2 0 1,-1 1 5,-1 0 0,1 1 0,-1-1 1,1 0-1,-1 1 0,0-1 0,0 1 0,1-1 0,-1 1 0,1 3 1,9 11 3,31 47 31,-33-47-41,1-1-1,0 0 1,1 0-1,22 23 1,-27-33-3,0 0 1,0 0 0,0-1-1,0 0 1,1 0-1,13 6 1,-17-9 3,1 0-1,0 0 1,-1 0 0,1 0 0,-1-1-1,1 0 1,0 0 0,0 0 0,-1 0-1,1 0 1,0-1 0,-1 0 0,1 0 0,-1 0-1,1 0 1,6-3 0,-2-1 7,0 0-1,0 0 1,0-1 0,-1 0-1,0 0 1,0-1 0,0 0-1,-1 0 1,0-1 0,7-11-1,-6 8 6,-1 0-1,0-1 1,0 1-1,-2-1 1,1 0-1,-2-1 1,4-16-1,-7 25-10,0 0 0,0 0 0,0 1 0,0-1 0,-1 0 0,1 0 0,-3-6 0,3 9-7,0 1 0,0-1 0,-1 0 0,1 1 0,0-1 1,0 0-1,-1 1 0,1-1 0,0 1 0,-1-1 0,1 1 0,-1-1 1,1 1-1,-1-1 0,1 1 0,-1-1 0,1 1 0,-1-1 1,1 1-1,-1 0 0,1-1 0,-1 1 0,0 0 0,1-1 0,-1 1 1,0 0-1,1 0 0,-1 0 0,0 0 0,1 0 0,-1 0 0,0-1 1,1 2-1,-1-1 0,0 0 0,1 0 0,-1 0 0,0 0 0,1 0 1,-1 0-1,0 1 0,1-1 0,-1 0 0,1 1 0,-1-1 0,0 0 1,1 1-1,-1-1 0,1 1 0,-1-1 0,1 1 0,-1 0 1,-6 5 5,0 1 1,1 0 0,0 0 0,0 0-1,1 0 1,0 1 0,0 0 0,-6 16 0,8-18-4,1-1 0,0 1 0,0-1-1,1 1 1,0 0 0,0-1 0,0 1 0,1 0 0,0 0 0,0 0 0,0 0 0,1 0 0,0-1 0,0 1 0,3 10 0,-1-11-8,-1 0 1,1-1-1,0 1 0,1-1 0,-1 0 0,1 0 1,0 0-1,0 0 0,0 0 0,0-1 1,0 0-1,1 0 0,0 0 0,0 0 0,-1-1 1,1 0-1,1 0 0,6 2 0,-4-2 4,-1-1 0,0 1 0,1-1 0,-1 0 0,1-1 0,-1 0-1,1 0 1,-1-1 0,1 0 0,-1 0 0,0 0 0,14-5 0,13-10 17,-1 0 0,33-22 0,-57 31-12,0-1 0,0 0 0,-1 0 0,0-1 0,9-12 0,-9 12 11,13-7 40,-12 10-20,-9 6-33,0 0-1,0 0 1,0 0-1,0 0 1,1-1-1,-1 1 1,0 0-1,0 0 1,0 0-1,1 0 1,-1 0-1,0 0 1,0-1-1,0 1 1,0 0-1,1 0 1,-1 0-1,0 0 1,0 0-1,1 0 1,-1 0-1,0 0 1,0 0-1,0 0 1,1 0-1,-1 0 1,0 0-1,0 0 1,0 0-1,1 0 1,-1 1-1,0-1 1,0 0-1,0 0 1,1 0-1,-1 0 1,0 0-1,0 0 1,0 0-1,0 1 1,1-1-1,-1 0 1,0 0 0,0 2 64,0-6-34,0 4 30,0-1-56,0 0 0,0 1 0,0-1 0,0 1 0,0-1-1,0 0 1,0 1 0,0-1 0,1 1 0,-1-1-1,0 0 1,0 1 0,0-1 0,1 1 0,-1-1-1,0 1 1,1-1 0,-1 1 0,0-1 0,2 0-1,-1 0-6,0 1 0,0 0 0,1 0-1,-1-1 1,0 1 0,1 0-1,-1 0 1,1 0 0,-1 0 0,0 0-1,1 1 1,-1-1 0,0 0-1,0 1 1,1-1 0,-1 1 0,0-1-1,0 1 1,1-1 0,-1 1-1,0 0 1,0 0 0,0-1 0,0 1-1,0 0 1,0 0 0,0 0-1,0 0 1,-1 0 0,1 1 0,0-1-1,-1 0 1,1 0 0,0 2-1,4 8-14,-1-1 0,0 1 0,4 15-1,-2-6-21,0-3 12,1 0 0,10 18 0,-14-30 19,0 1 1,0-1-1,1-1 1,-1 1-1,1 0 1,1-1-1,-1 0 1,0 0-1,1 0 0,7 4 1,-9-7 2,1 1 0,-1-1 0,1 0 0,0-1 1,-1 1-1,1-1 0,0 1 0,-1-1 0,1 0 1,0 0-1,0-1 0,-1 1 0,1-1 0,0 0 0,-1 0 1,1 0-1,-1 0 0,1 0 0,-1-1 0,0 0 0,6-4 1,3-1 8,-1-1 1,0 0 0,0-1 0,14-16-1,-14 11-4,-1 0-1,0-1 0,-1 0 1,0-1-1,-2 1 0,0-2 1,7-22-1,-13 37-2,0 1 0,-1 0 0,1 0 0,-1-1 0,1 1 0,-1 0 0,0 0 0,1-1 0,-1 1 0,0-1 0,0 1 0,0 0 0,0-1 0,0 1 0,0 0 0,0-1 0,-1 1 0,1 0 0,0-1 0,-1 1 0,1 0 0,-1 0 0,0-1 0,1 1 0,-1 0 0,0 0 0,0 0 0,1 0 0,-1 0 0,-2-2 0,1 2 0,0 1 0,1-1 0,-1 1 0,0 0 0,0-1 0,0 1 0,1 0 0,-1 0 0,0 0 0,0 0 0,0 0 0,1 1 0,-1-1 0,0 1 0,0-1 0,1 1 0,-1-1 0,0 1 0,1 0 0,-1 0 0,1 0 0,-3 1 0,0 1 3,0 0 0,-1 0 0,1 0 1,0 1-1,1-1 0,-1 1 0,1 0 0,0 0 0,-1 1 0,2-1 0,-1 1 0,-2 5 0,1 2 7,0-1-1,1 1 0,0 0 1,0 13-1,2-20-8,1-1 1,1 0-1,-1 0 1,1 1-1,-1-1 0,1 0 1,0 0-1,1 0 1,-1 0-1,1 0 0,0 0 1,0 0-1,0-1 1,0 1-1,1-1 1,-1 1-1,1-1 0,0 0 1,0 0-1,0 0 1,0 0-1,8 4 1,1 2-12,1-1 1,1-1-1,-1 0 1,30 10-1,-30-12 2,0-1 0,1-1 0,-1-1 0,1 1 0,17-1 0,-25-2 6,1 0 0,0 0 0,-1-1 0,1 0 0,0-1 0,-1 1 0,1-1 0,-1 0 0,0-1 1,0 0-1,0 0 0,10-6 0,-14 8-15,-1-1 1,0 1 0,0 0-1,0 0 1,0 0-1,0-1 1,0 1 0,0-1-1,0 1 1,-1-1-1,1 1 1,0-1 0,-1 1-1,1-1 1,-1 1-1,1-4 1,-2-6-3728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4:5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10656,'0'0'3456,"103"-12"-2840,-42 2-88,7 2 0,-5 2-88,27 0-1,-13 0-87,-19 2 8,1-2-112,-5 0 8,-6 6-208,-9-3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4:5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1 257 6016,'0'0'6513,"12"6"-5985,40 20-25,-49-25-449,0 0 1,0-1-1,0 1 1,0-1-1,1 0 1,-1 0 0,0 0-1,0 0 1,0-1-1,0 1 1,0-1-1,0 0 1,0 0 0,0 0-1,0 0 1,0 0-1,0-1 1,-1 1-1,1-1 1,-1 0-1,1 0 1,-1 0 0,3-2-1,0 0 62,1-1 2,0-1 1,0 0-1,-1 0 1,1 0-1,-2-1 1,1 1-1,-1-1 0,1 0 1,-2-1-1,1 1 1,-1-1-1,-1 1 1,1-1-1,1-9 1,-3 12-51,0 0 1,-1 0 0,1 1 0,-1-1 0,0 0 0,0 0-1,-1 0 1,1 1 0,-1-1 0,0 0 0,0 1 0,-1-1-1,1 1 1,-1-1 0,0 1 0,0 0 0,-1-1 0,1 1 0,-1 0-1,0 1 1,0-1 0,0 0 0,-1 1 0,1 0 0,-8-5-1,10 6-24,-1 1-1,0 0 0,0 0 0,0 0 0,-1 0 1,1 0-1,0 0 0,0 0 0,0 1 0,-1-1 1,1 1-1,0 0 0,0 0 0,-1-1 0,1 1 1,0 1-1,-1-1 0,1 0 0,-5 2 0,4-1 7,0 1-1,0-1 1,0 1-1,1 0 0,-1 0 1,0 0-1,1 0 0,-1 0 1,1 1-1,0-1 1,0 1-1,-3 4 0,0 1 31,0 0 0,1 0 0,0 1 0,1-1 0,0 1 0,0 0 0,1 0 0,0 1 0,0 9 0,2-9-28,0 1 0,1-1 0,1 1 1,0-1-1,0 0 0,1 0 0,0 0 1,1 0-1,0 0 0,0-1 0,1 1 1,0-1-1,1 0 0,0-1 0,13 14 1,-14-16-27,0-1 1,0 0 0,0 0 0,1 0-1,0-1 1,0 1 0,0-1-1,0-1 1,1 1 0,0-1 0,-1-1-1,1 1 1,0-1 0,0 0 0,1-1-1,-1 1 1,0-1 0,0-1-1,1 0 1,-1 0 0,0 0 0,1-1-1,8-1 1,4-4 32,-1-1 0,0-1 0,0 0 0,-1-2 0,0 0 0,-1-1 0,0 0 0,17-16 0,12-15 147,53-62 1,-17 16 206,-67 71-306,-13 14-79,0-1-1,1 1 1,0 0 0,-1 0 0,1 0 0,0 1-1,0-1 1,1 1 0,-1-1 0,0 1-1,7-3 1,-9 5-20,-1 1 0,1-1-1,0 0 1,0 0 0,0 1 0,-1-1-1,1 0 1,0 1 0,-1-1-1,1 0 1,0 1 0,-1-1 0,1 1-1,0-1 1,-1 1 0,1 0 0,-1-1-1,1 1 1,-1-1 0,1 1-1,0 1 1,10 19 78,-6-13-54,31 62 211,-18-35-86,34 52 0,-46-78-98,1 0 1,0 0 0,1-1-1,0 0 1,1 0 0,-1 0 0,1-1-1,1-1 1,19 11 0,-22-14-24,0-1 0,0 0 0,0 0 0,0 0 0,0-1 0,0 0 0,0-1 1,0 1-1,0-1 0,12-2 0,-18 2-18,1 0 1,-1-1-1,0 1 1,0 0 0,0-1-1,0 1 1,0 0-1,0-1 1,0 0-1,0 1 1,0-1-1,0 1 1,0-1-1,-1 0 1,1 0-1,0 0 1,0 1-1,0-1 1,-1 0-1,1 0 1,-1 0 0,1 0-1,-1 0 1,1 0-1,-1 0 1,1 0-1,-1 0 1,0 0-1,0-1 1,1 1-1,-1 0 1,0 0-1,0 0 1,0 0-1,0 0 1,-1 0 0,1-1-1,0 1 1,0 0-1,-1 0 1,1 0-1,-1-2 1,-2-5-99,0 0 0,0 1 1,-1-1-1,-6-8 1,10 15-47,-1 0 0,0 0 0,1-1 0,-1 1 0,1 0 1,0-1-1,-1 1 0,1-1 0,0 1 0,0 0 0,0-1 1,0 1-1,0-1 0,0 1 0,0 0 0,0-1 0,1 1 1,-1 0-1,1-3 0,0 1-1672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09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76 4312,'0'0'12088,"0"-12"-11954,1-35-2,-4 30 295,-3 22-21,-2 2-155,4-6-191,1 1 0,0 0 0,0 0 0,0 0 1,0 1-1,-3 2 0,6-4-48,-1-1 1,1 0-1,-1 1 1,1-1 0,-1 0-1,1 1 1,0-1-1,-1 1 1,1-1 0,0 0-1,-1 1 1,1-1 0,0 1-1,-1-1 1,1 1-1,0-1 1,0 1 0,0-1-1,0 1 1,0-1-1,-1 1 1,1 0 0,0-1-1,0 1 1,0-1-1,0 1 1,1-1 0,-1 1-1,0-1 1,0 1-1,0-1 1,0 1 0,0-1-1,1 1 1,-1-1-1,0 1 1,0-1 0,1 1-1,-1-1 1,0 1-1,1-1 1,-1 0 0,1 1-1,-1-1 1,0 1-1,1-1 1,-1 0 0,1 0-1,0 1 1,0-1 1,0 1 53,1 0 1,-1 0-1,1 0 1,-1-1 0,1 1-1,0 0 1,0-1-1,-1 1 1,1-1-1,3 0 1,-3 0-43,-1-1 0,1 1 0,-1-1 1,1 0-1,-1 0 0,0 0 0,1 0 0,-1 0 0,0 0 1,0 0-1,0 0 0,0 0 0,0 0 0,2-3 0,2-2-428,1 0-1,-1 0 0,1 1 0,0 0 1,13-8-1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4:58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1 10752,'0'0'1518,"-10"9"-1260,-123 100 476,-94 89 804,113-92-24,95-88-999,1 0-1,0 1 0,2 0 1,-17 26-1,28-37 407,7-7-401,12-13-209,-5 5-282,65-54-2670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0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1102 8536,'0'0'2664,"10"-11"-2292,112-113 1000,-100 99-636,37-49 0,2-3 552,-44 57-782,-1 0-1,-1-2 1,17-31 0,-29 48-175,0 0-1,1-1 0,-1 1 0,8-8 0,-5 39 869,-4 33-747,-3-37-298,2-1 0,0 0 1,7 32-1,-6-41-91,-1-6-16,0 0 0,0 0 0,1 0 1,0 0-1,0-1 0,0 1 0,1 0 0,-1-1 0,1 0 0,1 1 0,-1-1 0,1 0 1,8 8-1,-10-11-9,1 1 0,0-1 0,0 0 0,0 0 1,0-1-1,0 1 0,0 0 0,4 0 0,-5-1-22,-1-1-1,1 0 1,0 0 0,0 0-1,-1 0 1,1-1-1,0 1 1,0 0-1,-1-1 1,1 1-1,0-1 1,-1 0-1,1 1 1,-1-1-1,1 0 1,-1 0-1,1 0 1,1-2-1,4-4 29,0 0-1,-1 0 1,0-1-1,0 0 1,-1 0 0,0 0-1,0-1 1,-1 1-1,5-15 1,3-3 64,-4 6 13,0 0 0,-2 0-1,0-1 1,5-38 0,-7 38-5,12-31 387,-16 52-498,0 0 0,0 0 0,0 0 0,0-1 0,0 1 0,0 0 1,0 0-1,0 0 0,0 0 0,0-1 0,0 1 0,0 0 0,0 0 0,0 0 0,0 0 0,0-1 0,0 1 1,0 0-1,0 0 0,1 0 0,-1 0 0,0 0 0,0-1 0,0 1 0,0 0 0,0 0 0,0 0 0,1 0 1,-1 0-1,0 0 0,0 0 0,0-1 0,0 1 0,0 0 0,1 0 0,-1 0 0,0 0 0,0 0 0,0 0 1,0 0-1,1 0 0,-1 0 0,0 0 0,0 0 0,0 0 0,0 0 0,1 0 0,-1 0 0,0 0 0,0 0 1,0 0-1,0 1 0,1-1 0,-1 0 0,0 0 0,0 0 0,0 0 0,0 0 0,0 0 0,1 0 1,-1 0-1,0 1 0,0-1 0,0 0 0,0 0 0,0 0 0,0 1 0,8 10 176,6 19-74,-1-1 1,17 59 0,-26-74-82,-1-1 1,-1 1-1,0 0 1,-1 0-1,0 0 1,-1 0-1,-1 0 1,0 0-1,-4 18 1,4-29-17,0-1 1,0 1 0,1-1 0,-1 1-1,-1-1 1,1 0 0,0 1 0,-1-1 0,1 0-1,-1 0 1,0 0 0,1 0 0,-1 0 0,0 0-1,0 0 1,0-1 0,-1 1 0,1-1 0,0 0-1,-1 1 1,1-1 0,-1 0 0,1 0 0,-1-1-1,1 1 1,-1 0 0,1-1 0,-1 0-1,0 1 1,1-1 0,-1 0 0,0 0 0,1-1-1,-4 0 1,0 0 12,1 0 0,-1 0 0,1 0 0,0-1 1,0 0-1,0 0 0,0-1 0,0 1 0,0-1 0,1 0 0,-1 0 0,1-1 0,0 1 0,0-1 0,-6-7 0,6 6 1,1 0 33,0 0 0,-1 1 0,0-1 0,0 1 1,-9-8-1,13 12-53,0 0 1,-1 0 0,1-1-1,0 1 1,-1 0 0,1-1-1,0 1 1,0 0 0,-1-1-1,1 1 1,0-1 0,0 1-1,-1 0 1,1-1 0,0 1-1,0-1 1,0 1-1,0-1 1,0 1 0,0 0-1,0-1 1,0 1 0,0-1-1,0 1 1,0-1 0,0 1-1,0-1 1,0 1 0,0 0-1,0-1 1,0 1 0,1-1-1,-1 1 1,0-1-1,0 1 1,0 0 0,1-1-1,-1 1 1,0 0 0,1-1-1,0 0-1,-1 1 0,1-1-1,0 0 1,-1 1 0,1-1-1,0 1 1,0-1 0,-1 1-1,1-1 1,0 1 0,0 0-1,0-1 1,0 1 0,-1 0-1,1 0 1,0 0 0,0 0-1,0-1 1,1 1 0,27 7 5,0-3 0,0 0 0,0-2 0,52-2 0,-74-2-8,-1 1 0,0-1 1,0 0-1,10-5 0,8-3 0,-11 6-1,0-2-1,-1 0 1,0 0 0,0-1-1,0-1 1,-1 0-1,0 0 1,-1-1 0,0-1-1,14-16 1,-6 3-2,0 0 0,-1-1 0,25-52 0,-27 43 9,-2-1-1,-1 0 0,10-50 0,9-107 65,-25 102-43,-3 18 1,-6 6 61,-1 51-31,0 13-40,0 8-14,-14 44-59,4-12 23,1 1 0,2 0 0,-8 59 0,13-47 2,-4 51-12,10-45 30,10 94-1,-4-101 6,-4-23-1,2 0 0,8 36 1,-6-46 19,0 0 0,1-1 0,13 23-1,-13-25 19,-6-12-22,1 1 0,0-1-1,0 0 1,0 0 0,0 0 0,0 0 0,5 5-1,-4-5-1,0-1 0,0 0 0,0 0 0,0 0 0,0 0 0,0-1 0,1 1 0,-1-1-1,0 0 1,1 0 0,0 0 0,-1 0 0,1-1 0,-1 1 0,1-1 0,0 0 0,-1 0-1,1 0 1,0-1 0,-1 1 0,1-1 0,-1 0 0,1 0 0,3-1 0,0-1 5,0 0 1,0 0 0,0-1 0,0 0 0,-1 0 0,0 0-1,0-1 1,0 0 0,0 0 0,9-11 0,7-16 80,0-1 0,-3-1 0,0-1 0,20-57 0,-39 90-76,1 0 0,0 0 0,0 0 1,0 0-1,0 0 0,0 0 0,0 0 1,1 0-1,-1 0 0,1 1 0,-1-1 0,3-2 1,-3 4-10,0 0 0,0 0 1,1 0-1,-1 0 0,0-1 1,0 1-1,0 1 0,0-1 0,0 0 1,0 0-1,0 0 0,0 1 1,0-1-1,0 0 0,0 1 1,0-1-1,0 1 0,0-1 0,0 1 1,0-1-1,0 1 0,-1 0 1,1-1-1,0 1 0,0 0 1,-1 0-1,1 0 0,0 1 0,6 6 9,-1 0-1,0 1 1,0-1-1,-1 2 1,0-1-1,-1 0 1,0 1 0,0 0-1,3 19 1,-2-6 23,-1 0 1,-1 1 0,1 31 0,-4-50-16,0 0 0,0 1 0,-1-1 1,1 0-1,-1 0 0,0 0 0,-1 0 0,-2 8 0,3-12-15,0 1-1,0-1 1,0 1-1,0-1 1,0 0-1,-1 0 1,1 1 0,0-1-1,-1 0 1,1 0-1,-1 0 1,1 0-1,-1-1 1,0 1-1,1 0 1,-1-1 0,0 1-1,1-1 1,-1 1-1,0-1 1,0 0-1,1 0 1,-1 0-1,0 0 1,0 0 0,-3-1-1,2 1 4,-1-1 0,1 0 0,0-1 0,-1 1 0,1 0-1,0-1 1,0 0 0,0 0 0,0 0 0,0 0 0,0 0 0,0-1 0,1 1 0,-1-1 0,1 1-1,0-1 1,-3-4 0,-4-6 77,0-1 0,-7-17 0,16 30-87,-1 0 8,0-1 0,0 0 1,0 1-1,0-1 1,0 0-1,1 0 0,-1 0 1,1 1-1,-1-1 0,1 0 1,0 0-1,0 0 0,0 0 1,0 0-1,0 0 1,0 0-1,0 0 0,1 0 1,-1 0-1,1 1 0,-1-1 1,1 0-1,0 0 0,0 0 1,-1 1-1,1-1 1,0 1-1,1-1 0,-1 0 1,0 1-1,0 0 0,1-1 1,-1 1-1,1 0 0,-1 0 1,1-1-1,0 1 1,-1 1-1,4-3 0,4 0-14,0 0 1,0 0-1,0 0 0,0 1 0,1 1 1,16-1-1,53 4-6,-37 1 40,-29-2-29,0 1 0,0 1 0,-1 0 0,17 6 0,-19-5-6,-1-1 0,0 0 0,0-1 1,1 0-1,0 0 0,-1-1 0,1 0 1,0-1-1,10-1 0,-19 1-16,-1 0 0,1 0 1,0 0-1,-1 0 0,1 0 0,-1-1 0,1 1 0,-1 0 1,1 0-1,0-1 0,-1 1 0,1 0 0,-1-1 1,0 1-1,1-1 0,-1 1 0,1 0 0,-1-1 0,0 1 1,1-1-1,-1 1 0,0-1 0,1 1 0,-1-1 0,0 0 1,0 1-1,1-1 0,-1 1 0,0-1 0,0 0 1,0 1-1,0-1 0,0 1 0,0-1 0,0 0 0,0 1 1,0-1-1,0 1 0,0-1 0,0 0 0,-1 0 1,-9-23-2939,8 20 1116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0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13264,'0'0'1096,"15"1"-707,76 3 176,166 15 768,-57 23-25,-166-35-2829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0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11552,'0'0'1664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02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18 6016,'0'0'7117,"-11"-2"-6508,-3-3-384,6 2-17,1 1 0,-1 0 0,0 1 0,-11-2 1,13 3 20,0 0 0,0 1 0,0 0 0,0 0 0,0 0 0,0 0 0,0 1 1,1 0-1,-1 0 0,0 1 0,1-1 0,0 1 0,0 1 0,-1-1 0,2 1 1,-1-1-1,-6 8 0,6-6-86,0 0-1,0 0 1,1 1 0,0-1-1,0 1 1,0 0 0,1 0 0,0 1-1,0-1 1,0 0 0,1 1-1,0 0 1,0 0 0,-1 13 0,3-12-55,-1 1 0,2 0-1,0 0 1,0 0 0,0 0 0,1-1 0,0 1 0,1-1 0,0 1 0,0-1 0,1 0 0,0 0 0,0 0 0,1-1 0,0 1 0,0-1 0,1 0-1,0-1 1,13 11 0,-17-15-51,1 0-1,0 0 1,-1 0-1,1-1 0,0 0 1,0 1-1,0-1 1,0 0-1,0-1 0,1 1 1,-1 0-1,0-1 1,0 0-1,0 0 0,7 0 1,-5-1 6,1 0 1,0 0-1,-1-1 1,1 0 0,-1 0-1,1 0 1,-1-1-1,7-4 1,-2 0 20,0 0 0,0-1 0,-1-1 0,0 1 1,0-2-1,-1 1 0,11-18 0,-14 19-6,-1 1-1,0-1 0,-1-1 1,0 1-1,0-1 0,-1 1 1,0-1-1,0 1 0,-1-1 1,0 0-1,-1 0 0,0 0 1,0 0-1,-1 0 0,0 1 1,-1-1-1,-4-14 0,3 18 310,1 5-116,0 13 2,3 20-104,1-24-120,0-1 1,0 1-1,1-1 0,-1 0 0,2 0 1,-1 0-1,1 0 0,1-1 0,-1 1 1,1-1-1,0 0 0,1-1 0,12 12 1,-14-14-11,0-1 1,1 1 0,0-1-1,0 0 1,0-1 0,0 1 0,0-1-1,0 0 1,1 0 0,-1-1-1,1 1 1,-1-1 0,1-1 0,0 1-1,-1-1 1,1 0 0,0 0-1,0 0 1,-1-1 0,1 0-1,-1 0 1,9-3 0,10-5-1,-1-1 1,-1-1 0,0-1-1,23-16 1,-1-7-3579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04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0 472 5520,'0'0'4941,"4"10"-4425,14 32 17,-18-41-486,0 0-1,1 0 1,-1-1-1,1 1 1,-1 0-1,1 0 0,-1-1 1,1 1-1,-1 0 1,1-1-1,0 1 1,-1-1-1,1 1 0,0-1 1,-1 1-1,1-1 1,0 1-1,0-1 1,0 0-1,-1 1 0,1-1 1,0 0-1,0 0 1,0 0-1,0 1 1,0-1-1,0 0 1,-1 0-1,1 0 0,0 0 1,0-1-1,1 1 1,20-11 1010,-16 6-838,0-1 0,-1 0 0,0-1 0,0 1 0,0-1 1,0 0-1,-1-1 0,-1 1 0,6-13 0,-1-3 295,0 0 0,4-25 0,-1-21 913,4-93 1,-11 100-429,-7 3 1827,3 58-2454,3 13 552,2 13-679,-2-1 1,1 34-1,-1-11-103,7 276 547,-32 67-163,21-381-487,0-1 0,-1 0 0,0 0 0,-1 0 1,0 0-1,0 0 0,-8 13 0,6-5 44,5-15-74,0-1 0,0 1-1,0 0 1,0-1 0,0 1 0,0-1-1,0 1 1,0 0 0,0-1 0,-1 1 0,1-1-1,0 1 1,0-1 0,-1 1 0,1-1-1,0 1 1,-1-1 0,1 1 0,0-1-1,-1 1 1,1-1 0,-1 0 0,1 1 0,-1-1-1,1 0 1,-1 1 0,1-1 0,-1 0-1,1 0 1,-1 1 0,1-1 0,-1 0-1,0 0 1,1 0 0,-1 0 0,1 0-1,-1 0 1,0 0 0,1 0 0,-1 0 0,1 0-1,-2 0 1,2-23 428,4 6-394,0 0-1,1 0 0,1 0 0,0 1 0,1 0 0,1 1 0,1-1 0,0 1 1,1 1-1,0 0 0,1 0 0,1 1 0,0 1 0,28-22 0,-20 17 18,-12 11-38,0-1 0,1 1 0,-1 1 0,15-8 0,-19 12-14,-1-1 0,0 1-1,0 1 1,1-1 0,-1 0 0,1 1-1,-1 0 1,0-1 0,1 1 0,-1 1 0,1-1-1,-1 0 1,0 1 0,1 0 0,-1 0-1,0 0 1,0 0 0,4 2 0,0 0-1,-1 0 0,0 1 1,0 0-1,0 0 0,0 0 0,-1 1 1,1 0-1,-1 0 0,0 0 0,6 9 1,-5-6-7,-3-5 10,-1-1 0,0 1 1,1 0-1,-1 0 1,0 0-1,-1 0 0,1 0 1,0 0-1,-1 1 0,0-1 1,1 6-1,-2-9-9,0 0-1,0 0 1,0-1 0,0 1-1,0 0 1,0 0 0,0 0-1,0 0 1,0 0 0,0 0-1,0 0 1,0 0-1,0 0 1,0 0 0,0 0-1,0-1 1,0 1 0,0 0-1,0 0 1,0 0 0,0 0-1,0 0 1,0 0 0,0 0-1,0 0 1,0 0 0,0 0-1,-1 0 1,1 0 0,0 0-1,0 0 1,0 0-1,0 0 1,0 0 0,0 0-1,0 0 1,0 0 0,0 0-1,0 0 1,0 0 0,-1 0-1,1 0 1,0 0 0,0 0-1,0 0 1,0 0 0,0 0-1,0 0 1,0 0-1,0 0 1,0 0 0,0 0-1,0 0 1,0 0 0,-1 0-1,1 0 1,0 0 0,0 0-1,0 0 1,0 0 0,0 0-1,0 1 1,0-1 0,0 0-1,0 0 1,0 0 0,0 0-1,0 0 1,-5-7 33,4 6-32,-1-2-247,-17-25 395,11 8-4680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0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9240,'0'0'4672,"2"11"-4224,23 177 1273,-12-110-882,-8-56-131,-1-1-1,2 42 1,-1-44 581,-1-17-182,-1-12-467,6-66 109,-4 0 0,-3-1 0,-9-94 0,4 137-301,3-1-1,0 0 0,8-41 1,-8 74-422,0 1 1,0 0 0,0-1-1,0 1 1,0 0 0,1 0-1,-1-1 1,0 1 0,1 0-1,-1 0 1,1-1 0,0 1-1,-1 0 1,1 0 0,0 0-1,0 0 1,0 0 0,0 0 0,0 0-1,0 0 1,0 0 0,0 1-1,0-1 1,0 0 0,0 0-1,0 1 1,1-1 0,-1 1-1,0-1 1,0 1 0,1 0-1,-1 0 1,0-1 0,1 1-1,-1 0 1,0 0 0,1 0 0,-1 0-1,0 0 1,1 1 0,-1-1-1,0 0 1,0 1 0,3 0-1,6 2 41,0 1-1,0 0 1,0 1-1,12 8 0,-12-8 12,4 4-2,0 1 0,-1 0 0,22 23 0,-9-9 41,-25-23-104,0 1-1,0-1 1,0 1-1,0 0 1,0-1-1,0 1 1,0 0-1,0-1 1,-1 1-1,1 0 1,-1 0-1,1 0 1,-1-1-1,0 1 0,0 0 1,0 0-1,0 2 1,0-3-5,0 0 1,0 0-1,0 0 1,0-1-1,0 1 1,0 0-1,-1 0 1,1 0-1,0-1 1,-1 1-1,1 0 1,0 0-1,-1-1 1,1 1 0,-1 0-1,1-1 1,-1 1-1,0 0 1,1-1-1,-1 1 1,0-1-1,1 1 1,-1-1-1,0 1 1,1-1-1,-1 0 1,0 1-1,0-1 1,0 0-1,1 0 1,-1 1-1,0-1 1,0 0-1,0 0 1,0 0-1,1 0 1,-1 0-1,0 0 1,0 0-1,-1-1 1,-56-7 67,-88-1 1,154 5-4391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0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5416,'0'0'10852,"13"-1"-10218,2-1-430,0 0 60,0 1-1,1 1 0,18 2 0,8 0 374,-1-2-1,1-2 0,0-2 0,-1-1 0,0-2 0,0-2 0,49-18 1,-66 19-3341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54.6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2 501 5320,'0'0'5881,"0"10"-5537,0-3-328,-1-1 143,1 0 0,-1 0 0,1 1 0,1-1-1,-1 0 1,1 0 0,0 1 0,1-1 0,3 9 0,-5-14-113,0-1 0,1 1 0,-1-1 0,0 1 0,0-1 0,1 1 0,-1-1 0,0 0-1,1 1 1,-1-1 0,1 0 0,-1 1 0,1-1 0,-1 0 0,0 1 0,1-1 0,-1 0 0,1 0 0,-1 0-1,1 0 1,-1 1 0,1-1 0,-1 0 0,1 0 0,-1 0 0,1 0 0,0 0 0,1-1 14,-1 1 1,0 0-1,0-1 1,0 0-1,0 1 1,0-1-1,1 0 1,-1 1-1,0-1 1,-1 0-1,3-1 1,22-34 583,-20 27-440,25-39 365,-2-2 1,-2-1-1,-3-1 0,-2-1 1,15-59-1,-18 56-48,-9 28 197,11-50 0,-19 73-619,1-4 514,-4 13-118,-91 287 731,65-195-915,-7 46 66,-4 13-18,24-95-214,11-42-55,0 0-1,-13 29 1,16-38-33,1-8-50,0-1 0,0 0 0,0 1 0,0-1 0,0 1 0,0-1-1,0 0 1,0 1 0,0-1 0,0 1 0,0-1 0,0 0-1,-1 1 1,1-1 0,0 1 0,0-1 0,0 0 0,-1 1-1,1-1 1,0 0 0,0 1 0,-1-1 0,1 0 0,0 0 0,0 1-1,-1-1 1,1-1 12,0 0-1,0 0 0,0 0 0,0 0 1,0 0-1,0 0 0,1 0 1,-1 0-1,0 0 0,1 0 0,-1 0 1,1 0-1,0-1 0,36-89 176,20-39 27,-49 116-178,0 0 0,1 0 0,1 1 0,0 0 0,1 1 0,21-19 0,-13 15 18,0 1 0,1 1 0,1 1 0,0 0 0,35-14 0,-49 24-4,0 1 0,1-1 0,-1 1 0,1 1 0,0-1 1,-1 1-1,15 0 0,-22 2-44,0 0 1,0 0-1,0-1 0,0 1 1,0 0-1,0 0 1,0-1-1,0 1 0,0 0 1,0 0-1,0-1 0,-1 1 1,1 0-1,0 0 1,0-1-1,-1 1 0,1 0 1,-1-1-1,1 1 1,0 0-1,-1-1 0,1 1 1,-2 0-1,-12 21 150,-10 2 25,17-18-142,0 0 0,0 1 0,-6 7 1,12-12-36,0 0 1,0-1-1,0 1 1,0 0 0,0 0-1,0 0 1,0 0-1,1 0 1,-1 0 0,1 0-1,-1 0 1,1 0-1,0 0 1,0 0 0,0 0-1,0 0 1,0 0 0,1 4-1,-1-5 0,1 1-1,0-1 0,-1 1 1,1-1-1,0 1 1,0-1-1,0 0 0,0 0 1,0 1-1,1-1 1,-1 0-1,0 0 0,1 0 1,-1 0-1,0 0 1,1-1-1,-1 1 0,1 0 1,-1-1-1,1 1 1,-1-1-1,1 1 0,0-1 1,-1 0-1,1 1 1,0-1-1,-1 0 0,1 0 1,-1 0-1,1-1 1,2 1-1,2-1 17,0 0-1,-1 0 1,1 0-1,-1 0 1,0-1-1,1 0 1,8-5-1,-5 2 35,0-1-1,-1 0 1,1 0-1,-1-1 0,8-9 1,-15 14-46,1 1 0,-1-1 0,0 0 0,1 1 0,-1-1 0,0 0 0,0 0 0,0 0 0,-1 0 0,1 0 0,0 0 0,-1 0 0,1 0 0,-1 0 0,0 0 0,0 0 0,1 0 0,-1 0 0,-1 0 0,1 0 0,0 0 0,0 0 0,-1 0 0,1-1 0,-1 1 0,0 1 0,0-1 0,0 0 0,0 0 0,0 0 0,-2-3 0,3 5-11,-1-1-1,1 1 1,0 0-1,0-1 1,-1 1 0,1-1-1,0 1 1,0-1-1,0 1 1,0-1 0,0 1-1,0-1 1,0 1-1,0-1 1,0 1 0,0 0-1,0-1 1,0 1-1,0-1 1,0 1 0,0-1-1,0 1 1,1-1-1,-1 1 1,0-1 0,0 1-1,0 0 1,1-1-1,-1 1 1,0-1-1,1 1 1,-1 0 0,0-1-1,1 1 1,21-14 12,28-3-47,-40 14 36,0 1 0,0 0 0,0 1 1,0-1-1,0 2 0,17 0 0,-24 1 17,1-1-1,-1 1 1,1 0 0,-1 0-1,1 0 1,-1 1-1,0-1 1,0 1 0,0 0-1,1-1 1,-2 1 0,1 1-1,0-1 1,0 0-1,-1 1 1,1-1 0,-1 1-1,0 0 1,0 0 0,0 0-1,3 6 1,1 3 98,-2-4-2,0 0-1,0 0 1,1 0-1,0-1 0,0 1 1,9 7-1,-11-12-27,0 1-1,0-1 0,0-1 1,1 1-1,0 0 0,6 3 1,-7-5-51,0 0 0,0-1 0,0 1 0,0-1 0,0 1 0,0-1 0,0 0 1,0 0-1,0-1 0,0 1 0,3-1 0,2-1 73,0 0-1,-1 0 1,1 0 0,11-7-1,1 0-2260,-11 4-535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5:56.3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193 0 7136,'0'0'10294,"-10"1"-9814,4-1-426,-1 1 109,0-1 0,0 1 0,0 0 0,0 0 0,0 1 1,0 0-1,1 0 0,-1 0 0,1 1 0,-13 7 0,10-2 142,-1 0 0,1 0 0,0 1 0,1 1 0,-9 13 0,13-17-173,0 0-1,1 1 0,0-1 0,0 1 1,1 0-1,-1 0 0,2 0 1,-1 0-1,1 0 0,-1 12 1,3-6 14,1 1 1,0-1-1,1 1 1,0-1-1,1 0 1,1 0-1,6 13 1,-6-15-58,-5-9-72,1 0 1,-1-1-1,1 1 0,-1-1 0,1 1 1,0-1-1,0 1 0,-1-1 1,1 1-1,0-1 0,0 0 1,1 0-1,-1 1 0,0-1 1,0 0-1,1 0 0,-1 0 1,0 0-1,1-1 0,-1 1 1,1 0-1,-1 0 0,1-1 0,-1 1 1,1-1-1,0 0 0,-1 1 1,1-1-1,0 0 0,-1 0 1,1 0-1,-1 0 0,1 0 1,0 0-1,-1 0 0,1-1 1,0 1-1,-1-1 0,1 1 0,-1-1 1,1 0-1,-1 1 0,3-3 1,3-1 48,-1 0 1,0-1 0,0 0-1,0 0 1,-1-1-1,1 0 1,-2 0 0,8-10-1,-3 1 83,-2-1-1,0 0 1,0 0-1,-2-1 1,0 1-1,-1-1 1,-1 0-1,0-1 1,-1 1-1,-1-32 1,0 53-101,0-1 1,1 1-1,-1-1 1,1 0 0,0 1-1,0-1 1,0 0-1,0 0 1,3 3 0,4 5 38,-1 3 58,1-1 0,14 15 1,-20-24-84,0-1-1,1 0 1,0 1 0,0-1 0,-1-1-1,2 1 1,-1 0 0,0-1 0,1 0 0,-1 0-1,9 2 1,-11-4-60,0 0 0,1 0 0,-1 0 0,0 0 0,0-1 0,1 1 0,-1-1 0,0 1-1,0-1 1,0 0 0,0 0 0,3-1 0,4-4-3863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10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93 6328,'0'0'7453,"-10"1"-7064,6-1-322,-3 0 59,0 1-1,1 0 1,-1 0-1,0 0 1,0 1-1,1 0 0,-10 5 1,4-1 1043,21-8-549,21-9-225,18-11-17,-36 18-252,-1 0 1,0-1 0,0-1 0,-1 0-1,0 0 1,0-1 0,14-12 0,1-3-2293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6:01.2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285 636 5920,'0'0'8081,"-9"-6"-7490,-31-17 33,39 23-585,0-1 0,-1 1 1,1 0-1,0-1 0,0 1 1,-1 0-1,1 0 1,0 0-1,0 0 0,-1 0 1,1 0-1,0 0 1,0 0-1,-1 1 0,1-1 1,0 0-1,0 1 1,0-1-1,-1 1 0,1-1 1,0 1-1,0 0 1,0-1-1,0 1 0,-1 1 1,-4 2 215,-20 10 798,2 0 0,-39 29 0,55-36-774,0 0-1,1 0 1,-1 0-1,1 1 0,1 0 1,0 1-1,0-1 0,0 1 1,1 0-1,-7 19 1,11-24-175,0 0 1,0 0-1,0 1 1,0-1-1,1 0 1,0 0-1,0 1 1,0-1-1,0 0 1,1 1 0,0-1-1,2 8 1,-3-10-76,1-1 0,0 1 0,0-1 0,-1 1 0,1-1 0,0 0 0,0 1 0,0-1 1,1 0-1,-1 0 0,0 1 0,0-1 0,1 0 0,-1 0 0,0-1 0,1 1 0,-1 0 1,1 0-1,-1-1 0,1 1 0,-1-1 0,1 1 0,0-1 0,-1 0 0,1 1 0,0-1 0,-1 0 1,1 0-1,0 0 0,-1 0 0,1-1 0,0 1 0,-1 0 0,1-1 0,-1 1 0,3-1 1,7-4 30,0 1 0,1-2 0,-1 1 0,-1-1 0,1-1 1,-1 0-1,11-10 0,62-62 218,-83 79-277,12-14 38,1 0 0,-2-1 1,0-1-1,0 0 1,-2-1-1,0 1 1,-1-2-1,0 1 1,-2-1-1,0 0 1,5-28-1,-6 8 58,-1 0 1,-1 0-1,-3 0 0,-6-66 1,3 88-36,0 1 1,0 0 0,-2 0-1,0 0 1,0 0 0,-2 1-1,-12-23 1,17 34-45,0 0 0,0 1 0,1-1 1,-2 1-1,1 0 0,0-1 0,0 1 0,-1 0 1,1 0-1,-1 1 0,1-1 0,-1 0 0,0 1 1,0 0-1,1 0 0,-1-1 0,-5 1 0,6 0-13,0 1 0,1 0 0,-1 1 0,0-1 0,0 0 1,0 0-1,0 1 0,0 0 0,0-1 0,0 1 0,0 0 0,1 0 0,-1-1 0,0 2 0,1-1 0,-1 0 0,0 0 0,1 0 0,0 1 0,-1-1 0,1 1 0,0-1 0,-1 1 0,1-1 0,0 1 0,0 0 0,1 0 0,-2 2 0,-8 17 12,1 1-1,1 1 1,2-1 0,0 1-1,1 0 1,-2 28 0,2 10 12,5 72 1,4-92 91,2-1-1,1 0 1,18 56-1,-22-85-82,0-1 52,1-1 0,-1 0 1,10 17-1,-11-23-63,0 0 1,-1 0-1,1 0 1,0-1-1,0 1 1,1-1 0,-1 0-1,0 1 1,1-1-1,-1 0 1,1-1-1,0 1 1,0 0-1,0-1 1,3 2-1,2-1 17,-1 0-1,1-1 0,-1 0 0,1 0 0,-1 0 0,1-1 0,-1-1 1,1 1-1,0-1 0,-1 0 0,0-1 0,1 0 0,-1 0 1,0 0-1,0-1 0,0 0 0,0-1 0,0 0 0,-1 0 0,0 0 1,7-6-1,0 0 56,0-1 0,0-1 1,-1 0-1,-1-1 0,0 0 1,-1 0-1,17-30 0,-26 42-83,11-23 93,-11 23-94,0 0-1,-1 0 1,1 0 0,0 0 0,-1 0-1,1 0 1,0 0 0,0 0-1,0 0 1,0 0 0,0 0 0,0 0-1,0 1 1,2-2 0,-3-3 209,0 10-178,1-1-45,17 84 21,-15-78-19,0-1-1,1 1 0,0 0 0,0-1 1,1 0-1,10 15 0,-12-21 6,-1 0 0,1 0 0,0 0 0,0 0 0,0-1 0,0 1 0,0-1 0,1 0 0,-1 0 0,1 0 0,-1 0 0,1 0 0,0-1 0,0 0 0,-1 0 0,1 0 0,0 0 0,0 0 0,0-1 0,0 0 0,0 0 0,0 0 0,0 0 0,0-1 0,0 1 0,0-1 0,0 0 0,6-3 0,3 0 4,-1-2-1,0 0 1,0 0 0,0-1 0,18-15-1,-26 18-4,1 0-1,-1 0 1,0 0-1,0-1 1,0 0 0,0 0-1,-1 0 1,0 0-1,0 0 1,0 0-1,-1-1 1,0 0-1,0 1 1,0-1-1,1-9 1,-3 14-6,1-1-1,-1 0 1,0 1 0,0-1 0,0 1 0,0-1 0,-1 1 0,1-1 0,0 0-1,-1 1 1,1-1 0,-1 1 0,1-1 0,-1 1 0,1 0 0,-1-1 0,0 1-1,0 0 1,-2-3 0,3 4-1,0 0 0,-1 0 0,1-1 0,-1 1 0,1 0 0,-1 0 0,1 0 0,0-1 0,-1 1 0,1 0 0,-1 0 0,1 0 0,-1 0 0,1 0 0,-1 0 0,1 0 0,-1 0 0,1 0 0,-1 0 0,1 0 0,-1 1 0,1-1 0,-1 0 0,-1 1-2,1 0-1,-1 0 1,1 0 0,0 0 0,-1 0 0,1 0 0,0 0 0,0 1-1,0-1 1,-2 3 0,0 1-13,-4 5-9,1 0 0,-7 15 0,11-21 23,1 0-1,0 0 1,0-1 0,0 1 0,0 0-1,1 0 1,-1 0 0,1 0-1,0 0 1,0 0 0,1 5-1,1-1 3,-1 0-1,1-1 1,0 1-1,1 0 0,0-1 1,0 1-1,8 11 0,-10-17-2,1 1 0,0-1 0,0 0-1,0 1 1,0-1 0,0 0 0,1 0-1,-1-1 1,0 1 0,1 0 0,0-1-1,-1 1 1,1-1 0,0 0 0,0 0-1,-1 0 1,1 0 0,0-1 0,0 1-1,0-1 1,0 0 0,0 0 0,0 0-1,4 0 1,6-2 15,1 0 0,-1-2 1,0 1-1,0-2 0,0 1 0,0-2 0,-1 0 1,20-13-1,-4 0 61,0-2-1,30-31 1,-45 38-40,0 0-1,-1 0 0,-1-1 1,0-1-1,13-27 1,34-90 137,-45 94-152,-2-1-1,7-46 1,-3 16-15,-15 70-4,5-23 0,3-26 0,-8 44 0,1 0 0,-1 0 0,0 0 0,0 0 0,-1 0 0,1-1 0,-1 1 0,0 0 0,-1 1 0,1-1 0,-4-8 0,4 12 0,1 1 0,0 0 0,-1-1 0,1 1 0,-1-1 0,1 1 0,-1 0 0,1 0 0,-1-1 0,1 1 0,-1 0 0,1 0 0,-1-1 0,1 1 0,-1 0 0,1 0 0,-1 0 0,1 0 0,-1 0 0,0 0 0,1 0 0,-1 0 0,1 0 0,-1 0 0,1 0 0,-1 0 0,1 0 0,-1 1 0,0-1 0,1 0 0,-1 0 0,1 1 0,-1-1 0,1 0 0,0 0 0,-1 1 0,1-1 0,-1 1 0,1-1 0,-1 0 0,1 1 0,0-1 0,-1 1 0,1-1 0,0 1 0,-18 22 0,17-22 0,-8 15 0,0 1 0,1 0 0,1 0 0,0 1 0,-7 30 0,-11 97 0,14-73 0,5-28 0,1 84 0,5-118 0,1 1 0,0-1 0,0 0 0,1 1 0,1-1 0,0 0 0,0 0 0,1-1 0,10 19 0,-12-25 0,0 1 0,0-1 0,0 0 0,0 0 0,1 0 0,-1 0 0,1-1 0,0 1 0,0-1 0,0 0 0,0 1 0,0-1 0,0-1 0,1 1 0,-1 0 0,1-1 0,-1 0 0,1 1 0,0-2 0,-1 1 0,1 0 0,0-1 0,0 1 0,-1-1 0,1 0 0,0 0 0,0-1 0,-1 1 0,1-1 0,5-1 0,3-2 0,-1 0 0,0 0 0,0-1 0,0 0 0,-1-1 0,1-1 0,-2 1 0,1-1 0,-1-1 0,0 0 0,0 0 0,9-13 0,2-1 0,-14 17 0,-1-1 0,0 1 0,-1-1 0,9-13 0,-12 18 0,-1-1 0,1 0 0,0 1 0,-1-1 0,1 0 0,-1 1 0,0-1 0,1 0 0,-1 0 0,0 0 0,0 1 0,0-1 0,0 0 0,-1 0 0,1 0 0,0 1 0,-1-1 0,1 0 0,-1 1 0,0-1 0,1 0 0,-1 1 0,0-1 0,0 1 0,-2-3 0,3 4 0,-1-1 0,1 1 0,-1-1 0,1 1 0,-1 0 0,1-1 0,-1 1 0,1 0 0,-1 0 0,1-1 0,-1 1 0,1 0 0,-1 0 0,0 0 0,1 0 0,-1 0 0,1 0 0,-1 0 0,0 0 0,1 0 0,-1 0 0,1 0 0,-1 0 0,0 0 0,1 0 0,-1 0 0,1 1 0,-1-1 0,1 0 0,-1 1 0,0-1 0,1 0 0,-1 1 0,0 0 0,-17 14 0,17-13 0,-3 1 0,2 1 0,-1 0 0,0-1 0,1 1 0,-1 0 0,1 1 0,1-1 0,-1 0 0,0 0 0,1 1 0,0-1 0,0 1 0,0-1 0,1 1 0,-1 0 0,1-1 0,1 6 0,-1-7 0,0 1 0,0-1 0,1 1 0,0-1 0,0 1 0,0-1 0,0 1 0,0-1 0,1 0 0,0 1 0,-1-1 0,1 0 0,0 0 0,0 0 0,1-1 0,-1 1 0,1 0 0,-1-1 0,1 0 0,0 0 0,0 1 0,3 0 0,-3-1 0,1-2 0,-1 1 0,0 0 0,0-1 0,0 1 0,1-1 0,-1 0 0,0 0 0,0 0 0,5-1 0,33-7 0,-34 7 0,21-7 0,0 0 0,0-2 0,29-15 0,75-47 0,-77 38 0,-64 56 0,-55 71 0,63-91 0,0 0 0,0 0 0,0 0 0,0 0 0,0 1 0,0-1 0,1 0 0,-1 1 0,1-1 0,0 0 0,0 1 0,0-1 0,0 1 0,0-1 0,0 0 0,1 1 0,-1-1 0,1 3 0,0-4 0,0 0 0,0 1 0,-1-1 0,1 0 0,0 0 0,0 1 0,0-1 0,0 0 0,0 0 0,0 0 0,0 0 0,1-1 0,-1 1 0,0 0 0,0 0 0,1-1 0,-1 1 0,0-1 0,1 1 0,-1-1 0,1 0 0,-1 1 0,1-1 0,-1 0 0,1 0 0,-1 0 0,1 0 0,-1 0 0,0 0 0,1 0 0,1-1 0,6-1 0,0-1 0,0 1 0,-1-1 0,1-1 0,-1 0 0,0 0 0,0-1 0,14-10 0,-5 1 0,0 0 0,25-28 0,-21 15 0,-1 0 0,-1 0 0,-1-2 0,24-53 0,-16 20 0,25-90 0,-41 121 0,-2 0 0,-1-1 0,-2 0 0,-1 0 0,0-39 0,-4 66 0,0 0 0,-1 0 0,0 0 0,0 1 0,-3-10 0,4 14 0,0-1 0,0 1 0,-1-1 0,1 1 0,0-1 0,-1 1 0,1-1 0,0 1 0,-1-1 0,1 1 0,0 0 0,-1-1 0,1 1 0,-1-1 0,1 1 0,-1 0 0,1 0 0,-1-1 0,1 1 0,-1 0 0,0-1 0,0 1 0,0 1 0,0-1 0,0 0 0,0 0 0,0 1 0,1-1 0,-1 0 0,0 1 0,0-1 0,0 1 0,1-1 0,-1 1 0,0-1 0,1 1 0,-1-1 0,0 1 0,1 0 0,-1-1 0,0 2 0,-7 9 0,1 0 0,0 0 0,0 0 0,1 1 0,1 0 0,0 0 0,1 0 0,-5 18 0,0 15 0,-3 49 0,7-45 0,0-21 0,3 1 0,0-1 0,2 1 0,1-1 0,1 1 0,1 0 0,2-1 0,10 34 0,-15-60 0,0 0 0,1 0 0,0 1 0,-1-1 0,1 0 0,0 0 0,0 0 0,0 0 0,1 0 0,-1-1 0,0 1 0,1 0 0,-1-1 0,1 1 0,0-1 0,-1 1 0,1-1 0,0 1 0,0-1 0,0 0 0,0 0 0,0 0 0,0 0 0,0-1 0,0 1 0,0 0 0,0-1 0,0 0 0,1 1 0,-1-1 0,0 0 0,0 0 0,1 0 0,-1 0 0,0-1 0,0 1 0,0-1 0,4-1 0,3-1 0,0-1 0,-1 0 0,0 0 0,0-1 0,-1 0 0,1-1 0,13-12 0,-2-2 0,-1-1 0,0 0 0,14-25 0,-30 42 0,0 0 0,0 1 0,-1-1 0,1 0 0,-1-1 0,0 1 0,0 0 0,-1 0 0,1 0 0,-1-1 0,0 1 0,-1-5 0,1 7 0,1 2 0,-1-1 0,0 1 0,0 0 0,0 0 0,0-1 0,0 1 0,0 0 0,1-1 0,-1 1 0,0 0 0,0 0 0,0-1 0,1 1 0,-1 0 0,0 0 0,0-1 0,1 1 0,-1 0 0,0 0 0,0 0 0,1-1 0,-1 1 0,0 0 0,1 0 0,-1 0 0,0 0 0,1 0 0,-1 0 0,0 0 0,1 0 0,-1 0 0,0 0 0,1 0 0,-1 0 0,0 0 0,1 0 0,-1 0 0,0 0 0,0 0 0,1 0 0,-1 1 0,18 3 0,-16-3 0,13 5 0,-2 0 0,1 0 0,24 17 0,-27-17 0,-7-3 0,1 1 0,-1-1 0,1 1 0,-1 0 0,0 0 0,0 0 0,-1 0 0,1 1 0,-1-1 0,4 9 0,0 2 0,-1 1 0,6 19 0,-9-22 0,1-1 0,1-1 0,0 1 0,0 0 0,11 16 0,-15-26 0,1 0 0,0 0 0,-1-1 0,1 1 0,0 0 0,0-1 0,0 1 0,0-1 0,0 0 0,0 1 0,1-1 0,-1 0 0,0 0 0,1-1 0,-1 1 0,5 1 0,-3-2 0,1 0 0,-1 0 0,1 0 0,-1 0 0,1-1 0,-1 0 0,1 0 0,7-2 0,-2-1 0,0-1 0,0 0 0,0 0 0,-1-1 0,1-1 0,13-11 0,3-7 0,-1-2 0,20-29 0,-11 12 0,-36 49 0,-1 1 0,1-1 0,0 1 0,0 0 0,1-1 0,0 1 0,0 0 0,0 0 0,0 0 0,1 0 0,0 0 0,0 0 0,1 0 0,0-1 0,0 1 0,0 0 0,1 0 0,-1-1 0,2 1 0,-1 0 0,0-1 0,7 10 0,-7-14 0,-1 1 0,1-1 0,0 1 0,-1-1 0,1 0 0,0 0 0,0 0 0,0 0 0,0 0 0,0 0 0,0 0 0,0-1 0,0 1 0,0-1 0,0 1 0,1-1 0,-1 0 0,0 0 0,0 0 0,4-1 0,5 0 0,0-1 0,20-5 0,-24 5 0,48-16 0,101-48 0,-23 7 0,-127 57 0,9-4 0,-12 8 0,-8 6 0,-75 81 0,79-88 0,-1 1 0,1-1 0,0 0 0,0 1 0,0-1 0,0 0 0,0 1 0,0-1 0,1 1 0,-1 0 0,0-1 0,1 1 0,-1-1 0,1 1 0,0 0 0,-1-1 0,1 1 0,0 0 0,0 0 0,0-1 0,0 1 0,0 0 0,1 0 0,-1-1 0,0 1 0,1 0 0,-1-1 0,3 4 0,-2-2 0,1 0 0,0 0 0,1-1 0,-1 1 0,0 0 0,1-1 0,-1 1 0,1-1 0,0 0 0,0 0 0,0 0 0,0-1 0,5 3 0,3 0 0,1-1 0,0 0 0,0-1 0,0 0 0,0-1 0,0 0 0,0-1 0,1 0 0,-1-1 0,0 0 0,0-1 0,0-1 0,20-6 0,-30 8 58,0 0 1,0 0-1,0 0 0,-1 0 1,1 0-1,0-1 1,-1 1-1,1 0 0,-1-1 1,1 1-1,-1-1 0,1 0 1,-1 1-1,1-3 1,6-14-4988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6:01.3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16575,'0'0'2040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6:01.6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44 11856,'0'0'504,"12"2"-319,26 3 212,0-1 0,1-2 0,-1-1 0,46-6 0,20-12 708,59-7 1349,-107 20-1796,98-3-735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6:01.9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78 11952,'0'0'912,"39"-61"-1016,-8 44 16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7:40.9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1263 3712,'0'0'10432,"15"-3"-10018,-5 0-340,0 1-1,-1-1 1,1-1-1,-1 0 0,1 0 1,-1-1-1,-1 0 1,1-1-1,-1 1 1,14-14-1,22-29 490,-3-2-1,-1-2 1,62-109 0,-77 116-298,109-213 1188,-130 249-1336,0 1-1,-1-1 0,0 0 0,0 0 0,-1 0 1,-1 0-1,1 0 0,-1 0 0,-1 0 0,0 0 0,0-1 1,-1 1-1,-2-11 0,3 18-60,-1 0 0,0-1 0,0 1 0,0 0 0,0 0 0,0 0 0,0 1 0,-1-1 0,1 0 0,0 0 0,-4-2 0,4 3-32,1 1 1,-1-1 0,0 1 0,0-1-1,0 1 1,0-1 0,0 1 0,0 0-1,0-1 1,0 1 0,0 0 0,0 0-1,0 0 1,0 0 0,0 0 0,0 0-1,0 0 1,0 0 0,0 0-1,0 0 1,0 0 0,0 1 0,0-1-1,0 0 1,0 1 0,0-1 0,0 1-1,1-1 1,-1 1 0,-1 0 0,-6 6 21,1-1 1,0 2 0,0-1-1,1 0 1,-1 1-1,2 1 1,-1-1 0,-5 14-1,0 1-2,1 1 0,-9 28-1,9-12 29,2 0 0,1 1 0,3-1 0,1 1-1,1 0 1,3 0 0,7 54 0,-7-86-41,0 1 1,1-1-1,1 0 0,6 18 1,-8-25-27,0 1 0,0-1 0,1 0 0,-1 1 0,1-1 0,-1 0 0,1 0 0,0 0 0,0 0 0,0 0 0,0-1 0,0 1 0,0-1 1,1 1-1,-1-1 0,1 0 0,-1 0 0,0 0 0,1 0 0,0 0 0,3 0 0,4 1 15,0 0 0,0-1 0,1 0 0,-1-1 0,0-1 0,1 1 0,-1-1 0,0-1 0,0 0 0,0-1 0,0 0 0,0 0 0,-1-1 0,1 0 0,-1-1 0,0 0 0,15-11 0,2-4 23,-1-1 0,-1-1 0,25-32 0,0-9 49,-3-3 0,-3-2 0,44-95 0,-56 98 22,34-107 0,-55 140-62,-2 0 0,-2 0 1,0 0-1,-3-1 0,0-58 0,-3 82-20,-1 1 0,0 0 0,-5-14-1,6 20-22,0 1-1,0 0 0,-1 0 0,1-1 0,0 1 1,-1 0-1,1 0 0,-1-1 0,0 1 0,1 0 1,-1 0-1,0 0 0,0 0 0,0 0 0,1 0 1,-1 0-1,0 0 0,0 0 0,-1 1 0,1-1 1,0 0-1,0 0 0,0 1 0,0-1 0,-1 1 1,1-1-1,0 1 0,0 0 0,-1 0 0,-1-1 1,1 2-5,0-1 1,1 1-1,-1 0 1,0 0 0,0 0-1,1 0 1,-1 0-1,0 0 1,1 1 0,-1-1-1,1 0 1,0 1 0,-1-1-1,-1 4 1,-16 26 50,16-26-53,-13 27-5,1 1-1,-18 56 1,-11 73-9,11-28 40,-24 212 0,49-287 9,4-34 13,-1 39 0,5-57-26,0 2 27,0 0 0,-1 0-1,1 1 1,-5 16-1,7-20 78,0-6-48,-4-4-9,6-17 113,-2 11-141,6-24 38,1 0 1,1 0-1,2 1 1,2 1-1,1 0 1,37-59-1,-50 88-71,-1 1 0,1-1 0,0 0 0,1 1 0,-1 0 0,0 0 0,1 0 0,-1 0 1,1 0-1,0 0 0,-1 1 0,1-1 0,0 1 0,0-1 0,0 1 0,3 0 0,-5 1-10,0 0 0,0 0 0,0 0 0,0 0 0,0 1 0,0-1 0,0 0 0,0 1 0,0-1 0,-1 0 0,1 1 1,0-1-1,0 1 0,-1 0 0,1-1 0,0 1 0,0 0 0,-1-1 0,1 1 0,-1 0 0,1-1 0,-1 1 0,1 0 0,0 1 0,14 29 0,-10-20 0,4 7 6,10 35 0,-12-33 20,12 28 0,-4-10 3,-13-30-21,1 0 1,0-1 0,9 15-1,-10-19-7,-1-1-1,2 1 1,-1-1 0,0 1-1,0-1 1,1 0-1,-1 0 1,1 0 0,0-1-1,-1 1 1,1-1-1,0 1 1,0-1 0,4 1-1,6 2 0,0-2 0,0 1 0,0-2 0,1 0 0,-1 0 0,16-2 0,1 1 0,-13 0 23,0-1 1,0 0-1,0-1 0,33-8 0,-42 7-8,0 0-1,-1-1 1,1 1 0,0-1-1,-1-1 1,0 1 0,0-1-1,-1 0 1,1-1 0,-1 0-1,11-13 1,-13 14 0,1-1 0,-1 0 0,0 0 0,-1 0 0,0-1 1,0 1-1,0-1 0,-1 0 0,0 0 0,3-13 0,-5 17-10,0 1 1,0-1 0,0 0-1,0 1 1,-1-1-1,1 1 1,-1-1-1,1 0 1,-1 1 0,0 0-1,0-1 1,0 1-1,-1-1 1,1 1-1,0 0 1,-1 0-1,0 0 1,1 0 0,-1 0-1,0 0 1,0 0-1,0 1 1,0-1-1,0 1 1,0-1 0,-1 1-1,1 0 1,0 0-1,-1 0 1,1 0-1,-1 0 1,-4 0-1,0-1 1,1 1 0,0 1 0,0-1 0,-1 1 0,1 0 0,0 0 0,-1 1 0,1 0 0,0 0 0,0 1 0,0-1 0,-1 1 0,2 1 0,-1-1 0,-7 5 0,-3 2 2,1 0 1,0 2 0,1-1-1,-14 15 1,25-22-7,0 0 1,0-1-1,1 1 0,-1 1 0,1-1 1,0 0-1,0 0 0,0 1 0,0-1 1,1 1-1,0 0 0,-1 0 1,1-1-1,1 1 0,-1 0 0,0 0 1,1 0-1,0 0 0,0 0 0,0-1 1,0 1-1,1 0 0,0 0 0,-1 0 1,1 0-1,1-1 0,-1 1 0,0 0 1,1-1-1,0 1 0,3 5 0,2 1 0,0 0-1,0-1 0,1 1 0,0-1 0,1-1 0,0 0 1,0 0-1,1-1 0,11 7 0,-13-9-1,1 0 0,0-1-1,0 0 1,0 0 0,0-1 0,0 0 0,12 1-1,-14-3 5,-1-1 0,1 1 0,-1-1-1,1-1 1,0 1 0,-1-1-1,1-1 1,-1 1 0,0-1-1,1 0 1,9-5 0,-9 4-13,0-1 1,-1 1-1,1-1 1,-1-1 0,0 1-1,-1-1 1,1 0-1,-1-1 1,9-11-1,-11 13-38,0-1 1,-1 1-1,1-1 0,-1 0 0,0 0 0,-1 0 0,1 0 0,-1-1 0,0 1 0,0 0 1,-1 0-1,0-1 0,0 1 0,0-1 0,-1-6 0,-7-30-3671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7:41.3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 13056,'0'0'600,"97"-17"-216,-30 28 0,-5 7 200,9 0 0,3 4-120,-1-4 15,-7-12-7,-3-6 8,-9 0-200,1-2 16,-7-8-136,-18-2-8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7:45.3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625 209 4720,'0'0'9902,"-10"-1"-9418,-27-4 2,36 4-445,1 1 1,-1 0 0,1 0 0,-1 0-1,1 0 1,0 0 0,-1 0 0,1 0 0,-1 0-1,1 0 1,-1 1 0,1-1 0,-1 0 0,1 0-1,-1 0 1,1 0 0,0 1 0,-1-1 0,1 0-1,-1 0 1,1 1 0,0-1 0,-1 0-1,1 1 1,0-1 0,-1 0 0,1 1 0,0-1-1,0 1 1,-1-1 0,1 0 0,0 1 0,0-1-1,0 1 1,0-1 0,-1 1 0,1 15 971,0-13-613,-8 59 1539,7-54-1725,0 0 1,-1-1-1,0 1 0,-1-1 1,1 1-1,-1-1 1,-1 0-1,1 0 0,-9 11 1,3-3 5,3-7-61,-1 0 1,0-1-1,-1 0 1,1 0-1,-1 0 1,0-1-1,-1 0 1,0-1-1,-15 7 1,7-4 140,-1-1 0,0-1 0,0 0 1,-36 5-1,50-11-256,-1 0 0,1 0 0,0 0 0,-1-1 0,1 1 0,0-1 0,-1 0 0,1 0 0,0-1-1,0 1 1,-7-5 0,-44-27 183,45 26-188,-11-9 81,1-1 1,1 0-1,0-2 0,1 0 0,-29-43 0,43 56-79,1 0-1,0 1 1,0-1-1,1 0 1,0 0-1,0-1 1,0 1-1,1 0 0,-1-1 1,2 1-1,-1-9 1,-1 5 36,2 9-68,0 0 0,-1-1 0,1 1 0,0 0-1,0 0 1,-1-1 0,1 1 0,0 0 0,0 0 0,0-1 0,1 1 0,-1 0 0,0 0-1,0-1 1,1 1 0,-1 0 0,1 0 0,-1 0 0,1-1 0,0 1 0,-1 0 0,1 0 0,0 0-1,0 0 1,-1 0 0,1 0 0,0 0 0,0 1 0,0-1 0,0 0 0,0 0 0,3 0-1,26-14-31,1 1 0,1 2-1,0 1 1,38-8-1,-29 8 4,165-30 61,-61 31 71,-97 9-84,90 1 19,2 1 32,-113-3-1,0 0 1,0-2-1,29-8 0,-45 8-2,-10-1 67,-3-4-4034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7:46.9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68 1 5720,'0'0'17663,"5"16"-17473,32 136 310,-10-20 218,-18-93-489,-5-29-126,-2-1 0,0 1 0,0 0 0,0 12 0,-3-9 317,-1-14 182,0-26-192,3 18-390,0 0 1,1 0-1,0 0 0,0 1 0,1-1 0,0 1 1,1-1-1,7-12 0,-8 15-10,1 0 0,0 1 0,0-1 0,0 1 0,1 0 0,0 0 0,0 0 0,0 1 0,1 0 0,-1 0 0,1 0 0,8-3 0,-12 6-9,0 0-1,0 0 0,0 0 1,1 0-1,-1 1 1,0 0-1,1-1 0,-1 1 1,0 0-1,0 0 1,1 0-1,-1 0 0,0 0 1,5 1-1,-3 1 0,-1 0 1,1 0-1,0 0 0,-1 0 0,0 0 0,1 1 1,-1-1-1,3 5 0,0-2 3,-2 1 0,1 0 0,-1 0 0,1 0 0,-2 0-1,1 1 1,-1-1 0,0 1 0,0 0 0,-1 0 0,0 0 0,0 1 0,-1-1-1,1 0 1,-2 1 0,1-1 0,-1 0 0,0 1 0,-1-1 0,0 1 0,0-1 0,0 0-1,-1 1 1,-3 6 0,3-10 7,-1 0 0,0 0 1,0 0-1,0-1 0,0 1 0,0-1 0,-1 0 0,0 0 1,0 0-1,0 0 0,0-1 0,0 1 0,0-1 0,-1 0 1,1 0-1,-1-1 0,1 1 0,-7 0 0,-2 1 33,-1-1 0,1-1 0,-1 0 0,1 0 0,-17-2 0,17-1 18,-1-1 0,0 0 0,1 0 0,0-2 1,-14-5-1,-58-33 62,75 35-358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4912,'0'0'12799,"10"2"-12413,3 1-214,-7-2 125,1 1 0,0-1-1,0 0 1,13-1 0,-18 1-232,0 0 0,-1 0 0,1 1 1,0-1-1,0 1 0,-1-1 0,1 1 1,0-1-1,-1 1 0,0 0 0,1 0 0,-1 0 1,0 0-1,1 3 0,3 1 61,8 17 83,0 0 1,17 44 0,1 4 33,16 17 65,57 118 307,-80-152-304,32 106-1,-53-149-233,1 0 1,10 18-1,-3-6 140,-8-15-138,2 1 295,-6-14 47,-3-24-242,-6-154 304,10 150-386,2 0 0,2 0 0,12-53 0,-9 58-50,2-1 0,1 1 0,1 0 0,1 1 0,2 1-1,0 0 1,2 0 0,1 2 0,37-42 0,-44 55-13,1 1-1,0 0 0,21-13 1,-26 18-26,-5 4-6,0 0-1,0 0 1,0 1-1,0-1 1,0 0-1,0 1 1,1-1-1,-1 1 0,0-1 1,0 1-1,0-1 1,1 1-1,-1 0 1,2-1-1,-25-5-1,-36 0 12,0 2-1,0 2 1,1 3-1,-83 12 1,64 2 38,41-7 14,0-1 1,-1-2-1,-54 0 1,86-5-57,1 0 1,0 0-1,0 0 1,-1-1-1,1 0 1,0 1-1,0-1 1,-1-1-1,-3-1 1,7 3-10,-1 0 0,1-1 1,-1 1-1,1 0 0,0 0 1,0-1-1,-1 1 0,1 0 1,0-1-1,0 1 0,-1-1 1,1 1-1,0 0 0,0-1 1,0 1-1,-1-1 0,1 1 0,0 0 1,0-1-1,0 1 0,0-1 1,0 1-1,0-1 0,0 1 1,0 0-1,0-1 0,0 0 1,1 0-9,0-1 1,0 0 0,-1 1 0,1-1 0,0 1 0,0 0-1,0-1 1,0 1 0,1 0 0,-1 0 0,2-2 0,49-35-1597,-45 33-436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4312,'0'0'15353,"11"0"-15092,72 5 689,121-10 0,-188 3-818,112-8 1119,-123 7-906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14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0 3808,'0'0'7000,"-2"18"-6676,-37 255 826,12-156-661,7-32 122,-13 114 0,22-128-265,7-47 384,-3 49 1,-5-87 615,11 11-1315,0 0-1,0 0 1,1 0-1,-1 0 1,0 0-1,1 0 1,0 0-1,0-1 0,0 1 1,0 0-1,0 0 1,1 0-1,-1 0 1,3-6-1,19-45 143,-9 25-87,-1-3-8,2 1 0,1 0-1,23-33 1,-28 48-26,2 0 1,0 1-1,1 0 0,0 2 1,1-1-1,1 1 0,18-11 0,-31 22-36,0 1-1,0-1 1,1 1-1,-1-1 0,1 1 1,-1 0-1,1 0 0,-1 0 1,1 1-1,-1-1 0,1 1 1,0-1-1,0 1 1,-1 0-1,1 0 0,0 0 1,-1 0-1,1 1 0,3 0 1,-4 0-11,0 0 0,0 0-1,-1 0 1,1 0 0,0 1 0,-1-1 0,1 0 0,-1 1 0,0-1 0,1 1 0,-1 0 0,0-1 0,0 1 0,0 0-1,0 0 1,0-1 0,-1 1 0,1 0 0,-1 0 0,1 0 0,-1 0 0,1 0 0,-1 0 0,0 0 0,0 0-1,0 2 1,0 11 1,0 1 0,-1-1 0,-1 0 0,0 0 0,-1 0 0,0-1 0,-11 28-1,10-33 8,0-1-1,0 0 0,-1 0 1,0 0-1,0 0 0,-1-1 1,0 0-1,0 0 0,0-1 1,-1 1-1,0-1 0,-1-1 1,1 0-1,-13 7 0,19-11-5,-1-1-1,1 1 0,-1-1 1,1 0-1,-1 1 0,1-1 1,-1 0-1,1 0 0,-1 0 1,0 0-1,1 0 0,-2 0 1,2 0-3,1 0 0,-1-1 0,0 1 0,1 0 0,-1 0 0,1 0 0,-1 0 0,1-1 0,-1 1 0,0 0 0,1-1 0,-1 1 0,1 0 0,0-1 0,-1 1 0,1-1 0,-1 1 0,1-1 0,0 1 0,-1-1 0,1 1 0,0-1 0,-1 1 0,1-1 0,0 1 0,0-1 0,-1 1 0,1-1 0,0 0 0,0 1 0,0-1 0,0 0 0,0 0 0,0 1 0,1-1 0,-1 0 0,0 1 1,0-1-1,1 1 0,-1-1 0,1 1 0,-1-1 0,0 1 0,1-1 0,-1 1 0,1-1 1,-1 1-1,1-1 0,-1 1 0,1 0 0,0-1 0,-1 1 0,1 0 0,-1 0 0,1-1 0,0 1 1,0 0-1,19-3 53,-7 4-56,-1 1-1,1 0 0,-1 1 1,1 0-1,19 9 1,-22-9-14,0 0 0,0-1 0,0-1 0,0 1 0,12-1 0,-16-1 9,85 6 119,-85-6-71,0 0-1,1-1 1,-1 0 0,0 0 0,10-3-1,4-1 36,-7 1-50,0 0 0,0-1-1,0-1 1,-1 0-1,0 0 1,21-15 0,10-6 49,-38 24-71,0-1-1,0 0 1,-1 0-1,1 0 1,-1 0-1,0-1 1,0 0 0,-1 0-1,0 0 1,1 0-1,-2 0 1,1-1-1,3-9 1,-6 14-2,0 1 0,1-1 0,-1 0 0,0 0 0,0 0-1,0 1 1,0-1 0,0 0 0,0 0 0,0 0 0,0 1 0,-1-1 0,1 0 0,0 0 0,0 0-1,-1 1 1,1-1 0,0 0 0,-1 1 0,1-1 0,-1 0 0,1 1 0,-1-1 0,1 0 0,-1 1-1,1-1 1,-1 1 0,0-1 0,1 1 0,-1-1 0,0 1 0,1 0 0,-1-1 0,0 1-1,0 0 1,1-1 0,-1 1 0,0 0 0,0 0 0,0 0 0,1 0 0,-1 0 0,0 0 0,0 0-1,0 0 1,1 0 0,-1 0 0,-1 1 0,-1 0 8,4-1 9,-9 0-92,7-5 48,0 0 0,0 0 0,1 0 0,-1 0 0,1 0-1,0 0 1,1-7 0,-1 5 53,0 6-31,0 1 1,0-1 0,1 1-1,-1 0 1,0-1 0,0 1-1,0-1 1,0 1-1,0-1 1,0 1 0,0-1-1,-1 1 1,1-1 0,0 1-1,0-1 1,0 1-1,0-1 1,-1 1 0,1-1-1,0 1 1,0 0 0,-1-1-1,1 1 1,0-1 0,-1 1-1,1 0 1,0-1-1,-1 1 1,1 0 0,0 0-1,-1-1 1,0 1 0,0 0 1,0 0 0,0 1 0,0-1 0,0 0 0,0 1 0,0-1 0,1 1 0,-1-1 0,0 1 0,0-1 0,0 1 0,1 0 0,-1 0 0,-1 0 0,-26 36 37,23-27-46,-1 1 0,2 0 0,-1-1-1,-3 18 1,-6 14-3,12-36 13,0-1 1,1 1 0,0 0 0,0 0-1,0 0 1,1 0 0,0 0-1,0-1 1,0 1 0,1 0 0,1 9-1,-1-13 2,-1 1 1,1-1-1,0 1 0,0-1 0,0 0 0,0 1 0,0-1 0,0 0 0,1 1 0,-1-1 0,1 0 0,-1 0 0,1 0 0,0-1 1,0 1-1,0 0 0,0-1 0,0 1 0,0-1 0,0 1 0,0-1 0,1 0 0,-1 0 0,1 0 0,-1-1 0,1 1 1,-1 0-1,4 0 0,1-1 13,-1 1-1,1-1 1,-1 0 0,1 0 0,-1-1 0,1 0-1,-1 0 1,1-1 0,-1 1 0,0-1 0,0-1-1,0 1 1,0-1 0,0 0 0,0 0 0,8-7-1,74-72 212,-48 42-119,-21 20-58,-16 15-40,1 1 1,-1 0-1,1 1 1,0-1-1,0 1 1,0-1-1,1 1 1,-1 0-1,1 1 1,7-4-1,-11 5-10,0 1-1,0-1 1,1 1-1,-1-1 1,0 1-1,1-1 1,-1 1-1,1 0 1,-1 0-1,0 0 0,1 0 1,-1 0-1,0 0 1,1 0-1,-1 0 1,1 0-1,-1 1 1,0-1-1,1 0 1,-1 1-1,0-1 1,1 1-1,-1 0 1,0-1-1,0 1 1,0 0-1,0 0 0,0 0 1,0 0-1,0 0 1,0 0-1,0 0 1,0 0-1,0 0 1,0 0-1,-1 1 1,1-1-1,-1 0 1,1 0-1,-1 1 1,1-1-1,-1 0 0,0 1 1,1-1-1,-1 0 1,0 1-1,0-1 1,0 3-1,0 6-9,0 0 0,0-1 0,-2 16 0,-2 13 90,17-54 41,-6 8-96,31-47 75,-30 41-77,1 1 0,0 0 0,1 0 0,17-17 0,-25 28-15,1 0-1,-1 0 1,1 0 0,-1 0-1,1 0 1,0 1-1,0-1 1,0 1 0,0 0-1,0-1 1,0 2 0,1-1-1,-1 0 1,5 0-1,-7 1-9,0 0 1,0 0-1,0 0 0,0 1 0,0-1 0,-1 0 0,1 1 0,0-1 0,0 0 0,0 1 0,0-1 0,-1 1 0,1-1 0,0 1 0,-1-1 0,1 1 0,0 0 0,-1-1 0,1 1 0,0 1 0,0 0-6,0 0 0,0 0 0,0 1 0,-1-1 0,1 0 0,-1 0 0,1 1 0,-1-1 0,0 0 0,0 1 0,0 3 0,-4 28-67,0 30-26,4-58 93,0 0 0,1-1 0,-1 1-1,1-1 1,1 0 0,-1 1-1,1-1 1,0 0 0,3 6 0,-4-8 7,1 1 0,0-1 1,0 0-1,1 1 1,-1-1-1,1 0 0,-1 0 1,1-1-1,0 1 0,0-1 1,0 1-1,7 3 1,-7-5 0,0 0 1,0-1 0,1 1-1,-1 0 1,0-1 0,0 0 0,1 0-1,-1 0 1,0 0 0,1 0-1,-1-1 1,0 0 0,1 1 0,-1-1-1,0 0 1,3-2 0,9-3 13,-1-1 1,1 0-1,-2-1 1,1 0 0,-1-1-1,0-1 1,-1 0-1,0-1 1,-1 0-1,0-1 1,-1 0 0,0 0-1,-1-1 1,-1-1-1,10-18 1,-18 32-12,1-1 1,-1 0-1,1 0 0,-1 1 1,0-1-1,1 0 0,-1 0 1,0 1-1,0-1 0,0 0 1,1 0-1,-1 0 0,0 0 1,0 1-1,0-1 0,0 0 1,0 0-1,-1 0 1,1 1-1,0-1 0,0 0 1,0 0-1,-1 0 0,1 1 1,0-1-1,-1 0 0,1 0 1,-2 0-1,1 0-2,0 1 0,0-1 0,0 1 0,0 0 0,-1 0 0,1-1 0,0 1 0,0 0-1,-1 0 1,1 0 0,0 1 0,0-1 0,-1 0 0,1 0 0,0 1 0,-2 0 0,-5 1-1,1 2 0,-1-1 0,1 1 0,-13 8 0,14-7-8,1 0 0,0 1 0,0-1 0,0 1-1,1 0 1,0 0 0,0 1 0,0-1 0,1 1 0,0 0 0,0 0 0,1 0 0,0 0 0,0 0 0,1 0 0,0 1 0,0-1 0,0 15 0,2-20 2,0 1 0,0-1-1,-1 0 1,1 0 0,1 0 0,-1-1 0,0 1 0,0 0-1,1 0 1,-1-1 0,1 1 0,-1 0 0,1-1 0,0 0-1,-1 1 1,1-1 0,0 0 0,0 0 0,0 0 0,0 0-1,3 1 1,4 1-4,0 1-1,0-1 1,14 2 0,-12-3 9,0-1 0,0 0 1,0-1-1,0-1 0,0 0 1,0 0-1,0-1 0,0 0 1,-1-1-1,1 0 0,-1-1 1,1 0-1,-1 0 0,-1-1 1,16-10-1,-8 3 13,-1-1 0,0 0 0,0-2 1,-1 1-1,-1-2 0,-1 0 0,16-24 0,-17 22 0,-1 0 0,0-1 0,-2 0 0,0-1 0,-1 0 0,9-39 0,-2-27 47,11-46 51,-20 110-89,-2 0-1,0 0 1,-2-1 0,0-24-1,-2 47-22,0-1 0,1 1 0,-1-1 0,0 1 0,0-1 0,0 1 0,0-1 0,0 1 0,0-1-1,-1 1 1,1-1 0,0 1 0,0-1 0,0 1 0,0-1 0,0 1 0,-1 0 0,1-1 0,0 1 0,-1-1-1,1 1 1,0 0 0,-1-1 0,-6 6-44,-7 21 4,-6 43-41,3 0 1,4 2 0,-7 91-1,18-140 53,1 1 0,1-1-1,1 0 1,1 0-1,1 0 1,10 39 0,7-12-70,-19-46 91,0 0-1,0 0 0,0 0 0,1-1 1,-1 1-1,1 0 0,-1 0 1,1-1-1,0 1 0,0-1 0,4 4 1,-5-5 10,0 0 0,1 1 0,-1-1 1,0 0-1,1-1 0,-1 1 0,0 0 1,1 0-1,-1-1 0,1 1 0,0-1 1,-1 1-1,1-1 0,-1 1 0,1-1 1,0 0-1,-1 0 0,1 0 0,0 0 1,-1 0-1,1 0 0,-1-1 0,4 0 1,8-1 46,-11 2-42,-1 0 1,1 0 0,-1 0 0,1-1 0,-1 1 0,0 0 0,1-1 0,-1 1-1,1-1 1,-1 0 0,0 1 0,1-1 0,-1 0 0,0 0 0,2-1 0,101-113 235,-47 48-3,-63 80-211,0 0 0,0 0-1,-6 27 1,1-3 6,8-27-3,0 0 0,1-1 1,1 1-1,0 0 0,0 12 1,0-21-27,1 0-1,0 0 1,0 0 0,0 0 0,0 1 0,0-1 0,0 0 0,0 0 0,0 0-1,1 0 1,-1 0 0,0 0 0,1 0 0,-1 1 0,1-1 0,-1 0 0,1 0 0,-1 0-1,1-1 1,0 1 0,-1 0 0,1 0 0,0 0 0,0 0 0,0-1 0,0 1-1,-1 0 1,1-1 0,0 1 0,0-1 0,0 1 0,1-1 0,-1 1 0,0-1 0,0 0-1,0 1 1,0-1 0,0 0 0,0 0 0,0 0 0,3 0 0,2-1 11,1 0 1,-1-1 0,0 0-1,0 0 1,11-5 0,-12 5-11,153-58 147,-111 44-109,-20 7-12,43-21 0,-51 21-3,1 1 0,0 1-1,41-9 1,-60 16-28,-1 0-1,1 0 1,0 0 0,0-1-1,-1 1 1,1 0 0,0 0-1,-1 0 1,1 0 0,0 0 0,-1 0-1,1 0 1,0 0 0,-1 1-1,1-1 1,0 0 0,-1 0-1,1 0 1,0 1 0,0 0-1,0-1 1,-1 1 0,0-1 0,0 0 0,0 1 0,0-1 0,0 1 0,0-1 0,0 1 0,0-1 0,0 1 0,0-1 0,0 0 0,0 1 0,0-1 0,0 1 0,-1-1 0,1 0 0,0 1 0,0-1 0,0 1 0,-1-1 0,1 0 0,-1 1 0,-20 23 66,-26 16-9,22-20-43,2 1 0,0 0-1,-26 34 1,48-54-10,0 1 1,0-1-1,1 1 0,-1-1 1,0 1-1,1-1 0,0 1 1,-1 0-1,1-1 0,0 1 1,0 0-1,0-1 0,0 1 1,0 0-1,0-1 0,0 1 1,0 0-1,1-1 0,-1 1 1,1 0-1,-1-1 0,1 1 1,0-1-1,-1 1 1,1-1-1,0 0 0,0 1 1,0-1-1,0 0 0,0 1 1,0-1-1,3 2 0,1 1 19,0 0 0,-1 0 0,2 0 0,-1 0 0,0-1 1,1 0-1,10 4 0,-3-3 22,1 0 0,0-1 1,0 0-1,0-1 1,20 0-1,-26-2-9,-1 0 0,1-1 0,0 0 0,0 0 0,0-1 0,-1 1 0,1-2 0,-1 1 0,0-1 0,1 0 0,9-7 0,-16 9-47,0 0 1,0 0-1,1 0 0,-1-1 0,0 1 0,0 0 0,0-1 1,0 1-1,-1-1 0,1 1 0,0-1 0,0 0 0,-1 1 1,1-1-1,-1 0 0,0 1 0,0-1 0,1 0 0,-1 0 1,0 1-1,0-1 0,0 0 0,-1 1 0,1-1 0,0 0 1,-1 0-1,0-2 0,-2-5-546,0 0-1,-1 0 1,-7-13-1,6 11-1741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6128,'0'0'9945,"10"-1"-9529,32-1-12,-38 2-353,-1 0 1,0 1-1,1 0 1,-1-1-1,0 1 1,1 1-1,-1-1 1,0 0-1,0 1 1,0-1-1,0 1 1,0 0-1,-1 0 1,1 0-1,4 5 1,8 6 190,55 37 429,-3 4-1,89 90 0,-61-38 577,-94-104-1208,0-1 1,1 1-1,-1-1 1,0 1-1,0-1 1,0 1 0,0 0-1,0 0 1,0-1-1,0 1 1,0 0-1,-1 0 1,1 0-1,0 3 1,-1-4-49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0 8840,'0'0'2558,"-9"5"-2288,-321 191 3051,266-155-2347,-27 19 537,74-44-3356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5920,'0'0'4833,"6"9"-4330,4 12-89,0 0 1,-1 1 0,11 42-1,-7 10 612,-4 1 0,-2 0-1,-5 98 1,-10-29 843,-1-105-1011,9-35-3193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8136,'0'0'1752,"10"-7"-1506,30-18 58,-39 24-270,-1 1 0,1-1-1,0 0 1,0 1 0,1 0-1,-1-1 1,0 1 0,0 0 0,0-1-1,0 1 1,0 0 0,0 0-1,0 0 1,0 0 0,1 0-1,-1 0 1,0 0 0,0 0-1,0 1 1,0-1 0,0 0-1,0 1 1,0-1 0,0 1 0,0-1-1,0 1 1,0-1 0,0 1-1,2 1 1,-1 1 85,0 0 0,0-1 0,1 1 0,-2 0 0,1 0-1,2 6 1,-2-6 14,2 10 95,0 1 0,0-1 1,-1 1-1,-1 0 0,-1 0 0,0 0 0,-1 17 0,0-25-153,-25 436 4462,16-360-2779,7-96-4460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9848,'0'0'1785,"9"-9"-1574,-7 7-199,6-7 59,1 0 1,0 0-1,0 1 0,1 0 0,1 1 1,-1 0-1,19-8 0,9 0 379,1 1 1,1 3-1,0 1 0,0 1 0,1 3 1,0 1-1,0 2 0,42 3 0,-77 1-446,0 0-1,0 0 0,1 0 1,-1 1-1,0 0 1,0 0-1,0 1 1,8 5-1,-6-5-1100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10344,'0'0'2352,"59"5"-1576,-4-5 8,10 4 40,4-2 0,2 2-89,1-4 9,-1 0-144,-2 0 8,0 2-344,1 2 16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7024,'0'0'7457,"12"-8"-6866,0-1-398,-7 5-110,0 0 1,1 0-1,-1 1 1,1-1-1,-1 1 1,1 1-1,0-1 1,0 1-1,0 0 1,13-2 0,27-2 930,80 0 0,-37 3-260,-14-3-107,53-1 806,-110 5-1227,11 0 1018,-22 3-1867,-12 3-1799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9440,'0'0'3021,"10"-5"-2521,13-3-165,1 0-1,-1 1 1,1 1 0,0 2-1,49-4 1,78 9 839,-49 0-130,126-14 0,-107-2-151,-14 2-3086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72 437 4720,'0'0'11703,"8"-9"-11321,-5 6-347,7-8 146,-1-1 1,0 0-1,-1 0 0,0 0 0,8-19 0,60-177 2326,-64 175-2078,-8 23-166,0 0 0,0-1 0,-1 1 0,-1-1 0,3-21 0,-2 23 694,-3 9-938,0 0 0,1 0 0,-1 0 0,0 0 0,0 0 0,0 0 0,1 0 0,-1 1 0,0-1 0,0 0 0,0 0 0,0 0 0,1 0 0,-1 0 0,0 1 0,0-1 0,0 0 0,0 0 0,0 0 0,0 1 0,1-1 0,-1 0 0,0 0 0,0 0 0,0 1 0,0-1 0,0 0 0,0 0 0,0 1 0,0-1 0,0 0 0,0 0 0,0 0 0,0 1 0,0-1 0,0 0 0,0 0 0,0 0 0,-1 1 0,1-1 0,0 0 0,0 0 0,0 1 0,11 178 932,-25 175 81,-4-248-669,10-67-230,5-25-25,-1-1 1,0 1 0,-11 22-1,12-30-45,0 0 0,0 0 1,-1 0-1,0 0 0,0-1 0,-1 1 0,1-1 0,-1 0 0,-8 6 0,6-7 8,0-1 0,0 1 0,0-2 0,-1 1-1,1-1 1,-1 0 0,-10 2 0,-1-1 66,16-3-119,-1 0 1,1 0-1,-1-1 0,1 1 1,-1-1-1,1 0 1,0 0-1,0 0 0,-1 0 1,1-1-1,0 0 1,0 1-1,0-1 0,0 0 1,1 0-1,-1 0 1,0-1-1,1 1 0,-4-6 1,5 7-15,1-1 1,-1 1 0,1-1-1,0 0 1,0 1 0,0-1-1,0 1 1,0-1 0,0 0-1,0 1 1,0-1 0,1 0-1,-1 1 1,1-1 0,-1 1-1,1-1 1,-1 1 0,2-3-1,19-28 36,-19 29-32,13-15 30,1 2 0,1 0-1,0 0 1,1 2 0,0 0 0,40-22 0,-41 27 10,1 1-1,1 1 0,-1 1 1,1 0-1,0 2 0,0 0 1,0 1-1,1 1 1,-1 0-1,29 3 0,-39 0-6,-1 0-1,1 0 0,-1 1 1,1 0-1,-1 1 1,12 5-1,-15-6 7,-1 0 0,0 1 0,0-1-1,-1 1 1,1 0 0,0 0 0,-1 0 0,1 0 0,-1 0 0,0 1 0,0 0 0,4 6-1,-7-9-43,0-1-1,0 0 0,-1 0 0,1 0 0,0 0 0,0 1 1,0-1-1,0 0 0,0 0 0,0 0 0,-1 0 0,1 0 0,0 1 1,0-1-1,0 0 0,0 0 0,-1 0 0,1 0 0,0 0 1,0 0-1,0 0 0,-1 0 0,1 0 0,0 0 0,0 0 1,0 0-1,-1 0 0,1 0 0,0 0 0,0 0 0,0 0 1,-1 0-1,1 0 0,0 0 0,0 0 0,0 0 0,0 0 0,-1 0 1,1 0-1,0-1 0,0 1 0,0 0 0,0 0 0,-1 0 1,1 0-1,0 0 0,0-1 0,0 1 0,0 0 0,0 0 1,0 0-1,0 0 0,-1-1 0,1 1 0,0 0 0,0 0 1,0-1-1,-2-6-216,1 0 1,0 0 0,0-1-1,1 1 1,0-13-1,0 9-2944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3000,'0'0'13009,"3"13"-12658,-1-1-257,4 17 211,1 30-1,7 65 781,4 80 801,-15-167-1409,-1-31-349,-1 0 0,-1 0 1,1 0-1,-1 0 0,0 0 0,0 1 0,-1-1 0,1 0 0,-1 0 0,-1-1 0,1 1 1,-4 9-1,4-15-114,1 0 1,0 0-1,0 1 1,-1-1-1,1 0 1,0 0 0,-1 0-1,1 1 1,0-1-1,-1 0 1,1 0-1,0 0 1,-1 0-1,1 0 1,0 0 0,-1 0-1,1 0 1,0 0-1,-1 0 1,1 0-1,0 0 1,-1 0-1,1 0 1,0 0-1,-1 0 1,1 0 0,0 0-1,-1-1 1,1 1-1,0 0 1,-1 0-1,1 0 1,0-1-1,0 1 1,-1 0 0,1 0-1,0 0 1,0-1-1,0 1 1,-1 0-1,1-1 1,0 1-1,0 0 1,0 0 0,0-1-1,-1 1 1,1 0-1,0-1 1,-14-21-254,12 18 241,-11-22-525,9 16-2237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5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3408,'0'0'2936,"5"-12"-2342,8-23-205,60-151 3014,-48 127-2286,-17 35-334,2 1 1,1 1 0,0 0-1,28-39 1,-29 54 355,-4 10-597,1 22-334,-5-14-111,9 43 58,-3 1 0,-3-1-1,-2 1 1,-2 0 0,-8 67-1,6-106-77,-1 0 0,-1 0-1,-1-1 1,-7 21-1,9-30-28,-1 0-1,1 0 1,-1 0-1,-1-1 1,1 0-1,-1 1 1,0-1-1,0 0 1,0-1-1,-1 1 1,0-1-1,1 0 1,-10 5-1,11-8-13,1 0-1,-1 0 1,0 0-1,0-1 1,0 1-1,0-1 1,0 0-1,0 0 1,1 0-1,-1 0 1,0-1-1,0 1 1,0-1-1,0 1 1,0-1-1,1 0 1,-4-2-1,-2 0 41,1 0-1,0 0 0,1-1 0,-1 0 1,-8-7-1,11 7-30,1 0-1,-1 1 1,1-1-1,0-1 1,0 1 0,0 0-1,0-1 1,1 0-1,0 1 1,-2-7 0,3 10-31,1-1 0,-1 1 0,1 0 0,-1-1 0,1 1 0,0-1-1,0 1 1,0-1 0,0 1 0,0-1 0,0 1 0,0-1 0,1 1 0,-1 0 0,0-1 0,1 1 0,-1-1 0,1 1 0,0 0 0,-1-1 0,1 1 0,0 0 0,0 0 0,0 0 0,0 0 0,0-1 0,0 1 0,0 1 0,0-1 0,0 0 0,0 0 0,0 0 0,1 0 0,-1 1 0,0-1 0,1 1 0,-1-1 0,1 1 0,-1-1 0,3 1 0,8-2 1,1 1 1,-1 1-1,1 0 1,-1 0-1,1 1 0,-1 1 1,1 0-1,22 8 0,-9-4-9,53 13-5,87 18-7,-143-33 7,0-2 0,0 0 0,1-2 0,-1 0 0,27-5 0,-40 4-14,0-1 0,0-1 0,0 1 0,-1-2 0,0 1-1,1-1 1,-1-1 0,-1 0 0,1 0 0,8-6 0,-16 9-170,0 1 1,0 0-1,0-1 1,0 1 0,0-1-1,0 1 1,0-1-1,0 0 1,0 1 0,-1-1-1,1 0 1,-1 1-1,1-1 1,-1 0 0,0-2-1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14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12456,'0'0'1232,"65"4"-1240,-47-2 0,-4 6-104,-4-6 8,-8 2-104,2-4 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10040,'0'0'2153,"12"-4"-1850,39-13 23,-47 16-264,-1 0 0,1 1-1,0-1 1,0 1 0,0 0-1,0 1 1,0-1 0,0 1-1,0-1 1,-1 1 0,1 0-1,0 1 1,0-1 0,-1 1 0,7 3-1,8 3 219,39 9 453,-36-11-327,0 0 0,27 13 0,-38-14-210,1-1 1,1 0 0,-1-1 0,0 0-1,1 0 1,0-1 0,-1-1 0,1 0-1,0-1 1,0 0 0,0-1 0,0 0-1,18-4 1,-26 3-311,0 1-1,0-1 1,-1 0 0,1 0-1,-1 0 1,1-1 0,-1 1-1,4-5 1,-4 5-913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489 603 5920,'0'0'4176,"-14"-5"-3678,5 2-411,-2-1 4,1 0 1,-1 1 0,-1 0 0,1 1 0,0 0 0,-1 1 0,-17 0 0,4 5 160,1 0 1,0 2-1,0 1 0,0 1 1,1 0-1,0 2 1,1 1-1,-24 15 1,35-20-43,1 1 1,0 0-1,0 1 1,0 0-1,1 0 1,0 1-1,1 0 1,0 0 0,0 1-1,1 1 1,1-1-1,-7 13 1,12-22-160,1 1-1,-1 0 1,0 0 0,1-1 0,-1 1-1,1 0 1,0 0 0,-1 0 0,1 0 0,0-1-1,0 1 1,0 0 0,1 0 0,-1 0-1,0 0 1,1 0 0,-1-1 0,1 1-1,-1 0 1,1 0 0,0-1 0,0 1 0,0 0-1,0-1 1,0 1 0,0-1 0,0 1-1,1-1 1,-1 0 0,0 1 0,1-1 0,-1 0-1,1 0 1,-1 0 0,1 0 0,0 0-1,-1-1 1,3 2 0,2 0 43,1 0 0,-1 0 0,1 0 0,-1-1 0,1 0 0,0 0 0,0-1 0,-1 0 0,11-1 0,-1-1-23,-1-1 0,0 0 0,0-1 1,0-1-1,-1 0 0,1-1 0,-1-1 0,0 0 1,-1-1-1,0-1 0,0 0 0,-1 0 0,0-1 1,-1-1-1,0 0 0,0 0 0,-1-1 0,-1-1 0,15-24 1,-10 10 16,-1-1 0,-2 0 0,0 0 0,-2-1 0,-1 0 0,-2 0 1,0-1-1,-2 0 0,0-48 0,-5 56-25,0 0 0,-2 1 1,-1-1-1,0 1 0,-2 0 0,0 0 0,-10-21 0,2 5 53,12 28-61,-1 0 1,0-1-1,-1 2 1,0-1-1,-1 0 1,1 1-1,-2 0 0,1 0 1,-1 0-1,-11-11 1,17 19-50,-1 0 0,1-1 1,0 1-1,-1 0 0,1 0 0,0 0 1,-1-1-1,1 1 0,0 0 1,-1 0-1,1 0 0,-1 0 1,1-1-1,0 1 0,-1 0 1,1 0-1,-1 0 0,1 0 0,-1 0 1,1 0-1,0 0 0,-1 0 1,1 0-1,-1 1 0,1-1 1,-1 0-1,1 0 0,0 0 1,-1 0-1,1 0 0,0 1 0,-1-1 1,1 0-1,0 0 0,-1 1 1,1-1-1,0 0 0,-1 1 1,1-1-1,0 0 0,0 1 0,-1-1 1,1 0-1,0 1 0,0-1 1,-1 1-1,-7 23 119,5-4-79,-1 1 0,2-1-1,1 1 1,1-1 0,2 28 0,21 105 137,-13-100-101,22 105 279,-24-129-193,1-1 1,2 0-1,18 36 1,-21-49-57,-3-4 62,1-1-1,0 0 1,0 0-1,1-1 0,9 10 1,-16-18-172,1-1 0,-1 0 1,1 0-1,-1 1 0,0-1 1,1 0-1,-1 0 0,1 0 0,-1 0 1,1 0-1,-1 0 0,1 1 0,-1-1 1,1 0-1,-1 0 0,1-1 1,-1 1-1,1 0 0,-1 0 0,1 0 1,-1 0-1,1 0 0,-1 0 1,1-1-1,-1 1 0,0 0 0,1 0 1,-1-1-1,1 1 0,-1 0 0,0 0 1,1-1-1,12-11-2068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7432,'0'0'7545,"2"15"-6897,38 272 2358,-20-76-247,-19-196-2426,-1-13-224,0 1-1,0 0 0,1 0 1,-1 0-1,1 0 0,-1-1 0,1 1 1,1 2-1,-1-42 561,-4-119-1620,0 96-2519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99 10448,'-10'-16'536,"8"14"-461,1-1 0,-1 1 0,1 0 0,-1-1 0,1 1 0,0-1 0,0 1 0,0-1-1,0-2 1,1 4-43,0-1-1,0 1 1,0 0-1,0 0 1,1-1-1,-1 1 1,1 0-1,-1 0 1,1-1-1,-1 1 1,1 0-1,-1 0 1,1 0-1,0 0 1,0 0-1,0 0 1,0 0-1,0 0 1,0 0-1,0 0 1,0 0-1,0 1 1,0-1-1,2 0 1,5-4 87,0 1 0,0 1-1,0-1 1,1 1 0,-1 1 0,1 0 0,0 0-1,0 1 1,0 0 0,0 0 0,0 1 0,0 0 0,15 2-1,0 2 163,0 0-1,0 2 1,41 15-1,-47-14-79,-1 1-1,-1 0 0,0 1 1,0 0-1,-1 2 0,0 0 1,0 0-1,-1 2 0,-1-1 1,22 29-1,-29-34-74,-1 1 0,0 0 0,-1 0 0,0 0-1,0 0 1,0 1 0,-1 0 0,-1-1 0,0 1 0,0 0 0,0 0 0,-1 1 0,0-1-1,-1 0 1,0 0 0,-1 0 0,0 1 0,0-1 0,-1 0 0,0 0 0,-1 0 0,1-1-1,-8 14 1,4-11 30,0 0 0,-1-1-1,-1 0 1,0 0-1,0 0 1,-1-1-1,0-1 1,0 1 0,-12 6-1,7-5 53,0 0-1,-1-2 1,0 0 0,0 0-1,-1-1 1,-18 5 0,22-10-46,1 0 0,0 0 1,0-1-1,-1 0 1,1-1-1,0 0 1,-1-1-1,1-1 0,0 1 1,-22-8-1,26 7-362,-1-1 0,1 0-1,-1 0 1,1 0 0,0-1-1,1-1 1,-1 1 0,1-1-1,0 0 1,0 0 0,0-1 0,1 0-1,0 0 1,0 0 0,0 0-1,-4-9 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5720,'0'0'4513,"11"-3"-4048,33-7 45,-40 9-336,1 1 1,-1 0 0,1-1 0,-1 1-1,1 1 1,0-1 0,-1 1 0,1 0-1,-1 0 1,0 0 0,1 1 0,5 2-1,13 4 364,9-3 116,1-1 1,58 1-1,66-12 311,177-30 218,-170 17-713,-85 10-234,-4 0 249,1 3 1,126 4-1,-200 3-461,-1 0 0,0 0 0,1 0 0,-1 0 0,1 0-1,-1 1 1,1-1 0,-1 0 0,0 1 0,1-1 0,-1 1 0,0 0 0,0-1 0,1 1-1,-1 0 1,0 0 0,0 0 0,0 0 0,0 0 0,2 2 0,-3-2-3,1 0 0,-1 0-1,0 0 1,0 0 0,0 0 0,0 1 0,0-1 0,0 0 0,0 0-1,0 0 1,0 0 0,0 0 0,-1 1 0,1-1 0,0 0-1,-1 0 1,1 0 0,-1 0 0,-1 2 0,-3 5 37,-1 0 0,-1 0-1,0 0 1,-10 8 0,16-15-66,-14 13-198,-14 15 320,12-8-3179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315 432 6328,'0'0'3656,"-6"-10"-3167,3 4-376,-16-22 190,18 27-266,0-1 1,-1 1-1,1-1 1,-1 1-1,0 0 1,1 0-1,-1 0 1,0 0-1,0 0 1,0 0-1,1 1 1,-1-1-1,0 1 1,0-1-1,0 1 1,0 0-1,0-1 0,-2 1 1,-8 1 235,0 1 0,0 0 0,0 1 0,1 0 0,0 1 0,-1 0-1,1 1 1,1 0 0,-1 1 0,-18 13 0,17-11 59,1 1 0,0 0 0,1 1 0,0 0 0,1 1 0,0-1 0,0 2 0,-13 22 0,21-31-270,0-1 1,1 0-1,-1 1 0,0-1 0,1 0 0,-1 1 0,1-1 0,0 1 0,0-1 0,0 1 0,0-1 0,0 1 0,1-1 0,-1 0 0,1 1 0,-1-1 0,1 1 0,0-1 0,0 0 0,0 0 0,0 1 0,0-1 0,1 0 0,-1 0 0,1 0 0,-1 0 0,4 2 0,-3-2-20,0 1 1,1-1-1,0 0 0,-1 0 0,1 0 0,0-1 0,0 1 1,0-1-1,0 0 0,0 1 0,0-1 0,0-1 1,0 1-1,1 0 0,-1-1 0,0 0 0,0 1 1,1-1-1,-1 0 0,4-1 0,1-1 26,1-1 0,-1 0 0,0 0 0,0-1 0,0 0 0,-1 0 0,1-1 0,-1 0 0,0-1 0,11-10 0,-9 7-10,0 0 0,-1-1 0,0-1 0,-1 1 0,0-1 1,8-19-1,-6 10 7,-2-1-1,-1-1 1,0 1 0,-2-1 0,0 0 0,0-37 0,-3 9 134,-12-91 1,7 121-100,0-1 0,-8-21 0,6 19 115,21 137 663,65 224-76,-74-317-714,-4-10-13,1-1 1,1 0-1,-1 0 0,2-1 1,-1 1-1,11 14 1,-15-24-81,0 1 0,1-1 1,-1 0-1,0 0 1,0 0-1,1 1 0,-1-1 1,0 0-1,1 0 1,-1 0-1,0 0 0,1 0 1,-1 0-1,0 0 1,1 1-1,-1-1 0,0 0 1,1 0-1,-1 0 0,0-1 1,1 1-1,-1 0 1,0 0-1,1 0 0,-1 0 1,0 0-1,1 0 1,-1 0-1,0 0 0,1-1 1,-1 1-1,0 0 1,0 0-1,1 0 0,-1-1 1,0 1-1,0 0 1,1-1-1,-1 1 0,0 0 1,0 0-1,0-1 1,1 1-1,-1 0 0,0-1 1,0 1-1,12-20-343,-9 15 261,23-39-801,-17 29-1998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7736,'0'0'13211,"3"10"-12671,-2-3-443,1-2-27,0 0 1,-1 0 0,0 0 0,0 0 0,-1 0 0,1 0 0,-1 1-1,0-1 1,0 0 0,-1 0 0,0 1 0,-2 8 0,-8 20 344,1 1 1,1-1 0,3 1-1,0 1 1,3-1 0,0 1-1,3-1 1,4 47 0,-4-78-364,1 0 0,-1 0 0,1 0 0,0 0 0,0 0 0,1 0 0,-1 0 0,1 0 1,0-1-1,0 1 0,0 0 0,0-1 0,0 0 0,1 1 0,0-1 0,-1 0 0,1 0 0,1-1 0,-1 1 0,0-1 1,0 1-1,1-1 0,0 0 0,-1 0 0,1-1 0,0 1 0,0-1 0,0 0 0,0 0 0,0 0 0,0 0 0,5-1 0,10 1 16,0-2 0,0-1-1,-1 0 1,1-1-1,22-7 1,23-4 60,-55 13-112,-1 0-1,1-1 1,-1 0 0,0-1-1,0 1 1,0-2 0,0 1 0,0-1-1,12-8 1,-20 11-72,-21-2-1513,14 2-1596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08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8936,'0'0'5378,"15"-4"-4727,-5 0-512,15-3 292,-1 1-1,39-5 0,243-23 2912,-97-3-1114,-150 24-1522,-51 11-811,37-5 1038,-15 13-4011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2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254 120 7632,'0'0'6694,"-6"10"-6370,-24 31-22,28-38-250,-1 0 1,0 0 0,0 0 0,-1 0 0,1 0 0,0-1 0,-1 1 0,0-1 0,1 0 0,-1 0 0,0-1-1,0 1 1,0-1 0,0 1 0,-1-1 0,1-1 0,0 1 0,0-1 0,-1 1 0,1-1 0,0 0 0,0-1-1,-1 1 1,1-1 0,0 0 0,0 0 0,-4-1 0,-3-2 83,2 1 0,-1-2 0,0 1 0,1-1 1,0-1-1,0 1 0,0-1 0,-14-15 0,22 21-120,0-1 0,1 1 0,-1-1 0,1 1 0,-1-1 0,1 0 0,-1 1 0,1-1 0,-1 0 0,1 1 0,0-1 0,-1 0 0,1 1 0,0-1 0,0 0-1,0 0 1,-1 1 0,1-1 0,0-1 0,0 2-5,0-1-1,1 1 0,-1-1 0,0 1 1,0 0-1,1-1 0,-1 1 0,0 0 1,1-1-1,-1 1 0,0 0 0,1-1 1,-1 1-1,1 0 0,-1 0 0,0-1 1,1 1-1,-1 0 0,1 0 0,-1 0 1,1 0-1,-1 0 0,1-1 0,3 1 14,0 0 0,0-1 0,0 1 0,0 0 0,0 1 0,6 0 0,93 25 131,-65-15-96,1-2 0,0-1-1,64 4 1,-82-11-12,0-2 1,0 0-1,1-2 1,-1 0-1,-1-1 1,1-1-1,0-1 0,-1-1 1,24-12-1,-16 5 45,-13 8 38,0-1 1,0-1 0,0-1-1,-1 0 1,0 0-1,-1-2 1,20-19-1,-24 20 70,-7 9-160,-1 0 1,0-1 0,1 1-1,-1 0 1,0-1-1,0 1 1,0 0 0,0-1-1,0 0 1,0 1 0,-1-1-1,1 0 1,0 1-1,-1-1 1,1-3 0,-3 4 226,-2 5-181,-3 5-59,-19 28-2765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11952,'0'0'5439,"-2"10"-5083,-37 321 1762,7-34-1054,29-276-924,-1-1 1,-1 0 0,0 0 0,-10 21 0,15-40-116,-1 1 1,0-1 0,0 0-1,1 1 1,-1-1 0,0 0 0,0 1-1,0-1 1,0 0 0,-1 0-1,1 0 1,0 0 0,0 0-1,-1 0 1,1 0 0,-1-1 0,1 1-1,0 0 1,-1-1 0,-2 1-1,1 0 16,0-1-1,1 0 0,-1 0 0,0 0 1,0-1-1,0 1 0,1-1 1,-1 1-1,0-1 0,-5-2 0,-1-1 61,0-1 0,0 0-1,1-1 1,-1 0 0,-9-9-1,3 1 129,1 1 1,1-2-1,0 0 0,1-1 0,-14-24 0,-2 6 143,28 34-401,0 0 1,0-1-1,0 1 1,0 0-1,0 0 1,0-1-1,0 1 1,0 0-1,0 0 1,1 0-1,-1-1 1,0 1-1,0 0 1,0 0-1,0 0 1,0-1-1,0 1 1,1 0-1,-1 0 0,0 0 1,0 0-1,0-1 1,1 1-1,-1 0 1,0 0-1,0 0 1,0 0-1,1 0 1,-1 0-1,0 0 1,0 0-1,0-1 1,1 1-1,-1 0 1,0 0-1,0 0 1,1 0-1,-1 0 1,0 0-1,0 0 1,1 1-1,-1-1 1,0 0-1,0 0 0,0 0 1,1 0-1,-1 0 1,0 0-1,0 0 1,1 1-1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14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8840,'0'0'96,"65"-18"8,7-6-128,19-4 8,4 1 472,-1 7 8,-19 18 8,-11 4 0,-17 2-16,-17 2 0,-12 4-120,-6 3 8,-6-1-184,-6-6 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2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6224,'0'0'3610,"2"-10"-2996,8-31-5,-9 39-528,0-1 0,1 0 0,-1 1 0,0 0 0,1-1 0,0 1 0,0 0 0,0 0 0,0 0 0,0 0 0,0 0 0,0 0 0,0 0 0,1 1 0,-1-1 0,1 1 0,-1 0 0,1 0 0,5-2 0,1 1 164,0-1 1,1 2-1,18-2 0,-24 3-174,19 0 322,1 1 0,0 2 0,-1 0 0,27 8 0,-35-8-174,39 12 1097,-50-8-776,-2-4-2852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2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230 930 7232,'0'0'1120,"-13"-4"-580,3 0-386,6 2-89,-1 0-1,1 0 1,-1 1 0,0 0 0,1 0 0,-1 0-1,0 0 1,0 1 0,0 0 0,0 0-1,1 0 1,-1 0 0,0 1 0,0 0 0,-8 2-1,4 0 165,0 1 0,-1 1-1,1-1 1,1 2-1,-1-1 1,1 1 0,0 0-1,-11 11 1,16-14-123,0 1 1,-1 0-1,1 0 1,1 0-1,-1 1 1,0-1-1,1 1 0,0-1 1,0 1-1,1 0 1,-1 0-1,1 0 1,0 0-1,0 0 1,1 0-1,0 0 1,-1 0-1,2 0 0,0 5 1,0-4-29,1 0 0,0 0 0,0 0 0,1 0 1,-1 0-1,2-1 0,-1 1 0,0-1 0,1 0 0,0 0 0,0-1 0,1 1 1,-1-1-1,1 1 0,0-2 0,0 1 0,0 0 0,1-1 0,6 3 0,-7-3-15,0 0 0,1-1 0,-1 1 0,1-1 0,0 0 0,0-1 0,-1 0 0,1 0 0,0 0 0,0 0 0,0-1 0,0 0 0,0 0 0,1-1 0,-2 0 0,1 0 0,0 0 0,0-1 0,0 1 0,6-4 0,-8 3-20,-1 0 0,0 0 1,0 0-1,0-1 0,-1 1 0,1-1 0,0 0 0,-1 1 0,0-1 0,0 0 1,0 0-1,0-1 0,0 1 0,0 0 0,-1-1 0,2-4 0,-2 2-2,0 1 1,0 0-1,-1-1 0,1 1 0,-1 0 0,0-1 0,-1 1 0,0 0 1,0-1-1,-2-7 0,1 6-2,0 0 0,-1 0 1,0 1-1,0-1 0,0 1 1,-1 0-1,0 0 0,0 1 1,-1-1-1,1 1 0,-1-1 1,-1 2-1,1-1 0,0 0 0,-1 1 1,0 0-1,-9-4 0,12 7-22,-2-1 58,0 0 1,1 0-1,0 0 0,-1 0 1,1-1-1,-4-3 0,33-7 285,3 0-163,50-17-1,-23 11-13,8-15 249,-57 32-374,-4 1 20,1 0 0,0 0 0,-1 0 1,1 0-1,-1 1 0,1 0 0,0-1 0,3 1 1589,-13 25-1138,1-3-551,0 0-1,2 0 1,-4 37-1,7-44 16,1-1 0,0 1 0,1 0 0,0-1 0,2 1 0,5 22 0,-7-34 2,0 0 0,0 0 0,0 0 0,1 0 0,-1 0 0,1 0 0,0-1 0,2 4 0,-3-5 6,0 0-1,0-1 1,-1 1 0,1-1-1,0 1 1,0-1 0,0 0-1,0 1 1,-1-1 0,1 0-1,0 1 1,0-1-1,0 0 1,0 0 0,0 0-1,0 0 1,0 0 0,0 0-1,0 0 1,0 0 0,0 0-1,0-1 1,0 1 0,-1 0-1,1-1 1,0 1-1,0 0 1,0-1 0,0 1-1,0-2 1,7-3 9,0 0 1,-1-1-1,0 0 0,0 0 1,0-1-1,-1 1 0,0-1 0,-1-1 1,8-11-1,4-11 57,15-40 1,-7 17 51,-20 42-70,3-8 30,-6 18-43,-4 11-9,-3 17-5,-2 39 0,4-21 29,2-40-46,1 0 0,-1 0 0,2 0 0,-1 0 0,0 1 1,1-1-1,0 0 0,0 0 0,1 0 0,-1 0 0,1-1 1,0 1-1,4 6 0,-5-9-2,1 0 1,-1 0-1,1 0 1,0-1-1,-1 1 1,1-1-1,0 1 1,0-1 0,0 1-1,0-1 1,0 0-1,1 0 1,-1 0-1,0 0 1,0-1-1,1 1 1,-1-1-1,0 1 1,1-1-1,-1 0 1,0 0-1,1 0 1,-1 0-1,1 0 1,-1 0-1,0-1 1,1 1-1,-1-1 1,0 1-1,4-3 1,0 1 12,1-1 1,-1 0-1,1-1 1,-1 0-1,0 0 1,0 0 0,-1-1-1,9-8 1,37-49 143,-32 38-100,3-9 2,-17 25-47,-1 1 1,1-1 0,1 1 0,-1 0 0,1 1-1,10-9 1,-15 14-13,-1 1 0,1-1-1,0 1 1,0-1 0,0 0-1,0 1 1,0 0 0,0-1-1,0 1 1,0 0 0,0-1-1,0 1 1,0 0 0,0 0 0,0 0-1,0 0 1,0 0 0,0 0-1,0 0 1,0 0 0,0 0-1,0 0 1,1 1 0,0 0-1,0 0 0,-1 0 1,1 0-1,-1 0 0,1 1 1,-1-1-1,0 0 0,1 1 1,-1-1-1,0 1 0,0-1 0,1 3 1,3 5-8,-1 1 1,0 0-1,4 17 1,-6-20-7,0 2 5,3 10 11,0-1 1,1 0 0,1 0-1,1-1 1,0 0-1,13 20 1,-20-37-3,0 1-1,0 0 1,1 0-1,-1-1 1,0 1 0,0-1-1,1 1 1,-1-1 0,0 1-1,1-1 1,-1 0-1,1 0 1,-1 0 0,0 0-1,1 0 1,-1 0 0,0 0-1,1 0 1,-1 0 0,1 0-1,-1-1 1,0 1-1,1-1 1,-1 1 0,0-1-1,0 0 1,0 1 0,2-2-1,35-21 41,-12-2-4,0-1 1,-2-2-1,-1 0 1,23-38 0,-32 47-29,205-317 268,-141 178-105,-35 64-10,-166 374-182,100-216-17,3 1 0,-18 107-1,33-147 23,2 0 0,1 0-1,1 1 1,1-1 0,4 39-1,-4-63 14,1 1 0,-1-1 0,0 0-1,0 0 1,0 0 0,0 0 0,1 0 0,-1 0 0,0 0-1,1 0 1,-1 0 0,1 0 0,-1 0 0,1 0-1,0 0 1,-1 0 0,1 0 0,0-1 0,0 1-1,0 0 1,-1-1 0,1 1 0,0 0 0,0-1-1,0 1 1,0-1 0,0 1 0,0-1 0,0 1 0,0-1-1,0 0 1,1 0 0,-1 0 0,0 1 0,0-1-1,0 0 1,0 0 0,0 0 0,0-1 0,0 1-1,0 0 1,0 0 0,1-1 0,-1 1 0,0 0-1,1-2 1,5-1 6,0-1 0,-1 0 0,0 0 0,0 0 0,9-10 0,10-13 31,-2-1 0,0 0 1,28-50-1,-20 29 5,70-109 174,126-265 1,-200 366-180,49-120 93,-57 132-13,-17 40-33,-12 30-36,-122 344 135,-15 194 128,142-541-268,2-10 36,1 0 1,0-1-1,0 14 0,2-25-66,1 0-1,-1 0 1,1 0-1,-1 0 0,1 0 1,-1 0-1,1 0 0,0 0 1,-1 0-1,1-1 0,-1 1 1,0 0-1,1 0 0,-1-1 1,1 1-1,-1 0 0,1-1 1,-1 1-1,1 0 0,-1-1 1,0 1-1,1 0 0,-1-1 1,0 1-1,1-2 0,14-12 61,61-68 363,-74 81-419,0-1 0,-1 0 0,1 1-1,1-1 1,-1 1 0,0 0 0,0 0 0,0 0 0,1 0 0,-1 0 0,0 0 0,1 0 0,-1 1 0,1-1 0,4 1 0,-6 0-12,1 0 1,-1 1 0,1-1 0,-1 0 0,1 1 0,-1 0 0,0-1 0,1 1 0,-1 0 0,0 0 0,1-1 0,-1 1 0,0 0-1,0 0 1,0 0 0,0 1 0,0-1 0,0 0 0,0 0 0,0 1 0,0-1 0,-1 0 0,1 1 0,0-1 0,-1 0 0,1 3-1,0 0 2,9 22 18,0 1 1,21 37-1,-28-58-6,1 0-1,-1 0 1,1-1 0,1 1 0,-1-1-1,1 0 1,0 0 0,0 0 0,0-1-1,1 0 1,0 0 0,0 0 0,0-1-1,0 0 1,0 0 0,8 2 0,-7-4 18,1-1-1,-1 0 1,0 0 0,1-1 0,-1 0-1,0 0 1,0-1 0,12-4 0,7-1-126,-12 2-174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2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14832,'0'0'-56,"11"-3"342,283-60 2078,-39 9-693,-220 47-1318,0 1 1,1 1-1,-1 3 1,1 0-1,43 5 1,-75-3-265,0 1-1,1 0 1,-1-1 0,0 1-1,7 3 1,0 4-2582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2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293 337 6728,'0'0'4192,"-8"13"-3887,-5 8-132,-1 0 0,0-1 0,-2 0 0,-22 21 0,25-29 29,-1-1-1,-1 0 0,-21 12 1,32-20-130,-1-1 1,0 1 0,-1-1-1,1-1 1,0 1 0,0-1-1,-7 1 1,10-2-29,0 0 0,-1 0 0,1 0 0,0 0-1,-1 0 1,1 0 0,0-1 0,-1 0 0,1 1 0,0-1 0,-1 0 0,1 0 0,0 0 0,0 0 0,0 0 0,-3-4 0,2 3 1,1 0 0,0 0 1,1 0-1,-1 0 0,0-1 1,1 1-1,-1-1 0,1 1 1,0-1-1,0 0 0,0 1 1,0-1-1,0 0 0,0-4 1,0 1 25,1-1 1,0 0 0,0 0 0,0 0-1,3-12 1,2-1 109,1 0 1,16-38-1,-8 27-32,3 0 0,0 1 0,2 1 0,1 1 0,1 1 0,1 1 0,2 0 0,0 2 0,34-26-1,-51 45-88,-1 0 0,1 1-1,0 0 1,0 0-1,1 0 1,-1 1-1,16-5 1,-21 8-40,0-1 0,1 1 1,-1 0-1,0 0 0,0 0 1,0 0-1,0 0 0,1 0 0,-1 1 1,0-1-1,0 1 0,0-1 1,0 1-1,0 0 0,0 0 0,0 0 1,0 0-1,0 0 0,-1 0 1,1 1-1,0-1 0,-1 0 1,1 1-1,-1 0 0,1-1 0,-1 1 1,0 0-1,1 0 0,-1-1 1,0 1-1,0 0 0,-1 0 1,1 0-1,0 3 0,3 6 41,-1 1-1,0 0 1,-1 0 0,-1 0-1,0 0 1,0 0 0,-2 14-1,-2 8 98,-9 42 0,-1-22 18,-3 0-1,-3-2 0,-39 80 0,1-2 594,69-166-185,10-6-355,3 1 0,55-73 1,78-64 322,-151 171-524,6-7 47,0 0 0,1 1 1,0 1-1,18-11 0,-32 22-70,1 1 0,-1-1 0,1 1 0,-1-1 0,1 1 0,0 0 0,-1-1 0,1 1 0,0-1 0,-1 1 0,1 0 0,0 0 1,-1-1-1,1 1 0,0 0 0,-1 0 0,1 0 0,0 0 0,0 0 0,-1 0 0,1 0 0,0 0 0,0 0 0,-1 0 0,1 1 0,0-1 0,-1 0 1,1 0-1,0 1 0,-1-1 0,1 0 0,0 1 0,-1-1 0,1 0 0,-1 1 0,1-1 0,-1 1 0,1-1 0,-1 1 0,1 0 0,-1-1 0,1 1 1,-1-1-1,0 1 0,1 0 0,-1 0 0,2 4 19,-1 1 0,0-1 0,0 1 0,-1-1-1,1 8 1,-1-6-13,0 26 40,-1 0 1,-2-1 0,-11 55-1,-33 95 157,44-172-188,-2 7 114,12-39-18,15-32 9,3 0 1,48-78-1,85-88 192,-145 204-287,4-6 34,1 0 1,1 2-1,1 0 0,23-18 1,-42 38-59,-1-1 0,1 1 0,0-1 0,0 1 0,-1-1 0,1 1 0,0-1 1,0 1-1,0 0 0,0 0 0,-1-1 0,1 1 0,0 0 0,0 0 0,0 0 0,1 0 0,-2 0-2,1 0-1,-1 0 1,1 1-1,-1-1 0,0 0 1,1 0-1,-1 0 1,1 1-1,-1-1 1,0 0-1,1 1 0,-1-1 1,0 0-1,1 1 1,-1-1-1,0 1 1,0-1-1,1 0 0,-1 1 1,0-1-1,0 2 1,1 2 8,0 0 0,0 0 0,-1 0 0,0 0 1,0 8-1,-9 93 98,-39 185 0,43-267-102,0 5 0,1-1 1,-1 29 0,5-46-1,0 0 0,1 0 0,0 0 1,0 0-1,1-1 0,0 1 0,1 0 1,7 18-1,-8-26-2,-1 1 0,1 0 0,0 0 0,-1-1 1,1 1-1,0-1 0,1 0 0,-1 0 0,0 1 0,1-1 1,-1-1-1,1 1 0,-1 0 0,1-1 0,0 1 0,0-1 0,0 0 1,0 0-1,0 0 0,0 0 0,0 0 0,0-1 0,0 1 0,0-1 1,0 0-1,1 0 0,-1 0 0,0-1 0,0 1 0,5-2 0,6-2 25,0 0-1,-1-1 0,0 0 0,0-1 1,18-12-1,34-23 129,62-53 0,12-9 94,-129 96-226,39-27 89,-46 31-91,1 0 0,0-1-1,-1 1 1,1-1 0,-1 0 0,0 1 0,0-2-1,4-7 1,-7 12-21,0 0-1,1 0 1,-1-1-1,0 1 1,0 0-1,0 0 0,1-1 1,-1 1-1,0 0 1,0 0-1,0-1 1,0 1-1,0 0 1,0-1-1,1 1 1,-1 0-1,0 0 1,0-1-1,0 1 1,0 0-1,0-1 1,0 1-1,0 0 1,0 0-1,0-1 0,-1 1 1,1 0-1,0-1 1,0 1-1,0 0 1,0 0-1,0-1 1,0 1-1,-1 0 1,1 0-1,0-1 1,0 1-1,0 0 1,-1 0-1,1-1 1,0 1-1,0 0 1,-1 0-1,1 0 1,0 0-1,0 0 0,-1-1 1,1 1-1,0 0 1,0 0-1,-1 0 1,1 0-1,0 0 1,-1 0-1,1 0 1,0 0-1,-1 0 1,1 0-1,0 0 1,0 0-1,-1 0 1,1 0-1,-26 9 46,16-5-21,-12 4-1,0 2 1,1 0-1,0 1 0,0 1 1,-24 20-1,27-18-11,-17 15 42,-55 56 0,82-76-47,0 0 0,0 0 1,2 1-1,-1 0 0,1 0 0,0 0 0,1 1 0,0 0 0,1 0 0,1 0 0,-5 24 0,7-34-9,1 1 0,0-1 0,0 1 0,0 0 0,0-1 0,0 1 0,0-1 0,0 1 0,1 0 0,-1-1 0,0 1-1,1-1 1,0 1 0,-1-1 0,1 1 0,0-1 0,0 0 0,-1 1 0,1-1 0,0 0 0,2 2 0,-1-2 1,-1 0 0,1 0 1,0 0-1,-1 0 0,1-1 1,0 1-1,0-1 1,-1 1-1,1-1 0,0 0 1,0 0-1,0 0 0,0 0 1,-1 0-1,1 0 0,0 0 1,0 0-1,0-1 0,2 0 1,5-2 8,-1 0 1,0-1 0,0 0-1,0-1 1,0 1 0,-1-1-1,1-1 1,-1 1 0,10-12-1,6-7 60,24-34-1,-37 46-52,101-124 347,-110 134-358,0 1-1,1-1 1,-1 1-1,1 0 1,-1-1-1,1 1 0,-1 0 1,1 0-1,0 0 1,1-1-1,-2 2-5,0 0 0,-1 0-1,1 0 1,-1 1 0,1-1 0,0 0 0,-1 0 0,1 0-1,-1 1 1,1-1 0,-1 0 0,1 1 0,-1-1 0,1 1-1,-1-1 1,0 1 0,1-1 0,-1 0 0,1 1-1,-1-1 1,0 1 0,1 0 0,-1-1 0,0 1 0,0-1-1,0 1 1,1-1 0,-1 1 0,0 0 0,0-1-1,0 1 1,0-1 0,0 1 0,0 0 0,6 21 22,-3-8-14,0 1-1,2-1 1,-1-1 0,2 1 0,11 21-1,-14-32-4,-1 0-1,1 1 1,-1-1-1,1 0 1,0 0-1,1 0 0,-1-1 1,0 1-1,1-1 1,-1 0-1,1 0 1,0 0-1,0 0 0,0-1 1,0 1-1,0-1 1,0 0-1,0 0 1,0-1-1,0 1 0,0-1 1,1 0-1,-1 0 1,8-1-1,0-1 7,0 0 0,0-1 0,-1 0 0,1-1 0,0 0 0,12-7 0,60-38 108,-57 31-39,43-20 0,-67 36-71,1 1 0,-1-1 0,1 1-1,0 0 1,-1 0 0,1 0 0,0 1 0,0-1 0,-1 1-1,6 0 1,-6 1-9,-1-1 0,1 1 0,-1 0 0,1 0 0,0 0 0,-1 0 0,0 0 0,1 0 0,-1 1 0,0-1-1,0 1 1,0 0 0,0-1 0,0 1 0,3 3 0,33 49-36,-29-39 18,23 28 0,-15-23 25,-6-7 12,1-1-1,0 1 1,0-2 0,1 0-1,20 14 1,-28-23 8,0 1 1,0-1-1,0 0 1,1 0-1,-1 0 0,1-1 1,-1 1-1,6-1 1,-8 0-29,-1-1 1,0 0 0,0 0 0,0 0 0,1 0-1,-1-1 1,0 1 0,0 0 0,0-1-1,0 0 1,1 1 0,-1-1 0,0 0-1,0 0 1,0 0 0,-1 0 0,1-1-1,0 1 1,0 0 0,-1-1 0,1 1 0,-1-1-1,3-2 1,-3-2-381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2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 13464,'0'0'1977,"-16"9"-1588,9-5-342,-201 126 1123,128-62-256,3 4-1,-78 95 0,148-159-763,5-6-62,0-1 0,0 1 0,0 0 0,1 0 0,-1 0 0,0 0 0,1 1 0,0-1 0,0 0 0,0 1 0,0-1 0,0 0 0,0 1 0,0-1 0,1 1 0,-1-1 0,1 5 0,0-7-126,0 0 0,0 0 0,0 1 0,0-1 1,0 0-1,0 0 0,1 1 0,-1-1 0,0 0 1,0 0-1,0 1 0,0-1 0,1 0 0,-1 0 1,0 0-1,0 1 0,0-1 0,1 0 0,-1 0 1,0 0-1,0 0 0,1 0 0,-1 1 0,0-1 1,0 0-1,1 0 0,-1 0 0,0 0 0,1 0 1,-1 0-1,0 0 0,0 0 0,1 0 0,-1 0 1,0 0-1,1 0 0,-1 0 0,0 0 0,0 0 1,1-1-1,-1 1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3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93 648 7024,'0'0'8457,"-3"11"-8014,-56 137 922,54-136-1212,0 0 0,0 0 1,1 0-1,1 0 0,0 1 1,1-1-1,0 1 0,1 0 1,1-1-1,0 17 0,0-27-108,0-1 0,1 1 0,-1 0 0,0-1-1,1 1 1,-1-1 0,1 1 0,-1-1 0,1 1-1,-1-1 1,1 1 0,0-1 0,0 0 0,0 1 0,0-1-1,0 0 1,0 0 0,0 0 0,1 0 0,1 2-1,-2-3-11,0 1 0,1-1-1,-1 0 1,1 0-1,-1 0 1,0 1-1,1-1 1,-1 0 0,1-1-1,-1 1 1,1 0-1,-1 0 1,0-1-1,1 1 1,-1 0 0,0-1-1,1 1 1,0-2-1,7-3 66,-1 0-1,0 0 0,-1-1 1,0 0-1,9-10 0,29-33 465,69-102 0,-50 62 238,-66 97-700,0 1-1,1-1 0,-1 1 0,2 16 1,-2-3-34,1-1 10,1 39 0,1-55-60,-1 1-1,1-1 1,0 0-1,0 1 1,0-1-1,1 0 1,0 0-1,0 0 1,0 0-1,1 0 1,-1 0-1,1-1 1,5 6-1,-6-8-5,-1 0 0,1-1-1,0 1 1,1-1-1,-1 1 1,0-1 0,0 0-1,0 0 1,1 0 0,-1 0-1,1 0 1,-1-1-1,1 1 1,-1-1 0,1 1-1,-1-1 1,4 0-1,-1 0 10,0-1-1,-1 0 0,1 0 1,0 0-1,0-1 0,-1 1 0,1-1 1,6-3-1,5-5 43,0-1 1,0 0-1,21-21 0,-33 28-49,26-25 213,-1-2 0,49-67 0,-78 97-206,1 0 0,-1 0 1,1 0-1,-1 0 0,1 0 1,0 0-1,-1 0 1,1 1-1,0-1 0,0 0 1,0 1-1,0-1 1,0 0-1,1 0 0,5 12 219,-1 3-285,-4-8 47,1 0 1,0-1-1,1 0 0,-1 0 1,1 0-1,0 0 1,0 0-1,0-1 0,1 0 1,0 0-1,0 0 1,6 4-1,-8-7 4,1 1-1,0 0 0,0-1 1,-1 1-1,1-1 1,0 0-1,1-1 1,-1 1-1,0-1 1,0 1-1,0-1 1,0 0-1,0-1 1,0 1-1,0-1 1,0 0-1,0 0 1,0 0-1,5-2 1,5-3 12,-2 0 0,1-1 1,-1-1-1,0 0 1,0 0-1,18-19 1,-25 22 0,0 0-1,0 0 1,-1 0 0,1-1 0,-1 0 0,-1 0-1,1 0 1,-1 0 0,0 0 0,0-1 0,-1 0-1,0 1 1,0-1 0,-1 0 0,2-13 0,-3 19-15,0 1 1,0 0-1,0 0 1,0 0-1,0 0 1,0-1 0,0 1-1,0 0 1,0 0-1,0 0 1,0-1 0,0 1-1,0 0 1,0 0-1,0 0 1,0 0-1,0-1 1,0 1 0,-1 0-1,1 0 1,0 0-1,0 0 1,0-1 0,0 1-1,0 0 1,0 0-1,0 0 1,-1 0 0,1 0-1,0-1 1,0 1-1,0 0 1,0 0-1,-1 0 1,1 0 0,0 0-1,0 0 1,0 0-1,0 0 1,-1 0 0,1 0-1,0 0 1,0 0-1,0 0 1,-1 0-1,1 0 1,0 0 0,0 0-1,0 0 1,0 0-1,-1 0 1,-12 9 57,-12 18-14,13-12-45,0 1 1,1 1 0,1 0 0,0 1 0,1 0 0,-7 23-1,14-35-1,0 0-1,1 1 1,-1-1-1,2 1 1,-1-1-1,1 1 1,0 0-1,0-1 1,0 1-1,3 7 1,-2-10 0,0 0 0,1 0 0,-1 0 0,1 0 0,0 0 0,0 0 0,1-1 0,-1 1 0,1-1-1,0 1 1,0-1 0,0 0 0,0 0 0,0-1 0,1 1 0,-1-1 0,5 3 0,-1-2 4,-1-1-1,0 1 0,1-1 1,-1 0-1,1-1 0,-1 0 1,1 0-1,0 0 0,0-1 1,-1 0-1,1 0 1,0-1-1,-1 0 0,1 0 1,0 0-1,-1-1 0,1 0 1,-1-1-1,9-3 0,12-8 32,0 0 0,49-35 0,-64 40-23,43-30 78,81-76 0,-109 89-49,-1-1 0,-2-2-1,-1 0 1,31-53 0,-24 28 40,26-70 1,-43 90-46,-1-1 0,-2-1 0,7-47 0,-15 72-23,-1 4 2,1 0-1,-1 0 0,-1 0 1,0 0-1,0 0 0,0 0 1,0 0-1,-3-10 1,3 17-15,0 0 1,0-1 0,-1 1 0,1 0 0,0 0 0,0 0 0,0 0 0,0 0 0,-1-1 0,1 1-1,0 0 1,0 0 0,0 0 0,0 0 0,-1 0 0,1 0 0,0 0 0,0 0 0,-1 0 0,1 0 0,0 0-1,0 0 1,0 0 0,-1 0 0,1 0 0,0 0 0,0 0 0,0 0 0,-1 0 0,1 0 0,0 0 0,0 0-1,0 0 1,-1 0 0,1 0 0,0 0 0,0 1 0,0-1 0,-1 0 0,1 0 0,0 0 0,0 0 0,0 0-1,0 1 1,0-1 0,0 0 0,-1 0 0,-9 12 11,9-12-12,-22 30 11,1 2-1,2 0 0,-17 36 0,-43 108-35,65-139 16,13-33 8,-17 41-12,-17 56 0,30-78 7,1 0-1,2 0 1,0 0-1,1 0 0,2 41 1,2-46 5,0-1 1,0 0 0,2 0-1,0 0 1,1 0 0,1-1-1,1 1 1,9 17 0,-15-32 2,0 0-1,0 0 1,0-1 0,0 1 0,1 0-1,-1-1 1,0 1 0,1-1 0,-1 1 0,1-1-1,-1 0 1,1 1 0,0-1 0,0 0-1,-1 0 1,1 0 0,0 0 0,0-1-1,0 1 1,0 0 0,0-1 0,0 0 0,0 1-1,0-1 1,0 0 0,0 0 0,1 0-1,-1 0 1,0 0 0,0-1 0,0 1-1,0-1 1,0 1 0,0-1 0,0 0 0,0 1-1,-1-1 1,1 0 0,0-1 0,1 0-1,9-6 12,0-1-1,-1 0 1,0-1-1,16-18 1,-13 14 4,32-36 33,-2-2 0,-2-2 0,-3-2-1,-2-1 1,-2-2 0,31-75 0,-44 87-15,89-207 138,-108 248-163,-1 1 3,0 1 0,-1-1 0,1 0 0,-1 0 0,0 1 0,1-10 0,-2 14-12,0 0 0,0 0 0,0 0 0,0 0 0,0 0 0,1-1 0,-1 1-1,0 0 1,0 0 0,0 0 0,0 0 0,0-1 0,0 1 0,0 0-1,0 0 1,0 0 0,0 0 0,0-1 0,-1 1 0,1 0 0,0 0 0,0 0-1,0 0 1,0 0 0,0-1 0,0 1 0,0 0 0,0 0 0,0 0-1,0 0 1,-1 0 0,1 0 0,0-1 0,0 1 0,0 0 0,0 0-1,0 0 1,0 0 0,-1 0 0,1 0 0,0 0 0,0 0 0,0 0 0,0 0-1,-1 0 1,1 0 0,0 0 0,0 0 0,0 0 0,0 0 0,-1 0-1,1 0 1,0 0 0,0 0 0,0 0 0,0 0 0,-1 0 0,1 0 0,0 0-1,-10 10 18,-10 14-12,2 2 1,1 0 0,1 1-1,-21 49 1,-34 125 36,64-174-40,0 0 1,2 1 0,0-1 0,3 1-1,0 0 1,3 36 0,0-50-3,0 0 0,1-1 0,1 0 0,0 0 0,1 0 0,1 0 0,0 0 0,0-1 0,1 0 0,1 0 0,0 0 0,0-1 0,2 0 0,16 18 0,-21-25-2,0 0 0,1-1 0,-1 0 1,1 0-1,-1 0 0,1 0 0,0-1 0,6 2 0,9 1-3629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3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0 902 6928,'0'0'6602,"10"0"-5828,2-1-629,0-1 0,0-1 1,0 1-1,-1-2 1,1 0-1,-1 0 1,0-1-1,0 0 1,0-1-1,9-7 1,3-4 120,0 0 0,-2-1 0,26-27 1,-40 37-158,1 0-1,-1-1 1,-1 0 0,1-1 0,-2 1-1,1-1 1,-1 0 0,-1-1 0,0 1 0,0-1-1,2-13 1,-6 22-81,1 0 0,-1 0-1,0 0 1,0 0 0,1 0 0,-1 0-1,-1 0 1,1 1 0,0-1 0,0 0-1,-1 0 1,1 0 0,-1 0 0,0 0-1,1 1 1,-1-1 0,0 0 0,0 0 0,0 1-1,-2-4 1,1 4-4,0 0 0,1 0 0,-1 0 0,0 0 0,0 0 0,0 1 0,0-1-1,0 0 1,1 1 0,-1 0 0,0-1 0,0 1 0,0 0 0,0 0 0,0 0 0,-4 0 0,-2 2 27,0-1-1,0 1 1,1 0 0,-1 1 0,0 0-1,1 0 1,0 1 0,-13 8 0,8-3 0,0 1-1,1 1 1,1 0 0,0 0 0,1 1 0,0 1-1,0-1 1,1 1 0,1 1 0,1-1 0,0 1-1,0 0 1,1 1 0,1-1 0,1 1 0,0 0-1,0 0 1,1 17 0,2-26-22,0 0 0,0 0 1,1 0-1,0 0 0,0-1 0,1 1 0,-1 0 1,1-1-1,1 1 0,-1-1 0,1 1 0,0-1 0,0 0 1,0 0-1,1 0 0,7 7 0,-6-7 2,0-1 1,1 0-1,-1 0 0,1-1 1,0 0-1,0 0 0,0 0 0,1-1 1,-1 1-1,1-2 0,-1 1 1,1-1-1,-1 0 0,12 0 0,14 0 38,1-3-1,-1-1 1,1-1-1,-1-1 1,-1-2-1,1-2 1,-1 0-1,-1-2 1,1-2-1,38-21 1,20-20 378,155-120 1,-225 159-373,-14 11-41,-1 2-10,0-1 0,0 0 0,0 0 0,0 0 0,-1-1-1,1 1 1,-1-1 0,0 0 0,0 0 0,-1 0 0,1 0-1,2-6 1,-5 10-21,0 0-1,0 0 0,0 0 0,0 0 1,0 0-1,0 0 0,0 0 0,0 0 0,0-1 1,0 1-1,0 0 0,0 0 0,0 0 1,0 0-1,0 0 0,0 0 0,0 0 1,0-1-1,0 1 0,0 0 0,0 0 1,0 0-1,0 0 0,0 0 0,0 0 1,0 0-1,-1-1 0,1 1 0,0 0 1,0 0-1,0 0 0,0 0 0,0 0 1,0 0-1,0 0 0,0 0 0,0 0 1,0 0-1,-1 0 0,1 0 0,0 0 1,0 0-1,0 0 0,0 0 0,0-1 1,0 1-1,0 0 0,-1 0 0,1 0 1,0 0-1,0 0 0,0 0 0,0 1 1,0-1-1,0 0 0,0 0 0,-1 0 1,1 0-1,0 0 0,0 0 0,0 0 1,0 0-1,0 0 0,-10 5 46,7-3-37,-24 16 43,0 1 0,-39 37 0,-43 53 96,93-91-116,0-1 1,0 2-1,2 0 1,1 1 0,0 0-1,1 1 1,1 1-1,-13 39 1,22-57-21,1 0 1,1 0 0,-1 0-1,0 0 1,1 0 0,0 0 0,0 0-1,0 0 1,1 1 0,-1-1 0,1 0-1,0 0 1,0 0 0,3 7-1,-3-9-5,0-1-1,0 1 0,1 0 1,-1 0-1,1 0 0,-1-1 1,1 1-1,-1-1 0,1 1 0,0-1 1,0 1-1,0-1 0,0 0 1,0 0-1,0 0 0,0 0 1,0-1-1,0 1 0,0 0 0,1-1 1,-1 1-1,0-1 0,0 0 1,1 0-1,-1 0 0,0 0 1,3-1-1,4 0 10,-1-1 0,1-1 1,-1 1-1,1-1 0,-1-1 0,0 1 0,0-2 1,-1 1-1,1-1 0,-1 0 0,0 0 1,0-1-1,-1 0 0,10-11 0,3-6 59,0-1 0,29-49 0,-13 9 129,33-84 0,-63 134-117,0 0 0,3-17 0,-11 31 82,-7 10-98,-13 18-12,-111 221 131,78-137-141,-118 194 106,114-206-90,42-72-37,13-21-4,0 0-1,1 1 0,-1 0 1,-4 13-1,35-44 132,179-161 178,233-229 131,-210 186-196,-219 217-235,0 2 1,0-1 0,13-8-1,-22 18-31,0-1-1,1 1 0,-1 0 0,0 0 1,0-1-1,0 1 0,0 0 0,0-1 1,0 1-1,0 0 0,0-1 0,0 1 0,-1 0 1,1 0-1,0-1 0,0 1 0,0 0 1,-1 0-1,-58 137 17,35-86-11,-19 61 0,41-108-6,-10 45-5,11-48 3,1 1 1,-1 0 0,1-1-1,0 1 1,0-1-1,0 1 1,0 0-1,1-1 1,-1 1-1,1-1 1,-1 1-1,1-1 1,0 1 0,0-1-1,0 1 1,2 2-1,-2-4 2,0 0 0,0 0 1,0-1-1,0 1 0,1 0 0,-1-1 0,0 1 0,0-1 0,0 0 1,1 1-1,-1-1 0,0 0 0,1 0 0,-1 0 0,0 0 0,0 0 0,1 0 1,-1 0-1,0 0 0,1 0 0,-1-1 0,0 1 0,0 0 0,1-1 1,-1 1-1,0-1 0,0 0 0,0 1 0,2-2 0,33-24 62,-36 26-64,28-27 64,-1-1 1,-1-2-1,31-46 0,-20 26 45,80-101 384,-97 131-388,-12 18-52,-7 3-52,-1-1 0,0 1 0,1 0-1,-1-1 1,0 1 0,0-1 0,0 1-1,0 0 1,0-1 0,0 1-1,0 0 1,0-1 0,0 1 0,0 0-1,0-1 1,0 1 0,0 0 0,0-1-1,-1 2 1,-8 41 8,3-21-5,1 1-1,1-1 1,1 1 0,1 0 0,1-1 0,3 29 0,-2-47-1,1-1-1,-1 0 1,1 1-1,0-1 1,0 0-1,1 1 1,-1-1-1,1 0 1,-1 0-1,1 0 1,0 0-1,0 0 0,0 0 1,1-1-1,-1 1 1,0-1-1,1 1 1,0-1-1,0 0 1,5 3-1,-3-3 4,0 0-1,0-1 1,0 0-1,-1 0 0,1 0 1,0 0-1,0-1 0,0 0 1,1 0-1,-1 0 1,0 0-1,0-1 0,8-2 1,5-2 14,-2-1 1,1-1-1,0 0 1,-1-1-1,28-19 1,71-61 161,-88 66-130,28-25 59,52-39 120,-78 61-135,-23 19-70,0 1-1,0-1 1,0 1-1,13-7 0,-19 12-25,0 0 0,1 0 0,-1 0 0,0 0-1,0 0 1,0 0 0,1 0 0,-1 0 0,0 0-1,0-1 1,0 1 0,1 0 0,-1 0 0,0 0-1,0 0 1,0-1 0,0 1 0,1 0 0,-1 0-1,0 0 1,0-1 0,0 1 0,0 0 0,0 0-1,0-1 1,0 1 0,0 0 0,0 0-1,0 0 1,0-1 0,0 1 0,0 0 0,0 0-1,0-1 1,0 1 0,0 0-1,-1 0 1,1-1-1,0 1 1,-1 0-1,1 0 1,0 0-1,-1 0 0,1 0 1,0 0-1,-1 0 1,1 0-1,0 0 1,-1 0-1,1 0 1,0 0-1,-1 0 1,1 0-1,0 0 1,-1 1-1,1-1 0,0 0 1,-1 0-1,1 0 1,0 0-1,-1 1 1,1-1-1,-1 0 1,-27 18 16,0 1 0,2 2 0,0 0 0,1 1 0,1 2 0,1 0 0,-30 44 0,47-59-14,0 0-1,1 1 1,-6 12 0,10-18-2,-1 0 0,1 1-1,-1-1 1,1 0 0,0 1 0,1-1 0,-1 0 0,1 1 0,0-1-1,0 1 1,1 4 0,-1-8 1,0 0 0,0 0 0,1 0 0,-1 0 0,0-1 0,1 1 0,-1 0 0,1 0 0,-1 0 0,1 0 0,-1-1 0,1 1 0,0 0 0,-1 0 0,1-1 0,0 1 0,0-1 0,-1 1 0,1 0 0,0-1 0,0 0 0,0 1 0,0-1 0,0 1 0,0-1 0,-1 0 0,1 0 0,0 0 0,0 1 0,0-1 0,0 0 0,0 0 0,0 0 0,0 0 0,0-1 0,0 1 0,0 0 0,0 0 1,0 0-1,0-1 0,0 1 0,0-1 0,1 0 0,6-3 19,-1 1 1,1-2-1,12-8 0,-16 10-14,7-5 28,-1-1-1,0 0 1,-1 0-1,0-1 0,11-15 1,33-59 248,-42 66-203,-10 16-64,0-1 0,1 1 1,-1 0-1,1 0 0,0-1 1,-1 1-1,1 0 0,0 0 0,0 1 1,4-4-1,-5 5-13,-1 0 0,0 0 0,0 0 1,1 0-1,-1 0 0,0 0 0,1 0 0,-1 0 0,0 0 0,0 0 0,1 0 1,-1 0-1,0 0 0,1 0 0,-1 0 0,0 0 0,0 0 0,1 1 1,-1-1-1,0 0 0,0 0 0,1 0 0,-1 0 0,0 1 0,0-1 0,1 0 1,-1 0-1,0 0 0,0 1 0,0-1 0,1 1 0,4 17 12,1 23-19,-2-13-5,7 29 0,-9-48 8,1 0-1,0 1 0,1-1 1,0-1-1,1 1 1,10 15-1,-14-23 2,-1-1 1,1 1-1,-1 0 0,1-1 0,0 1 1,0-1-1,-1 1 0,1-1 1,0 1-1,0-1 0,-1 1 0,1-1 1,0 0-1,0 1 0,0-1 1,0 0-1,0 0 0,0 0 1,0 0-1,-1 0 0,1 0 0,0 0 1,1 0-1,1 0 2,0-1 0,0 0 0,0 0 0,-1 0 0,1 0 0,0 0 0,3-2 0,4-4 9,0 0 1,14-13-1,-24 19-11,35-33 46,-3-2 1,-1-1-1,27-43 0,-24 33-7,-4 3 0,-3-1 1,-1-1-1,27-68 0,42-153 99,-87 243-138,4-13 0,15-71 0,-27 108 0,0 0 0,0 0 0,0 0 0,0 0 0,0 0 0,0 0 0,0 0 0,0 0 0,0 0 0,1 0 0,-1-1 0,0 1 0,0 0 0,0 0 0,0 0 0,0 0 0,0 0 0,0 0 0,0-1 0,0 1 0,0 0 0,0 0 0,0 0 0,0 0 0,0 0 0,0 0 0,0 0 0,0-1 0,0 1 0,0 0 0,0 0 0,0 0 0,0 0 0,-1 0 0,1 0 0,0 0 0,0-1 0,0 1 0,0 0 0,0 0 0,0 0 0,0 0 0,0 0 0,0 0 0,0 0 0,-1 0 0,1 0 0,0 0 0,0 0 0,0 0 0,0-1 0,0 1 0,0 0 0,0 0 0,-1 0 0,1 0 0,0 0 0,0 0 0,0 0 0,0 0 0,-8 9 0,-8 17 0,-26 52-67,4 1 0,4 2 0,3 2 0,-39 168 0,65-223 21,-2 33-1,6-50 36,1 0 0,0 0 0,1 0 0,0 0 0,1 0 0,3 11 0,-4-20 11,-1 0 0,1 0-1,-1-1 1,1 1 0,0 0 0,0 0 0,0-1 0,0 1 0,0 0 0,0-1 0,1 1 0,-1-1 0,0 0-1,1 1 1,-1-1 0,1 0 0,-1 0 0,1 0 0,0 0 0,0 0 0,-1 0 0,1 0 0,0-1 0,0 1 0,0-1-1,0 1 1,0-1 0,0 0 0,0 0 0,-1 0 0,1 0 0,0 0 0,0 0 0,0 0 0,0-1 0,0 1 0,3-1-1,6-3 11,1 0 0,-1-1-1,0 0 1,18-12 0,-20 12-5,101-69 187,-108 73-184,-1 0 0,1 0-1,0 1 1,-1-1-1,1 0 1,0 0-1,0 1 1,0-1 0,-1 1-1,1 0 1,0 0-1,0-1 1,3 1 0,-4 1-5,0-1 0,0 0 1,0 1-1,0-1 1,0 0-1,0 1 0,0-1 1,0 1-1,0 0 1,0-1-1,0 1 0,-1 0 1,1-1-1,0 1 0,-1 0 1,1 0-1,0 0 1,0 1-1,2 4 4,-1 1 0,0-1 1,0 1-1,-1-1 0,1 1 0,-1 9 0,4 12 3,-4-22-8,1 0-1,0 1 1,0-2-1,1 1 1,5 11-1,-7-16-2,0 1-1,1-1 1,-1 1-1,1-1 1,-1 1-1,1-1 0,-1 0 1,1 1-1,0-1 1,-1 0-1,1 0 1,0-1-1,0 1 0,0 0 1,0 0-1,0-1 1,0 1-1,0-1 1,0 0-1,0 0 0,0 0 1,4 0-1,1-1 3,1 0 1,-1 0-1,1-1 0,-1 0 0,0 0 0,0-1 0,0 0 1,8-5-1,54-36 19,-31 19 5,-16 10-22,15-9-2,-22 18-2,-121 163 1,79-107 0,25-45 0,0 0 0,0 0 0,1 0 0,-1 0 0,1 0 0,0 0 0,1 0 0,-1 9 0,1-13 0,0 0 0,1 0 0,-1 0 0,0 1 0,1-1 0,-1 0 0,1 0 0,-1 0 0,1 0-1,0 0 1,0 0 0,-1 0 0,1-1 0,0 1 0,0 0 0,0 0 0,0-1 0,0 1 0,0 0 0,0-1 0,0 1 0,0-1 0,0 1 0,0-1 0,0 1 0,0-1 0,0 0 0,1 0-1,-1 0 1,0 1 0,2-1 0,3 0 0,0 0 0,0 0 1,0 0-1,11-3 0,-5 0 0,-1 0 0,0-1 0,0-1 0,0 0 0,-1 0 1,0-1-1,0-1 0,0 1 0,16-16 0,-13 10 0,-1 0 0,-1-1 0,0 0 0,0-1 0,-1 0 0,9-18 0,-13 19 0,0 0 0,7-24 0,-11 31 0,-1 0 0,0 1 0,0-1 0,0 0 0,-1 0 0,0 1 0,0-1 0,-1 0 0,-1-11 0,1 15 0,0 0 0,0 0 0,0 1 0,0-1 0,-1 0 0,1 0 0,0 1 0,-1-1 0,0 1 0,1-1 0,-1 1 0,0 0 0,1-1 0,-1 1 0,0 0 0,0 0 0,0 0 0,0 1 0,0-1 0,0 0 0,0 1 0,0-1 0,-4 1 0,-1-2 0,-1 2 0,1-1 0,-1 1 0,1 0 0,0 0 0,-9 2 0,-33 14 0,38-12 0,-1 0 0,-20 4 0,181-38 0,-103 18 0,0 2 0,1 2 0,-1 3 0,52-1 0,-94 6 0,-1 1 0,0-1 0,1 0 0,-1 1 0,0 0 0,1 0 0,-1 0 0,0 0 0,0 0 0,0 1 0,0-1 0,0 1 0,0 0 0,0 0 0,0 0 0,-1 0 0,1 0 0,3 6 0,-3-4 0,-1 0 0,1 0 0,-1 0 0,0 1 0,-1-1 0,1 1 0,-1-1 0,0 1 0,0-1 0,0 1 0,0 0 0,-1 9 0,0-1 0,1 0 0,0-1 0,1 1 0,0 0 0,1-1 0,0 1 0,1-1 0,1 0 0,8 16 0,5 14 0,-12-25 0,1-1 0,16 26 0,-21-39 1,-1 0-1,1 0 1,-1 0-1,1 0 1,-1 1-1,0-1 1,0 1-1,-1-1 1,1 0 0,-1 1-1,1-1 1,-1 1-1,0-1 1,-1 5-1,1-7-2,0 0-1,-1 0 1,1 0 0,0 0-1,0 0 1,-1 0-1,1 0 1,-1 0 0,1-1-1,-1 1 1,1 0-1,-1 0 1,1-1-1,-1 1 1,0 0 0,1-1-1,-1 1 1,0 0-1,0-1 1,0 1-1,-1 0 1,1-1-7,-1 0 1,1 1-1,-1-1 0,0 0 0,1 0 1,-1 0-1,0 0 0,1-1 0,-1 1 1,0 0-1,1-1 0,-1 1 1,1-1-1,-1 1 0,1-1 0,-3-1 1,-39-25-1934,33 21-1293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13864,'0'0'184,"117"-16"-16,12 2 8,58-10 392,9-4 8,-15 3 112,-22 7 7,-32 2 25,-24 6-8,-12 8-88,-23 2 0,-13 0-216,-17 2-8,-14 4-232,-8 0-8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04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1 521 6520,'0'0'9033,"11"-10"-8550,24-26 206,48-60 0,32-78 891,-91 137-1216,-15 21-48,0 0-1,11-27 0,-17 36-121,0-1 0,-2 1 0,2 0 0,-2-1-1,1 0 1,-1 1 0,-1-1 0,0-13 0,0 21-157,0-1-1,0 1 1,0-1 0,0 1 0,0-1 0,0 0 0,0 0 0,-1 1 0,1-1 0,0 0 0,-1 1 0,1-1 0,0 1 0,-1 0-1,1-1 1,-1 0 0,1 1 0,-1-1 0,0 1-15,1-1 0,0 1 0,-1 0 0,1 0-1,0 0 1,0 0 0,0 0 0,-1 0 0,1 0 0,-1 0 0,1 0 0,-1 0-1,1 0 1,0 0 0,-1 1 0,1-1 0,0 0 0,-1 0 0,1 0-1,-1 0 1,1 1 0,0-1 0,-1 0 0,-17 19 397,17-18-424,-8 11 64,1 1 0,0-1 0,1 1 1,0 0-1,1 1 0,1 0 1,0-1-1,1 1 0,-4 18 0,6-23-36,1 1 0,1 0 0,0-1 0,0 1 0,0-1 0,0 1-1,2-1 1,0 1 0,0-1 0,0 0 0,1 0 0,1 1 0,-1-1-1,1-1 1,7 11 0,-8-15-2,-1 0-1,1-1 0,0 1 1,0 0-1,0-1 0,0 1 1,1-2-1,-1 2 0,2-2 1,-2 1-1,2-1 0,-2 0 1,2 0-1,-1 0 0,0 0 1,1-1-1,5 2 0,-4-2 6,0-1 0,-1 0-1,0 0 1,2-1 0,-2 1 0,0-1-1,0-1 1,2 2 0,-2-2 0,-1 0-1,1 0 1,1 0 0,-1-1 0,6-3-1,3-4 42,-1 0 0,0 0 1,-1-1-1,14-14 0,42-55 228,-22 24-95,57-70 575,-103 126-762,0 0 0,0-1 0,0 1 0,0 0 0,1 0 0,-1 0 0,0-1 0,0 1 1,1 0-1,-1-1 0,0 1 0,1 0 0,-1-1 0,0 1 0,1 0 0,-1 0 1,1-1-1,-1 1 0,1 0 0,-1 0 0,0 0 0,1 0 0,-1-1 0,0 1 1,0 0-1,1 0 0,-1 0 0,1 0 0,1 12 161,-7 22-46,4-31-97,-15 56 166,10-39-44,1-1 0,-1 1 0,3 0-1,-3 29 1,6-41-53,0-2 160,8-11-67,43-44 116,32-30-48,-56 55-173,-21 18-55,0 0-1,0 1 1,0 0-1,1-1 1,-1 2-1,1 0 1,1-1 0,12-5-1,-18 10-22,-2 0-1,2 0 1,-1 0-1,1 0 1,0 0-1,-2 0 1,2 0-1,-1 0 0,1 0 1,-1 1-1,1-1 1,-2 0-1,2 1 1,-1 0-1,0-1 1,1 1-1,-1 0 1,-1 0-1,1 0 1,1-1-1,-1 1 1,0 0-1,0 0 1,0 0-1,-1 0 1,1 0-1,0 0 1,0 0-1,0 2 1,3 4 7,0 1 1,-1 0-1,5 12 1,-4-9 10,19 51 92,21 54 377,-42-109-723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04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18303,'0'0'0,"56"17"-928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15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10040,'0'0'384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08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1 359 6824,'0'0'7921,"0"-11"-7225,0 6-607,-1-3 28,1 0 0,0 0 0,1 1 1,0-1-1,0 1 0,0-1 0,1 1 1,1-1-1,4-10 0,19-36 1625,61-92 0,-84 143-1572,1-1-1,-2 0 1,2 1 0,-2 0-1,6-4 1,-8 7-146,1 0 0,-1 0-1,0-1 1,1 1 0,-1 0-1,0 0 1,1-1 0,-1 1 0,1 0-1,-1 0 1,0 0 0,1 0-1,-1 0 1,1 0 0,-1 0 0,0 0-1,0 0 1,0 0 0,1 0-1,-1 0 1,1 0 0,-1 0-1,0 0 1,1 0 0,-1 0 0,1 0-1,0 1 1,-1 0 11,1 0-1,-1 0 1,1-1-1,-1 1 1,1 0-1,-1 0 1,0 0-1,0 0 1,0 0-1,0 0 1,1-1 0,-1 1-1,0 0 1,0 0-1,0 0 1,-1 2-1,-1 93 685,-1-51-422,2 0 0,7 54 0,-3-75-142,12 42 1,-11-56-83,-1 1 0,1-1 0,2 1 0,-1 0 0,13 17 0,-18-27-59,1 0-1,0 1 1,1-1 0,-1 0-1,0 1 1,1-2-1,-2 1 1,2 0 0,-1 0-1,1 0 1,0 0 0,-2 0-1,2 0 1,0-1 0,0 1-1,0-1 1,-1 0 0,0 0-1,1 1 1,0-1 0,2 0-1,-1-1 6,0 1-1,0 0 0,0-1 1,0 0-1,0 0 1,0 0-1,0-1 0,-1 1 1,1 0-1,4-5 0,2 0 26,-1-1-1,0-1 0,-1 1 0,0-1 0,11-16 0,-9 8 27,0 0-1,-1-1 1,-1 0-1,9-30 0,9-74 311,-22 101-250,-1 0 1,-1 0-1,-1-1 1,0 0-1,-1 1 1,-6-28-1,6 32 131,1 15-253,0 1 0,0 0 0,0 0 0,0-1 1,0 1-1,0 0 0,1 0 0,-1-1 0,0 1 0,0 0 0,0 0 0,0 0 0,1-1 1,-1 1-1,0 0 0,0 0 0,0 0 0,0 0 0,0-1 0,0 1 0,0 0 0,1 0 0,-1 0 1,0 0-1,0 0 0,1 0 0,-1 0 0,0 0 0,0 0 0,1-1 0,-1 1 0,1 1 0,2-1 12,0 2 0,0-1-1,0 0 1,0 1 0,0-1-1,0 1 1,2 2-1,40 19 52,92 35-1,-120-52-61,8 3 13,0-1-1,0-2 1,1 1 0,-1-3-1,2 0 1,47-1 0,-66-3 0,-1-1 1,0 0 0,0 0-1,0 0 1,-1-1 0,1 0-1,0 0 1,9-6 0,-17 8-21,1 0-1,0 0 1,0 0 0,0 0 0,0 0 0,0 0 0,0 0 0,0 0-1,-1 0 1,1 0 0,0 0 0,0 0 0,0 0 0,0 0-1,0 0 1,0 0 0,0 0 0,0-1 0,0 1 0,0 0-1,0 0 1,0 0 0,0 0 0,0 0 0,0 0 0,0-1 0,0 1-1,0 0 1,0 0 0,0 0 0,0 0 0,0 0 0,0 0-1,0 0 1,0-1 0,0 1 0,0 0 0,0 0 0,0 0-1,0 0 1,0 0 0,0 0 0,0 0 0,0-1 0,0 1 0,1 0-1,-1 0 1,0 0 0,0 0 0,0 0 0,0 0 0,0 0-1,0 0 1,0 0 0,1 0 0,-1 0 0,0 0 0,0 0-1,0 0 1,0 0 0,-11 1 58,-14 9-22,1 0 0,0 3 1,-31 19-1,34-19-29,-74 52 64,76-50-43,0 0 0,-28 30 0,42-39-19,0 1-1,0-1 0,1 1 1,0 0-1,1 0 1,-1 0-1,1 0 0,-5 15 1,8-20-7,0 0 1,-1 0-1,1 0 1,-1 0-1,1 0 1,0 0-1,0 1 1,0-1-1,0-1 1,1 2-1,-1-1 1,1 0-1,-1 0 1,0 0-1,1 0 1,0 0-1,0 0 0,0 0 1,0 0-1,0-1 1,1 1-1,-2 0 1,2 0-1,-1-1 1,1 0-1,0 1 1,-1 0-1,0-1 1,1 0-1,0 0 1,0 0-1,0 0 1,0 0-1,0 0 1,-1 0-1,2 0 1,2-1-1,0 1 6,-2 0 0,2-1 0,-1 0 1,0 0-1,0 0 0,0-1 0,1 1 0,-1-1 0,0 1 0,0-2 0,0 1 0,0-1 1,0 0-1,-1 1 0,1-1 0,0-1 0,6-4 0,3-3 33,-1 1 0,0-3 1,13-14-1,-6 6 68,-3-1 1,1-1 0,-2 0-1,-1 0 1,-1-2-1,17-41 1,-28 75-58,0 1 0,0-2-1,0 2 1,2-1 0,-1 0 0,1 0 0,0 0-1,8 11 1,-8-16-50,0 0 0,1 1 0,-1-2-1,1 0 1,0 1 0,0-1 0,1 1 0,-1-2-1,1 1 1,0-2 0,-1 2 0,2-2 0,-1 0 0,1 1-1,-1-1 1,0-1 0,1 0 0,-1 0 0,1 0 0,0 0-1,0-1 1,-1-1 0,1 1 0,0-1 0,-1 0-1,0-1 1,1 2 0,-1-3 0,7-1 0,2-3 34,1-1 0,-1 0 0,-1-1 0,0-1 0,1 0 0,18-19 0,66-81 190,-39 38-73,-59 70-152,0 2-1,1-1 1,-1-1-1,0 1 1,0 0-1,0 0 1,1 0-1,-1 1 1,1-1 0,-1 1-1,0-1 1,0 0-1,1 1 1,0-1-1,-1 1 1,0 0-1,1-1 1,0 1-1,0 0 1,-1 0 0,0 0-1,1 0 1,0 0-1,-1 1 1,0-1-1,1 0 1,-1 1-1,1-1 1,2 3 0,2 0-8,1 1 1,0 0 0,-1 0 0,-1 2 0,7 4-1,10 9 10,0 1-5,7 3 0,-36-27 15,0 1 0,0 0 0,0 1 0,0-1 0,0 1 0,0 0 0,0 1 0,0 0 1,-1 0-1,1 1 0,0 0 0,-1 0 0,-13 2 0,14-1-14,1 1 0,0 0 1,-1 0-1,0-1 0,1 2 0,1 0 1,-1 0-1,0 0 0,0 0 0,1 2 1,0-2-1,0 2 0,0-1 0,0 0 1,0 2-1,-4 6 0,7-8-6,-1 0-1,2 0 1,-1 0 0,1 0-1,-1 1 1,1-1-1,0 1 1,1 0 0,-1-1-1,1 7 1,-1-1-1,2 0 1,0 0-1,3 18 1,-3-22 0,1 0 0,-1 0 0,1 0-1,1 0 1,-1-1 0,1 1 0,5 7 0,-5-10 4,-2 0 1,2-1-1,0 1 0,-1-1 0,1 0 0,0 0 1,-1 0-1,1 1 0,0-3 0,0 2 0,1 0 1,-1-1-1,0 1 0,0-1 0,5 0 0,2 0 4,0 0-1,-1 0 1,1-1-1,0 0 0,-1-1 1,1 0-1,-1-1 1,0 1-1,17-7 0,7-5 40,42-22 1,-4 3 47,104-43 21,-95 37-106,-74 35-31,0 2 0,0-1 0,11-2 0,-16 4 30,1-1-1,-1 1 1,0-1-1,0 1 1,0 0-1,0-1 1,0 1-1,0-1 1,1 0-1,-1 0 1,-1 0-1,1 0 1,0 0-1,0 1 1,0-1-1,0 0 1,-1 0-1,1-1 1,0 1-1,-1 0 1,0 1-1,1-2 1,-1 1-1,0 0 1,1-1-1,-1 1 1,0 0-1,0 0 1,0 0-1,0-1 1,0-1-1,0-5 8,0-1 1,-1 0-1,-2-12 0,1 10 13,0 1-7,1 4-4,1 2-1,0 0 1,-1-1-1,0 0 1,-1 1-1,1-1 1,-1 1-1,-2-5 1,4 9-13,0-1 0,-1 1 0,1 0 0,0 0 1,0 0-1,0 0 0,0-1 0,-1 1 0,1 0 0,0 0 1,0 0-1,0 0 0,-1 0 0,1 0 0,0-1 0,0 1 1,-1 0-1,1 0 0,0 0 0,0 0 0,0 0 0,0 0 1,0 0-1,0 0 0,0 0 0,-1 0 0,1 0 0,0 0 1,0 0-1,-1 0 0,1 0 0,0 1 0,-1-1 1,-6 7-6,-2 10-11,4 1-17,0 1-1,2-1 1,-1 1 0,3 0-1,0 0 1,2 34 0,-1-30-6,2 0 0,2 0 1,-1 0-1,13 38 0,-15-60 38,-1 0 0,1 1 0,0-1 0,0 1 0,-1-1 0,1 0 0,-1 0 0,1 1-1,0-1 1,1 0 0,-1 1 0,0-1 0,0-1 0,0 1 0,0 0 0,0 0 0,1 0 0,-1 0 0,0-1-1,2 2 1,0-2 2,-1 0 0,-1 0-1,2 0 1,-1 0 0,0 0 0,0 0-1,0 0 1,1 0 0,-2 0-1,2-1 1,-1 1 0,3-3 0,4 0 6,-1-2 0,0 1 1,0-2-1,-1 1 1,10-9-1,10-11 41,-1-4 0,-1 1 0,36-57 1,-51 72-18,5-12 38,-3 6 37,-8 15-11,-6 8 39,-2 6-128,0 1-1,1-1 1,1 2-1,-1-2 1,1 2 0,0 19-1,2-26-16,0 0 1,1 0-1,-1-1 1,1 1-1,-1 0 0,1-1 1,0 0-1,1 2 1,0-2-1,-1 0 0,1 0 1,1 0-1,-1 1 0,0-2 1,1 2-1,0-2 1,0 1-1,1-1 0,3 4 1,-5-6 11,1 1 0,-1-1 0,0 0 0,1 0 1,0 0-1,-1-1 0,1 0 0,0 1 0,0-1 1,0 0-1,-1 0 0,1 0 0,0 0 0,-1 0 1,1-1-1,0 1 0,-1 0 0,1-1 0,-1 0 1,1 0-1,0-1 0,3-1 0,4-2 21,-1 0 0,0 0-1,0-2 1,12-10 0,-3-1 18,-1-1 1,-1 0-1,0-2 0,-2 0 1,19-33-1,-11 10 71,-19 38-111,-3 4 0,1 2 0,0-1 0,-1-1 0,1 1 0,-1-1 0,1 1 0,-1 0 0,0 0 0,0-1 0,0 1 0,0-1 0,0 2 0,0 0 0,0 0 0,0 0 0,0 0-1,0 0 1,0 0 0,0 0 0,0 0 0,0 0 0,0 0 0,0 0 0,0 0 0,0 0 0,0 0-1,0 0 1,1 0 0,-1 0 0,0 0 0,0 0 0,0 0 0,0 0 0,0-1 0,0 1-1,0 0 1,0 0 0,0 0 0,0 0 0,0 0 0,0 0 0,0 0 0,0 0 0,1 0 0,-1 0-1,0 0 1,0 0 0,0 0 0,0-1 0,0 12-4,-8 23-39,1 0 0,-4 68 0,10-97 42,1 1 0,0-1 0,0 0-1,1 1 1,0-2 0,0 1 0,-1 0 0,2 1 0,0-1 0,0-1 0,0 2 0,-1-2 0,7 9 0,-7-12 2,0 0 0,0-1 0,0 1 0,0 0 0,-1 0 0,1-1 1,1 1-1,-1 0 0,0-1 0,0 0 0,1 0 0,-2 0 0,1 1 0,1-1 0,-1 0 0,0 0 0,1 0 0,-2 0 1,1 0-1,1 0 0,-1 0 0,0 0 0,1-1 0,-2 1 0,1 0 0,2-1 0,4-1 12,0-2 0,0 2-1,5-5 1,-7 4-5,5-3-2,0-1-1,0 0 1,-1-1-1,0 0 1,0 0 0,12-17-1,41-63 19,-53 75-23,25-46-1,-23 38 0,22-32 0,-37 89 0,1-16 0,2-2 0,0 1 0,2 1 0,0-2 0,1 2 0,1-1 0,1 0 0,10 30 0,-13-47 0,-1-1 0,1 1 0,-1 0 0,2 0 0,-1-1 0,0 0 0,0 1 0,1 0 0,-1-1 0,0 0 0,0 0 0,1 1 0,0-1 0,-1 0 0,1 0 0,0 0 0,-1 0 0,1-1 0,-1 1 0,2 0 0,-1-1 0,0 1 0,-1-1 0,1 1 0,0-1 0,0 0 0,0 0 0,0 0 0,0 0 0,0 0 0,-1 0 0,5-2 0,1 1 0,-1-1 0,1 0 0,-1-1 0,0 1 0,0-1 0,0-1 0,11-5 0,-6 0 0,-1 0 0,0 0 0,17-21 0,23-38 0,-37 50 0,-2 1 0,-5 9 0,-1-1 0,1 1 0,8-9 0,-12 15 0,0 1 0,-1-1 0,1 1 0,0-1 0,0 1 0,-1 0 0,1 0 0,1 0 0,-1 0 0,0 0 0,0 0 0,0 0 0,0 1 0,1-1 0,-1 1 0,0 0 0,0 0 0,1 0 0,1 0 0,-2 0 0,0 0 0,-1 1 0,0 0 0,0-1 0,0 1 0,1 0 0,-1 0 0,1 0 0,-2 0 0,1-1 0,0 1 0,0 1 0,0-1 0,0 0 0,0 1 0,0-1 0,-1-1 0,1 2 0,0-1 0,-1 1 0,1-1 0,-1 0 0,1 1 0,-1-1 0,1 3 0,1 5 0,-2 1 0,2 15 0,-2-25 0,-1 45 0,0-29 0,2 29 0,-1-45 0,0 1 0,1-1 0,-1 1 0,0-1 0,0 1 0,0-1 0,0 1 0,1-1 0,-1 1 0,0-1 0,1 0 0,-1 0 0,0 1 0,1-1 0,-1 0 0,0 1 0,1-1 0,-1 0 0,1 1 0,-1-1 0,1 0 0,-1 1 0,0-1 0,0 0 0,1 0 0,-1 0 0,1 1 0,-1-1 0,1 0 0,-1 0 0,1 0 0,-1 0 0,1 0 0,0 0 0,-1 0 0,1 0 0,-1 0 0,0 0 0,0-1 0,2 1 0,21-8 0,-19 6 0,11-5 0,0-1 0,18-13 0,-16 10 0,24-12 0,-40 22 0,0 0 0,0 1 0,0-1 0,0 1 0,-1 0 0,1-1 0,0 1 0,0 0 0,0-1 0,0 1 0,0 0 0,0 0 0,-1 0 0,1 0 0,0 0 0,0 0 0,0 0 0,0 0 0,0 1 0,0-1 0,-1 0 0,1 0 0,0 1 0,0-1 0,0 1 0,0-1 0,0 1 0,0-1 0,-1 1 0,1 0 0,-1-1 0,1 1 0,-1-1 0,1 1 0,0 0 0,-1-1 0,1 1 0,0 0 0,-1 0 0,0 0 0,1 0 0,-1 0 0,1-1 0,-1 1 0,0 0 0,0 0 0,0 1 0,1 7 0,0-1 0,0-1 0,-1 1 0,-1 13 0,1-9 0,-1-10 0,1-1 0,0 1 0,0 0 0,0 1 0,1-2 0,-1 1 0,0 0 0,1 1 0,0-2 0,-1 1 0,3 2 0,-3-3 0,0-1 0,1 1 0,0-1 0,0 1 0,0-1 0,0 1 0,0-1 0,0 0 0,0 1 0,-1-1 0,1 0 0,0 0 0,0 0 0,0 0 0,0 0 0,0 0 0,0 0 0,-1 0 0,1 0 0,0 0 0,0-1 0,0 1 0,0 0 0,0-1 0,1 0 0,12-4 0,1 0 0,-2-2 0,1 0 0,19-15 0,-19 14 0,0-1 0,1 1 0,26-10 0,-39 17 0,0 1 0,1-1 0,-1 1 0,0-1 0,1 1 0,-1 0 0,0 0 0,1 0 0,-1 0 0,0 1 0,1-1 0,-1 0 0,0 1 0,0-1 0,1 1 0,0 0 0,2 2 0,1 1 0,0 1 0,0-1 0,0 0 0,7 9 0,-8-8 0,1 0 0,0 1 0,10 6 0,-5-7 0,-1 0 0,2-1 0,-2 0 0,2 0 0,-1-1 0,1-1 0,-1 0 0,1 0 0,0-1 0,0 0 0,19-3 0,-12 0 0,1-1 0,-2 0 0,2-2 0,-2 0 0,1-1 0,21-12 0,-29 13 0,-1-1 0,1 0 0,-1-1 0,-1 0 0,1-1 0,-1 0 0,-1-1 0,0 0 0,0 0 0,-1 0 0,0-2 0,0 1 0,-1 0 0,0-1 0,-2 0 0,2 0 0,-3 0 0,2-1 0,2-23 0,-2-7-4008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41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245 733 4616,'0'0'11108,"-9"-5"-10719,-8-3 191,0 0 0,-29-9 0,40 16-418,1 0 0,0 1-1,-1 0 1,1 0 0,0 0 0,-1 0 0,1 1 0,0 0 0,-6 2 0,3-1-13,-1 1 0,1 0 0,0 0 1,-13 8-1,18-9-104,0 0 1,0 0-1,0 1 0,0-1 1,0 1-1,0 0 0,1 0 1,0 0-1,-1 0 0,1 0 1,0 1-1,0-1 0,1 0 1,-1 1-1,1 0 0,0-1 1,0 1-1,0 0 0,0 0 1,1-1-1,-1 1 0,1 0 1,0 0-1,0 0 0,0 0 1,2 5-1,-1-1 19,1 1-1,1-1 1,-1 0-1,1 0 1,0 0-1,1 0 1,0-1-1,0 1 1,1-1-1,0 0 1,0 0-1,1-1 1,0 1-1,7 6 1,-8-9-4,-1-1 1,1 1 0,1-1-1,-1 0 1,0 0 0,1 0-1,-1-1 1,1 1 0,7 1-1,-8-3-3,-1-1 0,0 1-1,1-1 1,-1 0 0,0 0-1,1 0 1,-1-1 0,0 1-1,1-1 1,-1 0 0,0 0-1,0-1 1,0 1 0,4-3-1,-5 3 0,0-1 1,-1 0-1,1 0 0,-1 0 0,0 0 0,0-1 0,0 1 1,0 0-1,0-1 0,0 0 0,0 1 0,-1-1 0,1 0 0,-1 0 1,0 0-1,0 0 0,1-5 0,0 0 56,-1 0 0,0 0 1,0 0-1,-1 0 0,-1-15 0,-1 11 41,0 1-1,-1 0 1,-5-17 0,6 24-98,1-1 0,-1 1 1,0 0-1,0 0 0,-1 0 1,1 0-1,-1 0 0,0 1 1,0-1-1,0 1 1,-6-5-1,-6 1 125,14 7-153,-1-1 0,0 1 1,0-1-1,1 0 0,-1 0 0,0 0 0,1 0 0,-1 0 1,-1-1-1,3 2-25,0 0 0,0 0 0,0 0 0,0 0 0,0 0 0,0 0 0,0 0 0,0 1 0,0-1 0,0 0 0,0 0 0,0 0 0,0 0 0,0 0 0,0 0 0,-1 0 0,1 0 0,0 0 0,0 1 0,0-1 0,0 0 0,0 0 0,0 0 0,0 0 0,0 0 0,-1 0 0,1 0 0,0 0 1,0 0-1,0 0 0,0 0 0,0 0 0,0 0 0,0 0 0,-1 0 0,1 0 0,0 0 0,0 0 0,0 0 0,0 0 0,0 0 0,0 0 0,-1 0 0,1 0 0,0 0 0,0 0 0,0 0 0,0 0 0,0-1 0,0 1 0,0 0 0,0 0 0,0 0 0,-1 0 0,1 0 0,0 0 0,0 0 0,0 0 0,0 0 0,0-1 0,0 1 0,0 0 0,0 0 0,0 0 0,0 0 0,0 0-1,0 1 1,0-1-1,1 1 0,-1-1 0,0 0 0,0 1 0,1-1 0,-1 1 0,0-1 0,1 0 0,-1 1 1,0-1-1,1 0 0,-1 1 0,0-1 0,1 0 0,-1 1 0,1-1 0,-1 0 0,1 0 1,-1 0-1,1 1 0,0-1 0,10 2 19,0 0 0,0-1 0,1 0 0,-1-1 0,0 0 0,0-1 0,0 0 0,1-1 0,-1 0 0,0-1 0,18-6 1,-22 6 20,0 0 1,0 0-1,0-1 1,-1 0 0,1 0-1,-1 0 1,0-1 0,0 0-1,0 0 1,-1-1 0,0 1-1,0-1 1,0 0 0,-1-1-1,1 1 1,-2-1 0,1 0-1,2-7 1,-5 12 4,-1 1 0,1-1 0,-1 1 1,0-1-1,1 1 0,-1-1 0,0 0 0,0 1 1,0-3-1,-1-4 262,-3 6-12,2-17-142,5 8-131,0 1 0,1-1 0,0 1 0,10-17 1,-2 3-12,71-142-41,24-53 71,-99 197-26,-6 15 5,1 1 0,0-1 0,0 0 1,0 1-1,0 0 0,1-1 0,7-7 0,-12 16-5,-1 1 0,1-1 0,1 0 0,-1 0 0,0 1 0,1-1 0,-1 1-1,0 2 1,-1 7 16,-60 232 163,29-113-142,17-64-22,-58 214 75,-21-6 184,79-234-211,-63 131 479,54-132-198,30-50-172,-1-2-134,2 1 1,7-14 0,20-18 38,2 1 1,1 1-1,2 2 0,2 1 1,85-60-1,-116 91-26,0 1-1,1 0 1,0 0-1,19-7 1,-27 13-244,0-1 0,0 0 0,0 1 0,0-1 0,0 1 0,1 0 0,-1-1 0,0 1 0,0 0 0,0 0 0,0 0 0,0 1 0,0-1 0,0 1 0,0-1 0,0 1 0,0-1 0,0 1 0,0 0-1,0 0 1,0 0 0,0 0 0,-1 0 0,1 1 0,0-1 0,-1 0 0,1 1 0,-1 0 0,1-1 0,-1 1 0,2 3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19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129 523 6424,'0'0'12606,"6"-10"-12107,2-3-321,-4 7-74,0 0-1,0 0 1,-1-1-1,0 0 1,0 0-1,0 1 1,1-11-1,-2 11 6,10-38 764,-2 0 1,8-78 0,3-64 1622,-16 151-1200,-5 34-1088,-1 14 161,-4 114 156,2-24-293,-14 146 192,-31 28 27,39-234-358,5-24-8,-1-1 0,0 0 0,-1 0 1,-1 0-1,-10 18 0,16-34-70,0 0 1,0 0-1,-1 0 1,1 0-1,-1 0 0,1 0 1,-1-1-1,1 1 1,-1 0-1,0-1 1,0 1-1,0-1 0,0 0 1,0 0-1,0 1 1,0-1-1,-1-1 1,1 1-1,0 0 1,0 0-1,-1-1 0,1 1 1,0-1-1,-1 0 1,1 0-1,-1 0 1,1 0-1,0 0 1,-1-1-1,1 1 0,-4-2 1,3 1-7,0 0 0,0-1 1,1 1-1,-1-1 0,0 0 1,1 0-1,0 0 0,-1 0 1,1 0-1,0-1 0,0 1 0,0-1 1,0 1-1,1-1 0,-1 0 1,1 0-1,0 1 0,-1-1 1,1 0-1,1 0 0,-1 0 0,0-1 1,0-4-1,1 3 2,0 0 1,1 0-1,0 0 1,-1 0-1,2 0 0,-1 1 1,0-1-1,1 0 1,0 1-1,0-1 0,1 1 1,-1-1-1,1 1 1,0 0-1,0 0 0,0 0 1,7-6-1,-4 4 7,1 0 0,0 1 0,0-1 0,0 1 0,1 1 0,-1-1-1,1 1 1,0 1 0,10-4 0,-12 6 2,-1 0 0,1 0 0,0 1-1,0 0 1,-1 0 0,1 0 0,0 1 0,-1 0 0,11 2-1,4 4 101,24 9-1,-35-12-51,-1 1-1,1 0 0,-1 0 0,12 11 1,-19-15-62,0-1 8,0 1-1,0 0 1,0 0-1,0-1 1,0 1-1,0-1 1,0 1 0,0-1-1,0 1 1,1-1-1,0 0 1,-1 0-15,-1 0 0,0 0 0,1 0 0,-1 0 0,0 0 0,0 0 0,1 0 0,-1 0 0,0-1 0,1 1 0,-1 0 0,0 0-1,0 0 1,1-1 0,-1 1 0,0 0 0,0 0 0,1 0 0,-1-1 0,0 1 0,0 0 0,0-1 0,0 1 0,1 0 0,-1 0 0,0-1 0,0 1 0,0 0 0,0-1 0,0 1 0,0 0 0,0-1 0,0 1 0,0 0 0,0-1 0,0 1 0,0 0 0,0-1 0,0 1 0,0 0 0,0-1 0,0 1 0,0 0 0,0 0 0,-1-1 0,1 0 0,-5-24-363,-3-15-142,3 18-3481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21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17 5920,'0'0'20337,"-8"1"-20120,-25 2-20,32-3-175,0 1 0,0-1 1,0 0-1,0 0 0,0 0 0,0 0 0,1 1 0,-1-1 1,0 0-1,0 1 0,0-1 0,0 1 0,1-1 0,-1 1 1,0-1-1,1 1 0,-1-1 0,0 1 0,1 0 0,-1-1 0,1 1 1,-1 1-1,-4 3 172,4-5-162,0 1 1,0-1-1,1 1 0,-1-1 0,1 1 1,-1-1-1,0 1 0,1 0 0,-1-1 1,1 1-1,-1 0 0,1-1 0,0 1 1,-1 0-1,1 0 0,0 0 0,-1-1 1,1 1-1,0 0 0,0 0 0,0 0 1,0 0-1,0-1 0,0 1 0,0 0 1,0 0-1,0 0 0,0 0 0,0-1 1,0 1-1,1 0 0,-1 0 0,0 0 1,1-1-1,-1 1 0,1 1 0,1-1-5,-1 1-1,1-1 1,-1 1-1,1-1 1,0 0-1,0 0 1,0 0-1,-1 0 1,1 0-1,0 0 1,0 0-1,3 0 0,-4-1 128,-16-3 280,15 3-432,0-1 0,1 0 0,-1 0 0,0 0 0,1 1 0,-1-1 0,1 0 0,-1 1 0,1-1 0,0 0 0,-1 1 0,1-1-1,0 0 1,5-4-10,34-36-198,-18 20-3437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25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81 12424,'0'0'7210,"11"-5"-6934,94-36 350,-77 31-337,0 2-1,40-7 0,-47 14-87,0 0 0,0 1 1,-1 2-1,24 3 0,-8 0 149,-15 0 662,-44 6-2681,19-9-534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26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0 111 9744,'0'0'4894,"11"-6"-4130,-1 0-566,-1 1-27,-1 0-1,1 0 0,0 1 1,1 0-1,-1 1 0,12-2 1,31-7 1243,0 3-1,77-4 1,-119 13-1271,0-1 0,0 0 0,0-1-1,0 0 1,0-1 0,0 0 0,16-7 0,-17 5 10,3-1-3114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29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1215 6328,'0'0'5490,"5"-13"-4814,46-93 1190,93-145 0,-85 153-393,84-192 1,-115 220-512,-3-1 1,-4-2 0,22-136-1,-41 202-773,-2 5-94,1 0 0,-1 0-1,0 0 1,0 0 0,1 0-1,-1-1 1,0 1 0,-1 0 0,1 0-1,-1-3 1,1 5-73,-1 0-1,1 0 1,-1 0 0,1 0-1,0 0 1,-1 0 0,1 0-1,-1 0 1,1 0 0,0 0-1,-1 0 1,1 0 0,-1 1-1,1-1 1,0 0 0,-1 0-1,1 0 1,0 1 0,-1-1-1,1 0 1,0 0 0,-1 1-1,1-1 1,0 0 0,0 1-1,-1-1 1,1 0 0,0 1-1,0-1 1,0 0 0,-1 1-1,-11 18 118,0 1 0,2 0 0,0 1 0,-11 33-1,-19 91 138,-9 107 99,41-190-254,3 0 1,3 70 0,4-108-30,7 46 0,-7-61-57,0-1-1,1 1 1,0-1 0,0 0 0,1 0 0,-1 0-1,2 0 1,8 12 0,-12-19-23,0 1 0,1-1 0,-1 0 0,1 1 0,-1-1 0,1 0 0,-1 0 0,1 0-1,0 0 1,-1 0 0,1 0 0,0-1 0,0 1 0,0 0 0,-1-1 0,1 1 0,0-1 0,0 0 0,0 0 0,0 0 0,0 0 0,0 0 0,0 0 0,0 0 0,0-1 0,0 1 0,-1-1 0,1 1 0,0-1 0,0 0 0,0 0 0,-1 1 0,3-3-1,5-3 29,0 0-1,0-1 0,-1 0 0,13-15 1,-12 13 3,12-13 80,-2-1 0,-1-1-1,-1 0 1,-1-1 0,22-48-1,-37 71-93,0 0 0,0-1-1,0 1 1,-1-1 0,1 0-1,0-4 1,-1 7-22,0 0 1,0-1-1,0 1 0,0 0 0,0-1 1,0 1-1,0 0 0,0-1 1,-1 1-1,1 0 0,0-1 0,0 1 1,0 0-1,0 0 0,0-1 0,0 1 1,-1 0-1,1 0 0,0-1 1,0 1-1,-1 0 0,1 0 0,0-1 1,-1 1-1,1 0 1,-1 0 0,0 0 0,1 0 0,-1 0 0,1 0 0,-1 0 0,0 0 0,1 0 0,-1 0 0,1 1 0,-1-1 0,0 0 0,1 0 0,-1 1 0,1-1 0,-1 0 0,1 1 0,-1 0 0,-4 3 24,1 1-1,0 0 1,1 0-1,-1 0 1,1 1-1,0-1 1,0 1 0,-3 11-1,5-13-24,-1 0 0,1 0 0,-1 0 0,1 0-1,1 0 1,-1 1 0,1-1 0,-1 0 0,1 1 0,0-1 0,1 0 0,-1 1-1,1-1 1,0 0 0,0 0 0,0 0 0,1 0 0,-1 0 0,1 0 0,0 0-1,0 0 1,0 0 0,1-1 0,-1 1 0,1-1 0,0 0 0,0 0-1,0 0 1,0 0 0,1 0 0,-1-1 0,1 1 0,-1-1 0,1 0 0,0 0-1,0 0 1,0-1 0,6 2 0,-7-2 3,0 0 0,0-1 0,0 1 1,0-1-1,1 0 0,-1 0 0,0 0 0,0 0 0,1 0 0,-1-1 0,0 1 0,0-1 1,0 0-1,0 0 0,0 0 0,0 0 0,0-1 0,0 1 0,0-1 0,0 0 0,-1 0 1,1 0-1,-1 0 0,1 0 0,-1-1 0,0 1 0,0-1 0,2-2 0,-2 1 7,1 0-1,-1 1 1,-1-1-1,1 0 1,0 0-1,-1 0 0,0 0 1,0 0-1,0 0 1,-1 0-1,1 0 0,-1 0 1,0-1-1,0 1 1,0 0-1,-1 0 1,0 0-1,0 0 0,0 0 1,0 0-1,-2-6 1,-1 3 18,0 1 0,-1-1 0,0 1 0,0 0 0,0 0 0,0 0 0,-1 1 0,0 0 0,0 0 1,-1 0-1,1 1 0,-1 0 0,0 0 0,0 1 0,-9-4 0,27 11 2,1-1-1,-1 0 1,1-1 0,0-1-1,-1 1 1,1-2-1,0 0 1,0 0 0,0-1-1,-1-1 1,1 0 0,11-3-1,-7 1-26,-1-1-1,0 0 0,0-1 1,-1-1-1,0 0 0,0-1 0,-1-1 1,24-19-1,-17 10 43,-1-1 0,-1-1 0,-1-1 0,24-35-1,-31 38 8,0-1-1,-1 0 0,0 0 0,-2-1 0,0 0 1,5-33-1,-4 14 0,9-57 158,-16 85-161,-1 0-1,0 0 0,0 0 0,-1 1 1,0-1-1,-5-18 0,6 28-53,0 1-1,0 0 1,0 0-1,0-1 1,0 1-1,0 0 1,0-1-1,0 1 1,0 0-1,0 0 1,0-1-1,-1 1 0,1 0 1,0 0-1,0-1 1,0 1-1,0 0 1,0 0-1,0-1 1,-1 1-1,1 0 1,0 0-1,0-1 1,0 1-1,-1 0 1,1 0-1,0 0 1,0 0-1,-1-1 1,1 1-1,0 0 0,0 0 1,-1 0-1,1 0 1,0 0-1,0 0 1,-1 0-1,1 0 1,0 0-1,0 0 1,-1 0-1,1 0 1,0 0-1,-1 0 1,1 0-1,0 0 1,0 0-1,-1 0 0,1 0 1,0 0-1,0 0 1,-1 0-1,1 1 1,0-1-1,0 0 1,-1 0-1,1 0 1,0 0-1,0 1 1,-1-1-1,1 0 1,0 1-1,-13 19 9,10-14-9,-12 24 0,1 2 0,1-1 0,2 2 0,-12 60 0,12-30 0,4 1 0,2 0 0,4 74 0,1-118-13,1 0 0,1 0 1,1-1-1,0 1 0,2-1 0,0 0 0,9 21 0,-13-38 14,1 1-1,-1-1 1,0 0 0,1 0-1,-1 0 1,1 0-1,0 0 1,0 0-1,0 0 1,-1-1-1,2 1 1,-1 0-1,0-1 1,0 0 0,0 0-1,3 2 1,-1-2 2,0 0 0,0 0 1,0-1-1,0 1 0,-1-1 1,1 0-1,0 0 0,0 0 1,7-2-1,4-1 9,0-2 0,0 0 0,0 0 0,17-10-1,-26 12-10,67-39-1,-13 6 0,-53 32 0,0 0 0,1-1 0,-2 0 0,1 0 0,11-10 0,-18 15 0,0 0 0,0 0 0,0 0 0,0 0 0,0-1 0,0 1 0,1 0 0,-1 0 0,0 0 0,0 0 0,0 0 0,0 0 0,0 0 0,0 0 0,0-1 0,0 1 0,0 0 0,0 0 0,0 0 0,1 0 0,-1 0 0,0-1 0,0 1 0,0 0 0,0 0 0,0 0 0,0 0 0,0 0 0,0-1 0,0 1 0,0 0 0,0 0 0,0 0 0,-1 0 0,1 0 0,0-1 0,0 1 0,0 0 0,0 0 0,0 0 0,0 0 0,0 0 0,0 0 0,0-1 0,0 1 0,-1 0 0,1 0 0,0 0 0,0 0 0,0 0 0,-11 2 0,-12 8 0,10-3 0,-1 1 0,2 1 0,-1 0 0,1 1 0,0 0 0,1 0 0,0 2 0,1-1 0,0 1 0,1 1 0,-10 16 0,17-25 0,-1 1 0,1 0 0,0 0 0,1 0 0,-3 8 0,4-12 0,0-1 0,0 1 0,0 0 0,0 0 0,0 0 0,0 0 0,0 0 0,0 0 0,0 0 0,0 0 0,0 0 0,1-1 0,-1 1 0,0 0 0,0 0 0,2 1 0,-2-1 0,1-1 0,-1 0 0,1 1 0,0-1 0,-1 0 0,1 1 0,0-1 0,-1 0 0,1 0 0,0 1 0,-1-1 0,1 0 0,0 0 0,-1 0 0,1 0 0,0 0 0,-1 0 0,1 0 0,0 0 0,0-1 0,-1 1 0,1 0 0,0 0 0,-1 0 0,2-1 0,8-4 0,-1 0 0,0-1 0,1 0 0,-2 0 0,16-15 0,-4 5 0,28-29 0,-11 8 0,-36 36 0,-1 1 0,1-1 0,-1 1 0,1-1 0,-1 1 0,1 0 0,0-1 0,-1 1 0,1 0 0,0-1 0,-1 1 0,1 0 0,0 0 0,-1 0 0,1-1 0,0 1 0,-1 0 0,1 0 0,0 0 0,0 0 0,-1 0 0,1 0 0,0 1 0,-1-1 0,1 0 0,0 0 0,-1 0 0,1 1 0,0-1 0,-1 0 0,1 1 0,0-1 0,-1 0 0,1 1 0,-1-1 0,1 1 0,-1-1 0,1 1 0,-1-1 0,1 1 0,-1-1 0,0 1 0,1 0 0,-1-1 0,0 1 0,1 1 0,3 5 0,-1 0 0,0 1 0,3 12 0,0-1 0,-5-16 0,1 1 0,0-1 0,-1 0 0,1 0 0,1 0 0,-1 0 0,0 0 0,1 0 0,-1-1 0,1 1 0,0-1 0,0 1 0,0-1 0,0 0 0,0 0 0,7 3 0,-6-4 0,0 0 0,0-1 0,0 1 0,0 0 0,0-1 0,0 0 0,0 0 0,0 0 0,0-1 0,0 1 0,0-1 0,0 0 0,0 0 0,0-1 0,5-1 0,4-4 0,1 0 0,-1 0 0,0-1 0,0-1 0,-1 0 0,15-16 0,-10 8 0,-1 0 0,-1-2 0,19-30 0,-3-6 0,-2-2 0,23-67 0,-31 72 0,-2-1 0,-3 0 0,15-91 0,-30 144 0,-1-1 0,0 0 0,0 1 0,0-1 0,0 0 0,0 1 0,0-1 0,0 0 0,0 0 0,0 1 0,-1-1 0,1 0 0,0 1 0,0-1 0,0 1 0,-1-2 0,0 2 0,1-1 0,0 1 0,0 0 0,-1 0 0,1 0 0,0 0 0,0 0 0,-1-1 0,1 1 0,0 0 0,-1 0 0,1 0 0,0 0 0,0 0 0,-1 0 0,1 0 0,0 0 0,-1 0 0,1 0 0,0 0 0,-1 0 0,1 0 0,0 1 0,0-1 0,-1 0 0,1 0 0,-2 1 0,0 0 0,1 0 0,-1 0 0,1 0 0,-1 0 0,1 1 0,-1-1 0,1 1 0,0-1 0,-2 2 0,-4 9 0,1 1 0,0-1 0,1 1 0,0 0 0,1 0 0,1 1 0,-4 26 0,3 4 0,1 49 0,3-53 0,1 0 0,3-1 0,14 72 0,-18-111 2,9 43 852,-9-40-1466,1 0 0,-1 0 0,0 0 0,0-1-1,-1 1 1,1 0 0,-2 3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29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 11048,'0'0'2901,"12"-4"-2212,171-45 1248,-128 38-1258,0 3 0,0 2-1,66 1 1,-99 5-176,27-4 0,-20-1-2652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29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 9744,'0'0'2664,"78"-2"-2104,3-3 8,21-5 8,12-5-248,17-3 8,17-7-136,-22-3 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33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341 444 7024,'0'0'5185,"-2"-8"-4616,2 8-565,-2-6 121,0 1 0,0-1 0,0 1 0,0 0 0,-1 0 0,0 0 0,0 0 0,0 0 0,-1 0 0,0 1 0,0 0 1,-6-6-1,2 5 48,0 0 1,-1 1 0,0 0-1,0 0 1,0 1 0,0 1-1,-1-1 1,1 1 0,-1 1-1,1 0 1,-1 0 0,0 1-1,1 0 1,-1 0-1,-13 3 1,15-1-51,0 1-1,1 0 0,-1 0 1,1 1-1,0-1 1,0 1-1,0 1 0,0 0 1,1 0-1,0 0 1,0 0-1,0 1 0,0 0 1,1 1-1,0-1 0,1 1 1,-1 0-1,1 0 1,-4 11-1,6-12-46,1 0-1,0 1 1,0-1-1,0 1 1,1-1-1,0 1 1,0-1-1,1 1 1,-1-1-1,1 0 1,1 1-1,-1-1 1,1 0 0,1 0-1,-1 0 1,1 0-1,0 0 1,0 0-1,5 5 1,0 1 41,0-1-1,1 0 1,1-1 0,0 0 0,0-1 0,1 0 0,22 15-1,-26-20-67,0 0-1,0 0 1,1-1 0,0 0-1,-1 0 1,1-1-1,0 0 1,0 0 0,1-1-1,-1 0 1,0-1-1,0 1 1,13-2 0,-10-1 13,0 0 0,-1-1 1,1 0-1,-1-1 1,0 0-1,0 0 1,0-1-1,0 0 1,11-9-1,-3-1 123,0 0 0,-1-1-1,0-1 1,-1 0 0,-1-1 0,-1-1 0,-1 0-1,20-39 1,-30 54-68,-1-1 1,0 1-1,0 0 0,-1-1 0,1 1 0,-1-1 1,0 1-1,1-10 0,-2 14 36,-1 0-130,1 1 0,-1-1 0,1 1 0,0 0 0,-1-1 0,1 1 0,0-1 0,-1 1 0,1 0 0,0-1 0,0 1 0,-1 0 0,1-1 0,0 1 0,0 0 0,0 1 0,-1 0 29,-8 31 148,3-16-94,1 1 0,-5 34-1,9-48-86,1 1-1,0 0 1,0-1-1,0 1 1,0 0-1,1-1 1,0 1-1,0-1 1,0 1-1,1-1 1,-1 1-1,1-1 1,0 0-1,0 0 1,1 0-1,3 5 1,-5-8-9,0 0-1,0 0 1,1 0 0,-1 0 0,1 0 0,-1 0-1,0-1 1,1 1 0,-1-1 0,1 1 0,0-1-1,-1 1 1,1-1 0,-1 0 0,1 0 0,-1 0-1,1 0 1,0 0 0,-1 0 0,1 0-1,-1-1 1,1 1 0,2-1 0,4-1 36,-1-1 0,0 0 0,11-5-1,4-5 35,0-2-1,-2 0 0,1-1 1,-2-1-1,26-29 0,-33 34 15,-1-1-1,-1 0 0,0-1 0,-1 0 0,12-23 0,-19 29 18,-4 8 67,-6 12-19,1 6-93,1 0-1,1 0 1,-6 35-1,10-46-50,0 1 0,1 0 0,0 0 0,0 0 0,1 0 0,0-1 0,1 1 0,0 0 0,0-1 0,0 1 0,1-1 0,4 9 0,-6-14-6,1 1-1,0 0 0,1 0 0,-1-1 0,0 1 0,1-1 0,-1 1 1,1-1-1,0 0 0,0 0 0,0-1 0,0 1 0,0 0 0,0-1 1,0 0-1,0 0 0,1 0 0,-1 0 0,0 0 0,1-1 0,-1 1 1,1-1-1,-1 0 0,1 0 0,-1 0 0,0-1 0,5 0 0,4-1 34,-1-1 0,0 0 0,0 0-1,0-1 1,-1-1 0,20-11-1,-20 9 15,1-1-1,-2 0 0,1-1 1,-1 0-1,0 0 0,-1-1 0,0 0 1,0-1-1,-1 0 0,-1 0 1,0-1-1,0 1 0,-1-1 1,-1 0-1,0-1 0,0 1 0,-2-1 1,3-14-1,-5 21-9,-1-1 0,0 1 0,0-1 0,-1-5 0,-3-18 401,7 28-427,-1 1-1,1 0 1,0 0-1,0 0 1,-1 0-1,1 0 0,0 1 1,0-1-1,0 1 1,0-1-1,3 1 1,-2-1-17,-1 1 0,1 0-1,-1 0 1,1 0 0,-1 1 0,1-1 0,-1 0 0,1 1 0,-1 0 0,0 0 0,1-1 0,-1 1 0,0 1 0,0-1-1,0 0 1,0 0 0,0 1 0,0-1 0,0 1 0,0 0 0,0 0 0,-1-1 0,1 1 0,-1 0 0,1 0-1,-1 1 1,2 2 0,2 7-25,0-1 0,0 1 0,-2 0-1,4 14 1,-5-16 9,3 16-42,4 50 0,-8-54 58,1-1 1,1 1-1,2-1 0,6 22 1,-11-41 0,1-1 1,-1 1-1,1 0 1,0-1 0,0 1-1,0-1 1,0 0-1,0 1 1,0-1-1,0 0 1,0 1 0,0-1-1,1 0 1,-1 0-1,0 0 1,1 0-1,-1 0 1,1 0-1,-1-1 1,1 1 0,0-1-1,-1 1 1,1-1-1,0 1 1,-1-1-1,1 0 1,0 1 0,-1-1-1,1 0 1,0 0-1,0-1 1,-1 1-1,1 0 1,0 0 0,-1-1-1,1 1 1,3-2-1,3-2 34,1 1-1,0-1 0,-1-1 0,0 0 1,13-9-1,-5 1-28,-1 0 0,0-1 0,-1-1 1,-1 0-1,0-1 0,-1 0 0,-1-1 0,0 0 0,-1-1 0,-1 0 1,-1-1-1,-1 0 0,8-27 0,-13 38-9,-1 0 0,0 0 0,0 0 0,0-10 0,1-19 0,-2 37 0,0-1 0,0 1 0,0 0 0,0-1 0,0 1 0,1 0 0,-1-1 0,0 1 0,0 0 0,0 0 0,0-1 0,0 1 0,1 0 0,-1-1 0,0 1 0,0 0 0,0 0 0,1 0 0,-1-1 0,0 1 0,0 0 0,1 0 0,-1 0 0,0-1 0,1 1 0,-1 0 0,0 0 0,0 0 0,1 0 0,-1 0 0,0 0 0,1 0 0,-1 0 0,14 4 0,9 13 0,-22-16 0,5 4 0,0 1 0,-1 0 0,0 1 0,0-1 0,0 1 0,-1 0 0,0 0 0,0 0 0,4 12 0,-3-4 0,0 1 0,-1-1 0,3 31 0,-4-24 0,0-1 0,2 0 0,12 36 0,-15-54 0,0 1 0,0 0 0,0-1 0,0 0 0,0 1 0,1-1 0,0 0 0,-1 0 0,1 0 0,0-1 0,0 1 0,1-1 0,-1 1 0,1-1 0,-1 0 0,1-1 0,-1 1 0,1-1 0,0 1 0,7 1 0,-3-2 0,0 0 0,-1 0 0,1-1 0,0 1 0,0-2 0,-1 1 0,1-1 0,0 0 0,-1-1 0,8-2 0,1-1 0,-1-1 0,0-1 0,-1-1 0,1 0 0,-1 0 0,-1-2 0,0 1 0,19-19 0,-25 21 0,-1 0 0,0-1 0,0 1 0,-1-1 0,0 0 0,0-1 0,3-8 0,-6 10 0,0 1 0,0 0 0,0 0 0,-1-1 0,0 1 0,0-1 0,-1 1 0,0-1 0,0 1 0,0-1 0,-2-7 0,2 13 0,-1 0 0,1-1 0,0 1 0,0 0 0,-1 0 0,1 0 0,0-1 0,-1 1 0,0 0 0,1 0 0,-1 0 0,0 0 0,1 0 0,-1 0 0,0 0 0,0 0 0,0 0 0,0 0 0,0 1 0,0-1 0,0 0 0,0 1 0,0-1 0,0 0 0,0 1 0,0-1 0,0 1 0,-2-1 0,1 1 0,0 0 0,-1 0 0,1 1 0,0-1 0,0 0 0,0 1 0,-1-1 0,1 1 0,0 0 0,0 0 0,0 0 0,0 0 0,0 0 0,0 0 0,1 1 0,-3 0 0,-2 3 0,1 0 0,0 0 0,0 0 0,0 0 0,0 1 0,1 0 0,0 0 0,0 0 0,0 1 0,1-1 0,0 1 0,0 0 0,-2 10 0,4-13 0,0 1 0,1 0 0,-1-1 0,1 1 0,0-1 0,0 1 0,1-1 0,-1 1 0,1-1 0,0 1 0,0-1 0,1 1 0,-1-1 0,1 0 0,0 0 0,0 0 0,0 0 0,1 0 0,-1 0 0,1 0 0,0-1 0,6 6 0,-6-6 0,1-1 0,1 1 0,-1 0 0,0-1 0,1 0 0,-1 0 0,1-1 0,-1 1 0,1-1 0,0 0 0,0 0 0,-1 0 0,1-1 0,0 1 0,0-1 0,0-1 0,0 1 0,0-1 0,0 1 0,6-3 0,2-1 0,1 0 0,-1 0 0,0-1 0,0-1 0,22-14 0,32-30 0,-44 32 0,27-17 0,-49 34 0,-1 1 0,1-1 0,0 1 0,-1 0 0,1-1 0,0 1 0,0 0 0,0-1 0,-1 1 0,1 0 0,0 0 0,0-1 0,0 1 0,0 0 0,-1 0 0,1 0 0,0 0 0,0 0 0,1 1 0,-1-1 0,-1 0 0,1 1 0,-1-1 0,0 1 0,1-1 0,-1 0 0,0 1 0,1-1 0,-1 1 0,0-1 0,0 1 0,1-1 0,-1 1 0,0-1 0,0 1 0,0-1 0,0 1 0,0-1 0,1 1 0,-1 0 0,0-1 0,-1 1 0,1 5 0,0 0 0,-1 0 0,0 0 0,-3 6 0,3-8 0,-8 24 0,6-20 0,1-1 0,-1 1 0,1 0 0,1 0 0,-2 12 0,3-20 0,0 0 0,0 1 0,0-1 0,0 1 0,0-1 0,0 0 0,0 1 0,0-1 0,1 0 0,-1 1 0,0-1 0,0 1 0,0-1 0,0 0 0,1 1 0,-1-1 0,0 0 0,0 1 0,1-1 0,-1 0 0,0 0 0,0 1 0,1-1 0,-1 0 0,0 0 0,1 0 0,-1 1 0,0-1 0,1 0 0,-1 0 0,1 0 0,-1 0 0,0 0 0,1 0 0,-1 1 0,0-1 0,1 0 0,-1 0 0,1 0 0,-1 0 0,0 0 0,1-1 0,-1 1 0,1 0 0,-1 0 0,0 0 0,1 0 0,-1 0 0,0 0 0,1-1 0,-1 1 0,0 0 0,1 0 0,-1-1 0,0 1 0,1-1 0,21-13 0,11-17 0,-24 21 0,0 1 0,1 1 0,0-1 0,0 2 0,15-9 0,-24 15 0,-1 1 0,1 0 0,0-1 0,0 1 0,-1 0 0,1-1 0,0 1 0,0 0 0,0 0 0,0 0 0,-1 0 0,1 0 0,0 0 0,0 0 0,0 0 0,0 0 0,-1 0 0,1 1 0,0-1 0,0 0 0,0 0 0,-1 1 0,2 0 0,-1 0 0,1 0 0,-1 0 0,0 0 0,0 1 0,0-1 0,0 0 0,0 1 0,0-1 0,0 1 0,1 2 0,1 6 0,0-1 0,0 0 0,1 14 0,-3-14 0,0-7 0,-1 1 0,1-1 0,0 1 0,0-1 0,0 0 0,0 1 0,0-1 0,0 0 0,0 0 0,1 0 0,-1 0 0,1 0 0,0 0 0,-1 0 0,1 0 0,0-1 0,0 1 0,3 1 0,-2-1 0,1-1 0,-1 1 0,1-1 0,0 0 0,-1 0 0,1-1 0,0 1 0,-1-1 0,1 0 0,0 0 0,4 0 0,2-1 0,-1-1 0,0 0 0,0 0 0,-1 0 0,1-1 0,-1-1 0,1 0 0,-1 0 0,11-7 0,1-5 0,0 0 0,-1-1 0,-2-1 0,1-1 0,-2 0 0,-1-1 0,0-1 0,-2-1 0,0 1 0,16-42 0,68-213 0,-87 246 0,-5 18 0,5-25 0,-35 90 0,17-24 0,1 0 0,2 0 0,0 0 0,2 0 0,2 0 0,0 1 0,6 40 0,-4-54 0,1 0 0,1 0 0,1 0 0,0 0 0,1 0 0,1-1 0,0 0 0,1 0 0,1-1 0,0 0 0,1 0 0,0 0 0,2-2 0,-1 1 0,1-1 0,1-1 0,16 14 0,-23-22 0,0 0 0,0-1 0,0 0 0,0 0 0,0 0 0,0 0 0,1-1 0,-1 1 0,0-2 0,11 2 0,-8-2 0,1 0 0,0 0 0,0-1 0,-1 0 0,1-1 0,8-2 0,-15 3 77,0 1 1,-1-1-1,1 0 0,-1 0 0,1 0 1,-1 0-1,1 0 0,-1 0 0,1 0 1,1-3-1,-3 4-419,1-1 0,-1 0 1,1 0-1,-1 1 0,1-1 0,-1 0 1,0 0-1,1 0 0,-1 1 0,0-1 1,0 0-1,1 0 0,-1-1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18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1046 5224,'0'0'2233,"14"-11"-1696,25-22 73,-1-1-1,49-59 0,-44 35 555,62-112-1,17-74 728,-111 221-1605,-1 0 0,-1-1 0,-2 0 0,0 0 1,-1-1-1,-2 0 0,0 0 0,0-43 0,-4 68-277,0 1 0,0-1 0,0 0 0,-1 0 0,1 0 0,0 1 0,0-1 0,0 0 0,0 0 0,0 0 0,0 0 0,-1 1 0,1-1 0,0 0 0,0 0 0,0 0 0,-1 0 0,1 0-1,0 1 1,0-1 0,0 0 0,-1 0 0,1 0 0,0 0 0,0 0 0,-1 0 0,1 0 0,0 0 0,0 0 0,0 0 0,-1 0 0,1 0 0,0 0 0,0 0 0,-1 0 0,1 0 0,0 0-1,0 0 1,0 0 0,-1 0 0,1-1 0,0 1 0,0 0 0,0 0 0,-1 0 0,1 0 0,0 0 0,0-1 0,0 1 0,0 0 0,-1 0 0,1 0 0,0-1 0,0 1 0,0 0 0,0 0-1,0 0 1,0-1 0,0 1 0,0 0 0,-1 0 0,1-1 0,0 1 0,0 0 0,0 0 0,0 0 0,0-1 0,0 1 0,-13 46 181,-10 37-69,-25 168 0,30-50-58,16-150-37,10 100 1,-7-137-22,-1-7-2,1 1-1,0 0 1,0-1-1,4 10 0,-5-16-1,0 0-1,0 0 0,1 0 1,-1 0-1,0 0 0,1 0 1,-1-1-1,1 1 0,0 0 1,-1 0-1,1 0 0,-1-1 1,1 1-1,0 0 0,0-1 1,-1 1-1,1 0 0,0-1 1,0 1-1,0-1 0,0 1 1,0-1-1,0 0 0,0 1 1,0-1-1,0 0 0,0 0 1,0 0-1,0 1 0,0-1 1,0 0-1,0 0 0,0 0 1,0-1-1,0 1 0,0 0 1,0 0-1,1-1 0,3-2 7,0 0-1,0-1 0,0 1 0,-1-1 0,1 0 0,-1 0 0,0-1 0,0 1 1,-1-1-1,1 0 0,2-5 0,5-5 7,27-43 43,-2-1 0,-3-3 0,27-68 0,9-15 88,-38 85-24,-3-1-1,30-92 1,-42 90-15,-10 35-1,1 1-1,1 0 0,15-31 0,-23 58-94,0 0 0,0 0 0,0 0-1,1 0 1,-1 0 0,0 0 0,0 0-1,0 0 1,0 0 0,0 0 0,0 0-1,0 0 1,0 0 0,0 0 0,0 1-1,0-1 1,0 0 0,0 0 0,0 0-1,0 0 1,0 0 0,0 0-1,0 0 1,1 0 0,-1 0 0,0 0-1,0 0 1,0 0 0,0-1 0,0 1-1,0 0 1,0 0 0,0 0 0,0 0-1,0 0 1,0 0 0,0 0 0,0 0-1,0 0 1,0 0 0,0 0 0,0 0-1,0 0 1,0 0 0,0 11 133,-5 18-58,-40 191 211,-44 172-36,73-333-191,-3 0 0,-34 70 0,117-221 340,-41 50-355,14-21 40,-34 58-75,1-1 0,0 1 1,1 1-1,-1-1 0,1 1 0,0-1 0,0 1 0,10-5 0,-13 8-11,0-1 6,0 1-1,0 0 1,1 0 0,-1 0 0,0 0 0,0 0 0,1 0-1,-1 1 1,5-1 0,-6 1-9,1 1 0,-1-1 0,0 1 0,1-1 0,-1 1 0,0 0 0,1-1-1,-1 1 1,0 0 0,0 0 0,0 0 0,0 0 0,0 0 0,0 0 0,0 0 0,0 0 0,0 1 0,-1-1-1,2 2 1,6 12 6,0 0 0,-1 0-1,-1 1 1,0 0-1,4 24 1,-7-26-16,1 1 0,0-2-1,1 1 1,0 0 0,1-1-1,1 0 1,0-1 0,16 22 0,-21-32 5,0 0 1,0-1 0,1 1 0,-1-1 0,1 1-1,-1-1 1,1 0 0,0 0 0,-1 0-1,1 0 1,0-1 0,0 1 0,0-1 0,-1 0-1,1 0 1,0 0 0,0 0 0,0 0-1,4-1 1,4-1 10,1 0-1,-1-1 1,15-5-1,-14 2 5,0 0-1,0 0 1,-1-1-1,0 0 1,-1-1-1,0-1 1,0 1-1,0-2 1,-1 1-1,-1-1 1,0-1-1,12-19 1,-16 22 1,-1-1 0,0 0-1,-1 0 1,1 0 0,-2 0 0,1-1 0,-2 1-1,1 0 1,-1-11 0,0 19-12,0 1 1,0 0-1,0-1 0,0 1 0,0 0 1,0-1-1,-1 1 0,1 0 1,0-1-1,0 1 0,0 0 1,0-1-1,0 1 0,0 0 0,-1-1 1,1 1-1,0 0 0,0 0 1,0-1-1,-1 1 0,1 0 0,0 0 1,0-1-1,-1 1 0,1 0 1,0 0-1,-1 0 0,1 0 1,0-1-1,-1 1 0,1 0 0,0 0 1,-1 0-1,1 0 0,-14 5 41,-13 18-38,25-22-4,-7 9-6,0 1 0,0 0 1,1 0-1,0 1 0,1 0 1,0 0-1,1 0 0,1 1 0,0 0 1,1 0-1,0 1 0,-2 15 1,5-26-1,0 0 1,1 1-1,0-1 1,0 0 0,0 1-1,0-1 1,0 1-1,1-1 1,-1 0 0,1 1-1,0-1 1,0 0-1,0 0 1,0 0 0,1 0-1,-1 0 1,1 0-1,0 0 1,0 0 0,0-1-1,0 1 1,1-1-1,-1 1 1,1-1 0,-1 0-1,1 0 1,4 3-1,-2-2-1,0-1-1,0 1 0,1-1 0,-1 0 0,1-1 0,0 1 1,0-1-1,-1 0 0,1 0 0,0-1 0,0 0 0,0 0 1,0 0-1,10-3 0,1-1 0,-1-1 0,1-2 0,-1 1-1,0-2 1,-1 0 0,1-1 0,14-11 0,94-81-28,-102 81 37,-8 9 2,-1-1 0,-1 0 0,1-1 0,13-19 0,-26 32-3,0 0 0,0 0 0,0 0-1,0 0 1,0 0 0,-1 0 0,1 0-1,0 0 1,0 0 0,0 0 0,0 0-1,0 0 1,0 0 0,0 0 0,0 0-1,0 0 1,0 0 0,0 0 0,-1 0-1,1 0 1,0 0 0,0 0 0,0 0-1,0 0 1,0 0 0,0 0 0,0 0-1,0 0 1,0 0 0,0 0 0,0-1 0,0 1-1,0 0 1,0 0 0,0 0 0,0 0-1,-1 0 1,1 0 0,0 0 0,0 0-1,0 0 1,-9 8 52,-31 37 16,34-39-65,-1 0 1,1 1-1,0 0 1,0 1-1,0-1 1,1 1-1,1 0 0,-1 0 1,1 1-1,1-1 1,-5 14-1,7-19-3,1 1-1,-1-1 1,1 1 0,-1-1-1,1 1 1,0 0 0,0-1 0,1 1-1,-1-1 1,1 1 0,1 3-1,-1-6 0,-1 0-1,1 1 0,0-1 0,0 0 0,0 0 0,0-1 0,-1 1 1,1 0-1,1 0 0,-1 0 0,0 0 0,0-1 0,0 1 0,0-1 1,0 1-1,1-1 0,-1 1 0,0-1 0,0 0 0,1 1 1,-1-1-1,0 0 0,1 0 0,-1 0 0,0 0 0,1 0 0,-1 0 1,0-1-1,0 1 0,1 0 0,-1-1 0,2 0 0,6-2 12,-1 0-1,1 0 0,-1-1 1,0 0-1,0 0 1,-1-1-1,1 0 0,10-9 1,-15 11-4,0 1 1,0-1-1,0 1 1,-1-1 0,1 0-1,-1-1 1,1 1-1,-1 0 1,0 0-1,0-1 1,-1 0-1,1 1 1,-1-1 0,1 0-1,-1 1 1,0-1-1,-1 0 1,1 0-1,-1 0 1,1 0-1,-2-6 1,1 9-4,0 0-1,-1 0 1,1 0 0,-1 0-1,1 0 1,-1 1 0,0-1-1,1 0 1,-1 0-1,0 0 1,0 1 0,1-1-1,-1 0 1,0 1 0,0-1-1,0 1 1,0-1 0,0 1-1,0-1 1,0 1 0,0 0-1,0-1 1,0 1 0,0 0-1,0 0 1,0 0-1,0 0 1,0 0 0,0 0-1,0 0 1,-2 0 0,-39 7-16,31-4 18,8-3-7,0 1 0,0 0-1,0 0 1,0 0 0,0 0-1,1 1 1,-1-1-1,0 1 1,-2 1 0,3-1-2,83-29-247,57-34 105,-117 52 133,-19 8 10,1 0 0,0 0-1,-1 0 1,1 0 0,-1-1-1,0 1 1,1-1-1,-1 1 1,0-1 0,0 0-1,0 0 1,0 0 0,0 0-1,3-4 1,-5 5 12,0-1 0,0 1-1,0 0 1,0 0 0,0 0 0,0-1-1,0 1 1,0 0 0,0 0 0,0-1-1,-1 1 1,1 0 0,-1 0 0,1 0-1,-1 0 1,1 0 0,-1 0 0,1 0-1,-1 0 1,0 0 0,0 0 0,1 0-1,-1 0 1,0 0 0,0 0 0,0 0-1,0 1 1,-2-2 0,2 5 89,1-3-96,0 0-1,1 0 0,-1 0 1,0 1-1,0-1 0,1 0 1,-1 0-1,0 0 0,1 0 1,-1 1-1,0-1 0,1 0 1,-1 0-1,0 0 0,1 0 1,-1 0-1,0 0 1,1 0-1,-1 0 0,0 0 1,1 0-1,-1 0 0,0 0 1,1-1-1,-1 1 0,0 0 1,1 0-1,0 0 0,0 0 10,1 0-1,0 0 0,0 1 0,-1-1 0,1 1 0,0-1 1,-1 1-1,1 0 0,0-1 0,-1 1 0,1 0 0,-1 0 1,2 2-1,7 2 11,-5-3-15,-1 0 0,1 1 0,0-1 0,-1 1 0,1 0 0,-1 0 0,0 1 0,0-1 0,-1 1 0,1 0 0,-1 0 0,1 0 0,-1 0 0,3 7 0,-3-5-6,0 1 0,0 0 0,-1 0 0,0 0 0,-1 0 0,0 0 1,0 1-1,0-1 0,-1 14 0,-2-4-1,1 34-1,1-49 0,0 0 1,0 1-1,0-1 0,1 0 1,-1 1-1,1-1 0,-1 0 1,1 1-1,0-1 0,0 0 1,0 0-1,0 0 0,0 0 1,1 0-1,-1 0 0,4 3 1,-4-4 4,1-1 0,0 1 0,-1-1 1,1 1-1,0-1 0,-1 0 1,1 1-1,0-1 0,-1 0 0,1 0 1,0 0-1,-1-1 0,1 1 0,0 0 1,-1-1-1,1 1 0,0-1 0,-1 1 1,1-1-1,2-1 0,31-19 47,49-48 49,-54 42-51,38-25 1,-56 42-37,-9 8-10,0 0 0,0 0 1,0 0-1,-1 0 0,2 0 0,3-1 1,-7 2-5,0 1 1,1 0 0,-1 0 0,1 0 0,-1 0-1,0 1 1,1-1 0,-1 0 0,0 0 0,1 0-1,-1 0 1,0 0 0,1 0 0,-1 0 0,0 1-1,1-1 1,-1 0 0,0 0 0,1 0-1,-1 1 1,0-1 0,0 0 0,1 1 0,-1-1-1,0 0 1,0 0 0,0 1 0,1-1 0,-1 0-1,0 1 1,0-1 0,0 0 0,0 1 0,0-1-1,0 0 1,0 1 0,0-1 0,0 1 0,0-1-1,0 0 1,0 1 0,1 18 30,-12 72 19,5-55 1,2 1 0,1-1-1,4 48 1,-1-84-49,0 0 0,0 0 0,0 0-1,0 1 1,0-1 0,0 0 0,0 0 0,0 0 0,0 1 0,0-1 0,0 0-1,0 0 1,0 0 0,0 1 0,0-1 0,0 0 0,0 0 0,0 0-1,1 0 1,-1 1 0,0-1 0,0 0 0,0 0 0,0 0 0,0 0 0,1 0-1,-1 1 1,0-1 0,0 0 0,0 0 0,1 0 0,-1 0 0,0 0-1,0 0 1,0 0 0,1 0 0,-1 0 0,0 0 0,0 0 0,0 0 0,1 0-1,-1 0 1,0 0 0,0 0 0,0 0 0,1 0 0,-1 0 0,0 0 0,0 0-1,0 0 1,1 0 0,-1-1 0,13-7 54,-12 7-51,77-68 207,5-6 29,-48 49-3,1 0 0,45-22 0,-80 47-223,0 1 1,0-1-1,-1 1 1,1-1-1,0 1 1,0 0 0,-1-1-1,1 1 1,0 0-1,0-1 1,0 1-1,0 0 1,0 0 0,-1 0-1,1 0 1,0 0-1,0 0 1,0 0-1,0 0 1,0 0 0,-1 1-1,1-1 1,0 0-1,0 0 1,0 1-1,-1-1 1,1 1 0,1 0-1,-2 0 0,1 0 0,0 0 0,-1 0 0,1 1 0,-1-1 0,1 0-1,-1 1 1,0-1 0,1 1 0,-1-1 0,0 0 0,0 1 0,0-1 0,0 1 0,0 1 0,-2 10 35,-1-1 0,-7 25 0,-5 1-12,-2 0 0,-1-1 0,-33 49 0,40-68-28,-107 155 44,100-151-45,0-1 1,-1-1-1,-1-1 1,-1 0-1,-36 24 1,50-39-3,0 0-1,0 0 1,-1 0 0,1-1-1,-1 0 1,0-1 0,0 1-1,0-2 1,0 1 0,-8 0-1,14-2-2,1 0 0,0 0 0,-1 0 0,1 0 0,0 0 0,-1 0 0,1-1 0,0 1 0,0 0 0,-1-1-1,1 1 1,0-1 0,0 1 0,0-1 0,-1 0 0,1 1 0,0-1 0,0 0 0,0 0 0,0 0 0,0 0 0,1 0 0,-1 0 0,-1-2 0,1 1 1,0 0 0,0 0 0,1-1 1,0 1-1,-1 0 0,1-1 0,0 1 1,0 0-1,0-1 0,0 1 1,0 0-1,2-5 0,0-2 8,1-1-1,0 1 1,1 0 0,0 0-1,8-13 1,-2 8-1,1 1 0,1 0 0,-1 0 0,2 1 1,0 1-1,0 0 0,1 0 0,1 2 0,-1 0 0,18-8 0,23-8 19,91-28-1,-44 18-64,-45 10-459,-57 24 463,1 1 0,0 0 0,-1-1 1,1 1-1,0-1 0,-1 1 0,1-1 1,0 0-1,-1 1 0,1-1 0,-1 1 1,1-1-1,-1 0 0,1 0 0,-1 1 1,0-1-1,1 0 0,-1 0 0,0 1 1,0-1-1,1 0 0,-1 0 0,0 0 1,0 1-1,0-1 0,0 0 0,0 0 1,0-1-1,-2-7-3439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34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0 206 12056,'0'0'7897,"9"-4"-7112,39-16 82,50-14 1,64-13 319,-115 35-856,66-19 1457,151-21-1,-193 47 599,-71 5-2369,0 0-1,0 0 0,0 0 1,1 0-1,-1 0 0,0 0 0,0 0 1,0 0-1,0 0 0,0 0 1,0 0-1,0 0 0,0 0 1,0 0-1,0 0 0,1 0 0,-1 0 1,0 0-1,0 0 0,0 0 1,0 0-1,0 0 0,0 0 0,0 1 1,0-1-1,0 0 0,0 0 1,0 0-1,0 0 0,0 0 0,0 0 1,0 0-1,0 0 0,0 0 1,0 0-1,0 1 0,0-1 1,0 0-1,0 0 0,0 0 0,0 0 1,0 0-1,0 0 0,0 0 1,0 0-1,0 0 0,0 1 0,0-1 1,0 0-1,0 0 0,0 0 1,0 0-1,0 0 0,0 0 1,0 0-1,0 0 0,0 0 0,0 0 1,-1 0-1,1 0 0,0 0 1,0 0-1,0 0 0,0 1 0,-5 5 113,-15 8-100,8-9-3863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57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195 782 5920,'0'0'6698,"0"-9"-6307,2-27-23,-2 35-337,0 0 0,0 0 0,-1 0 0,1 0 0,0 0 0,0 0 0,-1 0 0,1 0 0,0 0 0,-1 0 0,1 0 0,-1 1 0,1-1 0,-1 0 0,0 0 0,1 0 0,-1 1 0,0-1 0,0 0 0,1 1 0,-1-1-1,0 1 1,0-1 0,0 1 0,0-1 0,-1 1 0,0-1 31,0 0 1,-1 0-1,1 1 0,0-1 0,-1 1 0,1 0 0,-4 0 0,0 1 31,1 0-1,-1 0 1,0 0-1,1 1 1,-1 0-1,1 0 1,-10 5 0,-36 26 515,41-27-465,6-3-68,1-1-1,-1 1 1,1 0-1,-1 0 1,1 0-1,0 0 1,0 0-1,0 1 1,1-1-1,-1 1 1,-2 5-1,4-6-17,1 0 0,-1-1 0,0 1 0,1 0 0,0 0 0,-1 0 0,1 0 0,1 0 0,-1 0 0,0 0-1,1 0 1,-1 0 0,1 0 0,0 0 0,0-1 0,0 1 0,3 5 0,-2-3-2,1-1 0,1 1 0,-1-1-1,0 0 1,1 0 0,0 0 0,0 0 0,0-1 0,1 0 0,-1 1 0,1-2 0,0 1 0,-1 0 0,1-1 0,0 0-1,1 0 1,-1 0 0,0-1 0,9 1 0,1 1 51,1-2 0,-1 1 0,0-2 0,1 0 0,26-5 0,-27 2-21,0 0-1,0-2 0,0 0 0,-1 0 0,0-1 1,18-11-1,-3-1 128,48-38 1,-55 36-120,-1 0 0,0-2 1,-1 0-1,-2-1 0,29-47 0,-26 34 3,-2-2-1,-1 0 0,19-62 0,8-68 217,-39 135-197,-1 0 1,-1-1-1,-2-39 0,-2 63-79,1 3 8,-1 0 1,-1 0 0,1 0 0,-1 0 0,0 1 0,-1-1-1,1 0 1,-5-10 0,6 17-41,0 0-1,0 0 1,0 0-1,0 0 1,-1 0 0,1 0-1,0 0 1,0 0 0,0-1-1,0 1 1,0 0-1,0 0 1,0 0 0,0 0-1,0 0 1,-1 0-1,1 0 1,0 0 0,0 0-1,0 0 1,0 0 0,0 0-1,0 0 1,0 0-1,-1 0 1,1 0 0,0 0-1,0 0 1,0 0 0,0 0-1,0 0 1,0 0-1,-1 0 1,1 0 0,0 0-1,0 0 1,0 0-1,0 0 1,0 0 0,0 0-1,0 0 1,0 0 0,-1 0-1,1 0 1,0 1-1,0-1 1,-5 7 68,-5 15-25,9-20-32,-15 43 66,2 1 0,-9 51 0,-8 100 74,9-53-2,-6-7 3,-9 65 289,30-171-132,8-30-23,3-5-190,5-11-31,20-51 132,-12 25-6,2 0 0,2 2-1,34-50 1,-52 84-146,-2 4-21,-1 0-1,1-1 1,0 1 0,0 0 0,-1 0 0,1 0 0,0 0 0,0-1-1,0 1 1,0 0 0,1 1 0,-1-1 0,0 0 0,2-1 0,-3 25 205,0 7-173,-1-4-9,1-1 0,2 1 1,7 44-1,-8-69-48,0 1-1,-1-1 1,1 1-1,0-1 0,-1 1 1,1-1-1,0 0 1,0 1-1,0-1 1,0 0-1,1 0 1,-1 0-1,0 0 1,0 0-1,1 0 1,-1 0-1,0 0 1,1 0-1,-1-1 0,1 1 1,-1 0-1,1-1 1,0 0-1,-1 1 1,1-1-1,-1 0 1,1 0-1,0 0 1,-1 0-1,1 0 1,2 0-1,6-1 4,-1 0 0,0-1 0,0 0 0,10-3 1,7-4 25,0-2 1,-1 0-1,44-27 1,62-57 62,-119 85-75,1 0 5,19-20 0,-28 26-13,-1 1-1,-1-1 0,1 0 0,0 0 0,-1 0 0,0-1 1,0 1-1,0 0 0,0-1 0,1-6 0,-3 11-9,0-1 1,0 1-1,0-1 0,0 1 1,0-1-1,0 0 0,0 1 0,0-1 1,0 1-1,0-1 0,0 1 1,0-1-1,-1 1 0,1-1 1,0 1-1,0 0 0,0-1 0,-1 1 1,1-1-1,0 1 0,-1-1 1,1 1-1,0 0 0,-1-1 0,1 1 1,-1 0-1,1-1 0,0 1 1,-1 0-1,1 0 0,-1-1 0,1 1 1,-1 0-1,1 0 0,-1 0 1,1 0-1,-1-1 0,1 1 1,-1 0-1,1 0 0,-1 0 0,1 0 1,-1 0-1,1 0 0,-1 1 1,1-1-1,-1 0 0,0 0 0,-31 7 77,28-6-67,-10 4 2,-1 0 0,2 1 1,-1 0-1,1 2 0,0-1 1,0 2-1,1-1 0,0 2 1,-20 19-1,25-21-8,1 0 1,-1 0-1,1 1 1,1-1-1,-1 1 0,-6 17 1,10-19 0,-1-1 0,2 1 1,-1-1-1,1 1 0,0 0 1,0 0-1,1-1 0,0 1 1,0 0-1,1 0 0,1 7 1,-2-13-6,0 0 0,0 0 1,0 0-1,1 0 0,-1 0 1,0 0-1,1-1 0,-1 1 1,1 0-1,-1 0 0,1 0 1,-1 0-1,1-1 0,0 1 1,-1 0-1,1-1 0,0 1 1,-1 0-1,1-1 0,0 1 1,0-1-1,0 1 0,0-1 0,1 1 1,1 0 5,0-1 1,0 1 0,0-1 0,0 0-1,0 0 1,4 0 0,-2-1 0,3 1 11,-1-1 1,0 0-1,0-1 0,0 0 1,1 0-1,-2 0 1,1-1-1,0 0 0,0 0 1,-1-1-1,0 0 1,0 0-1,0-1 0,0 1 1,-1-1-1,6-6 1,-3 2 52,0-1 0,-1 0 0,-1 0 0,1 0 0,-1-1 0,-1 0 0,0 0 0,6-24 0,-7 23 139,-3 14-61,-4 26-8,1-12-143,1-1 10,0 0-1,2 26 0,-1-37-10,1-1 0,-1 1-1,1 0 1,-1-1 0,1 1 0,1-1-1,-1 0 1,0 1 0,1-1 0,0 0-1,-1 0 1,1 0 0,0 0 0,1 0-1,-1 0 1,0-1 0,6 6 0,-6-8-2,0 1 0,0 0 1,0 0-1,-1-1 0,1 1 1,0-1-1,0 1 0,0-1 0,0 0 1,0 0-1,0 0 0,0 0 1,0 0-1,0 0 0,0-1 0,0 1 1,-1-1-1,1 1 0,0-1 1,0 0-1,2-1 0,5-2 10,-1-1-1,-1 0 1,9-6-1,-14 10-4,14-13 51,1 0 0,-2-1 0,28-35 0,32-58 237,-71 100-266,-3 6-18,0 1 1,-1-1-1,1 0 1,0 1-1,0-1 1,0 1-1,0-1 1,0 1-1,0-1 1,1 1-1,-1 0 1,0 0 0,3-2-1,-2 2-1,-1 3 4,-1 4-7,4 100 53,-2-90-43,1 0 1,0-1-1,1 1 1,10 25-1,-14-40-11,1 1 0,0-1 1,0 0-1,-1 1 0,1-1 0,0 0 0,0 0 0,0 1 0,1-1 0,-1 0 0,0 0 0,0 0 0,0 0 0,1 0 0,-1-1 0,1 1 0,-1 0 0,3 0 0,-1 0 0,0-1 0,0 1-1,0-1 1,0 0 0,0 1 0,0-1-1,0-1 1,6 0 0,3-2-1,0 0 0,0-1 0,18-9 0,22-15 30,-2-1-1,58-46 1,-73 51-20,-28 18 7,1 1 0,-1-1 1,-1 0-1,1 0 0,-1-1 1,0 0-1,0 0 0,-1 0 1,6-11-1,-33 32 144,-31 27-1,28-21-128,-37 38-1,55-50-34,0 0-1,1 1 1,-1-1 0,2 1 0,-1 0-1,1 1 1,1-1 0,-7 20 0,10-27-2,1-1 1,0 1 0,-1-1 0,1 1-1,0 0 1,0-1 0,0 1-1,0-1 1,0 1 0,0-1 0,0 1-1,0 0 1,1-1 0,-1 1-1,0-1 1,1 1 0,0-1 0,-1 0-1,1 1 1,0-1 0,0 1-1,0-1 1,0 0 0,0 0-1,0 0 1,0 1 0,0-1 0,0 0-1,0 0 1,1-1 0,-1 1-1,0 0 1,1 0 0,-1-1 0,1 1-1,-1 0 1,1-1 0,-1 0-1,1 1 1,1-1 0,3 1-5,0 0 0,-1 0 0,1-1 0,0 0 0,0 0 0,0-1 0,-1 0 0,1 1 0,7-4 0,-6 2 11,-1-1-1,1 0 0,-1 0 1,0-1-1,0 0 0,0 0 1,-1-1-1,1 1 0,-1-1 1,0 0-1,0-1 0,-1 1 1,5-7-1,4-10 64,0 0 1,12-32-1,-5 12 111,-18 31-15,-3 10-58,-4 7-76,-20 39-1,2 1 0,-20 58 1,-21 103-44,45-143-34,-37 81 0,18-50 4,33-81 52,1-2-9,-1-1 0,-10 21 1,14-30 7,0 0 1,0 0 0,0 0-1,-1-1 1,1 1-1,0 0 1,-1-1-1,0 1 1,1-1 0,-1 1-1,0-1 1,0 1-1,0-1 1,0 0 0,0 0-1,0 0 1,0 0-1,0-1 1,0 1 0,0-1-1,-5 1 1,6-1-1,0 0 1,0 0-1,0 0 1,0 0-1,0-1 1,0 1-1,0-1 1,0 1-1,0-1 1,0 1-1,0-1 1,0 1-1,0-1 1,0 0-1,1 1 1,-1-1 0,0 0-1,0 0 1,-1-1-1,-9-21 67,6 6-26,1-1 1,0 1-1,1-1 1,1 0-1,1-26 0,1 7 92,11-60 1,-11 91-127,2-4 45,0 0 1,5-17-1,-6 23-41,1 1 0,0 0 1,-1-1-1,1 1 0,0 0 0,0 0 0,1 1 0,-1-1 0,1 0 0,-1 1 0,5-4 0,17-13 28,-16 12-47,-1 1 0,2 0 0,-1 0 0,1 1 0,0 0 1,0 0-1,1 1 0,10-4 0,16 1-30,70-6 0,-79 11 27,0 0 0,0-2 0,0-1 0,-1-2 1,27-9-1,-29 5 2,0-1 1,0-1-1,-2-1 1,1-1-1,20-19 1,-33 24 5,0 0 0,-1-1 1,0 0-1,-1 0 0,-1-1 0,1 0 0,-2 0 0,9-20 1,-14 29 5,0 0 0,0 0 0,0 0 0,-1 0 0,1 0 0,-1 0-1,1-1 1,-1 1 0,0 0 0,0 0 0,-1 0 0,0-5 0,0 6-4,1 1 0,-1-1 0,0 1 0,1-1 0,-1 1 0,0-1-1,0 1 1,0 0 0,0 0 0,0-1 0,-1 1 0,1 0 0,0 0 0,-1 0-1,1 0 1,0 0 0,-1 0 0,1 1 0,-1-1 0,1 0 0,-1 1 0,0-1-1,1 1 1,-1 0 0,-2-1 0,-3 1-3,-1 0 0,1 0 0,-1 0 0,1 1 0,-1 0 0,1 1 0,-1 0 0,1 0 0,0 0 0,0 1 0,0 0 0,0 1 0,1-1 0,-1 1 0,1 1 0,0-1 0,0 1 0,-8 8 0,10-9 0,0 1 0,0-1 0,0 1 0,1 0 0,-1 1 0,1-1 0,0 1 0,1-1 0,-1 1 0,-1 8 0,3-10 0,0 0 0,0 1 0,1-1 0,0 0 0,0 0 0,0 1 0,0-1 0,1 0 0,0 0 0,-1 1 0,2-1 0,-1 0 0,0 0 0,1 0 0,0 0 0,2 3 0,0-1 0,0 0 0,1-1 0,0 1 0,0-1 0,0 0 0,0-1 0,1 1 0,0-1 0,0 0 0,0-1 0,0 1 0,1-1 0,-1-1 0,12 4 0,-2-1 0,0-1 0,1-1 0,0-1 0,-1 0 0,19-1 0,-7-2 0,1-2 0,-1-2 0,50-13 0,-54 12 0,-15 2 879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0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1 986 4512,'0'0'2698,"1"9"-2244,7 25 3,-8-32-411,0-1 0,1 0 0,-1 0 0,0 0 0,1 0 0,-1 0 1,1 0-1,0 1 0,-1-1 0,1 0 0,0-1 0,-1 1 0,1 0 0,0 0 0,0 0 0,0 0 0,0-1 0,0 1 0,0 0 0,0-1 0,0 1 0,0-1 1,0 1-1,0-1 0,0 1 0,1-1 0,-1 0 0,0 0 0,0 1 0,0-1 0,1 0 0,-1 0 0,0 0 0,0 0 0,0-1 0,1 1 0,-1 0 0,0 0 1,0-1-1,0 1 0,0-1 0,2 0 0,3-1 129,0-1 0,0 0 0,-1 0 0,1-1 0,8-7 0,2-4 219,-1 0 1,-1-1-1,18-24 1,32-60 831,-37 56-688,127-225 2238,-26-1-196,-113 239-1861,-10 23-91,-9 23-320,-81 256 438,69-210-560,4 0 1,-9 98-1,20-136-86,1 30 0,1-46-68,0 1 0,0 0 0,1-1 0,0 1 0,0 0 0,1-1 0,4 9 0,-7-14-20,1-1 1,0 1-1,0-1 1,0 0-1,0 1 1,0-1-1,0 0 0,0 1 1,0-1-1,1 0 1,-1 0-1,0 0 1,1 0-1,-1 0 0,3 0 1,-3 0-4,0-1 0,0 0 1,1 0-1,-1 1 0,0-1 0,0 0 1,1 0-1,-1-1 0,0 1 0,0 0 0,1 0 1,-1 0-1,0-1 0,0 1 0,0-1 1,2 0-1,3-3 22,0 0 0,0 0 0,-1-1-1,0 0 1,10-11 0,218-269 593,-96 64-206,-105 159-149,-2-2 1,34-112 0,-57 154-160,-2 12 24,-2-1 1,0 0-1,0 1 1,2-23 0,-7 31 171,-2 6-166,-4 6-45,-7 18 35,0 0 1,-13 43 0,-15 64 85,9-26-66,22-73-100,-86 269 802,98-304-829,-3 9 101,3-10-117,0 0 0,0 0 0,0 1 1,-1-1-1,1 0 0,0 0 0,0 0 1,0 1-1,0-1 0,0 0 0,0 0 0,0 0 1,-1 0-1,1 1 0,0-1 0,0 0 1,0 0-1,0 0 0,-1 0 0,1 0 1,0 0-1,0 0 0,0 1 0,0-1 1,-1 0-1,1 0 0,0 0 0,0 0 1,0 0-1,-1 0 0,1 0 0,0 0 0,0 0 1,-1 0-1,1 0 0,0 0 0,10-17 315,71-97 147,-62 89-381,-15 17-31,1 0 0,1 1 0,-1 0 0,1 0 0,1 1-1,-1 0 1,1 0 0,14-10 0,-20 16-47,-1 0-1,1 0 1,-1 0 0,1 0-1,-1 0 1,1 0 0,-1-1-1,0 1 1,1 1 0,-1-1 0,1 0-1,-1 0 1,1 0 0,-1 0-1,1 0 1,-1 0 0,1 0-1,-1 1 1,1-1 0,-1 0-1,0 0 1,1 1 0,-1-1-1,1 0 1,-1 1 0,0-1-1,1 0 1,-1 1 0,0-1-1,1 1 1,-1-1 0,0 0-1,0 1 1,0-1 0,1 1-1,-1-1 1,0 1 0,0-1-1,0 1 1,0-1 0,0 1-1,0-1 1,0 1 0,4 25 67,-4-25-69,-1 87 174,-1-2-17,3-73-120,0-1-1,0 1 0,2 0 1,4 17-1,-6-28-32,-1-1 0,1 1 0,0 0 0,-1-1 0,1 0 0,0 1 0,0-1 0,0 1 0,0-1 0,0 0 0,0 0 0,0 0 0,1 1 0,-1-1 0,0 0 0,1 0 0,-1-1 0,1 1 1,2 1-1,-1-1 3,-1-1 1,1 1 0,0-1 0,0 1 0,0-1 0,-1 0-1,1-1 1,0 1 0,0 0 0,5-2 0,3-1 34,-1-1-1,1-1 1,-1 1 0,17-12 0,-2 0 64,-1-1-1,-1-2 1,36-37 0,-56 54-99,16-21 52,-19 23-66,1 0-1,-1-1 1,1 1 0,-1-1 0,1 1 0,-1-1 0,0 1-1,1-1 1,-1 1 0,0-1 0,0 1 0,1-1 0,-1 1 0,0-1-1,0 0 1,0 1 0,0-1 0,0 1 0,1-1 0,-1 0-1,0 1 1,-1-1 0,1 0 0,0 1 0,0-1 0,0 1 0,0-1-1,0 1 1,0-1 0,-1 0 0,1 1 0,0-1 0,-1 1-1,1-1 1,0 1 0,-1-1 0,0 1-1,0-1 0,1 1 0,-1 0 0,0 0 0,0 0 0,0 0 0,1 0 0,-1 0 0,0 0 0,0 0 0,0 0 0,0 0 0,1 0 0,-1 1 0,0-1 0,0 0 0,1 0 0,-1 1 0,0-1 0,0 1 0,1-1 0,-1 0 0,-1 2 0,-17 15 0,15-12 0,0-2 0,-13 13 0,-27 33 0,40-44 0,0 1 0,0-1 0,1 1 0,0 0 0,0 0 0,0 0 0,1 0 0,0 1 0,0-1 0,0 1 0,0 9 0,2-15 0,-1 0 0,1 0 0,0 0 0,0 0 0,0 0 0,0 0 0,0 0 0,0 0 0,1 0 0,-1 0 0,0 0 0,1 0 0,-1 0 0,0 0 0,1 0 0,-1 0 0,1 0 0,-1 0 0,1 0 0,0 0 0,-1-1 0,1 1 0,0 0 0,0 0 0,0-1 0,0 2 0,1-2 0,0 1 0,-1-1 0,1 0 0,0 1 0,0-1 0,-1 0 0,1 0 0,0 0 0,0 0 0,0 0 0,-1 0 0,1-1 0,0 1 0,1-1 0,7-3 0,-1 1 0,0-1 0,0-1 0,12-7 0,3-7 0,-1 0 0,-1-2 0,38-45 0,-49 52 0,-1 8 0,-10 6 0,0 0 0,1 0 0,-1 0 0,0 0 0,0 1 0,1-1 0,-1 0 0,0 0 0,0 0 0,0 0 0,1 0 0,-1 1 0,0-1 0,0 0 0,0 0 0,1 0 0,-1 1 0,0-1 0,0 0 0,0 0 0,0 0 0,1 1 0,-1-1 0,0 0 0,0 0 0,0 1 0,3 24 0,-2-13 0,3 6 0,-2-7 0,1 1 0,6 16 0,-8-26 0,0 1 0,0-1 0,0 1 0,0-1 0,1 0 0,-1 0 0,1 0 0,0 0 0,-1 0 0,1 0 0,0 0 0,0 0 0,0-1 0,0 1 0,1-1 0,3 3 0,-4-4 0,1 1 0,-1-1 0,1 0 0,-1 1 0,1-1 0,-1 0 0,0 0 0,1-1 0,-1 1 0,1 0 0,-1-1 0,0 0 0,1 1 0,-1-1 0,0 0 0,4-2 0,2-1 0,-1-1 0,0 1 0,10-10 0,3-4 0,-1-1 0,-1-1 0,-1-1 0,-1 0 0,0-1 0,21-42 0,55-152 0,-86 199 0,14-36 0,-2-2 0,16-78 0,-34 127 0,-4 11 0,-5 15 0,2 6 0,2 0 0,0 1 0,2 0 0,-1 43 0,14 111 0,19 26 0,-28-204 0,-1 1 0,1 1 0,0-1 0,0 0 0,0 0 0,0 1 0,1-1 0,3 7 0,-4-25 762,-1 3-3641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0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 15680,'0'0'1058,"9"0"-679,89-5 1211,181-32 0,-249 31-1332,44-11 530,-57 10-421,-17 7-365,0 0 0,0 0 0,0 0 0,0 0 0,0 0-1,0-1 1,0 1 0,0 0 0,0 0 0,0 0 0,0 0 0,0 0 0,0 0 0,0 0 0,0-1 0,0 1-1,0 0 1,0 0 0,0 0 0,0 0 0,-1 0 0,1 0 0,0 0 0,0-1 0,0 1 0,0 0 0,0 0 0,0 0-1,0 0 1,0 0 0,0 0 0,0 0 0,-1 0 0,1 0 0,0 0 0,0 0 0,0 0 0,0 0 0,0 0-1,0 0 1,0 0 0,-1-1 0,1 1 0,0 0 0,0 0 0,0 0 0,0 0 0,0 0 0,0 1 0,0-1-1,-1 0 1,1 0 0,0 0 0,0 0 0,0 0 0,0 0 0,0 0 0,-34 0-144,-2 2-2687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0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0 135 9744,'0'0'496,"92"-4"-48,-19-2 288,15-8 8,6-1 0,2-3 0,2 3-24,-8 0 8,-7 4-208,-8-3 0,-6 5-248,-19-5-1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2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1 565 7024,'0'0'8494,"8"-2"-7763,-3 1-640,-1 0-1,1 0 1,-1-1 0,1 0 0,-1 1-1,0-2 1,1 1 0,-1 0 0,0-1-1,0 0 1,-1 0 0,1 0 0,-1 0-1,6-7 1,44-58 1528,67-112 1,-88 130-966,-19 30-3,0-1 0,0 0-1,12-35 1,-22 39 806,-5 16-405,0 11-747,0 1-144,-10 77 681,12-77-746,0 0-1,0 0 1,1 0-1,1 0 1,4 21-1,-3-24-17,-1 0 0,1-1 0,0 1 0,1-1 0,-1 0 0,2 0-1,-1 0 1,10 12 0,-11-17-56,-1 0 0,0 0-1,1 0 1,-1-1 0,1 1-1,-1 0 1,1-1 0,0 0-1,-1 1 1,1-1 0,0 0 0,0-1-1,0 1 1,0 0 0,0-1-1,0 0 1,0 1 0,0-1-1,0 0 1,0-1 0,0 1 0,1-1-1,-1 1 1,-1-1 0,1 0-1,4-2 1,10-4 62,-1-2 1,0 0-1,0 0 0,-1-2 1,-1 0-1,0-1 0,17-17 1,-9 2 103,0-1-1,-2-1 1,-1-1 0,23-49 0,-1 2 390,-34 67-358,-4 9 61,-3 22 24,0-16-340,-3 33 37,-2-1-1,-2 0 1,-1-1 0,-2 1 0,-1-2 0,-29 63 0,40-98-2,0 1 0,0-1 0,0 1 0,0-1 0,0 1 0,-1-1 0,1 1 0,0-1 0,0 1 0,-1-1 0,1 0 0,0 1 0,0-1 0,-1 1 0,1-1 0,-1 0 0,1 1 0,0-1 0,-1 0 0,1 1 0,-1-1 0,1 0 0,-1 0 0,1 1 0,-1-1 0,1 0 0,-1 0 0,1 0 0,-1 0 0,0 1 0,1-2 0,-1 0 0,1 0 0,0 0 0,-1 0 0,1 0 0,0 1 0,0-1 0,-1 0 0,1 0 0,0 0 0,0 0 0,0 0 0,0 0 0,0 0 0,0 0 0,0 0 0,1-1 0,0-4 0,1 1 0,0-1 0,0 1 0,0 0 0,1-1 0,-1 1 0,1 0 0,1 1 0,-1-1 0,1 0 0,-1 1 0,1 0 0,0 0 0,1 0 0,-1 0 0,1 1 0,0 0 0,8-5 0,0 1 0,1 0 0,1 0 0,-1 1 0,1 1 0,27-5 0,-19 5 0,1 1 0,0 2 0,1 0 0,-1 2 0,0 0 0,0 2 0,33 6 0,-54-7 181,5 1-725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2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1 133 14672,'0'0'1288,"6"-58"-880,13 32-273,5 4 9,3 7-328,1 4-7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4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70 814 5320,'0'0'7117,"13"-8"-6417,-6 3-580,8-7 223,1 0 1,-2 0 0,26-28 0,-3-7 340,-2-1 0,-2-2-1,-2-2 1,-3 0 0,-2-2 0,27-79 0,-34 82 0,-3 0-1,-1-1 0,8-67 1,-23 105-80,0 14-594,0-1 1,0 1-1,0 0 0,0 0 0,-1 0 0,1 0 0,0 0 0,0 0 0,0 0 1,0 0-1,0 0 0,0 0 0,0 0 0,-1 0 0,1 0 0,0 0 1,0 0-1,0 0 0,0 0 0,0 0 0,0 0 0,-1 0 0,1 0 1,0 0-1,0 0 0,0 0 0,0 0 0,0 0 0,0 0 0,0 0 0,-1 0 1,1 0-1,0 0 0,0 0 0,0 0 0,0 0 0,0 0 0,0 0 1,0 1-1,0-1 0,-1 0 0,1 0 0,0 0 0,0 0 0,0 0 1,0 0-1,0 0 0,0 1 0,-15 23 457,14-22-467,-89 191 789,14 10-331,-14 34 32,-83 144 326,135-305-504,36-67-108,7-13-94,13-17-22,-17 19-78,109-138 249,30-36 83,195-184 721,-307 324-762,-27 34-224,3-2 246,-5 6-113,-5 17-64,4-11-120,-4 26 103,-3 60 0,9-82-107,0-1 1,1 1 0,1 0-1,-1-1 1,2 1 0,0-1 0,0 0-1,1 0 1,7 14 0,-4-11 23,0-1 1,2 1-1,17 21 1,-23-31-35,1 0 1,0-1-1,-1 1 0,1-1 1,1 0-1,-1 0 1,0 0-1,1 0 1,-1-1-1,1 0 1,0 0-1,0 0 1,0-1-1,0 1 1,8 0-1,-4-2 15,-1 0-1,1-1 1,-1 0 0,0 0-1,1-1 1,-1 0-1,0 0 1,0-1 0,0 0-1,-1-1 1,1 0-1,-1 0 1,0 0 0,0-1-1,0 0 1,0 0 0,6-8-1,1-1 37,0-1 0,-1 0 0,-1-1 0,-1 0 0,0 0 0,10-24 0,-18 33-37,-1 1-1,1-1 0,-2 0 1,1 0-1,-1 1 1,1-9-1,-2 13-14,0 0 0,1 0 0,-1 0 0,0 0 0,0 0-1,0 0 1,-1 0 0,1 0 0,0 0 0,-1 0 0,1 0-1,-1 0 1,0 0 0,0 0 0,0 0 0,0 0 0,0 1-1,0-1 1,0 0 0,0 1 0,-1-1 0,1 1 0,-1-1 0,-1-1-1,1 3-3,0-1-1,1 1 0,-1-1 0,0 1 1,0 0-1,0 0 0,1 0 1,-1 0-1,0 0 0,0 1 0,1-1 1,-1 0-1,0 1 0,1-1 1,-1 1-1,0 0 0,1-1 0,-1 1 1,1 0-1,-3 1 0,-31 25 37,30-23-43,-2 3-5,1-1 0,-1 2-1,1-1 1,0 1 0,0-1 0,1 2 0,0-1 0,1 0-1,0 1 1,0 0 0,-4 15 0,7-19-1,0 0-1,0-1 1,0 1-1,1 0 1,-1 0-1,1 0 1,0 0-1,1-1 1,-1 1 0,1 0-1,0 0 1,0-1-1,1 1 1,-1 0-1,1-1 1,0 0 0,0 1-1,0-1 1,1 0-1,0 0 1,0 0-1,0 0 1,0-1 0,0 1-1,5 3 1,-4-4 1,1 0 1,-1 0 0,1 0 0,0 0-1,0-1 1,0 0 0,0 0 0,0 0-1,0 0 1,1-1 0,-1 0 0,0 0-1,8 0 1,-5-1 5,1-1-1,-1 0 1,0 0 0,0-1-1,0 0 1,0 0 0,15-7-1,2-4 17,0-1 0,-1-2 0,43-35 0,-64 48-16,5-3 5,20-17 10,27-27-1,-48 42-1,0 1 1,-1-1-1,1 0 0,-2-1 0,1 0 1,-1 0-1,-1 0 0,6-15 1,-9 22-6,0 1 0,-1-1 0,1 1 0,-1-1 0,0 1 0,1-1 0,-1 1 0,0-1 0,0 1 0,0-1 0,0 1 1,0-1-1,0 0 0,-1 1 0,1-1 0,0 1 0,-1-1 0,1 1 0,-1-1 0,0 1 0,1 0 0,-1-1 0,0 1 0,0 0 0,-1-2 0,0 2 4,0 0-1,1 0 1,-1 0-1,0 0 1,0 1-1,0-1 1,0 1-1,1 0 1,-1-1-1,0 1 0,0 0 1,0 0-1,0 0 1,0 0-1,0 1 1,0-1-1,0 0 1,1 1-1,-1-1 1,-3 2-1,-4 2-4,0 0 0,0 0 0,0 1-1,1 0 1,0 1 0,0 0 0,0 0 0,1 0 0,0 1-1,0 0 1,-10 14 0,14-17-4,0 1-1,1-1 1,-1 1 0,1-1 0,0 1-1,1 0 1,-1 0 0,1 0 0,0 0-1,-1 9 1,2-10-3,0-1 0,0 1 0,1 0 0,-1-1 0,1 1 0,0 0 0,0-1 0,0 1 0,1-1 0,-1 1 0,1-1 0,0 0 0,0 0 0,0 1 0,0-1 0,4 3 0,1 1-1,0-1 0,0 1 0,1-1 0,0 0 0,0-1 0,0 0 0,1 0 0,0-1 0,0 0 0,0-1 0,0 0 0,1 0 0,-1-1 0,1 0 0,0-1 0,-1 0 0,12 0 0,-3-1 0,-1-1 0,0-1 0,0-1 0,1 0 0,-2-1 0,1-1 0,0 0 0,28-15 0,-30 13 1,-11 6-2,0-1 0,0 0 0,-1 1-1,1-1 1,0 0 0,-1-1 0,0 1-1,1 0 1,-1-1 0,0 0-1,0 0 1,-1 0 0,1 0 0,-1 0-1,1-1 1,-1 1 0,4-8 0,4-31-396,-7 20-3830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5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1015 9040,'0'0'2753,"9"-14"-1950,16-26-265,190-337 3742,-50-26-1444,-156 379-2437,-1 0-1,0 0 1,-2-1 0,5-45-1,-12 57 87,1 13-473,-1 0-1,1 0 1,0 0-1,0 0 1,0 0 0,0-1-1,-1 1 1,1 0-1,0 0 1,0 0 0,0 0-1,0 0 1,-1 0-1,1 0 1,0 0 0,0 0-1,0 0 1,-1 0-1,1 0 1,0 0 0,0 0-1,0 0 1,0 1-1,-1-1 1,1 0 0,0 0-1,0 0 1,0 0-1,0 0 1,-1 0 0,1 0-1,0 0 1,0 1-1,0-1 1,0 0 0,-16 20 400,-7 22-179,1 0 0,2 2 0,3 0 1,1 1-1,2 1 0,2 0 0,2 1 0,-7 90 1,16-119-97,1 1 1,0 0 0,2 0 0,0 0-1,9 35 1,-9-47-80,0-1 0,1 1 0,0-1 1,0 0-1,0 0 0,1 0 0,0-1 0,6 9 0,-6-11-22,-1 0 1,1 0 0,-1 0-1,1-1 1,0 1-1,0-1 1,0 0-1,1 0 1,-1 0 0,0 0-1,1-1 1,-1 0-1,8 2 1,-5-3 2,0 0 0,-1 0 0,1 0 1,0-1-1,-1 0 0,1 0 0,-1-1 0,1 1 0,-1-2 1,0 1-1,7-4 0,9-5 124,32-24 0,-50 33-149,22-16 171,-1-2 0,-1 0 0,-1-1 0,-1-2 0,28-36 0,-40 42 125,-11 11-9,-8 12 20,1 1-275,0 1 1,0 0-1,1 0 1,0 1-1,1 0 1,0 0-1,-6 11 1,9-13-23,-1 0 0,1 0 1,0 1-1,1-1 0,0 1 0,0-1 0,1 1 1,0 0-1,0 0 0,1 15 0,1-18-7,0 0-1,0-1 1,0 1-1,1-1 0,0 1 1,0-1-1,0 0 0,0 0 1,1 0-1,-1 0 1,1 0-1,0 0 0,7 6 1,-8-8-4,1 0 0,-1 0 1,1 0-1,0 0 0,0 0 1,0 0-1,0-1 0,0 1 1,0-1-1,0 0 0,0 0 1,0 0-1,1-1 0,-1 1 1,0-1-1,0 1 0,1-1 1,-1 0-1,0-1 0,7 0 1,-8 0-5,-1 1 1,1-1-1,0 0 0,-1 0 1,1 0-1,-1 0 1,1 0-1,-1 0 1,1 0-1,-1 0 1,0-1-1,0 1 0,1-1 1,-1 1-1,0-1 1,0 1-1,0-1 1,-1 1-1,1-1 0,0 0 1,-1 0-1,1 1 1,-1-1-1,1 0 1,-1 0-1,0-2 1,1-2 15,-1 1 0,1-1 0,-2 0 0,1 0 0,-1 0 0,-2-11 0,0 7 25,0 0-1,0 0 1,-1 0-1,-1 0 0,1 1 1,-2 0-1,1 0 1,-1 0-1,-1 1 1,1-1-1,-2 2 0,1-1 1,-1 1-1,-10-8 1,17 15-41,1 0-7,0-1 0,-1 1 0,1 0 0,0 0 0,-1 0 0,1 0-1,0-1 1,-1 1 0,1 0 0,0 0 0,0-1 0,-1 1 0,1 0 0,0-1 0,0 1 0,-1 0 0,1-1 0,0 1 0,0 0 0,0-1 0,0 1-1,0 0 1,-1-1 0,1 1 0,0 0 0,0-1 0,0 1 0,0-1 0,19 4 2,34 4-4,76 0 0,-6 0 0,-7-4 0,-101-3 0,-26-1-12,0 0 0,-16-4 0,-4-3-3488,24 7 1228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5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68 13864,'0'0'1616,"13"-3"-966,50-11 419,128-12-1,79 14 774,-32 2-240,-210 8-4147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19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5720,'0'0'3068,"15"-7"-2695,-2 1-285,-1 0 0,1 1 0,0 0 1,0 1-1,1 0 0,-1 1 0,0 1 0,19-2 0,220 8 1019,-113 1-518,257 15 1446,-342-17-1719,50 1 442,49 5 949,-139-8-3405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07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0 648 7024,'0'0'6545,"4"-13"-5994,-1-1-395,3-6 139,0 0 0,11-24 0,2 5 258,2 1 1,2 1-1,34-44 1,97-91 1089,-101 118-987,51-50 1359,-103 103-1933,1-1 0,-1 1 0,1 0 0,-1 0 0,1 0 0,0 0 0,0 0 0,-1 0 0,1 1 0,2-2 0,-4 2-58,1 0 0,-1 0 0,0 0 0,1 0 0,-1 0 0,0 0 1,0 0-1,1 0 0,-1 0 0,0 0 0,1 0 0,-1 0 0,0 1 0,0-1 1,1 0-1,-1 0 0,0 0 0,0 0 0,1 0 0,-1 1 0,0-1 0,0 0 0,0 0 1,1 0-1,-1 1 0,1 12 412,-5 13-77,-2 1 1,-1-1 0,-18 46-1,-42 71 360,65-139-696,-69 119 733,46-82-257,23-33-83,9-10-200,12-12-41,176-175 480,-146 138-513,-17 16 132,72-62 1,-90 91-176,-13 6-93,-1 0-1,0 0 0,1 0 0,-1 0 1,0 0-1,1 0 0,-1 0 1,1 0-1,-1 0 0,0 0 1,1 1-1,-1-1 0,0 0 1,1 0-1,-1 0 0,0 1 0,0-1 1,1 0-1,-1 0 0,0 1 1,1-1-1,-1 0 0,0 1 1,1 1 6,0 0 1,-1 0 0,1 0 0,-1 0-1,1 0 1,-1 0 0,0 0 0,0 1-1,0-1 1,0 0 0,-1 3 0,-2 16 39,-1 0 0,-1-1 0,-11 31 1,-31 58 175,21-50-12,24-56-178,1 0 0,-1 1 0,1-1 0,0 0 0,0 0 0,0 1 0,1-1 0,-1 1 1,1-1-1,0 1 0,0-1 0,0 4 0,0-7-33,0 1 0,0-1 0,0 0 0,1 0 0,-1 0 0,0 0 1,0 0-1,0 0 0,0 0 0,0 1 0,0-1 0,1 0 0,-1 0 0,0 0 1,0 0-1,0 0 0,0 0 0,0 0 0,1 0 0,-1 0 0,0 0 0,0 0 1,0 0-1,0 0 0,1 0 0,-1 0 0,0 0 0,0 0 0,0 0 0,0 0 1,0 0-1,1 0 0,-1 0 0,0 0 0,0 0 0,0 0 0,0 0 0,0 0 1,1-1-1,-1 1 0,0 0 0,0 0 0,0 0 0,9-7 66,-9 7-59,124-120 407,-81 75-218,79-65 0,-116 106-183,18-12 106,-24 16-122,1-1 0,-1 1 1,0 0-1,1 0 0,-1 0 1,0-1-1,1 1 1,-1 0-1,0 0 0,1 0 1,-1 0-1,0 0 0,1 0 1,-1 0-1,1 0 0,-1 0 1,0 0-1,1 0 1,-1 0-1,0 0 0,1 0 1,-1 0-1,0 0 0,1 0 1,-1 1-1,0-1 0,1 0 1,-1 0-1,0 0 1,1 1-1,-1-1 0,0 0 1,0 0-1,1 1 0,-1-1 1,0 0-1,0 0 0,1 1 1,-1-1-1,0 0 1,0 1-1,0-1 0,0 0 1,0 1-1,1-1 0,-1 0 1,0 1-1,0-1 0,0 0 1,0 1-1,0-1 1,0 1-1,0-1 0,0 0 1,0 1-1,0-1 0,-1 1 1,0 15 11,-2 0 1,0 0-1,-1-1 1,-1 1 0,0-1-1,-11 23 1,-2 6 17,14-32-20,0-5 12,2 0 1,-1 0-1,1 1 1,1-1-1,-1 1 1,0 11-1,2-18-20,0 0 0,0-1 0,0 1 0,0 0 0,0-1 0,0 1 0,0 0 0,0-1 0,1 1 0,-1 0 0,0-1 0,0 1 0,1 0-1,-1-1 1,0 1 0,1-1 0,-1 1 0,0 0 0,1-1 0,-1 1 0,1-1 0,-1 1 0,1-1 0,-1 0 0,1 1 0,-1-1 0,1 0 0,0 1 0,-1-1 0,1 0 0,-1 1 0,1-1 0,0 0 0,-1 0 0,1 0 0,0 0 0,-1 0 0,1 0 0,0 0 0,-1 0-1,1 0 1,0 0 0,-1 0 0,1 0 0,0 0 0,-1 0 0,2-1 0,4-1 10,0 1-1,0-2 0,0 1 1,6-5-1,27-14-11,-2-1 0,0-2-1,51-45 1,-26 13-2,-79 88 0,-1-6 0,2 0 0,1 2 0,1 0 0,-12 35 0,25-59 0,-1 1 0,2-1 0,-1 0 0,0 0 0,1 1 0,0-1 0,0 0 0,0 1 0,1-1 0,0 5 0,-1-8 0,1 1 0,-1-1 0,1 1 0,-1-1 0,1 0 0,-1 1 0,1-1 0,0 0 0,0 1 0,0-1 0,0 0 0,0 0 0,0 0 0,0 0 0,0 0 0,0 0 0,0 0 0,1 0 0,-1 0 0,0-1 0,1 1 0,-1 0 0,0-1 0,1 1 0,-1-1 0,1 1 0,-1-1 0,1 0 0,-1 0 0,1 0 0,1 0 0,2 0 0,1 0 0,-1-1 0,1 0 0,-1 0 0,0-1 0,1 1 0,-1-1 0,0 0 0,0-1 0,-1 1 0,1-1 0,0 0 0,-1 0 0,1 0 0,-1-1 0,0 1 0,4-6 0,-2 2 0,0 0 0,-1-1 0,0 0 0,0 0 0,0 0 0,-1 0 0,-1-1 0,1 1 0,2-14 0,-3 7 0,0 0 0,-1 0 0,0 0 0,-2 0 0,0-17 0,0 26 0,-1 0 0,0 0 0,0 0 0,0 0 0,0 1 0,-1-1 0,0 0 0,0 1 0,-1-1 0,0 1 0,1 0 0,-2 0 0,1 0 0,-1 0 0,1 1 0,-7-6 0,10 10 0,-1-1 0,1 1 0,-1-1 0,1 1 0,-1-1 0,1 1 0,-1-1 0,1 1 0,-1 0 0,0-1 0,1 1 0,-1 0 0,0 0 0,1-1 0,-1 1 0,0 0 0,1 0 0,-1 0 0,0 0 0,1 0 0,-1 0 0,0 0 0,1 0 0,-1 0 0,0 0 0,1 0 0,-1 1 0,0-1 0,1 0 0,-1 0 0,0 1 0,-1 1 0,0-1 0,1 1 0,-1 0 0,1 0 0,-1 0 0,1 0 0,-2 4 0,1-2 0,1-2 0,0 0 0,0-1 0,1 1 0,-1 0 0,1-1 0,-1 1 0,1 0 0,0 0 0,-1 0 0,1-1 0,0 1 0,0 0 0,0 0 0,1 0 0,-1 0 0,0-1 0,1 1 0,-1 0 0,1 0 0,-1-1 0,1 1 0,0 0 0,0-1 0,0 1 0,0-1 0,0 1 0,0-1 0,0 1 0,1-1 0,-1 0 0,0 1 0,1-1 0,-1 0 0,3 1 0,1 1 0,0 1 0,0-2 0,1 1 0,-1 0 0,1-1 0,0 0 0,-1-1 0,1 1 0,9 0 0,-4-1 0,1-1 0,-1 0 0,0-1 0,0-1 0,0 1 0,15-6 0,61-25 0,-21 7 0,-52 19 0,-10 5 0,-1-1 0,1 1 0,0 0 0,-1 0 0,1 0 0,0 0 0,0 1 0,-1-1 0,8 1 0,-10 1 0,-1-1 0,1 0 0,0 1 0,-1-1 0,1 1 0,-1-1 0,0 1 0,1-1 0,-1 1 0,1-1 0,-1 1 0,0-1 0,1 1 0,-1 0 0,0-1 0,1 1 0,-1 0 0,0-1 0,0 1 0,0 0 0,0-1 0,0 1 0,0 0 0,0-1 0,0 1 0,0 0 0,0-1 0,0 2 0,-2 24 0,1-21 0,-10 67 0,6-52 0,2 0 0,0 1 0,1-1 0,2 35 0,0-54 0,0-1 0,0 0 0,0 1 0,0-1 0,0 0 0,0 1 0,0-1 0,0 1 0,0-1 0,1 0 0,-1 1 0,0-1 0,0 0 0,0 1 0,0-1 0,1 0 0,-1 1 0,0-1 0,0 0 0,1 1 0,-1-1 0,0 0 0,0 0 0,1 1 0,-1-1 0,0 0 0,1 0 0,-1 0 0,1 1 0,10-6 0,9-16 0,-3-1 0,-1 0 0,-1-1 0,-1-1 0,-2 0 0,13-32 0,-23 52 0,-1 0 0,1 0 0,0 0 0,1 0 0,-1 0 0,1 0 0,-1 0 0,6-4 0,-8 8 0,0 0 0,0 0 0,0 0 0,0 0 0,1 0 0,-1 0 0,0 1 0,0-1 0,0 0 0,1 0 0,-1 0 0,0 0 0,0 0 0,0 0 0,0 0 0,0 0 0,1 0 0,-1 0 0,0 1 0,0-1 0,0 0 0,0 0 0,0 0 0,0 0 0,1 0 0,-1 1 0,0-1 0,0 0 0,0 0 0,0 0 0,0 0 0,0 1 0,0-1 0,0 0 0,0 0 0,0 0 0,0 1 0,0-1 0,3 9 0,-3-8 0,2 8 0,0 0 0,0-1 0,1 1 0,1-1 0,-1 0 0,1 0 0,1 0 0,-1 0 0,10 10 0,-11-13 0,1-1 0,1 0 0,-1-1 0,1 1 0,-1-1 0,1 0 0,0 0 0,0 0 0,0-1 0,1 0 0,-1 0 0,1 0 0,-1 0 0,1-1 0,11 1 0,-7-1 0,1-1 0,0-1 0,-1 0 0,1-1 0,0 0 0,-1 0 0,0-1 0,0 0 0,1-1 0,-2 0 0,1-1 0,-1 0 0,1 0 0,9-8 0,-8 4 0,0 0 0,0 0 0,-1-1 0,0 0 0,-1-1 0,0 0 0,-1 0 0,0-1 0,-1 0 0,7-16 0,-13 27 0,0-1 0,0 0 0,0-1 0,-1 1 0,1 0 0,-1 0 0,1 0 0,-1 0 0,0 0 0,0-1 0,0 1 0,0 0 0,0 0 0,-1 0 0,1 0 0,-1 0 0,0-3 0,1 4 0,-1 0 0,0 0 0,0 1 0,1-1 0,-1 0 0,0 0 0,0 0 0,0 1 0,0-1 0,0 1 0,0-1 0,0 0 0,0 1 0,0 0 0,0-1 0,0 1 0,0 0 0,0-1 0,0 1 0,0 0 0,-1 0 0,1 0 0,0 0 0,0 0 0,0 0 0,0 0 0,0 1 0,0-1 0,-1 0 0,1 0 0,0 1 0,-1 0 0,-8 2 0,1 1 0,-1 1 0,1-1 0,0 1 0,1 1 0,-1 0 0,1 0 0,0 0 0,1 1 0,-1 0 0,-10 14 0,14-16 0,0 1 0,0-1 0,1 1 0,-1 0 0,1-1 0,1 2 0,-1-1 0,1 0 0,0 0 0,0 1 0,1-1 0,0 1 0,0 0 0,0-1 0,1 1 0,0 0 0,0-1 0,3 13 0,-1-13 0,0-1 0,0 1 0,1-1 0,-1 0 0,1 0 0,1 0 0,-1 0 0,1 0 0,-1-1 0,2 0 0,-1 0 0,0 0 0,1 0 0,-1-1 0,1 1 0,0-1 0,0 0 0,8 3 0,0-1 0,0 0 0,0-1 0,0 0 0,0-1 0,1-1 0,24 2 0,-5-3 0,53-4 0,-72 1 0,0 0 0,0-1 0,0 0 0,0-1 0,-1-1 0,19-9 0,-26 11 135,0-2-1,0 1 1,0-1-1,0 0 1,-1 0-1,6-6 1,11-17-3513,-18 24 1879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20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194 100 5624,'0'0'11738,"0"-11"-11411,-1-4-195,0 9-7,1 0 0,-1-1 0,2 1 0,-1 0 0,2-12 0,4-5 2190,-6 22-1992,-1 8-189,-102 458 662,62-267-377,28-130-243,8-33 161,-21 66-1,22-77 240,4-23-293,-6-24 244,12-33-307,0 4-4703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20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0 161 11256,'0'0'2088,"12"-5"-1712,11-7-169,52-24 594,108-38 0,-158 66-532,0 1-1,1 1 1,0 1-1,0 1 0,1 2 1,-1 0-1,1 2 0,50 6 1,-66-4-102,-3-2 47,-1 1 0,1 1-1,-1-1 1,0 1 0,1 0 0,-1 1-1,0 0 1,0 0 0,-1 0 0,12 8-1,-18-10-193,1-1 0,-1 1 0,0 0 0,1-1 0,-1 1-1,0 0 1,1 0 0,-1-1 0,0 1 0,0 0 0,1 0 0,-1 0-1,0 0 1,0-1 0,0 1 0,0 0 0,0 0 0,0 0-1,-1-1 1,1 1 0,0 0 0,0 0 0,0 0 0,-1-1 0,1 1-1,0 0 1,-1 0 0,1-1 0,-1 1 0,1 0 0,-1-1-1,1 1 1,-1-1 0,0 1 0,1-1 0,-1 1 0,0-1-1,1 1 1,-1-1 0,0 1 0,1-1 0,-1 0 0,0 1 0,0-1-1,1 0 1,-1 0 0,0 0 0,0 0 0,0 1 0,0-1-1,-1 0 1,-9-4-2748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21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12 354 9944,'0'0'1968,"-2"-11"-1683,-1 3-214,2 5-46,0 0 0,0 0 0,0-1 0,0 1-1,0 0 1,1-1 0,-1 1 0,1 0 0,0-1 0,0 1-1,1-1 1,-1 1 0,1 0 0,-1-1 0,1 1 0,0 0-1,0 0 1,1-1 0,1-3 0,6-7 138,1 0 0,1 1 0,0 0 0,0 1 0,2 0 1,-1 1-1,1 0 0,1 1 0,0 1 0,1 0 0,-1 0 0,28-10 0,14-1 381,1 1-1,73-13 0,-102 26-363,40-6 1152,101-7 0,-166 19-1216,0 0-1,-1 0 1,1 0-1,0 0 1,0 0-1,0 0 0,-1 1 1,1-1-1,0 1 1,0 0-1,-1 0 1,1 0-1,2 2 0,-3-2-248,0 0 0,-1 1-1,1 0 1,-1-1 0,1 1-1,-1 0 1,0 0 0,0-1-1,0 1 1,0 0 0,0 0-1,0 0 1,0 0 0,-1 1-1,1 2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21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1 619 9440,'0'0'3793,"9"-15"-3353,-1 1-334,50-92 548,-36 60-248,1 0 0,3 2 0,2 0 0,39-47 0,-34 51-61,-4 5 316,58-55-1,-78 83-407,0 0 0,0 1 1,1 0-1,12-5 0,-22 11-232,0-1 0,1 1-1,-1 0 1,0 0 0,1 0 0,-1-1-1,1 1 1,-1 0 0,1 0-1,-1 0 1,1 0 0,-1 0-1,0 0 1,1 0 0,-1 0-1,1 0 1,-1 0 0,1 0 0,-1 0-1,1 0 1,-1 0 0,0 1-1,1-1 1,-1 0 0,1 0-1,-1 0 1,0 1 0,1-1-1,-1 0 1,0 0 0,1 1 0,-1-1-1,1 1 1,5 17 382,-7 25 5,-5-9-180,-1 0-1,-1-1 1,-2 0 0,-20 45 0,-4 11 353,33-80-278,6-11-146,10-17-35,-14 17-111,95-142 347,-14 18-120,-82 126-238,41-52 118,-37 48-91,0-1 0,1 1-1,0 0 1,0 0-1,0 0 1,0 0-1,0 1 1,7-3 0,-11 6-22,-1 0 1,1 0-1,0 0 1,-1-1-1,1 1 1,0 0-1,-1 0 1,1 1-1,-1-1 1,1 0-1,0 0 1,-1 0-1,1 0 1,-1 0-1,1 1 1,0-1-1,-1 0 1,1 0 0,-1 1-1,1-1 1,-1 0-1,1 1 1,-1-1-1,1 1 1,-1-1-1,1 1 1,-1-1-1,0 1 1,1-1-1,-1 1 1,0-1-1,1 1 1,-1-1-1,0 1 1,1 1-1,6 24 86,-6-25-86,18 121 276,-13-70-77,16 56 1,-18-95-115,0 0 1,1 0 0,1 0 0,0-1 0,13 20 0,-17-31-66,-1 1 0,1-1 0,0 0 0,0 1 0,0-1 0,0 0 0,0 0 0,0 0 0,0 0 0,1 0 1,-1-1-1,0 1 0,0-1 0,1 1 0,-1-1 0,0 0 0,0 0 0,1 0 0,-1 0 0,0-1 0,1 1 0,-1 0 0,0-1 0,0 0 0,3 0 0,3-2-633,0 1-1,0-1 1,0 0-1,-1-1 1,9-5-1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29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1225 5720,'0'0'10542,"3"-10"-10091,79-191 2045,-60 152-1847,-2-1 1,26-97-1,12-32 872,-47 153-868,14-25-1,-24 51-629,-1-1 0,0 1 0,0-1 0,1 1 0,-1-1 0,0 1 0,1-1 0,-1 1 0,0 0 0,1-1 0,-1 1 0,1 0 0,-1-1 0,0 1 0,1 0-1,-1 0 1,1-1 0,-1 1 0,1 0 0,-1 0 0,1 0 0,-1 0 0,1-1 0,-1 1 0,1 0 0,0 0 0,-1 0 0,1 0 0,14 10 271,-11-5-260,0-1 0,0 1 0,-1 1 0,5 8 0,9 26 33,-2 0 0,-2 2 1,-2-1-1,-1 2 1,-2-1-1,2 56 1,-9-80-40,-1 0 1,-1 0-1,-2 18 1,2-32-18,1 0 0,-1 1 0,0-1 0,0 0 0,0 1 0,-1-1 0,0 0 0,1 0 0,-1 0 0,-1 0 0,1 0 0,-1-1 0,1 1 0,-1-1 0,0 1 0,0-1 0,-7 5 0,6-6-2,-1-1 1,1 1 0,-1-1-1,0 0 1,1 0 0,-1-1-1,0 0 1,0 1 0,0-1 0,1-1-1,-1 1 1,0-1 0,-6-1-1,-4-2 23,0 0 0,-23-10-1,32 12-11,1-1 1,-1 1-1,1-1 0,0 0 0,0 0 0,1-1 1,-1 0-1,1 1 0,-1-2 0,1 1 0,0 0 0,1-1 1,-7-8-1,10 12-18,0 0 1,0 1-1,0-1 0,0 1 1,0-1-1,0 0 1,0 1-1,0-1 0,0 0 1,0 1-1,0-1 0,0 1 1,0-1-1,0 0 1,1 1-1,-1-1 0,0 1 1,0-1-1,1 1 0,-1-1 1,0 1-1,1-1 1,-1 1-1,1-1 0,-1 1 1,0-1-1,1 1 1,-1-1-1,1 1 0,-1 0 1,1-1-1,0 1 0,-1 0 1,1 0-1,-1-1 1,1 1-1,0 0 0,0 0 1,27-9 17,150-20-17,19-4-3,-134 16 1,118-48-1,-171 62 3,-1-2 0,0 1 1,0-1-1,0-1 0,15-12 0,-52 74 132,14-35-106,-30 49 25,40-64-44,1 1 1,0 0-1,0 0 0,1 0 0,0 1 1,0-1-1,1 0 0,-1 14 0,2-20-5,0 1-1,-1 0 0,2-1 0,-1 1 0,0 0 0,0 0 0,0-1 0,1 1 0,-1-1 0,1 1 0,0 0 0,-1-1 0,1 1 0,0-1 0,0 1 0,0-1 0,0 0 0,2 3 1,-2-3-3,0-1 0,0 1 1,0-1-1,0 1 1,0-1-1,0 0 1,1 1-1,-1-1 1,0 0-1,0 0 1,0 0-1,1 0 1,-1 0-1,0 0 1,0 0-1,0 0 1,1 0-1,-1 0 1,0-1-1,1 0 1,2 0 7,0-1 0,0 0 1,0 0-1,-1 0 1,1 0-1,-1-1 0,1 1 1,-1-1-1,0 0 1,0 0-1,0 0 0,0 0 1,3-6-1,-4 3-1,0 1-1,0 0 1,0-1-1,-1 1 1,0-1-1,0 1 1,-1-1-1,1 0 1,-1 1-1,0-1 1,-1 0-1,1 1 1,-1-1-1,0 0 1,0 1-1,-1-1 1,0 1-1,-5-10 1,4 6 14,-2 1 0,0-1 0,0 1 0,0 0 1,-1 0-1,0 1 0,0-1 0,-1 1 0,0 1 0,-12-10 0,16 15-14,1 0-1,-1 0 1,1 0 0,-1 0-1,0 0 1,1 0 0,-1 1-1,0-1 1,-5 1 0,-18-6 39,25 6-59,-2 0-29,1 0 2,6 2 4,1 0 26,0-1 1,0 1-1,0-1 0,0 0 1,0-1-1,0 1 0,0-1 1,0 0-1,0 0 0,1-1 1,-1 1-1,5-2 0,11-3-24,27-9-1,-24 5 22,0-1-1,-1-1 1,-1-1 0,0-1 0,-1-1-1,20-17 1,-13 8 20,-2-1 0,-1-1 0,38-50 0,-46 51 20,-1-1 0,-2 0 0,0-1 1,-2-1-1,17-52 0,-18 38 24,-1-2 0,-2 0 0,3-58 0,-10 96-41,-1 0 1,1 0 0,-1-1-1,0 1 1,-1 0 0,0-1-1,0 1 1,0 0 0,0 0-1,-1 0 1,-3-8 0,5 13-12,-1-1 1,1 1 0,-1 0-1,1-1 1,-1 1-1,1 0 1,-1 0 0,1 0-1,-1-1 1,0 1-1,1 0 1,-1 0 0,1 0-1,-1 0 1,0 0-1,1 0 1,-1 0-1,1 0 1,-1 0 0,0 0-1,1 1 1,-1-1-1,1 0 1,-1 0 0,1 1-1,-1-1 1,1 0-1,-1 0 1,1 1 0,-1-1-1,1 1 1,-1-1-1,-16 16 15,12-8-14,-1 0-1,2 0 1,-1 1 0,1 0 0,1 0 0,-1 0-1,-3 18 1,0 0-14,-6 19-8,3 0 0,2 0 0,2 1 0,0 66-1,7-31-49,19 138-1,-17-199 50,9 47 5,-11-61 20,1-1 0,1 1 1,-1 0-1,1 0 0,0-1 0,1 0 0,3 7 0,-6-12-1,0-1 0,0 1 0,0-1 1,0 1-1,0-1 0,-1 1 0,1-1 0,0 0 1,0 1-1,0-1 0,0 0 0,0 0 0,0 0 1,0 0-1,0 0 0,0 0 0,0 0 0,0 0 1,0 0-1,0 0 0,0 0 0,0-1 0,0 1 1,0 0-1,0-1 0,0 1 0,0-1 0,0 1 1,0-1-1,0 1 0,-1-1 0,1 0 0,1-1 1,28-24 77,-14 5-27,0 0-1,-2-1 0,19-39 0,14-21 188,-47 82-241,0 0 1,0 0-1,0 1 1,0-1 0,0 0-1,0 0 1,0 0-1,0 0 1,1 0-1,-1 0 1,0 0-1,0 1 1,0-1 0,0 0-1,0 0 1,0 0-1,0 0 1,0 0-1,0 0 1,0 0-1,1 0 1,-1 0 0,0 0-1,0 0 1,0 0-1,0 1 1,0-1-1,0 0 1,0 0-1,1 0 1,-1 0 0,0 0-1,0 0 1,0 0-1,0 0 1,0 0-1,0 0 1,0 0 0,1 0-1,-1 0 1,0 0-1,0-1 1,0 1-1,0 0 1,0 0-1,0 0 1,0 0 0,1 0-1,-1 0 1,0 0-1,0 0 1,0 0-1,0 0 1,0 0-1,0 0 1,0-1 0,0 1-1,0 0 1,0 0-1,0 0 1,1 0-1,-1 0 1,0 0-1,0 0 1,0-1 0,0 1-1,0 11 15,-3 12 5,1 0 0,1 0 0,1 1 0,1-1 1,1 0-1,1 0 0,1 0 0,11 37 0,-14-57-16,0-1-1,0 1 1,0-1 0,1 0-1,-1 1 1,1-1-1,-1 0 1,1 0 0,-1 0-1,1 0 1,0 0-1,0-1 1,0 1 0,0 0-1,1-1 1,-1 0-1,4 3 1,-2-3-1,0 0 0,0 0-1,1 0 1,-1-1 0,0 1 0,0-1 0,0 0 0,1 0 0,-1 0-1,5-2 1,9-2 0,-1 0 1,1-2-1,-1 0 0,18-10 0,-25 11-2,37-18 45,0-2 0,-1-2-1,81-64 1,-98 63 71,-24 20-2,-21 19-46,-77 63 15,79-61-73,1 0 0,0 1 1,1 1-1,-14 21 0,24-33-11,0 1-1,0-1 0,0 1 0,1-1 0,-1 1 0,1-1 0,0 1 1,0 0-1,0 0 0,1-1 0,-1 1 0,1 0 0,0 0 0,0 0 1,1 5-1,-1-7 0,1 0 1,0 0 0,0 0-1,0 0 1,0 0-1,0 0 1,0 0 0,1-1-1,-1 1 1,1 0-1,-1-1 1,1 1 0,-1-1-1,1 0 1,0 1-1,0-1 1,-1 0 0,1 0-1,0 0 1,0 0-1,0 0 1,0-1 0,1 1-1,-1-1 1,0 1-1,0-1 1,0 0 0,3 0-1,3 0 6,0 0-1,-1-1 1,1 0-1,0 0 1,0 0 0,0-1-1,-1-1 1,1 1-1,-1-1 1,0-1 0,0 1-1,0-1 1,0 0-1,0-1 1,-1 0 0,8-7-1,1-1 14,-1-1-1,0-1 1,-1 0 0,-1-1-1,15-26 1,-2-3 27,-3 0 0,-2-2 0,-2-1 1,22-89-1,-25 63 30,-3-2 0,4-118 0,-15 184-56,-1 1 0,0 0 1,-1-1-1,0 1 0,-3-11 1,4 20-20,0 0 1,0 0-1,0-1 1,0 1-1,0 0 1,0 0-1,-1-1 1,1 1-1,0 0 1,0 0-1,0 0 1,0-1-1,0 1 1,-1 0-1,1 0 1,0 0 0,0-1-1,0 1 1,-1 0-1,1 0 1,0 0-1,0 0 1,-1-1-1,1 1 1,0 0-1,0 0 1,-1 0-1,1 0 1,0 0-1,0 0 1,-1 0-1,1 0 1,0 0-1,0 0 1,-1 0-1,1 0 1,0 0-1,0 0 1,-1 0-1,1 0 1,0 0-1,0 0 1,-1 1-1,1-1 1,0 0-1,0 0 1,-1 0-1,1 0 1,0 0 0,0 1-1,0-1 1,-1 0-1,1 0 1,0 0-1,0 1 1,0-1-1,0 0 1,-1 0-1,1 1 1,0-1-1,0 0 1,0 0-1,0 1 1,-13 19 18,2 3-34,1 1 0,1 0 1,1 1-1,1 0 0,2 0 0,0 1 1,-2 41-1,9 184-117,-1-230 80,10 130 37,-7-119-279,1-1 1,17 53-1,-19-78-55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29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67 15680,'0'0'2767,"82"-54"-2911,-41 42 40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0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187 206 4120,'0'0'7401,"-10"2"-6769,-1 1-338,0-1-1,0 2 1,0-1-1,0 2 1,1-1-1,0 1 1,0 1-1,0 0 1,1 0-1,0 1 1,-16 15 0,21-18-137,0 1 1,0 1 0,0-1-1,1 0 1,0 1 0,0 0-1,0 0 1,1 0 0,0 0-1,-3 11 1,4-13-91,1 0 1,0 0-1,0 0 1,0 0-1,1 0 0,-1 0 1,1 0-1,0 0 0,0 0 1,0 0-1,0 0 1,1-1-1,0 1 0,-1 0 1,2-1-1,-1 0 0,0 1 1,4 3-1,-3-3-4,0-1 0,0-1-1,0 1 1,0 0 0,0-1-1,1 1 1,-1-1 0,1 0 0,0 0-1,-1-1 1,1 1 0,0-1 0,0 0-1,0 0 1,0 0 0,6 1-1,-7-2-23,0 0 0,0 0 0,0-1 0,0 1 0,0-1 0,0 0-1,0 1 1,0-1 0,-1 0 0,1-1 0,0 1 0,0 0-1,-1-1 1,1 1 0,-1-1 0,0 0 0,1 0 0,-1 0-1,0 0 1,0-1 0,0 1 0,0 0 0,1-4 0,2-2 34,-1-1 0,0 1-1,-1-1 1,0 0 0,0 0 0,-1 0 0,0-1 0,-1 1 0,0 0 0,-1-1 0,1 1 0,-3-14 0,0 6 87,0-1 0,-1 1 1,-1 1-1,-1-1 1,-1 1-1,-7-17 0,4 20 82,7 11-149,0 0-1,1 0 0,-1 0 1,1 0-1,0 0 0,0 0 1,-1-1-1,1 1 0,-1-4 1,27-7 284,123-46 88,-118 47-345,36-10-1,-16 7 73,-48 14-165,0 0 0,1 1 0,-1-1 0,1 0 0,-1 1 0,0 0 0,1-1 0,-1 1 0,1 0 0,-1 0 0,1 0 0,-1 1 0,1-1 0,-1 1 0,1-1 0,-1 1 0,0 0 0,1 0 0,-1 0 0,2 1 0,-1 0 5,-1 1 1,0-1 0,0 0 0,0 1 0,0 0 0,0-1-1,0 1 1,-1 0 0,1 0 0,-1 0 0,0 0 0,0 0-1,0 0 1,0 0 0,0 6 0,10 55 288,-3-12 43,2 0-1,31 91 1,-36-132-297,0 0-1,0-1 1,1 0 0,0 0 0,1-1-1,0 1 1,0-1 0,1-1-1,0 0 1,1 0 0,0 0 0,0-1-1,1 0 1,19 10 0,-22-14-20,2 1 0,-1-1 0,0-1 0,0 1 0,1-2 1,0 1-1,-1-1 0,1 0 0,0-1 0,-1 0 0,1 0 0,0-1 0,-1 0 1,1 0-1,-1-1 0,1 0 0,-1-1 0,0 0 0,0 0 0,12-7 0,4-5 21,-1 0 0,33-28-1,-19 8-4249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3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1431 6520,'0'0'2281,"11"-5"-1793,2-1-310,0 0 1,0-1-1,-1-1 1,0 0-1,20-18 1,10-19 388,-2-2 1,-2-2-1,39-65 1,-24 35-32,131-217 1372,-147 225-1391,-3-1 0,33-102 0,-64 164-464,48-172 894,-47 158-644,0 0 0,-2 0 0,0 0 0,-2 0-1,-4-45 1,4 67-235,-1 0 0,1-1 0,-1 1 1,1 0-1,-1-1 0,0 1 0,0 0 0,0 0 0,0 0 0,0 0 0,-3-4 1,3 5-43,0 0 1,0 1 0,0-1 0,0 1 0,0-1 0,0 1 0,0-1 0,0 1 0,0-1-1,0 1 1,0 0 0,0 0 0,0-1 0,0 1 0,-1 0 0,1 0 0,0 0 0,0 0-1,0 0 1,0 1 0,0-1 0,0 0 0,0 0 0,0 1 0,0-1 0,0 1 0,0-1-1,-2 1 1,-4 3 36,0 0 0,1 0 0,-1 1-1,1 0 1,0 0 0,0 0-1,0 1 1,1 0 0,-8 10 0,0 3 24,0 2 0,-10 21 1,-6 19 74,2 2 1,4 0-1,-29 118 1,41-123-26,1 0 0,4 0 0,2 1 1,6 100-1,-1-143-77,1 1-1,1-1 1,8 26 0,-8-34-24,0 0-1,1 0 1,0 0-1,0 0 1,0-1-1,1 0 0,0 1 1,10 8-1,-12-13-19,-1-1 0,1 0-1,0 0 1,0 0-1,1-1 1,-1 1 0,0-1-1,1 0 1,-1 1-1,0-2 1,1 1 0,-1 0-1,1-1 1,0 1 0,-1-1-1,1 0 1,-1 0-1,1-1 1,-1 1 0,1-1-1,-1 1 1,1-1 0,-1 0-1,5-3 1,5 0 31,-1-2 1,0 0 0,-1 0-1,0-1 1,14-11-1,-5 0 104,-1 0 0,-1-1-1,0-1 1,-2-1 0,0-1-1,-2 0 1,22-44 0,-33 60-45,0 1 0,-1-1 0,0 0 1,0 0-1,0 0 0,1-12 1,-3 18 115,-1 1-212,1 0 1,-1 0-1,1 0 0,-1 0 0,0 0 0,1 0 1,0 0-1,-1 0 0,1 0 0,0 0 1,-1 0-1,1 0 0,0 0 0,0 1 0,0-1 1,0 0-1,0 1 0,0 4 17,-3 14 13,2-1 1,0 1-1,2 28 1,0-41-26,0 0 0,0 1 1,1-1-1,0 0 1,0 0-1,1 0 1,-1 0-1,2 0 1,-1-1-1,1 1 1,0-1-1,8 10 0,-10-14-9,0 0-1,1 1 0,0-1 0,-1 0 0,1-1 0,0 1 0,0 0 0,0-1 0,0 0 0,0 1 0,0-1 1,1 0-1,-1-1 0,0 1 0,0-1 0,1 1 0,-1-1 0,0 0 0,1 0 0,-1 0 0,0-1 0,7-1 1,3-2 1,1 0 1,-1-1-1,0 0 1,13-9-1,-10 6 1,174-98 129,-10 6 33,-164 92-147,5-2 78,0-1 0,31-21 0,-252 220-11,191-179-83,-88 94 47,82-85-31,1 0 0,1 1 1,1 0-1,-11 24 0,23-42-20,-1-1 0,1 1 0,-1-1 0,1 1 0,-1 0 0,1-1 0,0 1 0,0 0 0,-1-1 0,1 1 0,0 0 0,0-1 0,0 1 0,0 0 0,-1 0 0,1-1 0,0 1 0,0 0 0,1 0 0,-1-1 0,0 1 0,0 0 0,0-1 0,0 1 0,1 0 0,-1 0 0,0 0 0,1-1 1,0 0 0,0 0-1,0 0 1,0 0-1,0 0 1,0 0-1,0 0 1,0 0-1,0-1 1,0 1-1,0 0 1,0-1-1,-1 1 1,1 0-1,0-1 1,1 0-1,39-29 41,-3-7-3,-1-2 0,-3-2 0,-1-1 0,30-51 0,-61 90-34,3-5 31,0 0 1,1 0-1,7-7 0,-23 27-10,1 1 0,0 0 0,1 1 0,0 0-1,-8 22 1,-3 2-7,-293 498 237,285-487-189,54-71 31,184-203 9,94-102 5,-210 223-100,-51 48-5,-32 39 22,0 1 1,28-27-1,-39 43-31,-1 0 1,0-1-1,0 1 0,0 0 0,0 0 1,0 0-1,1-1 0,-1 1 1,0 0-1,0 0 0,0 0 0,1-1 1,-1 1-1,0 0 0,0 0 1,1 0-1,-1 0 0,0 0 0,0 0 1,1 0-1,-1 0 0,0 0 0,0-1 1,1 1-1,-1 0 0,0 0 1,1 0-1,-1 0 0,0 1 0,0-1 1,1 0-1,-1 0 0,0 0 1,1 0-1,-2 11 14,-12 30 13,6-23-22,-14 40-1,14-41 1,1 0 1,0 1-1,1-1 0,-4 30 1,7-34 7,2-10-7,-1-1 0,1 0 0,-1 1 0,1-1 0,0 1 0,0-1 0,0 0-1,1 5 1,0-7-5,-1 0 0,0 0 0,0 0-1,0 1 1,0-1 0,0 0 0,1 0-1,-1 0 1,0 0 0,0 0 0,0 0 0,0 1-1,1-1 1,-1 0 0,0 0 0,0 0-1,1 0 1,-1 0 0,0 0 0,0 0 0,0 0-1,1 0 1,-1 0 0,0 0 0,0 0-1,0 0 1,1 0 0,-1 0 0,0 0-1,0 0 1,0 0 0,1 0 0,-1-1 0,0 1-1,0 0 1,16-11 21,8-14 20,-1-1 1,-2-1 0,0-1-1,17-31 1,43-57 93,-67 96-112,-12 16-11,1 0 0,0-1 0,0 1 0,1 0 0,-1 0 0,1 1 0,0-1-1,0 1 1,6-5 0,-10 8-12,1 0 1,-1 0-1,0 0 0,0 0 0,0 0 0,0 0 0,0 0 0,0 0 0,0 0 0,1 0 0,-1 0 0,0 0 0,0 0 0,0 0 0,0 0 1,0 0-1,0 0 0,0 0 0,0 0 0,1 0 0,-1 0 0,0 0 0,0 0 0,0 0 0,0 0 0,0 0 0,0 0 0,0 0 0,0 1 0,0-1 1,0 0-1,0 0 0,1 0 0,-1 0 0,0 0 0,0 0 0,0 0 0,0 0 0,0 0 0,0 1 0,0-1 0,0 0 0,0 0 0,0 0 0,0 0 1,0 0-1,0 0 0,0 0 0,0 1 0,-1 8 25,-4 10-2,-6 18-18,2 0 0,1 0 0,-3 50 0,11-83-8,-1 0-1,1 1 0,0-1 1,0 0-1,1 1 0,-1-1 1,1 0-1,0 1 1,2 5-1,-2-9 1,0 0 1,-1 0 0,1 1-1,0-1 1,0 0 0,0 0-1,0 0 1,0-1-1,0 1 1,0 0 0,1 0-1,-1-1 1,0 1 0,0 0-1,0-1 1,1 1-1,-1-1 1,0 1 0,1-1-1,-1 0 1,0 0 0,1 0-1,-1 0 1,1 0-1,-1 0 1,0 0 0,1 0-1,-1 0 1,0 0 0,1-1-1,-1 1 1,0-1-1,2 0 1,6-2-6,0-2 1,0 1-1,-1-1 0,1 0 1,-1 0-1,0-1 0,8-8 1,6-4-1,26-22 62,81-87-1,-110 107-27,47-47 252,-66 66-274,1 0-1,-1 1 1,1-1 0,0 1 0,-1-1 0,1 1-1,-1-1 1,1 1 0,0-1 0,-1 1 0,1 0-1,0-1 1,0 1 0,-1 0 0,1 0 0,0 0 0,0-1-1,1 1 1,-2 1-2,0-1-1,1 0 1,-1 0-1,0 1 1,0-1-1,1 0 1,-1 1 0,0-1-1,0 0 1,0 1-1,0-1 1,0 1-1,0-1 1,1 0-1,-1 1 1,0-1 0,0 1-1,0-1 1,0 0-1,0 1 1,0-1-1,-1 1 1,1-1-1,0 0 1,0 1 0,-11 32 35,2-10-31,0 0-1,1 1 1,2 0 0,0 0 0,-3 40 0,9-62-4,-1 0-1,1 0 1,0 0 0,0 0 0,0-1-1,0 1 1,1 0 0,-1 0 0,0 0-1,1 0 1,-1 0 0,1 0-1,0-1 1,0 1 0,0 0 0,0-1-1,0 1 1,2 2 0,-2-3-1,0 0 1,1 0 0,-1-1-1,0 1 1,1 0 0,-1-1-1,0 1 1,1-1 0,-1 0 0,1 1-1,-1-1 1,0 0 0,1 0-1,-1 0 1,1 0 0,-1 0-1,1 0 1,-1 0 0,1-1-1,-1 1 1,0 0 0,1-1-1,-1 1 1,0-1 0,3-1-1,18-9 35,-1-2 0,0 0 0,-1-1 0,24-22 0,17-13 96,-36 32-97,-9 6 32,0 0 0,18-19 0,-4 10-27,-19 11-60,-11 9 18,0 0 0,0 0 1,0 0-1,0 0 0,0 0 1,0 0-1,-1 0 0,1 1 1,0-1-1,0 0 0,0 0 1,0 0-1,0 0 0,0 0 1,0 0-1,0 0 0,0 0 1,0 0-1,0 0 0,0 0 1,0 0-1,0 0 0,0 0 1,0 0-1,0 0 0,0 1 1,0-1-1,0 0 0,0 0 1,0 0-1,0 0 0,1 0 1,-1 0-1,0 0 1,0 0-1,0 0 0,0 0 1,0 0-1,0 0 0,0 0 1,0 0-1,0 0 0,0 0 1,0 0-1,0 0 0,0 0 1,0 0-1,0 0 0,0 0 1,0 0-1,0 0 0,0 0 1,1 0-1,-1 0 0,0 0 1,0 0-1,0 0 0,0 0 1,0 0-1,0 0 0,0 0 1,0 0-1,0 0 0,0 0 1,-15 21-65,9-15 59,-86 94-91,83-89 99,0 0-1,1 2 0,1-1 1,0 1-1,1 0 1,0 0-1,-6 19 0,11-27 3,0-1 0,0 1 0,0 0 1,1 0-1,-1 0 0,1 7 0,0-11-4,1-1 1,-1 1 0,0 0-1,0 0 1,0 0-1,1 0 1,-1-1 0,0 1-1,1 0 1,-1-1 0,1 1-1,-1 0 1,1 0-1,-1-1 1,1 1 0,0-1-1,-1 1 1,1-1 0,-1 1-1,1-1 1,0 1 0,0-1-1,-1 1 1,1-1-1,0 0 1,0 1 0,0-1-1,-1 0 1,1 0 0,0 0-1,0 0 1,0 0-1,-1 0 1,1 0 0,0 0-1,0 0 1,0 0 0,0 0-1,-1 0 1,1 0 0,0-1-1,0 1 1,0 0-1,-1-1 1,2 0 0,4-1 0,-1 0-1,0 0 1,0-1 0,0 0 0,0 0 0,0 0-1,-1-1 1,6-5 0,33-37 8,-26 25-8,31-36 18,-3-2 0,-3-1 0,-2-3 0,-3-1 1,54-131-1,-70 144 4,-5 15 25,-2 0 0,-1 0 0,12-60 1,-25 96-48,0 0 0,1 0 1,-1-1-1,0 1 0,0 0 1,0 0-1,0-1 0,0 1 1,0 0-1,0-1 0,0 1 1,0 0-1,0 0 0,1-1 1,-1 1-1,-1 0 0,1-1 1,0 1-1,0 0 0,0-1 1,0 1-1,0 0 0,0 0 1,0-1-1,0 1 0,0 0 1,0 0-1,-1-1 0,1 1 1,0 0-1,0 0 0,0-1 1,-1 1-1,1 0 0,0 0 1,0 0-1,-1-1 0,1 1 1,0 0-1,0 0 0,-1 0 1,1 0-1,0 0 0,0-1 1,-1 1-1,1 0 0,0 0 1,-1 0-1,1 0 0,0 0 1,-1 0-1,1 0 0,0 0 1,0 0-1,-1 0 0,1 0 1,0 0-1,-1 1 0,1-1 1,0 0-1,0 0 0,-1 0 1,1 0-1,-20 14 39,2 9-37,1 0 0,0 2 1,2-1-1,-23 51 0,36-71-3,-18 44-33,1 0 0,3 1 0,2 0-1,2 1 1,2 1 0,-4 64 0,7-1-1231,4-101 443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4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13672,'0'0'2168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22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82 4312,'0'0'8850,"-10"4"-8515,-31 15-6,40-18-284,0-1 0,1 1-1,-1-1 1,0 0 0,0 1 0,1-1-1,-1 0 1,0 1 0,0-1-1,0 0 1,0 0 0,1 0 0,-1 0-1,0 0 1,0 0 0,0 0 0,-1 0-1,5-8 820,-1 3-694,-1 3-139,-1 1 0,1-1 1,-1 1-1,1-1 0,0 1 0,0 0 1,-1-1-1,1 1 0,0 0 0,0-1 1,0 1-1,1 0 0,-1 0 0,0 0 1,2-1-1,13-15 237,8-35 569,-25 48-497,-4 7-116,4-3-172,1 0 0,-1 1 0,1-1 0,-1 1 0,1-1 0,0 1 0,-1-1 1,1 1-1,0 0 0,-1-1 0,1 1 0,0-1 0,0 1 0,-1 0 0,1-1 0,0 1 1,0-1-1,0 1 0,0 0 0,0-1 0,0 1 0,0 0 0,0-1 0,0 1 1,0 0-1,1 0 0,-1 0-53,1-1 1,-1 1 0,1 0-1,-1 0 1,1-1 0,-1 1-1,1 0 1,0-1-1,-1 1 1,1-1 0,0 1-1,0-1 1,-1 1 0,1-1-1,0 0 1,0 1-1,0-1 1,0 0 0,-1 1-1,1-1 1,0 0 0,0 0-1,0 0 1,1 0-1,6-1-2355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4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9344,'0'0'2720,"91"-6"-2536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5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1 7432,'0'0'3616,"3"15"-2654,0-1-728,-1 0 0,0 1 0,-1-1 0,-1 1-1,0-1 1,-1 1 0,-5 27 0,-6 2 378,-3-1 0,-1 0 0,-2-1 0,-2-1 0,-2-1 0,-1-1 0,-53 67 0,45-66 597,56-71-846,-14 18-2703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6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1392 9536,'0'0'2241,"10"-7"-1881,10-8-207,0-1-1,-2-1 1,23-25 0,39-58 814,105-173 0,28-132 1580,-209 395-2095,-9 15-212,-10 19-62,14-22-163,-35 62 204,4 1-1,2 1 1,3 2 0,-32 127-1,53-168-86,0 1-1,2 0 1,1 1-1,1 41 1,2-65-101,0 0 1,1-1 0,0 1-1,-1-1 1,2 1-1,-1-1 1,0 1 0,3 5-1,-3-9-19,0 0-1,-1 0 0,1 0 0,0 0 0,0 0 1,0 0-1,0 0 0,-1 0 0,1 0 0,1-1 1,-1 1-1,0 0 0,0 0 0,0-1 0,0 1 1,0-1-1,1 1 0,-1-1 0,0 0 0,0 1 1,1-1-1,-1 0 0,0 0 0,0 0 0,1 0 1,-1 0-1,0 0 0,1 0 0,-1 0 1,0-1-1,0 1 0,1 0 0,-1-1 0,0 1 1,2-2-1,7-3 41,0 0 0,0-1 0,0 0 0,-1 0 0,0-1 0,15-15 1,48-58 173,-58 64-185,60-76 222,118-192-1,20-124 229,-192 364-302,-2-1 0,-1-1 1,19-91-1,-35 132-170,1-14 246,-5 16-96,-4 7-33,1 3-81,0-1-1,1 0 1,0 1-1,-5 8 1,-2 3 10,-43 67 174,3 3 0,-61 145 0,-44 206 434,150-415-623,-16 62 191,22-86-235,1 1 1,0 0 0,0-1-1,0 1 1,-1 0-1,1-1 1,0 1 0,0 0-1,0-1 1,0 1-1,0 0 1,0 0 0,0-1-1,1 1 1,-1 0-1,0-1 1,0 1-1,0 0 1,1-1 0,-1 1-1,0-1 1,1 1-1,0 0 1,-1 0-2,1-1 0,0 0 0,-1 0 0,1 0 0,-1 0 0,1 0 0,0 0 0,-1 0 0,1 0 0,-1 0 0,1 0 0,0 0 0,-1-1 0,1 1 0,-1 0 0,1 0 0,0-1 0,-1 1 0,1 0 0,0-1 0,30-24 101,-30 24-102,23-23 120,34-47 1,-37 45 10,0 0 1,27-24 0,-36 37-41,-10 11-67,-1 0-1,1 0 1,0 0-1,0 0 0,0 1 1,0-1-1,0 0 1,0 1-1,3-2 1,-5 5-7,1 1 1,-1-1 0,0 1 0,0 0-1,0-1 1,0 1 0,0-1 0,-1 5 0,-24 183 187,24-187-200,1-1-1,-1 0 1,1 1 0,0-1-1,0 1 1,0-1 0,0 1-1,1-1 1,-1 1 0,1-1 0,-1 0-1,1 1 1,0-1 0,0 0-1,0 1 1,1 2 0,-1-5-4,0 1 0,-1-1-1,1 1 1,-1-1 0,1 1 0,0-1 0,0 0 0,-1 1 0,1-1 0,0 0 0,0 1 0,-1-1 0,1 0 0,0 0 0,0 0 0,0 0-1,0 0 1,1 0 0,1 0 1,-1 0 0,1-1 0,-1 0 0,1 1 0,-1-1 0,1 0 0,-1 0 0,3-2-1,14-8 31,-1-1 0,-1-1 0,23-21 0,45-51 102,-9-4 38,-79 125-40,-2 1-91,-3 44 13,7-74-52,1 1-1,1-1 1,-1 0 0,1 1-1,0-1 1,1 0 0,0 1 0,4 8-1,-5-14-3,1 1-1,0-1 0,-1 0 0,1 0 0,0 0 0,1 0 1,-1 0-1,0 0 0,0-1 0,1 1 0,-1-1 0,1 0 1,-1 1-1,1-1 0,0 0 0,-1-1 0,1 1 0,0 0 1,0-1-1,-1 1 0,1-1 0,4 0 0,1 0 12,0 0-1,0 0 1,0-1-1,0 0 1,0 0 0,14-5-1,-6-1 22,-1 0-1,0 0 1,0-2-1,-1 1 1,0-2-1,17-15 1,68-74 249,-20 18 71,-70 71-291,-8 8-47,1 0-1,-1 0 1,1 1 0,-1-1 0,1 0 0,0 1-1,0-1 1,-1 1 0,1 0 0,0 0 0,0-1-1,5 0 1,-11 19 80,-7 12-74,-1-1-1,-1-1 1,-20 31-1,-6 15-6,4-13 23,99-95 91,9 10-200,-42 15 41,14 0 190,-11 3-1188,-14 1-2861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7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15472,'0'0'1415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7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1 196 9744,'0'0'328,"64"-12"-8,37-6-32,26-16 8,28-5 80,0 7 0,-14 14 0,-8 4 0,-8 2-56,-10 6-8,-8 2-288,-27-2 16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9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0 525 6632,'0'0'9096,"10"-5"-8614,13-7-132,0-2 0,-1 0 1,-1-1-1,24-22 0,-10-2 359,48-69 0,-71 92-567,19-31 506,-3 0 1,24-53-1,-42 72 68,-7 20 21,-8 19-199,-7 19-324,1 0 0,2 1 1,-9 52-1,15-65-163,1 0 1,1 0-1,1 0 0,0 0 1,2 0-1,0 0 0,9 34 1,-10-47-34,1 0 0,0-1 0,0 1 0,0-1 1,1 1-1,-1-1 0,1 0 0,0 0 1,1 0-1,-1 0 0,1 0 0,-1-1 0,8 6 1,-9-8-6,1 1 0,0-1 0,0 1 0,-1-1 0,1 0 0,0 0 0,0 0 0,0 0 0,0-1 0,0 1 0,0-1 0,0 0 0,1 0 0,-1 0 0,0 0 0,0 0 0,0-1 0,0 1 0,0-1 0,0 0 0,0 0 1,0 0-1,3-2 0,12-8 43,0 0 0,-1-1 0,0-2 0,-1 1 0,-1-2 0,0 0 0,-1-1 0,17-23 0,-11 7 77,20-41 1,-4 7 49,-15 27-60,-13 22-11,1 1 0,0 1 1,1 0-1,21-24 0,-31 38-105,1 1 1,-1-1-1,0 1 0,1-1 0,-1 1 0,1-1 0,-1 1 1,1-1-1,-1 1 0,1 0 0,-1-1 0,1 1 1,-1 0-1,1-1 0,-1 1 0,1 0 0,0 0 1,-1 0-1,1-1 0,-1 1 0,1 0 0,0 0 0,-1 0 1,1 0-1,0 0 0,-1 0 0,1 0 0,-1 0 1,1 1-1,0-1 0,-1 0 0,1 0 0,0 0 0,-1 1 1,1-1-1,-1 0 0,1 1 0,-1-1 0,1 0 1,-1 1-1,1-1 0,-1 1 0,1-1 0,-1 1 1,0-1-1,1 1 0,-1-1 0,0 1 0,1-1 0,-1 1 1,0-1-1,0 1 0,1 0 0,-1-1 0,0 1 1,0 0-1,2 7 12,0-1 0,0 1 1,1 12-1,-3-17-6,3 23 36,-2 0 0,0 1 1,-2-1-1,-1 0 0,-1 0 0,-1 0 0,-12 39 0,15-64-36,1 0-1,0 1 1,-1-1-1,1 1 1,-1-1-1,0 0 1,1 1-1,-1-1 1,0 0-1,0 0 1,0 0-1,0 0 1,0 0-1,0 0 1,0 0-1,0 0 1,0 0-1,-1 0 1,1 0-1,0-1 1,-1 1-1,1-1 1,-3 2-1,3-2 1,0-1-1,0 1 1,0 0 0,-1 0-1,1-1 1,0 1 0,0-1-1,0 1 1,0-1 0,1 1-1,-1-1 1,0 1-1,0-1 1,0 0 0,0 0-1,1 1 1,-1-1 0,0 0-1,0 0 1,1 0-1,-1 0 1,1 0 0,-1 0-1,1 0 1,-1 0 0,1 0-1,0 0 1,0 0 0,-1 0-1,1 0 1,0-2-1,0 2-2,0 0 0,0 0 0,0 0-1,0 0 1,0 0 0,0 0-1,0 0 1,0 0 0,1 0-1,-1 0 1,0 0 0,1 0-1,-1 0 1,1 0 0,-1 1 0,1-1-1,-1 0 1,1 0 0,-1 0-1,1 1 1,0-1 0,0 0-1,-1 1 1,1-1 0,0 1-1,0-1 1,0 0 0,0 1 0,-1 0-1,1-1 1,1 1 0,34-11 115,-29 10-113,23-4 9,1 2 0,46-1-1,-3 2-20,11-3-23,-48 4-4369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39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13768,'0'0'1408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41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189 885 6128,'0'0'5869,"3"-9"-5194,113-353 4411,-65 244-2027,-50 113-2653,1-5 560,-1 9-498,1 6-108,-1-3-315,-1 0 0,0 0 1,1 0-1,-1 0 1,0 0-1,0 1 1,0-1-1,-1 0 0,1 0 1,0 0-1,-2 3 1,-1 10 94,-17 103 547,-54 173-1,-71 106 118,138-377-716,-1 0 0,-1-1 0,-1 1 0,-1-2-1,-1 0 1,0 0 0,-15 16 0,26-34-82,1 1 1,0-1 0,-1 1-1,1-1 1,0 1-1,-1-1 1,1 0-1,0 1 1,-1-1 0,1 0-1,-1 1 1,1-1-1,-1 0 1,1 0-1,-1 0 1,1 1 0,-1-1-1,1 0 1,-1 0-1,1 0 1,-1 0-1,1 0 1,-1 0-1,0 0 1,1 0 0,-1 0-1,1 0 1,-1 0-1,1 0 1,-1 0-1,1 0 1,-1-1 0,1 1-1,-1 0 1,1 0-1,-1-1 1,1 1-1,-1 0 1,1-1 0,0 1-1,-1 0 1,1-1-1,0 1 1,-1-1-1,0 0 5,0-1-1,1 1 0,-1 0 0,1 0 1,-1-1-1,1 1 0,0 0 0,-1-1 1,1 1-1,0 0 0,0-1 0,0 1 1,0 0-1,0-1 0,0 1 0,1 0 1,0-3-1,4-10 29,1 1 1,0-1-1,1 1 1,1 0-1,0 1 0,0 0 1,1 0-1,15-13 1,10-8 49,49-35 0,1 0-2,19-26 64,122-144 0,-168 170-59,90-113 256,-104 134 42,-49 73 344,-10 20-667,-39 106 120,46-119-116,1 0 1,-7 62-1,14-88-50,1 1 0,0-1 0,0 0 0,1 1 0,1 9 0,-2-16-17,1 0 1,-1 1 0,0-1 0,0 0 0,1 0-1,-1 0 1,1 0 0,-1 0 0,1 0 0,0 0-1,-1 0 1,1 0 0,0 0 0,0 0 0,0 0-1,0 0 1,-1-1 0,1 1 0,0 0 0,0 0-1,0-1 1,1 1 0,-1-1 0,0 1 0,0-1-1,0 0 1,0 1 0,0-1 0,1 0 0,-1 0-1,0 0 1,0 0 0,0 0 0,1 0-1,-1 0 1,0 0 0,0 0 0,0 0 0,0-1-1,1 1 1,1-1 0,8-4 23,-1 0 1,1-1-1,-1 0 0,0-1 1,0 0-1,11-10 0,0 1 17,5-7 62,0-2 1,-1 0-1,-1-2 1,36-55-1,-27 37 92,-32 44-180,0-1 0,0 1 0,0 0 1,0-1-1,0 1 0,0 0 0,0 0 0,0 0 1,0 0-1,0 0 0,0 0 0,1 0 0,-1 0 1,1 0-1,-1 1 0,0-1 0,1 0 1,-1 1-1,1 0 0,-1-1 0,3 1 0,-3 0-13,-1 1-1,0-1 0,1 1 0,-1-1 1,0 1-1,1-1 0,-1 1 0,0 0 1,0-1-1,0 1 0,0 0 0,1-1 1,-1 1-1,0-1 0,0 1 0,0 0 1,0-1-1,-1 1 0,1 0 0,0 4 14,4 28 29,-1 3-18,1 0 0,15 54 0,-18-88-30,-1 0 1,1 0-1,0 0 1,-1-1-1,1 1 1,0 0-1,0 0 1,0-1-1,0 1 1,1 0 0,-1-1-1,0 1 1,1-1-1,-1 1 1,1-1-1,-1 0 1,3 1-1,-2-1 1,-1 0-1,1-1 0,-1 0 1,1 1-1,0-1 0,-1 0 1,1 0-1,0 0 1,-1 0-1,1 0 0,-1 0 1,1 0-1,0 0 0,-1-1 1,1 1-1,2-2 0,2-1 4,-1 0-1,1 0 0,-1 0 0,0-1 1,0 0-1,0 0 0,0 0 0,-1-1 0,7-8 1,15-26 55,-2-2-1,-2-1 1,29-76 0,-25 54 83,8 3 185,-30 58-326,-3 8-1,0 11 0,-5 72 0,-3-1 0,-24 106 0,29-184 0,1 1 0,-1-1 0,-1 0 0,0-1 0,0 1 0,-7 12 0,10-20 0,-1-1 0,1 1 0,0-1 0,0 0 0,0 1 0,0-1 0,-1 1 0,1-1 0,0 0 0,0 1 0,-1-1 0,1 0 0,0 0 0,0 1 0,-1-1 0,1 0 0,0 1 0,-1-1 0,1 0 0,-1 0 0,1 0 0,0 0 0,-1 1 0,1-1 0,-1 0 0,1 0 0,0 0 0,-1 0 0,1 0 0,-1 0 0,1 0 0,0 0 0,-1 0 0,1 0 0,-1 0 0,1 0 0,-1 0 0,1 0 0,0-1 0,-1 1 0,1 0 0,0 0 0,-1 0 0,1-1 0,-1 1 0,1 0 0,0 0 0,0-1 0,-1 1 0,1 0 0,0-1 0,-1 1 0,1 0 0,0-1 0,-1 0 0,0-1 0,0 0 0,0 0 0,0 0 0,0-1 0,1 1 0,-1 0 0,1-1 0,-1-2 0,0-1 0,1 1 0,0-1 0,0 1 0,0-1 0,1 1 0,0 0 0,0-1 0,0 1 0,3-7 0,-2 10 0,-1-1 0,1 1 0,-1-1 0,1 1 0,0 0 0,0 0 0,0 0 0,1 0 0,-1 0 0,0 0 0,1 0 0,-1 1 0,1-1 0,0 1 0,-1 0 0,1 0 0,0 0 0,5-1 0,60-16 0,69-20 0,-115 30 0,0-1 0,-1-1 0,0 0 0,20-15 0,-9 2 0,-2-2 0,0-1 0,-2-1 0,42-54 0,-55 61 0,-1-1 0,-1 0 0,0-1 0,-2-1 0,-1 0 0,-1 0 0,11-40 0,-4-10 0,10-93 0,-26 151 0,-7 21 0,-7 26 0,6-1 0,2 0 0,1 0 0,1 1 0,2 63 0,19 130 0,-14-195 0,0-5 0,8 63 0,-9-77 0,1 1 0,0-1 0,1 0 0,0 0 0,7 13 0,0 4 397,-11-27-773,1 0 0,-1 0 0,0 0 0,0 0 0,0 0 0,0 1 0,0-1 0,0 0 0,0 0-1,0 0 1,0 0 0,-1 0 0,0 2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42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1 197 15680,'0'0'1479,"12"-14"-977,-2 2-378,-2 2-21,1 0 1,-1 0-1,2 1 1,-1 1-1,1-1 1,1 1-1,21-12 1,1 5 143,0 1 0,1 1 1,0 2-1,45-9 0,-53 15-49,1 1 0,0 2-1,0 0 1,0 2-1,0 1 1,35 5 0,-59-5-176,32 8 270,-22-1-210,-13-7-84,0-1 1,0 0-1,1 1 1,-1-1 0,0 0-1,0 1 1,0-1-1,0 1 1,0-1 0,0 1-1,0-1 1,0 0-1,0 1 1,0-1-1,0 1 1,0-1 0,0 0-1,0 1 1,0-1-1,0 1 1,-1-1-1,1 0 1,0 1 0,0-1-1,0 1 1,-1-1-1,1 0 1,0 1-1,-1-1 1,-10 10-2756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42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12256,'0'0'1016,"108"-20"-1184,-41 8 88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26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32 587 3408,'0'0'7984,"-1"18"-7708,-4 129 237,3-104-283,1-9 75,-2 1 1,-1-1-1,-8 33 1,8-54 317,6-26 36,0-4-596,28-187 669,-27 178-610,1 1-1,1 0 1,1 0-1,1 1 1,2 0-1,0 0 1,23-41-1,-30 62-96,-1 0 0,1 1 0,0-1 0,0 0 0,0 1 0,1 0 0,-1-1 0,0 1 0,1 0 0,-1 0 0,1 0 0,0 0 0,0 1 0,0-1 0,0 1 0,0 0 1,5-2-1,-5 3-10,0 0 1,-1 0 0,1 0 0,0 0 0,-1 0 0,1 1 0,0-1 0,-1 1 0,1 0 0,0 0 0,-1 0 0,1 0 0,-1 0 0,1 0 0,-1 1 0,0-1 0,0 1 0,0 0 0,0 0 0,0 0 0,2 2-1,2 2 8,-1 0-1,0 1 0,-1 0 0,1 0 0,-1 0 0,0 0 0,-1 0 0,0 1 0,0 0 0,2 12 0,-1 5 51,0 0 0,-1 28 0,0 5 63,-3-28-50,-1-26-60,0 0-1,1 0 1,0 0-1,0 0 1,0 0-1,1 0 1,-1 0-1,1-1 0,0 1 1,1 4-1,-2-8-17,1 1-1,-1-1 0,1 0 0,-1 1 1,1-1-1,-1 1 0,1-1 0,-1 0 1,1 0-1,-1 1 0,1-1 0,-1 0 0,1 0 1,-1 1-1,1-1 0,-1 0 0,1 0 1,0 0-1,-1 0 0,1 0 0,-1 0 1,1 0-1,-1 0 0,1 0 0,0 0 1,-1 0-1,1-1 0,-1 1 0,1 0 0,-1 0 1,1 0-1,-1-1 0,1 1 0,-1 0 1,1-1-1,-1 1 0,1 0 0,0-2 1,19-14 63,137-132 465,-148 137-407,-4 6 93,-8 16-76,-11 30-149,3 1 0,-9 61 0,19-103 0,1 1 1,0 0 0,0 0 0,0 0-1,0-1 1,-1 1 0,1 0-1,0 0 1,0 0 0,1 0 0,-1-1-1,0 1 1,0 0 0,0 0-1,0 0 1,1-1 0,-1 1-1,0 0 1,1 0 0,-1-1 0,1 1-1,-1 0 1,1-1 0,-1 1-1,1 0 1,-1-1 0,1 1 0,0-1-1,-1 1 1,1-1 0,0 1-1,-1-1 1,1 1 0,0-1 0,0 0-1,-1 1 1,1-1 0,0 0-1,0 0 1,0 0 0,0 0 0,-1 1-1,3-1 1,-1-1 1,0 1 1,-1 0-1,1 0 1,0-1-1,0 1 1,0-1-1,0 0 0,-1 1 1,1-1-1,0 0 1,0 0-1,-1 0 1,1 0-1,-1 0 1,1-1-1,-1 1 0,0 0 1,1-1-1,1-2 1,3-7 19,1 0 1,-2-1 0,1 0-1,5-21 1,-9 26-5,0 0 0,-1-1-1,0 1 1,0-1 0,0 1-1,-1-1 1,0 0 0,-1 1-1,-2-12 1,1 14 8,0 1 0,-1-1 1,1 0-1,-1 1 0,0 0 0,0 0 0,-1 0 0,0 0 1,1 0-1,-1 1 0,0 0 0,-1-1 0,1 1 0,0 1 1,-9-5-1,10 7-58,7 2 21,14 2 0,-1-4 7,-1-1 1,0 0-1,0-2 0,0 0 1,21-6-1,-28 6 2,-1-1 1,1 0-1,0 0 1,-1 0 0,0-1-1,0-1 1,-1 1-1,1-1 1,-1 0-1,12-14 1,-5 2 15,-1-1 1,-1 0-1,-1 0 1,0-1-1,-2-1 1,0 0-1,7-25 1,-7 11 31,-1-2-1,-1 1 1,2-60-1,-3-26 162,-5 104-142,-2 13-3,-2 13 19,-2 28-34,2-11-33,-14 86 17,-10 97 25,23-108-10,2-2 30,-5-1-1,-24 119 1,28-203-38,-6 19 236,8-32-159,1 0-123,-1-1 0,0 0 0,1 1 0,-1-1 0,0 0 0,1 0 0,-1 0 0,1 1 0,0-1 0,-1 0 0,1 0 0,0 0 0,-1 0 0,1 0 0,0 0 0,0 0 0,0 0 0,0 0 0,0 0 0,0 0 1,0 0-1,0 1 0,0-1 0,1-1 0,-1-3-35,-9-56-537,0-24-2829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44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1049 5520,'0'0'3112,"10"-10"-2227,124-127 1662,46-48 33,-134 130-1531,-2-2 1,64-112-1,-82 120-369,-2 0 0,-3-2 1,-2 0-1,15-67 0,-32 111-539,5-27 332,-7 32-396,1 0 1,-1 0 0,0 0 0,0 0-1,0 0 1,-1 0 0,1 0 0,0-1-1,-1 1 1,1 0 0,-1 0 0,0 1 0,0-3-1,0 4-51,1 0-1,-1 0 0,0 0 0,1 0 1,-1 0-1,1 0 0,-1 0 1,0 0-1,1 1 0,-1-1 0,1 0 1,-1 0-1,1 1 0,-1-1 1,1 0-1,-1 1 0,1-1 0,-1 0 1,1 1-1,0-1 0,-1 1 0,1-1 1,0 1-1,-1-1 0,1 1 1,-11 12 98,1 0 1,0 1 0,1 0 0,-8 17-1,-26 66 150,32-71-195,-12 29 161,-29 108 1,45-132-169,1 1 1,1-1 0,2 1 0,1 0-1,3 38 1,0-58-39,1 0 0,0 0 0,0 0 0,1 0 0,0-1 0,8 18 0,-10-27-27,0 1 1,1-1-1,-1 1 0,0-1 1,1 0-1,0 0 1,-1 0-1,1 1 0,0-1 1,0-1-1,0 1 1,0 0-1,1-1 0,-1 1 1,0-1-1,1 1 1,-1-1-1,1 0 0,-1 0 1,1 0-1,-1-1 0,1 1 1,0 0-1,0-1 1,-1 0-1,1 0 0,0 0 1,0 0-1,-1 0 1,1 0-1,0-1 0,-1 1 1,1-1-1,0 0 0,2-1 1,2-1 2,1 0 1,-1-1 0,0 0-1,0 0 1,0 0-1,-1-1 1,8-8-1,39-43 58,-40 40-48,68-76 173,-4-4 1,82-136-1,-125 174-14,-2-2 0,32-82 0,-62 138-129,-1-1-1,1 1 0,-1 0 0,0 0 1,-1-1-1,1 1 0,-1 0 1,1-8-1,-1 11-40,-1 1-1,1 0 1,0 0-1,0 0 1,0-1-1,0 1 1,0 0-1,-1 0 1,1 0 0,0-1-1,0 1 1,0 0-1,-1 0 1,1 0-1,0 0 1,0 0-1,0-1 1,-1 1-1,1 0 1,0 0-1,0 0 1,-1 0 0,1 0-1,0 0 1,0 0-1,-1 0 1,1 0-1,0 0 1,0 0-1,-1 0 1,1 0-1,0 0 1,0 0-1,-1 0 1,1 0-1,0 0 1,0 0 0,-1 1-1,1-1 1,0 0-1,0 0 1,0 0-1,-1 1 1,-11 5 126,3 2-82,0 1 0,1 0 1,0 0-1,0 0 0,1 1 0,-12 21 1,4-7 10,-28 46 133,3 1-1,-45 114 0,-30 164 392,109-326-525,-15 62 394,52-143 189,-17 31-565,1 1 0,1 0 1,1 2-1,1-1 0,1 2 1,37-35-1,-56 57-76,1 0 0,-1 1 0,1-1-1,-1 1 1,1-1 0,-1 1 0,1-1 0,0 1 0,-1-1-1,1 1 1,0 0 0,-1-1 0,1 1 0,0 0 0,0-1 0,-1 1-1,1 0 1,0 0 0,0 0 0,-1 0 0,1 0 0,0 0-1,0 0 1,-1 0 0,1 0 0,0 0 0,0 0 0,-1 0 0,1 1-1,0-1 1,0 0 0,-1 0 0,1 1 0,0-1 0,-1 1-1,1-1 1,0 1 0,-1-1 0,1 1 0,-1-1 0,1 1 0,-1-1-1,1 1 1,-1-1 0,1 2 0,2 4 10,0 0 0,0 0 0,-1 0 0,4 11 0,-1 1 16,10 23 30,-9-25-30,0 1 1,0-2-1,2 1 1,11 18 0,-16-29-23,1 0 1,0-1-1,0 1 1,0-1 0,1 0-1,-1 0 1,1-1-1,0 1 1,0-1 0,0 0-1,1-1 1,-1 1-1,1-1 1,-1 0-1,1 0 1,10 1 0,-11-2-4,0 0 0,1-1 0,-1 1 0,0-1 0,1-1 1,-1 1-1,0-1 0,0 0 0,1 0 0,-1 0 0,0-1 1,0 0-1,0 0 0,5-3 0,-3 1 9,0-1 0,-1 0 0,0 0 0,0 0 0,0-1 0,0 0 0,-1 0 0,7-11 0,-2 0 24,0 0-1,-2-1 1,0 0-1,-1-1 1,-1 0-1,8-38 1,-12 45-38,0 0 0,-1 0 0,0 0 0,-1 0 0,0 0 0,-1 0 0,-5-24 0,6 35-1,0 1 0,-1-1 0,1 0 0,0 1 0,0-1 0,0 1 0,-1-1 0,1 0 0,0 1 0,0-1 0,-1 1 0,1-1 0,-1 1 0,1-1 0,0 1 0,-1-1 0,1 1 0,-1-1 0,1 1 0,-1 0 0,1-1 0,-1 1 0,0 0 0,1-1 0,-1 1 0,1 0 0,-1 0 0,0 0 0,1-1 0,-1 1 0,0 0 0,1 0 0,-1 0 0,0 0 0,1 0 0,-1 0 0,1 0 0,-1 0 0,0 1 0,1-1 0,-1 0 0,0 0 0,1 0 0,-1 1 0,1-1 0,-2 1 0,0 0 0,0 1 0,0-1 0,0 1 0,0-1 0,0 1 0,0 0 0,0 0 0,1 0 0,-1 0 0,1 0 0,-2 4 0,-1 3 0,0-1 0,1 2 0,0-1 0,1 0 0,0 0 0,1 1 0,0 0 0,0-1 0,1 1 0,0-1 0,1 1 0,0-1 0,0 1 0,1-1 0,0 1 0,1-1 0,0 0 0,7 15 0,-5-15 0,0 0 0,1 0 0,0 0 0,0-1 0,1 0 0,0 0 0,0-1 0,0 0 0,1 0 0,0-1 0,1 0 0,0 0 0,0-1 0,0 0 0,0-1 0,1 0 0,13 4 0,-17-6 0,51 11-50,-53-13 34,1 1 0,-1-1 0,0 0 0,0 0 0,1 0 0,-1-1 0,0 1 0,0-1-1,0 0 1,0 0 0,5-2 0,-8 2-32,0 1-1,0-1 1,-1 1-1,1-1 1,0 1-1,-1-1 1,1 0-1,0 1 1,-1-1-1,1 0 1,-1 0-1,1 1 1,-1-1-1,1 0 1,-1 0-1,0 0 1,1 1 0,-1-1-1,0 0 1,0 0-1,1 0 1,-1 0-1,0 0 1,0 0-1,0 1 1,0-1-1,-1-2 1,0-6-4045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44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0 150 14672,'0'0'1336,"61"-28"-1120,-7 16-1,29 0 1,10 2 8,9 4-8,-3-4 8,-2 1 32,-5-3 0,5 0-128,-6 0 8,0 2-136,-11-6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47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349 576 13416,'0'0'1658,"-13"-7"-1258,6 3-342,-10-5 197,-1 0 0,0 2 0,0 0-1,-32-8 1,41 14-93,0 0 0,0 0 0,-1 1 0,1 0 0,0 1 0,0 0 0,-16 3 0,20-2-78,0-1 0,0 1 0,0 0 0,0 0 0,1 1 0,-1-1 0,0 1 1,1 0-1,0 0 0,0 1 0,0-1 0,0 1 0,0 0 0,-5 9 0,2-3 45,1 1 0,1 0 0,-1 0 0,2 0 0,0 1 0,0 0 0,1-1 0,1 1 0,0 1 0,0-1 0,1 0 0,1 13 0,0-16-65,1 0 1,0 0-1,1 0 0,0 0 1,0 0-1,1 0 0,0-1 1,1 1-1,0-1 1,0 0-1,0 0 0,1 0 1,1-1-1,-1 1 0,1-1 1,14 12-1,-13-13-22,2 0 1,-1-1-1,0 0 0,1 0 1,0-1-1,0 0 0,1-1 1,-1 0-1,1 0 0,-1-1 1,1 0-1,20 0 0,-10-1 22,-1-1 1,1-2-1,0 0 0,0-1 1,29-8-1,-24 2 52,1 0 1,-1-2-1,-1 0 1,0-2-1,-1-1 1,0-1-1,-1 0 0,24-24 1,-58 53 267,1 1 0,-12 21 0,16-26-357,1 1 1,0 0-1,1 0 0,0 0 1,1 1-1,-5 21 1,8-29-17,1 0 0,0-1 1,0 1-1,0-1 0,0 1 0,0-1 1,1 1-1,0-1 0,0 1 0,0-1 1,0 1-1,0-1 0,1 0 0,0 1 1,-1-1-1,1 0 0,0 0 0,0 0 1,1-1-1,-1 1 0,1-1 0,-1 1 1,1-1-1,0 0 0,0 1 0,0-2 1,0 1-1,0 0 0,0-1 0,1 1 1,-1-1-1,1 0 0,-1 0 0,7 1 1,-3-1 8,1 0-1,-1 0 1,1 0 0,-1-1 0,0 0 0,1-1 0,-1 0 0,1 0 0,-1 0 0,0-1-1,0 0 1,0-1 0,0 1 0,0-1 0,12-8 0,-13 6 2,0 0-1,0 0 1,-1 0 0,0-1 0,0 0-1,0 0 1,-1 0 0,0-1 0,0 1-1,0-1 1,-1 0 0,0 0 0,-1 0-1,3-11 1,-3 12-3,-1 0 1,-1 0-1,1-1 0,-1 1 0,0 0 1,0 0-1,-1-1 0,1 1 1,-1 0-1,-1 0 0,1-1 0,-1 1 1,0 0-1,-1 1 0,0-1 1,1 0-1,-7-7 0,4 7 13,0 1 0,-1-1 0,0 1 0,0 1 0,0-1 0,-12-5 0,2 0 32,9 6-22,1 1 0,-1 0 0,0 0 0,0 1 0,0 0 0,-11-2 0,-7-2 130,25 6-169,0 0 1,0 0 0,0 0-1,0 0 1,0 0 0,0 0 0,1 0-1,-1 0 1,0-1 0,0 1-1,0 0 1,0 0 0,0 0 0,0 0-1,0 0 1,0 0 0,0-1-1,0 1 1,0 0 0,0 0 0,0 0-1,0 0 1,0-1 0,0 1-1,0 0 1,0 0 0,0 0 0,0 0-1,0 0 1,0-1 0,0 1-1,0 0 1,0 0 0,0 0 0,0 0-1,0 0 1,0-1 0,0 1-1,0 0 1,0 0 0,0 0 0,0 0-1,-1 0 1,1 0 0,0 0-1,0-1 1,0 1 0,0 0 0,0 0-1,0 0 1,-1 0 0,1 0-1,0 0 1,0 0 0,0 0 0,0 0-1,0 0 1,-1 0 0,1 0-1,17-6 1,-12 5 16,59-20 32,120-32 9,-163 49-49,0 0 1,1 2-1,-1 0 0,1 1 0,-1 2 1,38 4-1,-55-4-6,1 0 0,-1 0 0,1 0 0,-1 1 0,0 0 0,0 0 0,1 0 0,-2 0 0,1 0 0,0 1 0,3 3 0,-4-4 3,-2 0 0,1 0 0,0 0 0,0 1-1,-1-1 1,1 0 0,-1 1 0,0 0 0,0-1 0,0 1 0,0 0 0,0-1 0,0 1 0,-1 0 0,1 0-1,-1 0 1,0-1 0,0 5 0,-1 4 23,-1 0-1,0 0 1,-1 0 0,0 0-1,-1-1 1,0 1 0,0-1-1,-1 0 1,-8 11 0,-14 32 180,24-40 68,15-29-49,-8 10-252,24-33 152,-10 10-3,3 2 1,0 0-1,44-43 0,-64 69-113,1 0 1,-1 0-1,0-1 1,1 1-1,-1 0 0,1 0 1,0 0-1,-1 1 1,1-1-1,0 0 1,-1 1-1,1-1 1,0 1-1,0-1 0,2 1 1,-3 0-9,0 0 0,0 0 0,0 1 0,0-1 0,0 0 0,0 1 0,0-1 0,0 1 1,-1-1-1,1 1 0,0-1 0,0 1 0,-1-1 0,1 1 0,0 0 0,-1-1 0,1 1 0,0 0 0,-1 0 0,1 0 0,0 0 0,1 6 16,1 0 0,-1 0 0,0 1 0,0-1 0,1 14-1,-2-9-7,4 23 39,-3-17-32,1 0 1,0-1-1,9 25 1,-10-37-16,0 0 0,0 0 0,1 0 0,-1 0 0,1-1 0,1 1 0,-1-1 0,1 0 0,-1 0 0,1 0 0,0 0 0,1 0 0,-1-1 0,1 0 0,6 4 0,-5-5 7,0 1-1,1-1 0,-1 0 1,1 0-1,-1-1 0,1 0 1,0 0-1,-1 0 0,1-1 1,0 0-1,-1-1 0,1 1 1,0-1-1,8-3 0,10-3 28,-1-1-1,34-16 0,-31 12-17,19-10 26,-2-1-1,42-29 0,78-65 179,-163 116-224,3-2 9,33-27 114,-35 28-108,0 0-1,0 0 1,-1 0-1,1 0 1,-1 0-1,1 0 1,-1-1-1,0 1 1,0 0-1,0-1 1,0 1 0,0-1-1,0 1 1,-1-1-1,1-2 1,-1 4-14,-1 1 0,1 0 1,-1-1-1,1 1 0,0 0 0,-1 0 1,1-1-1,-1 1 0,0 0 0,1 0 1,-1 0-1,1 0 0,-1 0 1,1 0-1,-1 0 0,1 0 0,-1 0 1,1 0-1,-1 0 0,1 0 1,-1 0-1,1 0 0,-1 1 0,0-1 1,1 0-1,0 0 0,-1 1 1,1-1-1,-2 1 0,-19 8 49,-1 2-24,1 2 0,1 0 0,0 1 0,-27 26 0,-63 75 19,97-99-31,-20 29 0,30-40-12,0-1 1,1 1-1,0 0 0,-1 0 0,2 0 0,-1 1 0,1-1 1,-1 0-1,1 1 0,1-1 0,-1 7 0,1-10-3,1 0-1,-1 0 1,1 0-1,-1 0 1,1-1-1,0 1 1,0 0-1,0 0 1,0-1-1,0 1 1,0 0-1,0-1 1,1 1-1,-1-1 1,0 1-1,1-1 0,-1 0 1,1 0-1,0 1 1,-1-1-1,1 0 1,0 0-1,0-1 1,0 1-1,0 0 1,-1-1-1,1 1 1,0-1-1,0 0 1,4 1-1,2 0-5,0 0 1,0-1-1,0 0 0,1 0 1,-1-1-1,10-2 0,-5 0 11,-1-2-1,1 1 0,-1-2 0,1 0 0,-1 0 1,-1-1-1,0-1 0,0 0 0,0 0 0,-1-1 1,0 0-1,-1-1 0,0 0 0,14-21 0,1-5 55,-1-2-1,-3 0 1,20-51-1,-29 67-37,-8 16-20,0 1-1,-1-1 1,0 1-1,3-12 1,-11 20-3,-4 7 0,-3 6 0,1 1-1,1 1 1,0 0 0,2 1-1,0 0 1,-7 23 0,-28 123-4,32-111 4,-30 85-1,29-109 4,9-23-3,0 1 1,0 0-1,1 0 1,1 0-1,-1 0 1,1 0-1,-1 16 1,2-18-1,-1-1 0,0 0 0,0 1 0,-3 6 0,3-7 0,10-19 0,8-19 0,-1 0 0,-1-1 0,11-50 0,-23 77 0,64-212 0,-36 113 0,-4-1 0,17-165 0,-36 198 0,-3 0 0,-8-93 0,4 160 0,-1 0 0,1 0 0,-1-1 0,-3-11 0,3 18 0,1 1 0,0 0 0,0 0 0,0 0 0,0 0 0,-1 0 0,1 0 0,0 0 0,0 0 0,0 0 0,-1 0 0,1 0 0,0 0 0,0 0 0,0 0 0,-1 0 0,1 0 0,0 0 0,0 0 0,0 0 0,0 0 0,-1 1 0,1-1 0,0 0 0,0 0 0,0 0 0,0 0 0,0 0 0,-1 0 0,1 0 0,0 1 0,0-1 0,0 0 0,0 0 0,0 0 0,0 0 0,0 1 0,-1-1 0,1 0 0,0 0 0,0 0 0,0 0 0,0 1 0,0-1 0,0 0 0,0 0 0,0 0 0,0 1 0,0-1 0,0 0 0,0 0 0,0 1 0,-6 13 0,-7 41 0,-12 93 0,7 60 0,8-72 0,2-20 0,8 157 0,3-255 304,1 13-1570,-3-30 980,-1 0 0,-1 0 0,1 0-1,0 0 1,0 0 0,0 0 0,0 0 0,-1 0 0,1 0 0,0-1 0,-1 1 0,1 0-1,-1 0 1,1 0 0,-1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0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37 794 6632,'0'0'9561,"-2"16"-8953,-2 7-422,-22 184 1884,24-182-1760,0 1 197,2 37 1,0-55-331,1 0 1,1 0 0,-1 0 0,1 0 0,0-1-1,1 1 1,0-1 0,7 14 0,-9-21-155,-1 1 0,0-1 1,1 1-1,-1-1 0,1 1 0,-1-1 0,1 1 1,-1-1-1,1 1 0,-1-1 0,1 0 0,-1 1 1,1-1-1,-1 0 0,1 0 0,0 1 0,-1-1 1,1 0-1,-1 0 0,1 0 0,0 0 0,-1 0 1,1 0-1,0 0 0,-1 0 0,1 0 0,0 0 0,0 0 1,22-11 314,-15 4-254,0 1 0,-1-1 1,8-9-1,11-17 110,-2 0-1,0-2 1,-3-1-1,20-41 1,5-26 754,-51 118-754,2 1-1,-1-1 1,2 1 0,0-1 0,0 22 0,2-28-172,0 0 1,1 0 0,0 1 0,1-1 0,-1 0 0,2 0 0,-1 0 0,1-1 0,0 1 0,1-1 0,8 14 0,-10-18-13,1-1-1,0 1 1,-1-1 0,1 0-1,1 0 1,-1 0 0,0 0-1,1-1 1,-1 1-1,1-1 1,0 0 0,-1 0-1,1 0 1,0 0 0,1-1-1,-1 0 1,0 0 0,0 0-1,0 0 1,1-1-1,-1 1 1,0-1 0,1 0-1,-1 0 1,0-1 0,1 1-1,4-2 1,2-2 29,0 1 1,0-1-1,0-1 1,0 0-1,-1-1 1,0 0-1,18-13 1,60-60 189,-81 72-209,49-49 125,-23 21 8,49-39 0,-67 59-102,-14 14-43,1-1 1,-1 0-1,1 0 0,-1 1 1,1-1-1,0 1 0,-1-1 1,1 1-1,0 0 1,0 0-1,0 0 0,0 0 1,0 0-1,0 0 0,1 1 1,2-2-1,-30 41 185,-25 25-157,28-38-27,-23 37 0,40-55-3,0 0 1,1 0 0,0 1 0,1-1 0,0 1 0,0 0-1,0 0 1,1 0 0,-1 14 0,3-20-4,0 0 0,-1 0 1,1 0-1,1 1 0,-1-1 1,0 0-1,1 0 0,-1 0 1,1 0-1,0 0 0,0-1 1,0 1-1,0 0 0,1 0 1,-1 0-1,1-1 0,0 1 1,-1-1-1,1 1 0,0-1 0,1 0 1,-1 0-1,0 0 0,1 0 1,-1 0-1,1-1 0,-1 1 1,1 0-1,0-1 0,0 0 1,0 0-1,-1 0 0,1 0 1,0 0-1,0-1 0,1 1 1,-1-1-1,0 0 0,0 0 1,0 0-1,0 0 0,0-1 0,0 1 1,0-1-1,0 0 0,3-1 1,15-4 3,0-1 0,-1-1-1,0-1 1,0 0 0,-1-2 0,0 0 0,26-22 0,-5-1 8,-1-1 1,35-42-1,-34 33 13,-3-2 0,-2-2 0,-2 0-1,-2-3 1,-2 0 0,42-106 0,-47 89 42,-3-1 0,-4 0-1,-2-1 1,8-105 0,-22 170-58,-1 0 0,0 0 1,-1 0-1,0 0 0,-1-7 0,2 12-10,0-1 0,0 0 0,0 1 0,0-1 0,0 1 0,-1-1 0,1 0 0,0 1 0,0-1 1,-1 1-1,1-1 0,0 1 0,-1-1 0,1 1 0,0-1 0,-1 1 0,1-1 0,-1 1 0,1-1 0,-1 1 0,1 0 0,-1-1 0,1 1 0,-1 0 0,1-1 0,-1 1 0,0 0 1,1 0-1,-1 0 0,1-1 0,-1 1 0,0 0 0,1 0 0,-1 0 0,0 0 0,1 0 0,-1 0 0,1 0 0,-1 0 0,0 1 0,1-1 0,-1 0 0,1 0 0,-1 0 1,0 1-1,1-1 0,-1 0 0,1 1 0,-1-1 0,1 0 0,-1 1 0,1-1 0,-1 1 0,-10 9 7,1 1 0,0 0 0,0 0-1,1 1 1,1 0 0,0 0 0,-9 21 0,-13 29-20,3 2 0,3 2 0,3 0 0,-23 124 0,36-143-2,1 0-1,3 0 1,3 92 0,2-134 9,-1 0 0,1 0 0,0 0 0,0 0 0,0 0 0,1 0 0,0-1 0,0 1 0,0-1 0,0 1 0,1-1 0,5 8 0,-7-11 6,1 0 0,-1 0-1,1 1 1,0-1 0,-1 0 0,1 0-1,0 0 1,0-1 0,-1 1 0,1 0-1,0-1 1,0 1 0,0-1 0,0 0-1,0 1 1,0-1 0,0 0 0,0 0-1,0 0 1,0-1 0,0 1 0,0 0-1,0-1 1,0 1 0,0-1 0,0 0-1,-1 1 1,1-1 0,0 0 0,0 0 0,-1 0-1,1-1 1,1 0 0,9-8 22,-1 1 1,0-2 0,0 1 0,-1-2-1,12-17 1,13-15 79,-22 28-55,-11 12-33,1 0 1,-1 1-1,1-1 0,0 1 1,0-1-1,0 1 1,1 0-1,-1 1 1,7-5-1,-10 7-15,0 0 0,1 0 1,-1 0-1,0 1 0,1-1 0,-1 0 0,0 0 1,1 0-1,-1 0 0,0 1 0,1-1 0,-1 0 1,0 0-1,0 1 0,1-1 0,-1 0 0,0 0 0,0 1 1,0-1-1,1 0 0,-1 1 0,0-1 0,0 0 1,0 1-1,0-1 0,0 0 0,0 1 0,1-1 0,-1 0 1,0 1-1,0-1 0,0 1 0,0-1 0,0 0 1,-1 1-1,1-1 0,0 0 0,0 1 0,0-1 1,0 1-1,-2 21 15,2-19-12,-3 15 14,-1 18 32,1 0-1,1 41 1,2-75-45,0 0-1,0 0 0,1 0 1,-1 0-1,0 0 1,1 0-1,-1 0 1,1 0-1,0 0 0,0-1 1,-1 1-1,1 0 1,1 0-1,-1-1 1,0 1-1,2 2 0,-1-3-1,-1 0 0,0-1 0,1 1 0,-1 0-1,0 0 1,1-1 0,-1 1 0,1-1-1,-1 0 1,1 1 0,0-1 0,-1 0 0,1 0-1,-1 0 1,1 0 0,2 0 0,2-1 5,0-1 1,0 1-1,0-1 1,0-1-1,-1 1 1,1-1-1,-1 0 1,0 0 0,9-7-1,149-129 267,-142 124-208,-15 14-39,-11 11 3,-6 6-8,0 0 0,1 2-1,-15 34 1,22-44-20,0 1 0,0 0 0,1-1 1,0 1-1,1 0 0,0 0 0,0 0 0,1 1 0,0-1 1,2 16-1,-1-23-1,-1 1 1,0-1 0,1 0-1,0 0 1,0 0 0,-1 0-1,1 0 1,0 0 0,1 0-1,-1 0 1,0-1 0,0 1-1,1 0 1,-1-1 0,1 1-1,0-1 1,-1 1-1,1-1 1,0 0 0,0 0-1,0 0 1,0 0 0,0 0-1,0 0 1,0 0 0,0-1-1,0 1 1,0-1 0,0 1-1,1-1 1,-1 0 0,0 0-1,0 0 1,0 0 0,1 0-1,-1-1 1,0 1 0,0 0-1,3-2 1,0 1 7,1-1-1,-1 0 1,0 0-1,1 0 1,-1-1 0,-1 0-1,1 1 1,0-2 0,-1 1-1,1-1 1,-1 1-1,0-1 1,0 0 0,5-8-1,-4 4 16,-1-1-1,0 1 0,-1-1 1,0-1-1,0 1 0,-1 0 1,0-1-1,-1 1 0,0-1 1,0 1-1,-1-12 0,0 18-12,0-1 1,0 0-1,-1 0 0,1 0 0,-1 0 0,0 1 0,0-1 0,-1 0 0,1 1 0,-1-1 0,1 1 0,-1-1 0,0 1 0,-1 0 0,1 0 0,0 0 0,-1 0 0,0 0 0,1 0 0,-1 1 0,0 0 0,-1-1 0,1 1 0,0 0 0,-1 0 0,1 1 1,-1-1-1,1 1 0,-1 0 0,-4-1 0,0 0 10,5 2-13,0 0 1,0-1-1,0 1 0,0-1 0,0 0 1,0 0-1,0 0 0,0 0 0,1 0 1,-1-1-1,0 1 0,1-1 0,-4-3 1,6 5-10,0-1 0,1 0 1,-1 0-1,1 1 0,-1-1 0,1 0 1,-1 0-1,1 1 0,0-1 0,-1 1 1,1-1-1,0 1 0,0-1 0,-1 1 1,1-1-1,0 1 0,0-1 1,0 1-1,-1 0 0,1 0 0,1-1 1,-1 1-1,105-43-38,-91 38 28,0 1 0,1 1 1,-1 0-1,1 0 1,19 1-1,-31 2 12,0 0 1,0 0-1,0 0 0,0 0 0,0 1 0,0 0 0,0 0 0,0 0 0,0 0 0,-1 1 0,1-1 0,0 1 1,-1 0-1,1 0 0,-1 1 0,0-1 0,0 1 0,0-1 0,0 1 0,0 0 0,0 0 0,3 6 1,-1-1 18,-1 1 0,-1 0 1,1 1-1,-1-1 1,-1 1-1,0-1 1,0 1-1,0 11 1,-1-1 55,-2-15-42,1-1 1,0 0 0,0 0-1,0 1 1,1-1 0,0 0-1,-1 0 1,1 0 0,1 0 0,-1 0-1,3 5 1,-3-8-32,0-1-1,-1 1 1,1-1 0,0 0 0,0 0-1,0 1 1,0-1 0,0 0 0,-1 0-1,1 0 1,0 0 0,0 0-1,0 0 1,0 0 0,0-1 0,0 1-1,0 0 1,-1 0 0,1-1 0,0 1-1,0 0 1,0-1 0,-1 1-1,1-1 1,0 1 0,1-1 0,20-16 57,-20 16-59,12-11-2,-7 5 0,1 0 0,0 1 0,0 1 0,17-9 0,-23 13 0,0 0 0,1 0 0,-1 0 0,1 0 0,0 1 0,-1-1 0,1 1 0,0 0 0,-1 0 0,1 0 0,-1 0 0,1 0 0,0 0 0,-1 1 0,1 0 0,-1-1 0,1 1 0,-1 0 0,1 0 0,-1 0 0,1 0 0,-1 1 0,3 1 0,16 15 0,-1 0 0,-1 2 0,32 40 0,-28-31 0,-13-18 3,-2 1 1,11 16-1,-17-25-5,-1-1-1,0 0 1,1 1-1,-1-1 1,0 1 0,0-1-1,0 1 1,-1-1-1,1 1 1,-1 0-1,1-1 1,-1 1-1,0 0 1,0-1-1,0 1 1,0 0 0,-1-1-1,1 1 1,-1 0-1,-1 3 1,-8 4-494,4-6-3762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0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90 14672,'0'0'1056,"71"6"-784,27-2 48,17-8-1,2-2-55,-2-7 0,0-3 40,-59 8 8,-7 2-56,11-4 16,3 2-120,-9-2 0,-8 0-88,-15 2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3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355 407 5320,'0'0'8225,"-10"-3"-7490,1 0-544,5 0-94,-1 2 0,0-1 0,1 0 0,-1 1-1,0 0 1,0 0 0,0 1 0,0-1 0,0 1 0,0 0 0,0 0 0,0 1 0,-5 0 0,-1 3 119,0 1 0,0 0 0,0 0 0,1 1 0,0 0 0,1 1 0,-1 0 0,1 1 0,-13 14 0,4-4 129,1 2 0,1 0 0,-17 30-1,23-33-164,1 0 0,1 0-1,1 1 1,0 0 0,1 0 0,2 0-1,-1 1 1,2 0 0,-2 28-1,5-39-118,0 1 0,0-1-1,0 1 1,1 0-1,1-1 1,0 1 0,0-1-1,0 0 1,1 0-1,0 0 1,1 0-1,-1 0 1,2-1 0,-1 1-1,1-1 1,0 0-1,0 0 1,1-1 0,0 0-1,0 0 1,1 0-1,12 8 1,-8-9-10,-1 0-1,1 0 1,0-1-1,0-1 1,0 0-1,0 0 1,1-1 0,-1-1-1,1 0 1,0 0-1,-1-1 1,1-1-1,13-2 1,0 0 33,-1-2-1,0-1 1,0-1-1,-1-1 1,28-13-1,-15 3 56,-2-1-1,0-2 1,-1-2-1,-1-1 1,-1-1-1,40-43 1,-60 56 22,-1-1 0,1-1 1,-2 0-1,0 0 0,10-22 1,-78 198 973,53-139-1081,0 0-1,2 1 0,0 0 1,2 0-1,0 36 0,3-48-16,1-1 0,-1 0 0,2 0 0,5 17 0,-6-24-17,-1 0 1,1 0-1,0 1 0,0-1 1,1-1-1,-1 1 0,1 0 1,0 0-1,0-1 0,0 0 1,0 0-1,1 1 0,6 3 1,-8-6-6,1 0 0,-1 0 1,1 0-1,0 0 0,0-1 1,-1 1-1,1-1 0,0 1 0,0-1 1,0 0-1,-1 0 0,1-1 1,0 1-1,0-1 0,0 1 0,-1-1 1,1 0-1,0 0 0,-1 0 1,1 0-1,-1 0 0,1-1 0,-1 1 1,0-1-1,5-3 0,4-5 30,0-1-1,0 1 0,14-21 1,-13 17 1,16-22 83,-2 0 1,-2-2-1,-1-1 0,-2-1 1,-1 0-1,-3-2 0,-1 0 1,12-52-1,-26 79 176,-8 32-117,2 0-156,1 1 0,1 0-1,0-1 1,2 1 0,0 0 0,1 0-1,0 0 1,2-1 0,0 1-1,1-1 1,1 0 0,7 20-1,-9-32-20,0 1-1,1 0 0,-1-1 0,1 1 1,0-1-1,0 0 0,1 0 0,-1-1 0,1 1 1,0-1-1,1 0 0,-1-1 0,0 1 0,1-1 1,0 0-1,0 0 0,0-1 0,10 3 1,-5-2 8,-1-1 0,1 0 0,0-1 0,0 0 1,-1-1-1,1 0 0,0-1 0,0 0 0,-1-1 1,16-4-1,-9 1 20,-1-2-1,1 0 1,-1-1 0,-1 0 0,0-1-1,0-1 1,0-1 0,-2 0 0,1-1 0,14-16-1,-13 11 52,0-1 0,-1 0-1,-1-1 1,0-1 0,-2 0-1,-1-1 1,12-31 0,-20 47-53,0 0 0,-1 0 0,0 0 0,0 0 0,0 0 0,-1 0 0,0 0 0,0-1 0,0 1 0,0 0 0,-1 0 0,-2-9 0,0 7 22,0-1-1,0 1 0,-1 0 0,0-1 1,-1 2-1,-9-14 0,13 20-58,1-1 0,0 1 0,-1 0 0,1-1 0,0 1 0,-1-1 0,1 1 0,0-1 0,0 1 0,-1-1 0,1 1 0,0-1 0,0 0 0,0 1 0,0-1 0,0 1 0,0-1 0,0 1 0,0-1 0,0 1 0,0-1 0,0 1 0,0-1 0,0 0 0,0 1 0,1-1 0,-1 1 0,1-1 0,13-10 0,-10 9 0,1 1 0,-1-1 0,0 1 0,1 0 0,-1 1 0,5-1 0,-3 1 0,0 1 0,0-1 0,-1 1 0,1 1 0,0-1 0,-1 1 0,1 0 0,-1 0 0,0 0 0,0 1 0,0 0 0,0 0 0,0 0 0,0 1 0,-1-1 0,0 1 0,0 0 0,0 1 0,0-1 0,0 0 0,-1 1 0,0 0 0,0 0 0,0 0 0,3 10 0,1 7 0,0 1 0,-2 0 0,0 0 0,2 46 0,-3-24 0,-2-23 0,-1-10 0,0 0 0,1 1 0,1-1 0,-1 0 0,8 18 0,-9-28 0,1 0 0,-1 0 0,0-1 0,1 1 0,-1 0 0,1-1 0,0 1 0,-1-1 0,1 0 0,0 1 0,0-1 0,0 0 0,0 0 0,0 0 0,0 0 0,0-1 0,0 1 0,1-1 0,-1 1 0,0-1 0,0 0 0,1 1 0,-1-1 0,0 0 0,0-1 0,0 1 0,4-1 0,2 0 0,1-1 0,0 0 0,-1-1 0,0 0 0,13-6 0,-8 2 0,-2 0 0,1-1 0,-1-1 0,0 0 0,-1 0 0,12-14 0,2-5 0,24-38 0,-22 25 0,-3-1 0,22-54 0,-33 68 0,-10 23 0,2-2 0,-1 0 0,0 0 0,0 0 0,-1-1 0,0 0 0,0 1 0,-1-1 0,1-8 0,2 4 0,-4 12 0,0-1 0,0 1 0,1 0 0,-1 0 0,0 0 0,0 0 0,0 0 0,0-1 0,1 1 0,-1 0 0,0 0 0,0 0 0,0 0 0,0 0 0,1 0 0,-1 0 0,0 0 0,0 0 0,0 0 0,1 0 0,-1 0 0,0 0 0,0 0 0,1 0 0,-1 0 0,0 0 0,0 0 0,0 0 0,1 0 0,-1 0 0,0 0 0,0 0 0,0 0 0,1 0 0,-1 1 0,0-1 0,0 0 0,0 0 0,0 0 0,0 0 0,1 0 0,-1 1 0,0-1 0,0 0 0,0 0 0,0 0 0,0 0 0,0 1 0,0-1 0,1 0 0,-1 0 0,0 0 0,0 1 0,0-1 0,0 0 0,0 0 0,0 0 0,0 1 0,0-1 0,17 44 0,15 61 0,-23-71 0,1 0 0,1-1 0,2 0 0,21 37 0,-30-63 0,0-1 0,1 0 0,-1 0 0,1 0 0,1 0 0,-1-1 0,1 0 0,0 0 0,0 0 0,0-1 0,0 0 0,1 0 0,0-1 0,0 0 0,0 0 0,0 0 0,0-1 0,1 0 0,-1-1 0,0 1 0,1-1 0,0-1 0,-1 1 0,1-2 0,-1 1 0,1-1 0,0 0 0,-1 0 0,13-5 0,-6 2 0,-1-2 0,0 0 0,0-1 0,-1 0 0,0-1 0,0 0 0,-1 0 0,0-2 0,0 1 0,-1-2 0,0 1 0,13-20 0,-9 8 0,0 0 0,-2-1 0,0-1 0,-2 1 0,-1-2 0,7-28 0,-14 46 0,0 1 0,-1-1 0,0 0 0,-1 0 0,1 0 0,-2-13 0,1 19 0,0 0 0,0 0 0,-1 0 0,1-1 0,0 1 0,0 0 0,-1 0 0,1 0 0,-1 0 0,1-1 0,-1 1 0,1 0 0,-1 0 0,0 0 0,0 0 0,1 0 0,-1 0 0,0 1 0,0-1 0,0 0 0,0 0 0,0 1 0,0-1 0,0 0 0,0 1 0,0-1 0,0 1 0,0-1 0,-1 1 0,1 0 0,0-1 0,0 1 0,0 0 0,-1 0 0,1 0 0,0 0 0,0 0 0,-1 0 0,1 0 0,0 0 0,0 1 0,0-1 0,-1 0 0,1 1 0,-1 0 0,-6 2 0,0 1 0,0 0 0,1 1 0,0-1 0,0 1 0,0 1 0,0-1 0,1 1 0,0 0 0,0 1 0,1-1 0,-8 13 0,3-4 0,1 0 0,1 1 0,0 0 0,1 0 0,-6 22 0,11-32 0,1 0 0,-1 1 0,1-1 0,1 1 0,-1-1 0,1 1 0,0-1 0,0 0 0,1 1 0,0-1 0,0 1 0,1-1 0,2 7 0,-3-10 0,1 1 0,0-1 0,0 0 0,0 0 0,0 0 0,0 0 0,1-1 0,-1 1 0,1-1 0,0 1 0,-1-1 0,1 0 0,0 0 0,1 0 0,-1-1 0,0 1 0,0-1 0,1 1 0,-1-1 0,1 0 0,-1 0 0,1-1 0,-1 1 0,7-1 0,3 0 0,-1 0 0,0-1 0,0-1 0,0 0 0,1 0 0,-2-1 0,1-1 0,0 0 0,17-9 0,11-9 0,47-32 0,-49 29 0,8-7 0,-27 19 0,0 0 0,1 1 0,40-18 0,-60 29 0,1 1 0,0 0 0,-1-1 0,1 1 0,0 0 0,-1 0 0,1 0 0,0 0 0,0 0 0,-1 0 0,1 0 0,0 0 0,-1 0 0,1 0 0,0 0 0,0 0 0,-1 0 0,1 1 0,0-1 0,-1 0 0,1 1 0,0-1 0,-1 0 0,1 1 0,0-1 0,-1 1 0,1-1 0,-1 1 0,1-1 0,-1 1 0,1-1 0,-1 1 0,0-1 0,1 1 0,-1 0 0,1-1 0,-1 1 0,0 0 0,0-1 0,1 1 0,-1 0 0,0 0 0,0-1 0,0 1 0,0 0 0,0-1 0,0 2 0,0 6 0,1 0 0,-2 0 0,-1 13 0,1-11 0,-2 17 0,0-1 0,1 0 0,2 37 0,0-63 0,0 1 0,0-1 0,0 1 0,0-1 0,0 1 0,0-1 0,0 1 0,0-1 0,0 1 0,0-1 0,1 1 0,-1-1 0,0 1 0,0-1 0,1 1 0,-1-1 0,0 1 0,1-1 0,-1 0 0,0 1 0,1-1 0,-1 0 0,1 1 0,-1-1 0,0 0 0,1 1 0,-1-1 0,1 0 0,-1 0 0,1 1 0,0-1 0,1 0 0,0 0 0,-1 0 0,1-1 0,-1 1 0,1 0 0,-1-1 0,1 1 0,-1-1 0,0 1 0,1-1 0,1-1 0,36-26 0,-36 25 0,36-33 0,-26 24 0,-1 1 0,2-1 0,-1 2 0,1 0 0,1 1 0,17-9 0,-30 17 0,0 0 0,-1 1 0,1-1 0,0 1 0,0-1 0,0 1 0,-1 0 0,1 0 0,0 0 0,0 0 0,0 0 0,0 0 0,-1 0 0,1 1 0,0-1 0,0 1 0,-1-1 0,1 1 0,0 0 0,-1-1 0,1 1 0,0 0 0,-1 0 0,3 2 0,2 3 0,-1-1 0,0 1 0,0 0 0,7 13 0,-9-14 0,1 1 0,-1-1 0,1 0 0,0 0 0,1 0 0,4 3 0,-4-4 0,0-1 0,1 0 0,-1 0 0,1 0 0,-1-1 0,1 0 0,0 0 0,0 0 0,0-1 0,0 0 0,0 0 0,12-1 0,-10 0 0,1-1 0,-1 0 0,1-1 0,-1 0 0,0-1 0,1 1 0,-1-1 0,10-6 0,1-2 0,-1-1 0,0-1 0,0-1 0,-1 0 0,-1-1 0,20-24 0,-9 4 0,0 0 0,-3-1 0,29-56 0,-19 20 0,26-76 0,-53 127 0,2-2 0,-1 0 0,-1 0 0,-1-1 0,5-39 0,-12 49 0,-3 16 0,-5 22 0,-9 31 0,4 0 0,1 1 0,-7 90 0,17-103 0,2-1 0,2 1 0,2 0 0,2-1 0,15 63 0,-12-70 0,-5-16 0,1-1 0,1 0 0,10 24 0,-13-38 0,-1-1 0,1 1 0,0-1 0,0 1 0,1-1 0,-1 0 0,1 0 0,-1 0 0,1 0 0,0 0 0,0-1 0,0 1 0,0-1 0,1 0 0,-1 0 0,1 0 0,-1 0 0,1 0 0,0-1 0,0 0 0,4 1 0,-5-1 48,0-1 1,0 0-1,0 0 1,1 0-1,-1 0 1,0 0-1,0-1 1,0 1-1,0-1 0,0 0 1,0 0-1,0 0 1,0 0-1,0-1 1,0 1-1,0-1 1,2-2-1,-1 1-749,-1 0-1,1 0 1,-1-1 0,0 1-1,0-1 1,3-4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3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 15576,'0'0'1745,"17"-7"-1081,-10 4-584,17-8 228,0 1-1,1 1 1,43-9-1,-1 7 416,0 2 0,74 2-1,-92 7-187,-1 2-1,1 3 0,81 18 1,-119-20-3431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5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133 246 8240,'0'0'7233,"12"6"-6629,36 15 21,-45-20-550,-1-1 0,1 1 0,-1 0 0,1-1 0,-1 0 0,1 0 1,0 0-1,-1 0 0,1 0 0,-1 0 0,1-1 0,-1 1 0,1-1 0,-1 1 0,1-1 0,3-2 0,0 0 105,0-1-1,0 0 1,-1 0-1,7-6 1,0 0 119,2-3 143,-1 0 0,0-1-1,-1-1 1,0 0-1,-1-1 1,-1 0-1,16-33 1,-1 2 1121,-24 45-1321,1-1-1,0-1 0,-1 1 1,0 0-1,0 0 0,0 0 1,0-1-1,0 1 0,0-5 1,-2 9-167,-1 1 1,1-1 0,0 1 0,0 0-1,1-1 1,-1 1 0,0 0 0,0-1 0,1 1-1,-1 0 1,0 4 0,-1 3 50,-86 275 899,10-26-590,17-67-235,-24 71 130,72-227-264,9-21-9,-1 0 1,0 0-1,-2-1 1,-8 16-1,14-28-51,1-1 0,0 0 0,0 1-1,0-1 1,-1 1 0,1-1 0,0 0 0,0 1 0,-1-1 0,1 0-1,0 0 1,-1 1 0,1-1 0,0 0 0,-1 0 0,1 1-1,-1-1 1,1 0 0,0 0 0,-1 0 0,1 0 0,-1 1-1,1-1 1,-1 0 0,1 0 0,0 0 0,-1 0 0,1 0 0,-1 0-1,1 0 1,-1 0 0,1 0 0,0-1 0,-1 1 0,1 0-1,-1 0 1,1 0 0,0 0 0,-1-1 0,1 1 0,-1 0 0,1 0-1,0-1 1,-1 1 0,1 0 0,0-1 0,-1 1 0,1-1-1,-12-21 149,4-5-67,1 0-1,2 0 1,0-1-1,2 0 1,1 0-1,2 0 1,0 0-1,2 0 1,1 0-1,10-39 1,-12 61-61,1 0 1,0 0-1,1 0 0,-1 1 1,1-1-1,0 1 0,0-1 0,1 1 1,0 0-1,0 0 0,0 1 1,0-1-1,11-7 0,-7 7-6,0 0-1,0 0 1,1 1 0,-1 0-1,1 1 1,0 0-1,1 0 1,12-2 0,5 2 1,1 1 0,-1 1 0,1 1 1,0 1-1,34 7 0,81 25 60,-48-8 82,-84-23-64,0-1 1,-1 0-1,1 0 0,11-1 1,10-6-877,-30 5 368,0 0 1,0 0-1,0 0 0,0 0 0,0 0 1,0 0-1,0 0 0,-1-1 1,1 1-1,2-3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6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56 7024,'0'0'5828,"3"-9"-5152,0 3-543,-2 3-71,1 0-1,-1 0 1,0-1-1,0 1 0,0 0 1,0-6-1,-1 9-46,0-1 0,0 1 0,0-1 0,0 1-1,0-1 1,0 1 0,0-1 0,0 1 0,0-1 0,-1 1 0,1-1-1,0 1 1,0 0 0,-1-1 0,1 1 0,0-1 0,-1 1-1,1-1 1,0 1 0,-1 0 0,0-1 0,1 0 17,-1 1-1,0 0 1,0-1 0,0 1 0,0 0 0,0 0-1,0 0 1,-1-1 0,1 1 0,0 0-1,0 0 1,0 1 0,0-1 0,0 0-1,-1 0 1,-23 5 539,1 1 0,0 1 0,-43 18 0,55-19-181,0 0 1,0 1 0,0 0-1,1 1 1,0 0 0,1 1 0,0 1-1,-16 17 1,25-24-282,-1-1 0,1 1 0,0-1 0,0 1 0,0 0 0,0-1 1,0 1-1,1 0 0,-1 0 0,1 0 0,-1-1 0,1 1 0,0 0 0,1 0 0,-1 0 0,0 0 0,1-1 0,-1 1 0,1 0 1,0 0-1,0-1 0,0 1 0,2 3 0,3 6 131,1-1 1,0 1-1,11 14 1,42 46 562,8 11 21,-63-75-733,0-1-1,0 1 1,-1 1 0,0-1 0,0 1 0,-1 0 0,4 16 0,-6-19-40,0 0-1,0 0 0,-1 0 0,0 0 1,0 0-1,-1 1 0,1-1 0,-1 0 1,-1 0-1,1-1 0,-1 1 1,-4 10-1,-3 1 242,-19 27 1,2-6 474,26-38-752,0 0 0,0 1 0,0-1-1,0 0 1,-1 0 0,1 1 0,0-1 0,0 0 0,0 0 0,-1 0 0,1 1 0,0-1 0,0 0 0,-1 0 0,1 0 0,0 0-1,0 0 1,-1 1 0,1-1 0,0 0 0,-1 0 0,1 0 0,0 0 0,-1 0 0,1 0 0,0 0 0,0 0 0,-1 0 0,1 0 0,0 0-1,-1 0 1,1-1 0,-1 1 0,-9-8 199,8 6-234,1 0 0,-1 0-1,1 1 1,0-1 0,0 0 0,0 0 0,0 0 0,0 0 0,0-1 0,0-3 0,2 0-209,0 1 0,0-1 0,0 0 0,1 0 0,3-5 0,-2 3-3005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6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1 186 15272,'8'-7'1361,"31"-13"-586,1 2 0,55-17 0,56 0 702,-91 23-242,88-30 0,-140 39-1288,17-6 385,-13 4-3033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26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9344,'0'0'136,"12"0"-34,269-18 782,-179 10-464,-60 5-13,81 6-1,-100 0-85,0 0-1,0 2 1,0 0 0,44 17-1,-66-21-340,0-1-1,-1 1 1,1 0-1,0 0 1,0-1-1,0 1 0,0 0 1,-1 0-1,1 0 1,0 0-1,-1 0 1,1 0-1,-1 0 1,1 0-1,-1 0 0,1 0 1,-1 0-1,0 0 1,1 0-1,-1 0 1,0 0-1,0 0 1,0 0-1,0 1 0,0-1 1,0 0-1,0 0 1,0 0-1,0 0 1,-1 0-1,1 0 1,0 0-1,-1 1 0,1-1 1,-1 0-1,1 0 1,-1-1-1,0 1 1,1 0-1,-2 1 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7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7328,'0'0'16262,"18"4"-15822,10 3-241,-1-2 0,2 0 0,41 0 0,370 17 2821,-367-10-1467,-73-12-1293,-13 1-331,-21 5-883,5-1-3755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7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 12664,'0'0'2561,"12"1"-2101,67 1 286,0-3 0,115-17 0,26-2 1034,-140 14-811,37 0 982,-85 1-1025,-3 0-3642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8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500 54 10248,'0'0'8673,"5"11"-7759,0-2-749,-2 0-1,1 0 0,-1 1 0,0 0 1,-1 0-1,0-1 0,-1 1 0,0 0 1,-1 14-1,-2 17 498,-3 1-1,-15 61 1,13-77-326,-1 0 0,-1-1 0,-1 0 0,-27 47 0,30-61-198,-1 0-1,-1 0 0,0-1 1,0 0-1,-1-1 0,0 0 1,-1 0-1,0-1 0,0 0 1,0-1-1,-1-1 0,-22 10 1,29-15-88,0 0 0,0-1 0,0 1 0,0-1 0,0 0 0,0 0 0,0-1 0,0 1 0,0-1 0,0 0 1,0 0-1,0-1 0,1 0 0,-1 0 0,0 0 0,1 0 0,-1 0 0,1-1 0,0 0 0,0 0 0,0 0 1,-4-5-1,-4-4 75,0 0 1,1-1-1,1 0 1,0-1-1,-10-18 1,4 4 69,1-1-1,2 0 1,1-1 0,-9-34 0,17 48-90,0-1 1,1 1 0,1-1-1,1 1 1,0-1 0,1 1-1,1-1 1,1 0 0,6-29-1,-6 38-67,0 1-1,1 0 1,0 0-1,0 0 1,1 1 0,-1-1-1,2 1 1,-1-1-1,1 2 1,0-1-1,0 0 1,10-8-1,-6 8-9,0 0 0,0 0 0,1 1-1,-1 0 1,1 1 0,1 0 0,19-6 0,7 4 13,1 1 1,-1 2-1,0 1 1,39 3-1,-69 0-29,433 31 497,-391-28-397,91 0 195,-96-5-270,-40 0 361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9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51 7328,'0'0'5114,"-1"-9"-4339,0-2-1199,-2-20 3880,3 31-3408,0 0 1,0 0-1,0 0 0,-1 0 0,1 0 1,0 0-1,0 0 0,0 0 0,0 1 1,0-1-1,0 0 0,0 0 0,0 0 1,0 0-1,0 0 0,0 0 0,0 0 1,0 0-1,0-1 0,-1 1 0,1 0 1,0 0-1,0 0 0,0 0 0,0 0 1,-3 26 972,-5 114 461,-10 104 224,4-145-1064,-21 179 1377,25-219-1427,7-41-93,0-1 0,-1 28 0,3-33-94,1-10-296,0 0 0,0-1-1,0 1 1,0 0-1,0 0 1,0 0 0,0 0-1,0-1 1,1 1-1,-1 0 1,2 2 0,-1-3-77,0 0 0,-1-1 0,1 1 0,0-1 0,0 1 0,0-1-1,0 1 1,0-1 0,0 1 0,0-1 0,0 0 0,0 0 0,0 1 0,1-1 0,-1 0 0,0 0 0,0 0 0,0 0 0,0-1 0,0 1 0,0 0 0,0 0 0,0-1 0,0 1 0,0 0 0,1-1 0,112-30 645,-33 9-325,1 3-1,93-10 1,-123 21-160,-35 5 37,36-2 1,-23 2 306,-30 3-527,0 0 1,0 0 0,0 0-1,0 0 1,0 0-1,0 0 1,0 0 0,0-1-1,0 1 1,-1 0 0,1 0-1,0 0 1,0 0-1,0 0 1,0 0 0,0 0-1,0 0 1,0 0 0,0 0-1,0 0 1,0 0-1,0 0 1,0 0 0,0 0-1,0 0 1,0 0 0,0 0-1,0 0 1,0-1-1,0 1 1,0 0 0,0 0-1,-19 2-112,-29 2-891,33-3-2677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3:59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0 117 13464,'0'0'6478,"15"-3"-5917,148-19 1113,292-48 2158,-425 64-3460,-3-1 154,-22 5-300,-1 0 0,1 1 0,-1 0-1,1 0 1,8-1 0,-79 28 1124,-3-1-1931,45-17-2889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00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0 120 13056,'0'0'3418,"15"-6"-2749,59-19 388,0 3 0,1 4-1,144-16 1,-170 28-482,41-2 468,-78 7-733,0 1-1,-1 1 1,1 0 0,0 1-1,15 3 1,-26-4-290,-1-1 0,1 0 0,-1 0 1,1 0-1,-1 0 0,1 1 0,0-1 0,-1 0 1,1 1-1,-1-1 0,1 0 0,-1 1 0,1-1 0,-1 1 1,0-1-1,1 1 0,-1-1 0,0 0 0,1 1 1,-1 0-1,0-1 0,1 1 0,-1-1 0,0 1 1,0-1-1,0 1 0,1 0 0,-1-1 0,0 1 0,0-1 1,0 1-1,0 0 0,0-1 0,0 1 0,0-1 1,0 1-1,-1 0 0,1-1 0,0 1 0,0-1 0,0 1 1,-1 0-1,1-1 0,0 1 0,-1-1 0,1 1 1,0-1-1,-1 1 0,1-1 0,0 0 0,-2 2 1,-18 18-3522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01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84 7632,'0'0'8722,"14"1"-7885,42 3 283,99-6 0,106-35 720,-18 1-238,-165 28-762,88 2 0,-132 8-720,39 8 1,-42-5-3053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01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9144,'0'0'8591,"12"-3"-7831,104-18 680,157-10-1,-126 23-219,1 7-1,247 29 1,-376-26-1040,29 5 281,-44-7-422,0 1-1,-1 0 0,1 0 0,0 0 0,-1 1 1,0 0-1,1-1 0,-1 1 0,4 3 1,-6-4-34,0-1 0,-1 1 0,1 0 1,-1 0-1,1-1 0,-1 1 0,1 0 1,-1 0-1,1 0 0,-1-1 0,0 1 1,0 0-1,1 0 0,-1 0 0,0 0 1,0 0-1,0 0 0,0 0 0,0 0 1,0-1-1,0 1 0,0 0 0,0 0 1,-1 0-1,1 0 0,0 0 0,0 0 1,-1 0-1,-12 18-3595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15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27 5416,'0'0'17298,"-10"-5"-16981,-29-14-7,38 19-294,1-1 0,-1 1 1,0 0-1,1-1 0,-1 1 1,1 0-1,-1 0 0,1 0 1,-1 0-1,1 0 0,-1 0 1,0 0-1,1 0 0,-1 0 1,1 0-1,-1 0 0,1 0 1,-1 0-1,0 0 0,1 0 1,-1 0-1,1 1 0,-1-1 1,1 0-1,-1 0 0,1 1 1,-1-1-1,1 0 0,-1 1 1,1-1-1,-1 1 0,1-1 1,0 0-1,-1 1 0,1-1 1,0 1-1,-1-1 0,1 1 1,0-1-1,0 1 0,-1-1 1,1 1-1,0 0 0,0-1 1,0 1-1,0-1 0,0 1 1,0 0-1,-1 2 36,-38 124 761,19-59-533,-24 109 197,19-71-223,6 5 54,4-17 222,12-62 262,3-31-541,-3 5 382,3-6-630,-1-1 0,1 1-1,0 0 1,-1-1 0,1 1 0,-1 0 0,1-1-1,0 1 1,-1-1 0,1 1 0,0 0-1,-1-1 1,1 1 0,0-1 0,-1 1-1,1-1 1,0 1 0,0-1 0,0 1 0,0-1-1,0 1 1,-1-1 0,1 0 0,0 1-1,0-1 1,0 1 0,0-1 0,0 1-1,1-1 1,-1 1 0,0-1 0,0 0 0,4-25-467,3-2-3362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16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20983,'13'-2'-105,"333"-24"-264,-165 28 1831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28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1183 5016,'0'0'1312,"10"-8"-846,6-5-284,18-14 603,45-45-1,-47 34-286,-2 0 0,-1-2 1,28-53-1,58-138 1010,-75 145-969,-27 60-375,57-128 731,-59 126-589,-2-1-1,0 0 0,6-45 0,-16 58 23,1 16-318,0 0 1,0 0-1,-1-1 0,1 1 0,0 0 1,0 0-1,0 0 0,-1 0 0,1 0 1,0 0-1,0 0 0,-1 0 0,1 0 1,0 0-1,0 0 0,-1 0 0,1 0 1,0 0-1,0 0 0,-1 0 0,1 0 1,0 0-1,0 0 0,0 0 0,-1 1 1,1-1-1,0 0 0,0 0 0,0 0 1,-1 0-1,1 0 0,0 1 0,0-1 1,0 0-1,-20 26 224,-6 22-194,3 1 0,2 1 0,2 1 0,2 1 0,2 0-1,3 1 1,2 1 0,3-1 0,-2 70 0,9-109-37,1 0 1,0 0 0,1 0-1,0 0 1,1 0-1,0-1 1,1 1-1,7 14 1,-10-25-1,0-1 0,0 0 0,0 0 0,0 1 0,0-1 0,1 0 1,-1 0-1,1 0 0,-1-1 0,1 1 0,0 0 0,0-1 0,-1 1 0,1-1 0,0 1 0,0-1 0,1 0 1,-1 0-1,0 0 0,0 0 0,1 0 0,-1 0 0,0-1 0,1 1 0,-1-1 0,0 0 0,1 1 1,-1-1-1,1 0 0,-1 0 0,1-1 0,-1 1 0,0-1 0,1 1 0,-1-1 0,0 0 0,1 1 0,-1-1 1,3-2-1,8-4 15,0-1 0,0 0 1,-1 0-1,22-21 1,-32 27-18,15-15 28,0-1 0,0-1-1,-2 0 1,0-1 0,-2-1 0,0 0-1,11-28 1,59-168 211,-47 115-110,-21 61-69,5-11 65,-2-1 0,12-62 0,-5 6 196,-22 84-84,-6 21-25,-4 13-90,-38 76 3,-48 128 0,-16 98-29,73-203-56,-9 4-2,27-72 9,-17 59 0,26-69-10,5-18 12,0 0 0,1 0 1,1 0-1,-2 23 0,3-35-44,1 0 0,0 0 0,0 1 0,0-1-1,0 0 1,0 0 0,0 1 0,0-1 0,0 0-1,0 0 1,0 1 0,0-1 0,0 0 0,0 0-1,0 1 1,0-1 0,0 0 0,0 0 0,0 1-1,0-1 1,0 0 0,1 0 0,-1 1-1,0-1 1,0 0 0,0 0 0,0 0 0,0 1-1,1-1 1,-1 0 0,0 0 0,0 0 0,0 0-1,1 1 1,-1-1 0,0 0 0,0 0 0,1 0-1,-1 0 1,0 0 0,0 0 0,1 0 0,-1 0-1,0 0 1,0 0 0,1 0 0,-1 0 0,0 0-1,0 0 1,1 0 0,-1 0 0,0 0 0,0 0-1,1 0 1,-1 0 0,0 0 0,0 0 0,1 0-1,14-12 187,-11 9-163,32-33 151,-2-1-1,-1-2 1,39-60 0,-18 23 242,-49 68-325,-5 7-75,1 0-1,-1 0 1,0 0-1,1 0 1,-1 0-1,1 0 0,-1 1 1,1-1-1,-1 0 1,1 0-1,0 0 0,-1 1 1,1-1-1,0 0 1,0 1-1,0-1 0,-1 1 1,1-1-1,0 1 1,1-1-1,-1 1 144,-1 7 103,-3 91 82,3 75-52,0-168-289,1 2 15,-1 0 0,1 0-1,1 1 1,3 10-1,-5-17-17,0 0-1,1 0 0,-1 0 1,0 0-1,1 0 0,-1-1 0,1 1 1,-1 0-1,1 0 0,0 0 0,-1 0 1,1-1-1,0 1 0,-1 0 0,1-1 1,0 1-1,0 0 0,0-1 0,0 1 1,-1-1-1,1 0 0,0 1 0,0-1 1,0 0-1,0 1 0,0-1 0,0 0 1,0 0-1,0 0 0,0 0 0,0 0 1,0 0-1,0 0 0,0 0 0,0 0 1,0 0-1,0-1 0,0 1 1,0 0-1,0-1 0,2 0 0,7-6 34,-1 1-1,0-1 1,0-1 0,0 0-1,-1 0 1,0-1-1,-1 0 1,13-19 0,-3 5 15,96-135 426,-95 138-352,-15 17-80,1 0 0,-1-1-1,0 1 1,0-1 0,5-7-1,-8 11-44,0 1-1,0-1 1,0 0 0,0 0-1,0 0 1,0 1-1,0-1 1,0 0-1,0 0 1,1 0-1,-1 1 1,0-1 0,0 0-1,0 0 1,0 0-1,1 0 1,-1 1-1,0-1 1,0 0-1,0 0 1,1 0 0,-1 0-1,0 0 1,0 0-1,1 0 1,-1 1-1,0-1 1,0 0 0,0 0-1,1 0 1,-1 0-1,0 0 1,0 0-1,1 0 1,-1 0-1,0 0 1,0-1 0,1 1-1,-1 0 1,0 0-1,0 0 1,1 0-1,-1 0 1,0 0-1,0 0 1,0 0 0,1-1-1,-1 1 1,0 0-1,0 0 1,0 0-1,0 0 1,0-1 0,1 1-1,-1 0 1,0 0-1,0-1 1,0 1-1,0 0 1,0 0-1,0 0 1,0-1 0,0 1-1,0 0 1,4 22 41,-14 73 35,6-67-74,1 1 0,1 0 1,3 48-1,-1-74-6,1 0 1,-1 0-1,1 0 1,-1 0-1,1 0 0,0 0 1,0-1-1,0 1 1,0 0-1,1 0 1,-1-1-1,1 1 0,0-1 1,-1 0-1,1 1 1,0-1-1,1 0 0,-1 0 1,0 0-1,0 0 1,1-1-1,-1 1 1,1-1-1,0 1 0,-1-1 1,1 0-1,0 0 1,0 0-1,0 0 1,0-1-1,0 1 0,0-1 1,-1 1-1,1-1 1,0 0-1,0-1 0,0 1 1,0 0-1,0-1 1,0 1-1,0-1 1,0 0-1,0 0 0,-1 0 1,6-3-1,22-14 55,0-1-1,-1-1 0,-1-2 1,-1-1-1,-1-1 0,24-28 1,-40 39 38,0 1 1,-2-1 0,1 0 0,6-18 0,-11 48 67,-23 75-19,8-45-114,8-35-30,0-1 1,0 0 0,-1 0 0,-1-1 0,0 1 0,0-1 0,-1 0-1,-1 0 1,1-1 0,-1 0 0,-1 0 0,0-1 0,0 1 0,-14 9 0,22-18 3,-1 0 1,1 0-1,-1 1 1,1-1-1,-1 0 1,1 0-1,-1 0 1,0 0-1,1 0 1,-1 0-1,1 0 1,-1 0-1,0 0 1,1 0-1,-1 0 1,1-1-1,-1 1 1,1 0-1,-1 0 1,1 0-1,-1-1 1,1 1-1,-1 0 1,1-1-1,-1 1 1,1 0-1,-1-1 1,1 1-1,-1-1 1,1 1-1,0-1 1,-1 1-1,1 0 1,0-1-1,0 0 1,-1 1-1,1-1 1,0 1-1,0-1 1,0 1-1,-1-1 1,1 1-1,0-1 1,0 0-1,0 1 1,0-1 0,0 1-1,0-1 1,0 1-1,0-1 1,1 0-1,-1 0 1,1-2 6,1 0 1,0 0 0,0 0 0,0 0 0,0 0 0,0 1 0,0-1 0,1 1 0,-1-1 0,1 1 0,0 0 0,0 0 0,-1 0 0,1 0 0,1 1-1,4-3 1,6-1 23,1 0 0,23-4 0,-20 5-2,-14 3-68,-1 1 1,1 0-1,-1-1 1,1 1-1,0 1 1,-1-1-1,1 0 1,-1 1-1,1 0 1,-1 0-1,1 0 1,-1 0-1,7 3 1,-14-6-1471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17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0 181 8304,'0'0'5848,"15"-12"-5247,-8 7-514,9-9 138,0 1 1,2 1-1,-1 1 1,36-17 0,-8 12 206,0 1 1,1 3 0,0 1 0,1 3 0,0 1 0,0 3 0,1 1 0,-1 3 0,1 2 0,72 12 0,-116-14-385,12 3 364,0 0 0,1-2 1,0 0-1,23-1 0,-38-1-341,0 1-1,0 0 1,0-1-1,0 0 0,0 1 1,0-1-1,0 0 1,-1 0-1,1 0 0,0 0 1,-1 0-1,1-1 1,0 1-1,-1 0 1,2-3-1,8-12-3210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18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1 353 10960,'0'0'4017,"11"-12"-3296,73-81 740,-45 47-524,84-88 1806,-99 106-2156,-20 22-321,1 0 1,0 0-1,0 1 1,0 0-1,8-6 1,-12 11-241,-1 0 1,0-1 0,1 1 0,-1 0 0,0 0 0,1 0 0,-1 0-1,1 0 1,-1 0 0,0 0 0,1 0 0,-1 1 0,0-1-1,1 0 1,-1 0 0,1 0 0,-1 0 0,0 0 0,1 1 0,-1-1-1,0 0 1,0 0 0,1 0 0,-1 1 0,0-1 0,1 0-1,-1 1 1,0-1 0,0 0 0,0 0 0,1 1 0,-1-1 0,0 0-1,0 1 1,0-1 0,0 1 0,0-1 0,0 0 0,1 1-1,-1-1 1,0 0 0,0 1 0,0-1 0,0 1 0,3 19 310,-2 6-37,-2 0 0,-6 47 0,5-54-187,-7 35 249,5-34 2,1 0 0,-1 27-1,4-47-339,1 0-1,-1 0 0,1 0 0,-1 0 0,1 0 0,-1 0 0,1 0 0,0 0 0,-1 0 0,1 0 0,-1-1 0,0 1 0,1 0 0,-1 0 0,1-1 0,-1 1 0,1 0 0,-1-1 0,1 1 0,-1 0 0,0-1 0,1 1 0,-1 0 0,0-1 0,1 1 0,-1-1 0,0 1 0,1-1 0,41-58 401,-27 37-296,20-24 0,-35 46-126,11-14 69,1 1 1,1 0-1,0 1 1,0 1 0,29-19-1,-39 28-51,0 1 0,0 0 0,0 0 0,0 0 0,1 1 0,-1-1 0,0 1 0,0 0 0,1-1 0,-1 2 0,0-1 0,0 0 0,0 0 0,1 1 0,-1 0 0,0 0 0,0 0-1,0 0 1,0 0 0,0 1 0,0-1 0,0 1 0,4 3 0,6 5 67,-1 0 0,0 1 0,17 19 0,-16-16 15,-6-7-27,0 0 0,1-1 0,0 0 0,0 0 0,0 0-1,1-1 1,0 0 0,18 6 0,-20-9-32,0 0-1,0 0 1,0-1 0,0 1 0,0-2-1,1 1 1,-1-1 0,0 0 0,1-1-1,-1 0 1,0 0 0,0 0 0,9-4-1,-2-1-101,0 0 0,-1-1 0,0 0-1,-1-1 1,0-1 0,17-15 0,4-8-4089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22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73 942 6728,'0'0'4664,"2"21"-3780,-2-20-874,4 38 586,-1 0-1,-5 67 1,-27 75 1381,0 1-32,8-40 429,23-157 478,14-98-1939,22-42 91,-22 99-677,-6 22-106,2 0 1,1 1 0,1 1-1,2 0 1,2 1 0,32-45 0,-37 60-95,0 0 1,2 0-1,-1 2 1,27-21-1,-36 31-83,1 0-1,-1 0 1,1 1 0,0-1-1,0 1 1,0 1-1,1-1 1,-1 1 0,1 0-1,-1 1 1,1-1-1,0 1 1,0 0 0,-1 1-1,1 0 1,0 0 0,11 2-1,-16-1-28,-1-1 0,1 1 0,-1 0 0,1 0 0,-1 0 0,1 0-1,-1 0 1,0 0 0,1 0 0,-1 0 0,0 1 0,0-1 0,0 1 0,0-1 0,0 0 0,0 1-1,-1 0 1,2 1 0,0 2 18,0 0 0,-1 1 0,1-1-1,-1 0 1,1 6 0,-2-1 6,0 0 1,0 0-1,0 0 0,-2-1 1,1 1-1,-1 0 0,-1-1 1,1 1-1,-5 9 0,-1-1 65,-1 0 0,-1-1 0,-18 26 0,24-37-64,-1-1 0,0 0 0,0 0-1,0 0 1,0 0 0,-1-1 0,0 0-1,0 0 1,0-1 0,-1 1 0,1-1-1,-1-1 1,-11 4 0,1-2 233,0-1-1,0 0 1,-1-1 0,-23-2-1,53-11-70,5 3-145,-10 4-44,1 1 0,0 0 0,0 0 0,0 0 0,0 1 0,1 0 0,-1 1 0,9-1 0,4 1-10,-1-1-1,0-1 1,0-1-1,0-1 1,36-14-1,-39 14-2,-15 5 0,1-1 0,-1 1 0,1-1 0,-1 0 0,1 0 0,-1 0 0,0 0 0,0-1 0,1 1 0,-1 0 0,0-1 0,2-2 0,53-46-55,-6 1 68,42-45 13,-63 70-9,-26 21-12,1 0 0,-1 0-1,0 0 1,0-1 0,0 0-1,0 0 1,4-6 0,31-57 49,-3-1 1,-3-2 0,-3-2-1,27-96 1,-21-4-79,-21 97 24,-15 72 1,5-15-18,-2-1 0,0 0-1,-1-1 1,0 1 0,-2 0-1,-2-27 1,1 42 6,1 0 17,-1 0-1,0 0 1,0-1-1,0 1 1,-3-6-1,3 10-6,1-1-1,0 0 1,-1 1-1,1-1 1,0 1-1,-1-1 1,1 1-1,-1-1 1,1 1-1,-1-1 0,1 1 1,-1-1-1,0 1 1,1 0-1,-1-1 1,1 1-1,-1 0 1,0 0-1,1-1 1,-1 1-1,0 0 1,1 0-1,-1 0 0,0 0 1,1 0-1,-1 0 1,0 0-1,0 0 1,1 0-1,-1 0 1,0 0-1,1 0 1,-1 0-1,0 1 1,1-1-1,-1 0 0,0 1 1,1-1-1,-1 0 1,1 1-1,-1-1 1,1 1-1,-2 0 1,-1 1-10,0 1 1,0 0 0,0 1 0,0-1-1,-4 6 1,-11 12-18,1-1 5,0-1 0,1 2-1,1 0 1,1 1 0,1 1-1,1 0 1,-17 45 0,17-26-16,0 0 1,-10 86-1,14-72 28,-5 128 60,12-143-23,0-18 18,1 0 0,1-1 1,1 1-1,1-1 0,1 0 0,1 1 1,1-2-1,16 42 0,-21-60-38,1-1-1,-1 1 1,1-1-1,-1 0 0,1 1 1,0-1-1,0 0 0,0 0 1,0 0-1,0 0 1,0-1-1,1 1 0,-1 0 1,0-1-1,1 0 1,-1 0-1,5 2 0,-3-2 10,0 0 0,0-1 0,0 0 0,1 1 0,-1-1 0,0-1 0,0 1 0,0 0 0,0-1 0,0 0 0,4-1 0,2-2 16,1-1 0,-1 1 1,0-2-1,0 1 0,0-2 0,-1 1 1,15-14-1,114-100-31,-121 105 0,-11 9 0,0-1 0,1 2 0,0-1 0,0 1 0,0 0 0,1 0 0,-1 1 0,1 0 0,0 1 0,1-1 0,-1 2 0,12-4 0,-2 4 0,1 0 0,-1 1 0,0 1 0,1 1 0,19 3 0,-22-1 0,35 4 0,-51-7 0,0 0 0,0 0 0,0 0 0,0 0 0,0 0 0,0 0 0,0 0 0,0 0 0,0-1 0,0 1 0,0 0 0,0 0 0,0 0 0,0 0 0,0 0 0,0 0 0,0 0 0,0 0 0,0 0 0,0 0 0,0 0 0,1 0 0,-1 0 0,0 0 0,0 0 0,0 0 0,0-1 0,0 1 0,0 0 0,0 0 0,0 0 0,0 0 0,0 0 0,0 0 0,0 0 0,0 0 0,0 0 0,0 0 0,0 0 0,0 0 0,0 0 0,0 0 0,1 0 0,-1 0 0,0 0 0,0 0 0,0 0 0,0 0 0,0 0 0,0 0 0,0 0 0,0 0 0,0 0 0,0 0 0,0 0 0,0 0 0,0 0 0,0 0 0,-7-4 0,-12-2 0,7 4 0,1 0 0,0 2 0,-1-1 0,1 1 0,0 1 0,-1 0 0,1 1 0,0 0 0,0 0 0,0 1 0,0 1 0,0 0 0,1 0 0,0 1 0,-11 7 0,13-7 0,1 1 0,-1-1 0,1 2 0,1-1 0,-1 1 0,1 0 0,0 0 0,0 1 0,1 0 0,0 0 0,1 0 0,-1 1 0,2-1 0,-1 1 0,1 0 0,0 0 0,1 0 0,-2 14 0,3-12 0,0 0 0,1 0 0,0 0 0,1 0 0,3 21 0,-3-29 0,-1 0 0,1-1 0,-1 1 0,1-1 0,0 0 0,0 1 0,0-1 0,0 0 0,0 1 0,1-1 0,-1 0 0,1 0 0,-1 0 0,1 0 0,0 0 0,0-1 0,0 1 0,0 0 0,0-1 0,0 1 0,0-1 0,1 0 0,-1 0 0,0 0 0,1 0 0,-1 0 0,1-1 0,-1 1 0,1-1 0,-1 1 0,4-1 0,-1 0 0,1-1 0,-1 0 0,1 0 0,-1-1 0,0 1 0,0-1 0,0 0 0,0-1 0,0 1 0,0-1 0,0 0 0,-1 0 0,1 0 0,6-7 0,5-6 0,-1-1 0,17-22 0,-27 32 0,23-33 0,-19 25 0,1 1 0,18-20 0,-27 33 0,0 0 0,0 0 0,0 0 0,0 1 0,0-1 0,0 0 0,0 1 0,0-1 0,0 1 0,0-1 0,0 1 0,0-1 0,0 1 0,1 0 0,-1 0 0,0-1 0,0 1 0,0 0 0,1 0 0,-1 0 0,0 0 0,0 1 0,2-1 0,-1 1 0,1 0 0,-1 0 0,0 0 0,1 0 0,-1 1 0,0-1 0,0 1 0,0 0 0,0-1 0,3 4 0,4 5 0,-1 1 0,0 0 0,9 16 0,-13-20 0,4 6 0,0 0 0,0-1 0,1 0 0,1-1 0,0 0 0,14 12 0,-22-21 0,1 0 0,0 0 0,-1-1 0,1 1 0,0 0 0,0-1 0,0 0 0,0 1 0,0-1 0,0 0 0,0-1 0,1 1 0,-1-1 0,0 1 0,0-1 0,1 0 0,-1 0 0,0 0 0,0-1 0,1 1 0,-1-1 0,0 0 0,0 0 0,0 0 0,0 0 0,0 0 0,0-1 0,0 1 0,0-1 0,0 0 0,-1 0 0,1 0 0,-1 0 0,3-4 0,11-12 0,-1 0 0,-1-1 0,-1-1 0,0-1 0,11-25 0,-11 20 0,2-5 0,-12 24 0,0 0 0,0 0 0,0 0 0,1 0 0,0 1 0,1 0 0,-1 0 0,1 0 0,7-6 0,-11 11 0,-1 1 0,1-1 0,0 1 0,0 0 0,0 0 0,0-1 0,0 1 0,0 0 0,0 0 0,0 0 0,-1 0 0,1 0 0,0 0 0,0 0 0,0 0 0,0 1 0,0-1 0,0 0 0,0 1 0,0-1 0,-1 0 0,1 1 0,0-1 0,0 1 0,0-1 0,-1 1 0,1-1 0,0 1 0,-1 0 0,1-1 0,0 1 0,-1 0 0,1 0 0,-1-1 0,1 1 0,-1 0 0,0 0 0,1 1 0,3 3 0,-1 1 0,0 0 0,0 0 0,2 8 0,-2 0 0,0 1 0,0-1 0,-1 1 0,-1 0 0,-1 0 0,-2 26 0,-1-16 0,-1-1 0,-1 0 0,-11 32 0,14-49 0,-1 0 0,0 0 0,-1 0 0,1-1 0,-1 1 0,0-1 0,-1 0 0,1 0 0,-1-1 0,-1 1 0,-8 6 0,12-10 0,-1 0 0,0 0 0,1-1 0,-1 1 0,0-1 0,0 0 0,0 0 0,0 0 0,0 0 0,0-1 0,-1 1 0,1-1 0,0 1 0,0-1 0,0 0 0,0-1 0,-1 1 0,1 0 0,0-1 0,0 0 0,0 0 0,0 0 0,0 0 0,0 0 0,0 0 0,0-1 0,1 0 0,-6-3 0,4 1 0,-1 0 0,1 0 0,0-1 0,0 1 0,1-1 0,-1 0 0,1 0 0,0 0 0,0 0 0,1 0 0,0-1 0,0 0 0,0 1 0,-1-7 0,3 11 0,0 1 0,-1-1 0,1 0 0,0 1 0,0-1 0,0 1 0,0-1 0,0 0 0,0 1 0,0-1 0,0 1 0,1-1 0,-1 1 0,0-1 0,0 0 0,0 1 0,1-1 0,-1 1 0,0-1 0,1 1 0,-1-1 0,0 1 0,1 0 0,-1-1 0,0 1 0,1-1 0,0 0 0,18-4 0,21 8 0,-16 2 0,-1 1 0,29 12 0,-24-8 0,30 7 0,-47-15 0,0 0 0,0 0 0,0-1 0,0 0 0,0-1 0,0 0 0,0-1 0,0 0 0,0-1 0,0 0 0,0 0 0,-1-1 0,11-5 0,-7 2 0,-1-1 0,-1 0 0,1-1 0,-1-1 0,-1 0 0,0 0 0,0-1 0,12-14 0,72-100 0,-55 68 0,-29 39 0,-8 13 0,-1 1 0,0-1 0,1 0 0,0 1 0,0-1 0,0 1 0,0 0 0,6-4 0,-9 6 0,1 1 0,0 0 0,-1 0 0,1 0 0,0-1 0,-1 1 0,1 0 0,0 0 0,-1 0 0,1 0 0,0 0 0,-1 0 0,1 0 0,0 1 0,-1-1 0,1 0 0,0 0 0,-1 0 0,1 1 0,0-1 0,-1 0 0,1 1 0,-1-1 0,1 0 0,-1 1 0,1-1 0,-1 1 0,1-1 0,-1 1 0,1-1 0,-1 1 0,1-1 0,-1 1 0,0-1 0,1 1 0,-1 0 0,0-1 0,1 2 0,9 27 0,-6-4 0,-1 0 0,-2 0 0,0 1 0,-2-1 0,-5 42 0,4-55 0,2 53 0,0-65 0,0 0 0,0 0 0,0 0 0,-1 1 0,1-1 0,0 0 0,0 0 0,0 0 0,0 0 0,0 0 0,0 1 0,0-1 0,0 0 0,0 0 0,0 0 0,1 0 0,-1 1 0,0-1 0,0 0 0,0 0 0,0 0 0,0 0 0,0 0 0,0 0 0,0 1 0,0-1 0,0 0 0,0 0 0,1 0 0,-1 0 0,0 0 0,0 0 0,0 0 0,0 1 0,0-1 0,0 0 0,1 0 0,-1 0 0,0 0 0,0 0 0,0 0 0,0 0 0,1 0 0,6-5 0,5-12 0,31-56 0,-29 48 0,0 1 0,1 0 0,1 1 0,25-26 0,-40 48 0,0 0 0,0-1 0,0 1 0,0 0 0,0 0 0,0 0 0,0 1 0,1-1 0,-1 0 0,0 0 0,1 1 0,-1-1 0,0 1 0,1-1 0,-1 1 0,1-1 0,-1 1 0,1 0 0,-1 0 0,1 0 0,-1 0 0,1 0 0,1 0 0,-1 1 0,-1 0 0,1 0 0,0 0 0,0 0 0,-1 1 0,1-1 0,-1 1 0,1-1 0,-1 1 0,0-1 0,0 1 0,1 0 0,-1-1 0,0 1 0,0 0 0,-1 0 0,2 2 0,0 2 0,-1-1 0,0 1 0,1-1 0,-2 1 0,1 0 0,-1 0 0,0-1 0,0 9 0,-1-9 0,1 1 0,0 0 0,0-1 0,0 1 0,1-1 0,0 1 0,0-1 0,0 1 0,4 7 0,-5-13 0,0 0 0,0 1 0,1-1 0,-1 0 0,0 0 0,0 1 0,1-1 0,-1 0 0,0 0 0,0 0 0,1 1 0,-1-1 0,0 0 0,1 0 0,-1 0 0,0 0 0,1 1 0,-1-1 0,0 0 0,1 0 0,-1 0 0,0 0 0,1 0 0,-1 0 0,0 0 0,1 0 0,-1 0 0,0 0 0,1 0 0,-1 0 0,1-1 0,14-6 0,12-15 0,-25 21 0,18-20 0,-15 15 0,0 0 0,1 0 0,0 0 0,1 1 0,11-9 0,-17 14 0,1-1 0,-1 0 0,0 1 0,1-1 0,-1 1 0,1-1 0,-1 1 0,1 0 0,0 0 0,-1 0 0,1-1 0,-1 2 0,1-1 0,-1 0 0,1 0 0,0 0 0,-1 1 0,1-1 0,-1 1 0,1-1 0,-1 1 0,0-1 0,1 1 0,-1 0 0,1 0 0,-1 0 0,0 0 0,0 0 0,0 0 0,1 0 0,-1 0 0,0 0 0,0 1 0,-1-1 0,2 2 0,25 40 0,-19-30 0,0 0 0,17 21 0,-21-30 0,-1-1 0,1 1 0,0-1 0,0 0 0,0 0 0,1 0 0,-1-1 0,1 1 0,-1-1 0,1 0 0,0-1 0,7 3 0,0-2 0,0-1 0,0-1 0,0 1 0,0-2 0,-1 0 0,1 0 0,0-1 0,0-1 0,-1 0 0,1 0 0,-1-1 0,12-6 0,-4 1 0,1-1 0,-2-1 0,1 0 0,-2-2 0,30-25 0,-39 30 0,-1 1 0,1-1 0,-1 0 0,-1-1 0,12-18 0,-18 27 0,0 0 0,0 0 0,0 0 0,0 0 0,0 0 0,0 0 0,0 0 0,0 0 0,0 0 0,0 0 0,0 0 0,0-1 0,1 1 0,-1 0 0,0 0 0,0 0 0,0 0 0,0 0 0,0 0 0,0 0 0,0 0 0,0 0 0,0 0 0,0 0 0,0 0 0,0 0 0,0-1 0,0 1 0,0 0 0,0 0 0,0 0 0,-1 0 0,1 0 0,0 0 0,0 0 0,0 0 0,0 0 0,0 0 0,0 0 0,0 0 0,0 0 0,0 0 0,0 0 0,0-1 0,0 1 0,0 0 0,0 0 0,0 0 0,0 0 0,0 0 0,0 0 0,-1 0 0,1 0 0,0 0 0,0 0 0,0 0 0,0 0 0,0 0 0,0 0 0,0 0 0,0 0 0,0 0 0,0 0 0,0 0 0,-1 0 0,-6 4 0,-6 5 0,1 2 0,1 0 0,0 1 0,0 0 0,1 0 0,-10 18 0,15-22 0,0 0 0,1 1 0,0 0 0,1-1 0,0 1 0,0 1 0,1-1 0,0 0 0,0 0 0,0 13 0,2-21 0,0 0 0,0 0 0,-1 0 0,1 0 0,0 0 0,0 0 0,0 0 0,1 0 0,-1 0 0,0 0 0,0 0 0,0-1 0,1 1 0,-1 0 0,0 0 0,1 0 0,-1 0 0,1 0 0,-1 0 0,1 0 0,-1-1 0,1 1 0,0 0 0,-1 0 0,1-1 0,0 1 0,0-1 0,0 1 0,-1 0 0,1-1 0,0 1 0,0-1 0,0 0 0,0 1 0,0-1 0,0 0 0,0 0 0,0 1 0,0-1 0,0 0 0,0 0 0,0 0 0,0 0 0,0 0 0,0 0 0,0-1 0,0 1 0,0 0 0,0 0 0,0-1 0,1 0 0,4-1 0,1-1 0,-1 0 0,0 0 0,0-1 0,10-7 0,1-3 0,-1-1 0,27-32 0,-42 46 0,0-1 0,1 1 0,-1 0 0,0-1 0,1 1 0,-1 0 0,1 0 0,-1 0 0,1 0 0,-1 0 0,1 0 0,0 1 0,0-1 0,-1 1 0,1-1 0,0 1 0,0-1 0,0 1 0,-1 0 0,1 0 0,0 0 0,0 0 0,0 0 0,0 0 0,-1 1 0,1-1 0,0 0 0,0 1 0,-1 0 0,3 0 0,4 3 0,0 1 0,-1-1 0,1 2 0,-1-1 0,7 7 0,3 2 0,4 0 0,1-1 0,0-1 0,1 0 0,0-2 0,1-1 0,35 9 0,-56-17 71,0-1 0,0 1-1,0-1 1,0 0 0,0 1 0,0-1 0,0-1 0,0 1-1,0 0 1,0-1 0,3 0 0,-5 0-439,1 1 0,-1-1 0,0 0 0,1 1 0,-1-1 0,0 0 0,0 0 0,0 0 0,0 0 0,1 0 0,-1 0-1,1-2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23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0 5320,'0'0'9230,"-3"14"-8595,1-5-505,-1 3 46,0 0 0,0-1 0,-1 0 0,-1 0 0,0 0 0,-10 17 0,1-7 297,-1 0-1,0-1 1,-2-1-1,0-1 1,-1 0-1,-1-1 1,-1-1-1,-29 19 0,46-34-349,0 1 0,0-1 0,0 0 0,0 0 0,0 0 0,-1 0 0,-5 1 0,9-2-125,0 0 0,-1 0-1,1 0 1,-1 0-1,1 0 1,-1 0 0,1 0-1,0 0 1,-1 0-1,1 0 1,-1-1 0,1 1-1,0 0 1,-1 0-1,1 0 1,-1-1 0,1 1-1,0 0 1,-1 0-1,1-1 1,0 1 0,-1-1-1,1 1-121,0-1 1,-1 0-1,1 1 0,0-1 0,0 0 0,0 1 0,0-1 0,0 0 1,0 1-1,0-1 0,1 0 0,-1 1 0,0-1 0,0 0 1,0 1-1,1-1 0,-1 1 0,0-1 0,1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27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1 533 6728,'0'0'7422,"14"-9"-6460,-7 4-823,8-5 206,0 0 0,0-2 0,-1 1 0,25-28-1,27-48 2083,57-98 0,-97 144-1593,-24 38-733,2-3 251,1-1-1,-1 1 1,-1-1-1,1 0 1,-1 0 0,-1 0-1,4-11 1,-12 31 585,-2 32-477,2-10-165,1 0 1,0 38-1,5-61-220,1 0-1,0 0 1,0 0 0,1-1-1,1 1 1,0-1 0,1 0 0,0 0-1,0 0 1,9 14 0,-10-21-48,-1-1 0,1 0 1,0 1-1,0-1 0,0 0 1,1-1-1,-1 1 0,1 0 1,-1-1-1,1 0 0,0 0 1,0 0-1,0 0 0,0-1 0,0 0 1,0 1-1,0-2 0,1 1 1,-1 0-1,0-1 0,1 0 1,4 0-1,1 0 12,0-1 0,0 0 0,-1-1 0,1 0 0,-1 0 0,0-1 0,1 0-1,16-8 1,-8-1 32,0 1-1,0-2 1,-2-1-1,1 0 1,-2-1-1,20-23 1,73-109 546,-84 111-404,1-7 95,-20 33-129,0 0 0,1 0 0,1 1 0,13-17 0,-20 25-174,1 1 0,-1-1 0,0 1 0,0 0 0,1-1 0,-1 1 0,0-1 0,1 1 0,-1 0 0,1-1 0,-1 1 0,1 0 0,-1-1 0,0 1 0,1 0 0,-1 0 0,1 0 0,-1-1 0,1 1 0,-1 0 0,1 0 0,-1 0 0,1 0 0,-1 0 0,1 0 0,0 0 0,-1 0 1,1 0-1,-1 0 0,1 0 0,-1 0 0,1 0 0,-1 1 0,1-1 0,-1 0 0,1 0 0,-1 0 0,0 1 0,1-1 0,-1 0 0,1 1 0,-1-1 0,1 0 0,-1 1 0,0-1 0,1 1 0,-1-1 0,0 0 0,0 1 0,1-1 0,-1 1 0,0-1 0,0 1 0,1-1 0,-1 1 0,0-1 0,0 1 0,0-1 0,0 1 0,0 0 0,6 39 253,-6-35-250,0 22-8,0 0 0,-2-1 0,-1 1 0,-1-1 0,-2 0 0,0 0 0,-2 0 0,0-1 0,-2 0 0,-1-1 0,-1 0 0,-1-1 0,-23 32 0,31-48 0,0-1 0,-1 0 0,-9 8 0,14-13 0,0-1 0,1 1 0,-1 0 0,0-1 0,1 1 0,-1-1 0,0 1 0,0-1 0,0 1 0,1-1 0,-1 1 0,0-1 0,0 0 0,0 1 0,0-1 0,0 0 0,0 0 0,0 0 0,0 0 0,0 0 0,0 0 0,0 0 0,0 0 0,0 0 0,1 0 0,-1-1 0,0 1 0,0 0 0,0-1 0,0 1 0,0 0 0,0-1 0,1 1 0,-1-1 0,0 1 0,0-1 0,1 0 0,-1 1 0,0-1 0,0-1 0,0 1 0,0-1 0,1 0 0,-1 0 0,0 0 0,1 0 0,0 0 0,-1 0 0,1 0 0,0 0 0,0 0 0,0 0 0,0 0 0,1-1 0,-1 1 0,0 0 0,1 1 0,1-4 0,15-32 0,-12 28 0,2 1 0,-1-1 0,1 1 0,0 1 0,0-1 0,1 1 0,0 1 0,1-1 0,-1 1 0,1 1 0,1 0 0,15-7 0,-8 6 0,0 1 0,1 0 0,-1 2 0,1 0 0,-1 1 0,32 0 0,11 3 7,-27 1-23,-1-2 0,0-2 0,55-8 0,-83 9-102,1 0-1,-1-1 1,1 0 0,-1 0 0,9-5 0,-3-1-4001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27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16983,'0'0'760,"101"53"-1840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49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1006 6128,'0'0'7980,"14"-9"-7575,-13 8-390,10-6 66,-1 0 0,-1 0 0,1-1 0,-1 0 0,-1-1 0,1 0 0,-1-1 0,-1 1 0,9-15 0,-2-6 246,-2 0 0,-1-1 0,-1 0 1,11-58-1,4-133 1128,-23 194-1257,1 9 42,-1 1 0,-2 0-1,0-1 1,0 1-1,-2-1 1,-5-23 0,2 31 593,1 11-339,-5 21-140,8-15-333,-75 322 511,34-124-360,-3-1-52,-20 80 128,60-257-200,4-21-21,0 1 1,0 0 0,0 0-1,-5 9 1,41-76 292,2 2 0,83-100 1,67-103 110,-59 76-223,-87 130-120,62-111 1,-78 116 2,21-57 0,-39 90-53,-2 0 0,0-1 0,-1 0 0,-1 0 0,-1 0 0,-1-38 0,-1 36-8,0 12-9,0 0 0,0 0 0,-1 1 0,-1-1 0,1 0-1,-1 0 1,-3-8 0,5 17-18,0 0 0,-1 0-1,1-1 1,0 1 0,0 0-1,0 0 1,0 0 0,0 0-1,0-1 1,0 1 0,0 0-1,-1 0 1,1 0 0,0 0 0,0 0-1,0-1 1,0 1 0,-1 0-1,1 0 1,0 0 0,0 0-1,0 0 1,-1 0 0,1 0-1,0 0 1,0 0 0,0 0 0,0 0-1,-1 0 1,1 0 0,0 0-1,0 0 1,-1 0 0,1 0-1,0 0 1,0 0 0,0 0-1,0 0 1,-1 0 0,-7 8 47,-3 14-12,-12 35-15,3 0 0,2 2 0,-17 104 0,26-79-17,2 153 0,9-214-22,1-1 0,1 0 0,1 0 0,13 36 0,-17-56 18,0-1 0,0 1 0,-1 0-1,1 0 1,0-1 0,0 1 0,1 0-1,-1-1 1,0 1 0,0-1 0,1 0-1,-1 1 1,1-1 0,-1 0 0,1 0-1,-1 0 1,1 0 0,0 0 0,0 0 0,-1-1-1,1 1 1,0 0 0,0-1 0,0 1-1,0-1 1,0 0 0,0 0 0,0 0-1,0 0 1,0 0 0,-1 0 0,1 0 0,0-1-1,0 1 1,0-1 0,0 1 0,2-2-1,7-2 18,-1-1-1,0 0 0,0 0 1,17-14-1,0 0 99,-1-1 1,-1-2-1,41-45 0,-56 54 45,-7 7 75,-7 16-112,-7 12-71,1 1 0,-8 30 0,15-43-49,1-1 1,0 1-1,0 0 1,1 0 0,0 0-1,1 0 1,0 0 0,2 15-1,-2-24-5,1 1-1,-1 0 1,1 0-1,-1-1 1,1 1-1,-1 0 1,1-1-1,0 1 1,0 0-1,0-1 1,0 1-1,0-1 1,0 0-1,0 1 1,0-1-1,1 0 0,-1 0 1,1 1-1,-1-1 1,1 0-1,-1 0 1,1-1-1,-1 1 1,1 0-1,0 0 1,-1-1-1,1 1 1,0-1-1,0 0 1,-1 1-1,1-1 1,0 0-1,0 0 1,0 0-1,-1 0 1,1 0-1,3-2 1,-1 2 5,0-1 0,0-1 1,0 1-1,-1 0 1,1-1-1,-1 0 0,1 0 1,-1 0-1,0 0 1,1 0-1,-1-1 0,0 0 1,-1 1-1,1-1 0,0 0 1,2-5-1,-1-1 19,0 0 0,0-1 0,-1 1 1,0-1-1,-1 0 0,0 0 0,-1 0 0,0 0 0,-1 0 0,0 0 0,0 0 0,-1 0 1,0 0-1,-1 0 0,0 0 0,0 0 0,-1 1 0,-1-1 0,0 1 0,0 0 0,0 0 1,-1 0-1,-7-9 0,11 17-15,0 0 1,-1 0-1,1 0 1,0 0-1,-1 0 1,1 0-1,-1 0 0,1 0 1,-1 0-1,1 1 1,-3-2-1,-7-3 122,7 5-76,5 7-25,6 6-13,-2-8-15,1 0 0,-1-1 0,0 1 0,1-1 0,0 0 0,0-1 0,0 1 0,1-1 0,-1-1 0,1 1 0,0-1-1,7 2 1,3-1 0,-1 0-1,0-1 1,34 0-1,-29-3 11,0-2 1,0 0-1,0-2 0,-1 0 1,1-1-1,-1-1 0,-1-1 1,33-18-1,-9 9 93,-43 17-104,0 0 0,0 0-1,0 0 1,0 0 0,0 0-1,0 0 1,1-1 0,-1 1-1,0 0 1,0 0 0,0 0 0,0 0-1,0 0 1,0 0 0,0 0-1,0 0 1,0 0 0,1 0 0,-1 0-1,0 0 1,0 0 0,0 0-1,0-1 1,0 1 0,0 0-1,0 0 1,1 0 0,-1 0 0,0 0-1,0 0 1,0 0 0,0 0-1,0 1 1,0-1 0,0 0 0,1 0-1,-1 0 1,0 0 0,0 0-1,0 0 1,0 0 0,0 0-1,0 0 1,0 0 0,0 0 0,0 0-1,1 0 1,-1 0 0,0 0-1,0 1 1,0-1 0,0 0 0,0 0-1,0 0 1,0 0 0,-1 10 40,-8 12-3,-19 34 19,18-37-32,0-1 1,-9 28-1,12-25-8,-7 22 66,13-40-64,1-1 1,-1 1 0,1 0 0,0 0-1,0-1 1,0 1 0,0 0 0,0 0-1,1-1 1,-1 1 0,1 0 0,0-1-1,1 4 1,-1-6-13,-1 1 0,0-1 0,1 0 0,-1 1 0,1-1 0,-1 0 0,1 0 0,-1 1 0,1-1 0,0 0 0,-1 0 0,1 0 1,-1 0-1,1 0 0,-1 0 0,1 0 0,-1 0 0,1 0 0,0 0 0,-1 0 0,1 0 0,-1 0 0,1 0 0,-1 0 0,1-1 0,-1 1 0,1 0 0,0-1 0,16-6 54,-4-2-37,0-1-1,0 0 1,-1 0-1,-1-1 0,0-1 1,0 0-1,8-13 0,-5 8 75,0 0 0,29-26-1,-42 43-87,0-1-1,-1 0 1,1 1-1,-1-1 1,1 1-1,0-1 1,0 1-1,-1 0 1,1-1-1,0 1 1,0-1 0,-1 1-1,1 0 1,0 0-1,0 0 1,0-1-1,0 1 1,0 0-1,-1 0 1,1 0-1,0 0 1,0 0-1,0 1 1,0-1-1,-1 0 1,1 0-1,0 1 1,0-1-1,1 1 1,0 1 11,1 0 1,-1 0 0,0 0-1,0 1 1,0-1-1,-1 1 1,3 2 0,0 2-27,2 3 25,-1-1 0,-1 1 0,0 1 0,5 16 1,-6-17-19,0-1 0,0 1 1,1-1-1,0 0 0,1 0 1,7 10-1,-10-16 2,0 0 11,1 1 0,0-1 0,0 0 0,0 0 0,0 0 0,6 4 0,-9-6-10,1-1 0,0 0 0,0 1 0,0-1 0,0 0 0,0 0 0,-1 1 0,1-1 0,0 0 0,0 0 0,0 0 0,0 0 0,0 0 0,0 0 0,0-1 0,0 1 0,0 0 0,0 0 0,-1-1 1,1 1-1,0 0 0,0-1 0,0 1 0,-1-1 0,1 1 0,0-1 0,0 1 0,-1-1 0,1 0 0,0 1 0,-1-1 0,1 0 0,-1 0 0,1 1 0,-1-1 0,1 0 0,0-1 0,5-8 27,-1 0 1,0-1-1,0 1 0,-1-1 1,0 0-1,-1-1 0,4-20 1,2-10 44,-8 39-74,0-4 31,1 1 1,0 0-1,0-1 1,0 1-1,1 0 1,4-6-1,-6 10-26,0 1 0,1 0 0,-1-1 1,0 1-1,1 0 0,-1 0 0,1 0 0,-1 0 0,1 0 1,-1 0-1,1 1 0,0-1 0,-1 0 0,1 1 0,0 0 0,0-1 1,-1 1-1,1 0 0,0 0 0,0 0 0,0 0 0,-1 0 1,1 0-1,0 0 0,2 1 0,4 1 1,27 4 26,1-1 1,0-1-1,70-3 1,37-18-631,-119 16-900,-20 1-1451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0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100 650 7432,'0'0'5554,"1"-11"-4980,1-34 0,-2 43-507,0 1 0,0-1 1,0 0-1,0 1 0,0-1 0,0 0 0,-1 1 0,1-1 0,0 1 0,-1-1 0,0 1 0,1-1 0,-1 1 0,0-1 1,0 1-1,-1-2 0,2 2-9,-1 1 1,1 0-1,-1-1 1,0 1-1,1 0 1,-1-1-1,0 1 1,1 0-1,-1 0 1,0 0-1,1 0 1,-1 0 0,0-1-1,0 1 1,1 0-1,-1 1 1,0-1-1,1 0 1,-1 0-1,0 0 1,1 0-1,-1 1 1,0-1-1,0 1 1,-4 1 203,1 0 1,0 1 0,0 0 0,0 0-1,1 0 1,-8 8 0,6-5-80,1 1 0,-1 0 1,1 0-1,0 1 0,0-1 1,1 1-1,0 0 0,1 0 1,-1 0-1,2 0 0,-1 0 1,1 1-1,0 10 0,1-4 12,0 0-1,1 0 1,1 0-1,0 0 1,1-1-1,8 25 1,-10-36-141,0 0 1,0 0 0,1 0-1,-1 0 1,1-1-1,0 1 1,0 0 0,0-1-1,0 1 1,0-1 0,0 0-1,0 0 1,1 0 0,0 0-1,3 2 1,-5-3-23,1 0 0,0-1 0,0 1 1,-1-1-1,1 0 0,0 0 0,0 1 0,0-1 1,-1 0-1,1 0 0,0-1 0,0 1 0,0 0 0,-1-1 1,1 1-1,0-1 0,0 1 0,-1-1 0,1 0 1,-1 0-1,1 0 0,0 0 0,-1 0 0,0 0 1,1 0-1,-1 0 0,0-1 0,1 1 0,0-2 1,2-3 4,0 1 1,-1 0 0,0-1 0,0 0 0,0 0-1,0 1 1,-1-2 0,0 1 0,-1 0-1,1 0 1,-1-1 0,0 1 0,-1 0 0,0-11-1,-1-4 44,0-1-1,-2 1 0,-5-22 1,3 22 63,-16-38 0,4 14 268,1 16 534,40 28-754,3-6-171,0 0 0,-1-2-1,41-19 1,-54 21-3,-1 0 0,0-1 1,0-1-1,-1 0 0,0 0 0,0-1 1,-1-1-1,-1 1 0,17-25 1,-5 2 61,-1-1 0,21-50-1,-24 39 121,-1 0 0,11-51-1,-40 188 377,-73 551-416,61-488-168,-49 162 0,73-312 8,-24 73-24,22-69 18,-1-1 0,0 1-1,-1-1 1,0 0 0,0-1-1,-9 10 1,13-15 6,0-1 1,0 0-1,0 0 0,0 0 1,0 0-1,0 0 0,0 0 1,-1 0-1,1 0 0,0 0 1,-1 0-1,1-1 0,-1 1 1,1 0-1,-1-1 0,1 1 1,-1-1-1,1 0 0,-4 1 1,4-2 0,0 1 1,0-1 0,0 1 0,0 0 0,0-1-1,0 0 1,0 1 0,0-1 0,0 0-1,1 1 1,-1-1 0,0 0 0,0 0 0,0 0-1,1 0 1,-1 0 0,1 0 0,-1 0-1,1 0 1,-2-1 0,0-6 9,-1 0 0,1-1 0,0 1 0,0 0 0,0-14-1,2-1 12,0 0 0,1 0-1,2 1 1,0-1 0,1 1-1,1 0 1,17-42 0,-12 39 14,1 1 0,1 0 0,1 1 0,1 1 1,1 0-1,30-33 0,-35 45-28,1 1 0,0 1 0,0-1 0,0 2 1,1-1-1,1 2 0,-1-1 0,1 2 0,0 0 0,0 0 0,0 1 0,1 1 0,-1 0 0,1 1 0,0 1 0,21 0 1,16 2-213,0 3 0,0 2 0,54 14 0,-83-16 43,82 14-875,-70-12-2413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0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5416,'0'0'0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2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1015 5624,'0'0'5222,"6"-17"-4332,87-201 1575,-66 168-1970,98-195 1658,-92 172-1240,34-108 0,-58 149-548,8-46 0,-15 66-168,-1 0-1,0 0 1,-1 0 0,-1-1-1,1 1 1,-2 0-1,-3-14 1,-1 16 387,0 13-70,-8 22 6,12-20-541,-32 70 407,-46 151 0,2 89-22,-45 124 125,102-367-404,-34 93 292,50-158-192,4-7-181,1 0 1,0 0-1,0 0 1,0 0-1,0 0 1,0 0-1,0-1 1,0 1-1,0 0 0,-1 0 1,1 0-1,0 0 1,0 0-1,0 0 1,0 0-1,0 0 1,0 0-1,0-1 1,0 1-1,0 0 1,0 0-1,0 0 1,0 0-1,0 0 1,0 0-1,0 0 1,0-1-1,0 1 1,0 0-1,0 0 1,0 0-1,0 0 1,0 0-1,0 0 1,0-1-1,0 1 1,0 0-1,0 0 0,0 0 1,0 0-1,0 0 1,0 0-1,0 0 1,0-1-1,0 1 1,0 0-1,0 0 1,0 0-1,1 0 1,-1 0-1,35-90 331,17-25 48,94-153-1,-124 239-292,1 0-1,0 2 0,3 1 1,34-28-1,-52 47-48,24-19 82,-31 25-111,1 0 0,0-1 0,-1 1 0,1 0 0,0 0 0,0 1 0,-1-1 0,1 0 0,0 1 1,0-1-1,0 1 0,0-1 0,0 1 0,0 0 0,2 0 0,-2 1-3,0 1 0,-1-1 0,1 1-1,-1 0 1,0 0 0,1 0 0,-1-1-1,0 1 1,0 0 0,0 1 0,-1-1-1,1 0 1,0 0 0,-1 0 0,1 0 0,-1 4-1,1-1 9,15 60 74,16 57 41,-30-116-122,0 0-1,0-1 0,1 1 0,-1-1 0,1 1 0,1-1 0,-1 0 0,1 0 0,0-1 0,0 1 1,0-1-1,0 0 0,1 0 0,0 0 0,0 0 0,0-1 0,0 0 0,0 0 0,1-1 0,0 1 0,-1-1 1,1 0-1,0-1 0,0 1 0,0-1 0,0 0 0,0-1 0,0 1 0,0-1 0,0 0 0,0-1 0,0 0 1,0 0-1,0 0 0,0 0 0,0-1 0,0 0 0,7-4 0,0-1 3,-1 0 0,0-1 0,0-1 0,0 0 0,-1-1 0,0 0 0,-1 0 0,0-1 0,10-16 0,-10 13 17,-1 0 1,-1 0-1,0-1 0,-1 0 1,-1-1-1,0 0 0,7-31 1,-12 41-11,-1-1 0,1 0 1,-1 1-1,0-1 0,0 0 1,-1 1-1,0-1 1,-3-9-1,4 15-14,-1 0 1,1 0-1,0 0 1,-1 0-1,1 0 1,-1 0-1,0 0 1,1 0-1,-1 0 1,0 0-1,1 0 1,-1 0-1,0 0 1,0 1-1,0-1 1,0 0-1,0 1 1,0-1-1,0 1 1,0-1-1,-1 0 1,0 1 0,0 0-1,1 0 1,-1 1 0,0-1 0,1 0 0,-1 1-1,1-1 1,-1 1 0,0-1 0,1 1-1,-1 0 1,1 0 0,-1 0 0,1 0 0,0 0-1,-1 0 1,1 0 0,0 0 0,-2 2-1,-4 4 3,0 0-1,1 0 1,0 1-1,0 0 0,0 0 1,1 1-1,1-1 0,-1 1 1,1 0-1,1 1 0,0-1 1,0 0-1,1 1 0,0 0 1,0-1-1,1 1 0,1 0 1,-1 0-1,2 0 0,-1 0 1,1-1-1,1 1 0,0 0 1,0-1-1,1 1 1,0-1-1,1 0 0,0 1 1,0-2-1,1 1 0,0-1 1,1 1-1,-1-1 0,2-1 1,-1 1-1,1-1 0,0 0 1,1-1-1,-1 0 0,16 10 1,-13-11 4,0-1 1,0 0 0,1 0-1,-1-1 1,1 0 0,0-1-1,0 0 1,0-1 0,0 0-1,0 0 1,0-1 0,17-3-1,-4-1 57,0-1-1,-1-1 1,1-1-1,35-15 0,-49 17 16,0 0 0,-1 0 0,1 0 0,-1-2-1,12-9 1,-17 12-37,1 0 1,-1-1-1,0 1 0,-1-1 1,1 0-1,-1 0 0,0 0 1,0 0-1,0-1 0,-1 1 1,3-9-1,-1-2 2,0 0 1,-1-1-1,-1 0 0,-1 1 1,0-30-1,-1 41-37,-1 0 1,1 1-1,-1-1 0,0 0 0,0 0 0,0 1 0,-1-1 0,1 0 1,-1 1-1,0-1 0,-1 1 0,1 0 0,-1 0 0,0 0 1,0 0-1,0 0 0,0 1 0,-1-1 0,1 1 0,-1 0 1,0 0-1,0 0 0,-9-4 0,10 6-5,-1 0-1,0 0 1,0 0 0,0 0-1,0 1 1,0 0-1,0-1 1,0 2 0,0-1-1,0 0 1,0 1-1,0-1 1,0 1 0,0 0-1,1 1 1,-1-1 0,0 1-1,-6 3 1,-1 2 0,0 0 1,0 1 0,1 0-1,-13 13 1,15-13-8,0 1 1,0 1-1,1-1 1,1 1-1,-1 1 1,2-1-1,-1 1 0,1 0 1,1 0-1,0 0 1,1 1-1,0 0 0,0-1 1,1 1-1,0 23 1,2-27-5,0 1 1,1-1 0,0 1 0,0-1-1,1 0 1,0 1 0,0-1-1,1 0 1,0 0 0,1-1 0,-1 1-1,2-1 1,-1 0 0,1 0 0,0 0-1,0 0 1,1-1 0,0 0-1,0 0 1,0 0 0,1-1 0,0 0-1,8 4 1,-5-4 3,0-1-1,0 0 1,1 0-1,0-1 1,0-1 0,0 1-1,0-2 1,0 0 0,0 0-1,1-1 1,-1 0-1,0-1 1,0 0 0,0-1-1,16-4 1,-12 2-17,-1-1 0,0 0-1,0-1 1,0-1 0,-1 0 0,1-1 0,-2 0 0,1-1-1,-1 0 1,-1-1 0,12-12 0,7-14-363,-2-2 0,38-68 0,-30 38-3733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29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11656,'0'0'584,"35"61"-768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5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294 728 6632,'0'0'160,"-10"-4"405,2 0-371,4 2-112,0-1-1,1 2 1,-1-1 0,0 0 0,0 1 0,0 0 0,0 0-1,0 0 1,0 0 0,0 1 0,0-1 0,0 1-1,0 0 1,0 0 0,-7 2 0,-1 1 215,1 1 0,-1 0 1,1 0-1,0 2 0,0-1 1,1 1-1,0 1 0,0 0 1,0 0-1,1 1 0,0 0 1,0 0-1,1 1 0,0 1 1,1-1-1,0 1 0,0 0 1,1 1-1,0 0 0,1 0 1,-7 22-1,11-28-192,0-1 1,0 0-1,0 1 1,1-1-1,-1 1 1,1-1-1,0 1 0,1-1 1,-1 1-1,1-1 1,0 0-1,0 1 1,0-1-1,1 0 0,-1 0 1,1 0-1,0 0 1,0 0-1,1 0 1,-1 0-1,1-1 1,-1 1-1,1-1 0,1 0 1,-1 0-1,0 0 1,1 0-1,-1 0 1,7 3-1,-2-2-7,-1 1-1,2-1 0,-1 0 1,0-1-1,1 0 0,-1-1 1,1 1-1,0-2 1,0 1-1,0-1 0,0 0 1,0-1-1,16-1 0,-10-3 11,0 0 0,-1 0 0,1-1-1,-1-1 1,0 0 0,0-1 0,-1-1-1,0 0 1,0-1 0,19-18 0,-1-1 124,-2-2 0,44-58 0,-49 55-104,-2-2 1,-1 0 0,-1-2-1,-3 0 1,17-50 0,-9 6 275,24-129 1,-49 208-397,6-32 193,4-58 1,-10 83-118,1-1-1,-2 1 1,1 0 0,-1 0-1,-1 0 1,0-1-1,0 1 1,-1 1 0,0-1-1,0 0 1,-9-14 0,12 22-70,0 1 1,0-1-1,-1 1 1,1-1-1,0 1 1,-1-1-1,1 1 1,0-1-1,-1 1 1,1 0-1,0-1 1,-1 1-1,1-1 1,-1 1-1,1 0 1,-1-1-1,1 1 1,-1 0-1,1 0 1,-1-1-1,1 1 1,-1 0 0,1 0-1,-1 0 1,0 0-1,1-1 1,-1 1-1,1 0 1,-1 0-1,1 0 1,-1 0-1,0 1 1,1-1-1,-1 0 1,1 0-1,-1 0 1,1 0-1,-1 0 1,1 1-1,-1-1 1,1 0-1,-1 1 1,1-1-1,-1 0 1,1 1-1,-1-1 1,1 0-1,-1 1 1,1-1 0,0 1-1,-1 0 1,-2 3 41,0 1 0,0 0 0,0 0 0,-3 9 1,-12 37 75,2 1 1,3 0 0,-11 74 0,-4 170 130,10-88-43,15-187-144,1 0 0,2 0-1,0 0 1,4 34 0,-4-55-67,0 0 0,0 1-1,0-1 1,0 0 0,0 1 0,0-1 0,0 0 0,0 1 0,0-1 0,0 1-1,0-1 1,0 0 0,0 1 0,0-1 0,0 0 0,0 1 0,1-1 0,-1 0-1,0 1 1,0-1 0,0 0 0,1 1 0,-1-1 0,0 0 0,0 1-1,1-1 1,-1 0 0,0 0 0,1 1 0,-1-1 0,0 0 0,0 0 0,1 0-1,-1 0 1,1 1 0,-1-1 0,0 0 0,1 0 0,14-15 203,13-21-13,24-43 0,18-24 131,-55 82-246,-6 9-8,0 0-1,1 1 1,0 0-1,14-12 1,-23 23-65,-1-1 0,1 0 0,0 1 1,-1-1-1,1 1 0,0 0 0,0-1 1,-1 1-1,1 0 0,0-1 0,0 1 0,0 0 1,-1 0-1,1-1 0,0 1 0,0 0 0,0 0 1,0 0-1,-1 0 0,1 0 0,0 0 1,0 1-1,0-1 0,0 0 0,-1 0 0,1 1 1,0-1-1,0 0 0,0 1 0,-1-1 1,1 1-1,0-1 0,-1 1 0,1-1 0,0 1 1,-1-1-1,1 1 0,-1 0 0,1-1 0,-1 1 1,1 0-1,-1-1 0,1 2 0,2 4 23,0 1 0,0-1-1,0 1 1,1 9 0,1-1-8,14 42 80,8 19 28,-26-74-127,0 0-1,0 0 1,0 0 0,1 0 0,-1 0 0,1 0 0,-1 0-1,1-1 1,0 1 0,-1-1 0,1 1 0,0-1 0,0 0-1,0 0 1,0 1 0,1-2 0,2 3 0,0-2 5,0 0 0,0 0 0,1 0 1,-1-1-1,0 0 0,0 0 0,9-1 1,2-1 9,0-1 0,0-1 0,0-1 1,16-7-1,-10 1 13,0 0-1,-1-2 1,-1-1 0,33-28 0,-20 17 20,-20 15-6,-1-1 1,1 1-1,-2-2 0,1 0 1,-2 0-1,1-1 0,14-24 1,-25 37-49,-1 0 0,1 0 1,0 0-1,0 0 1,0 0-1,0 0 0,0 0 1,0 0-1,-1 0 0,1 0 1,0 0-1,0 0 1,0 0-1,0 0 0,0 0 1,0 0-1,0 0 0,-1 0 1,1-1-1,0 1 1,0 0-1,0 0 0,0 0 1,0 0-1,0 0 0,0 0 1,0 0-1,0 0 0,-1 0 1,1 0-1,0-1 1,0 1-1,0 0 0,0 0 1,0 0-1,0 0 0,0 0 1,0 0-1,0 0 1,0-1-1,0 1 0,0 0 1,0 0-1,0 0 0,0 0 1,0 0-1,0 0 1,0 0-1,0-1 0,0 1 1,0 0-1,0 0 0,0 0 1,0 0-1,0 0 1,0 0-1,0 0 0,0-1 1,1 1-1,-1 0 0,0 0 1,0 0-1,0 0 0,0 0 1,0 0-1,0 0 1,0 0-1,0 0 0,1 0 1,-16 6 25,-16 17-13,7-3-4,0 1-1,2 1 1,-25 32-1,40-46-3,1 1 0,1-1-1,-1 1 1,1 0-1,1 0 1,0 1 0,0-1-1,1 1 1,0 0 0,1 0-1,0 0 1,0 0-1,1 1 1,1 13 0,0-24-5,0 1 1,0 0 0,0 0 0,0 0-1,0 0 1,0-1 0,0 1 0,1 0-1,-1 0 1,0 0 0,1-1 0,-1 1-1,0 0 1,1-1 0,-1 1 0,1 0-1,-1-1 1,1 1 0,0 0 0,-1-1-1,1 1 1,0-1 0,-1 1-1,1-1 1,0 1 0,-1-1 0,1 0-1,0 1 1,0-1 0,0 0 0,-1 0-1,1 1 1,0-1 0,0 0 0,0 0-1,0 0 1,-1 0 0,1 0 0,0 0-1,0 0 1,0 0 0,0-1 0,-1 1-1,1 0 1,0 0 0,0-1 0,0 0-1,7-1 8,-1-1 1,1 0-1,12-9 0,-17 11-9,11-7 9,-1-1 0,0 0-1,-1 0 1,0-1 0,0-1 0,-1 0 0,0 0 0,-1-1 0,0-1 0,-1 0 0,-1 0 0,12-24 0,14-29 332,-26 82-233,0 4-108,0 0 1,2 0-1,19 29 1,-26-44-3,1 0 1,-1-1-1,1 0 1,0 1-1,0-1 1,0-1-1,1 1 1,-1-1-1,1 1 1,0-1-1,0-1 1,0 1-1,0-1 1,1 0-1,-1 0 1,1 0-1,-1-1 1,1 0-1,8 1 1,-6-2 6,0 0 0,0 0 0,0-1 0,1-1 0,-1 1 0,0-1 0,0-1 0,-1 1 0,11-6 0,-2 0 12,0-2 0,-1 0 0,16-13-1,11-8 15,-22 18 21,34-31 0,-52 41-47,0 1 0,0-1 1,0 0-1,0 0 0,0 0 0,-1 0 1,0 0-1,3-5 0,6-14 108,-19 36-51,1 0 0,0 1 0,1 0 0,1 0 0,1 0 0,-7 28 0,10-34-60,1-1 0,0 0-1,0 1 1,0-1 0,1 0 0,1 1-1,0-1 1,0 0 0,0 1-1,1-1 1,0 0 0,1 0 0,0 0-1,0 0 1,0-1 0,1 1 0,6 8-1,-6-12 2,0 1-1,0-1 1,1 0-1,-1 0 1,1-1 0,0 1-1,0-1 1,0 0-1,0-1 1,1 1-1,-1-1 1,1 0-1,-1 0 1,1-1-1,0 1 1,0-1 0,0-1-1,0 1 1,0-1-1,11-1 1,0 0 4,0-1 1,0-1-1,0-1 1,0 0-1,30-13 1,-17 3-8,-1-1 0,0-1 0,48-37 0,68-70 0,-139 117 0,4-1 0,-9 7 0,0-1 0,0 1 0,0-1 0,0 1 0,0-1 0,0 0 0,-1 0 0,1 1 0,0-1 0,0 0 0,-1 0 0,1 0 0,0 0 0,-1 0 0,1 0 0,-1 0 0,1 0 0,-1 0 0,0 0 0,1 0 0,-1 0 0,0-1 0,-1 2 0,0 0 0,0 1 0,1-1 0,-1 0 0,0 1 0,0-1 0,0 1 0,0-1 0,0 1 0,1-1 0,-1 1 0,0 0 0,1-1 0,-1 1 0,0 0 0,1-1 0,-2 3 0,-3 1 0,-15 13 0,1 1 0,1 1 0,-21 27 0,31-35 0,-1 1 0,2 0 0,-1 0 0,2 1 0,0 0 0,0 0 0,-5 24 0,9-30 0,1 0 0,0 0 0,1 0 0,-1 0 0,1 1 0,2 10 0,-2-17 0,0 1 0,0-1 0,1 0 0,-1 1 0,0-1 0,1 1 0,-1-1 0,1 0 0,0 1 0,-1-1 0,1 0 0,0 0 0,0 1 0,-1-1 0,1 0 0,0 0 0,0 0 0,1 0 0,-1 0 0,0 0 0,0-1 0,0 1 0,1 0 0,-1 0 0,0-1 0,0 1 0,1-1 0,-1 1 0,1-1 0,-1 0 0,0 0 0,1 1 0,-1-1 0,1 0 0,-1 0 0,1 0 0,-1 0 0,1-1 0,1 1 0,0-1 0,0 0 0,0 0 0,0-1 0,1 1 0,-1-1 0,-1 1 0,1-1 0,0 0 0,0 0 0,-1-1 0,1 1 0,4-5 0,25-37 0,-26 34 0,10-17 0,-2-1 0,-1 0 0,14-44 0,-14 37 0,-7 17 0,-6 18 0,0-1 0,0 1 0,1 0 0,-1-1 0,0 1 0,0-1 0,0 1 0,0 0 0,0-1 0,0 1 0,0-1 0,0 1 0,0-1 0,0 1 0,0 0 0,0-1 0,0 1 0,0-1 0,0 1 0,0-1 0,0 1 0,0 0 0,-1-1 0,1 1 0,0-1 0,0 1 0,0 0 0,-1-1 0,1 1 0,0 0 0,-1-1 0,-3 13 0,-49 275 0,36-188 0,-17 91 0,23-143 0,-32 88 0,39-128 0,1 1 0,-1-1 0,0 0 0,-1-1 0,1 1 0,-9 8 0,12-14 0,0 0 0,1 0 0,-1 0 0,0 0 0,0 0 0,0 0 0,0 0 0,0-1 0,-1 1 0,1 0 0,0-1 0,0 1 0,0-1 0,-1 1 0,1-1 0,0 0 0,0 1 0,-1-1 0,1 0 0,0 0 0,-1 0 0,1 0 0,0 0 0,-1 0 0,1 0 0,0 0 0,-1-1 0,1 1 0,0 0 0,0-1 0,-1 1 0,1-1 0,0 1 0,0-1 0,0 0 0,0 0 0,0 1 0,0-1 0,0 0 0,0 0 0,0 0 0,0 0 0,0 0 0,0 0 0,1 0 0,-1-1 0,0 0 0,-4-8 0,0 1 0,0-2 0,1 1 0,1 0 0,-1-1 0,-1-11 0,1-2 0,-2-41 0,5 52 0,2 0 0,0-1 0,0 1 0,1 0 0,1 0 0,0 0 0,1 0 0,0 0 0,1 1 0,0-1 0,1 2 0,9-14 0,-6 12 0,1 0 0,0 0 0,1 1 0,1 0 0,-1 1 0,2 1 0,0-1 0,0 2 0,22-12 0,143-60 0,-129 62 0,0-3 0,-1-1 0,58-40 0,-98 57 0,-1 0 0,0 0 0,-1-1 0,1 0 0,5-8 0,-9 11 0,0 0 0,0-1 0,-1 1 0,0 0 0,1-1 0,-1 0 0,-1 0 0,1 1 0,-1-1 0,1-7 0,-2 11 0,1 0 0,-1 1 0,0-1 0,0 0 0,0 1 0,0-1 0,0 0 0,0 0 0,0 1 0,0-1 0,0 0 0,0 1 0,0-1 0,0 0 0,0 1 0,-1-1 0,1 0 0,0 1 0,0-1 0,-1 0 0,1 1 0,-1-1 0,1 0 0,0 1 0,-1-1 0,1 1 0,-1-1 0,1 1 0,-1-1 0,0 1 0,1 0 0,-1-1 0,1 1 0,-1 0 0,0-1 0,1 1 0,-1 0 0,0 0 0,1-1 0,-1 1 0,0 0 0,0 0 0,1 0 0,-1 0 0,0 0 0,1 0 0,-1 0 0,0 0 0,0 0 0,1 1 0,-1-1 0,0 0 0,-4 2 0,1-1 0,0 1 0,0 0 0,0 0 0,0 1 0,0-1 0,-4 4 0,-7 7 0,1 0 0,0 1 0,1 0 0,-16 24 0,24-32 0,1 1 0,0 0 0,0 0 0,1 0 0,0 0 0,0 1 0,1-1 0,0 1 0,0 0 0,1 0 0,0-1 0,1 1 0,-1 0 0,2 9 0,0-11 0,0 0 0,1 0 0,0 0 0,0-1 0,1 1 0,-1-1 0,1 1 0,1-1 0,-1 0 0,0 0 0,8 7 0,-1-1 0,2 1 0,0-2 0,15 12 0,-16-15 0,1 0 0,0-1 0,0 0 0,0 0 0,1-2 0,0 1 0,0-2 0,0 0 0,0 0 0,1-1 0,-1-1 0,1 0 0,13-1 0,-8-1 0,1-1 0,-1-1 0,-1 0 0,1-2 0,0 0 0,-1-1 0,0-1 0,27-14 0,-38 17 109,0 0 0,0-1 0,-1 0 0,1 0 1,-1-1-1,0 1 0,9-14 0,-11 14-928,0-1 0,-1 1 0,0-1 0,0-1 0,3-6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6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0 586 9040,'0'0'6233,"13"2"-5833,6 2-178,0-1 1,0-1-1,0 0 1,0-2-1,27-2 0,-31-1-28,0-1 0,0 0 0,-1-1-1,1-1 1,-1 0 0,0-1 0,-1-1-1,0 0 1,0-1 0,0 0-1,18-18 1,-2-2 247,-1-1-1,-2-2 1,27-41-1,-22 23 372,47-107-1,-42 80-102,-17 29 231,-20 48-917,1 0 0,0-1 0,0 1 1,0 0-1,1 0 0,-1 0 0,0 0 0,0-1 0,0 1 1,0 0-1,0 0 0,0 0 0,0 0 0,0-1 0,0 1 1,0 0-1,0 0 0,0 0 0,0 0 0,1 0 0,-1-1 1,0 1-1,0 0 0,0 0 0,0 0 0,0 0 0,1 0 1,-1 0-1,0 0 0,0 0 0,0 0 0,0 0 0,1-1 1,-1 1-1,0 0 0,0 0 0,0 0 0,0 0 0,1 0 1,-1 0-1,0 0 0,0 0 0,1 1 0,2 7 395,0 18-178,-10 316 837,2-244-815,-3 5 18,-4 0 0,-28 108 0,27-157-108,-2 0 0,-2-1 1,-37 78-1,50-122-125,0-1-1,-1 0 1,-1 0-1,1 0 1,-1-1-1,-10 10 1,13-14-13,-1-1 0,0 1 0,0-1 0,0 1 0,0-1 0,0 0 0,0-1 0,0 1 0,-1-1 0,1 0 0,-1 0 0,1 0 1,-1 0-1,1-1 0,-7 0 0,7 0-7,0 0 0,-1-1 0,1 1 0,0-1-1,-1 0 1,1 0 0,0-1 0,0 1 0,0-1 0,0 0 0,0 0 0,0 0 0,1-1 0,-1 1 0,1-1 0,-1 0 0,1 0 0,0 0 0,0 0 0,0-1 0,1 1-1,-1-1 1,1 1 0,0-1 0,0 0 0,0 0 0,0 0 0,1 0 0,0-1 0,-2-5 0,1 1 9,1 1 1,0-1-1,0 0 1,0 0-1,1 0 0,1-1 1,-1 1-1,2 0 1,-1 1-1,1-1 0,0 0 1,1 0-1,0 1 1,4-9-1,-1 9-14,-1 0-1,1 1 1,0-1-1,1 1 1,-1 0-1,2 1 1,-1 0-1,0 0 1,1 0-1,0 1 1,1 0-1,-1 1 1,10-4-1,6-2 26,1 2 1,-1 0-1,44-6 1,-47 10-9,1 2 1,0 0-1,-1 2 1,1 0-1,0 1 1,-1 2-1,1 0 1,-1 1-1,0 1 1,28 11-1,43 20 436,-91-35-471,-1-1 0,1 0 0,-1 0-1,0 1 1,1-1 0,-1 0 0,1 1 0,-1-1 0,0 0-1,1 1 1,-1-1 0,0 1 0,0-1 0,1 1 0,-1-1-1,0 0 1,0 1 0,0-1 0,0 1 0,1-1 0,-1 1-1,0-1 1,0 1 0,0-1 0,0 1 0,0-1 0,0 1-1,0-1 1,0 1 0,-1-1 0,1 1 0,0-1 0,0 1-1,0-1 1,0 1 0,-1-1 0,1 1 0,0-1 0,-1 1-1,1-1 1,0 0 0,-1 1 0,-6 3-4744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7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20 258 14672,'0'0'888,"4"14"-367,44 174 1613,-32-84-366,1 118-1,-11-177 1508,-2-97-2741,-3 1 1,-8-72-1,3 49-125,1-44 716,14-140 1,-10 248-1041,1 1 0,0 0 0,0-1 0,1 1 0,0 0 0,0 0 0,1 0 0,0 1 0,1-1 0,11-15 0,-14 21-63,1 0 0,0 0 0,-1 0 1,1 0-1,1 0 0,-1 1 0,0-1 0,0 1 1,1 0-1,0 0 0,-1 0 0,1 1 0,0-1 1,0 1-1,0 0 0,0 0 0,0 0 0,0 0 1,0 1-1,0 0 0,0 0 0,0 0 0,0 0 1,0 0-1,0 1 0,0 0 0,7 2 0,-2 0 7,-1 1-1,1 0 0,0 1 0,-1-1 1,0 2-1,0-1 0,0 1 1,-1 0-1,0 1 0,0 0 0,-1 0 1,0 0-1,10 16 0,-13-18-1,0 0 0,0 1 0,-1-1 0,1 1 0,-1 0 0,0 0 0,-1 0-1,0 0 1,0 0 0,0 0 0,-1 0 0,1 0 0,-2 1 0,1-1 0,-1 0 0,0 0-1,0 0 1,0 0 0,-1 0 0,0 0 0,0-1 0,0 1 0,-4 5 0,1-3 4,-1-1 1,1 0-1,-2 0 0,1 0 1,0-1-1,-1 0 1,-1 0-1,1-1 1,-1 0-1,1 0 1,-1-1-1,-1 0 0,1 0 1,-14 3-1,8-2 14,-1-1 0,1-1-1,-1-1 1,0 0-1,0-1 1,-1 0 0,1-1-1,-15-2 1,22 1-56,1 0 0,-1-1 0,1 0 1,0 0-1,-1-1 0,1 0 0,0 0 0,1 0 0,-12-8 1,15 9-6,1 0-1,-1-1 1,0 0 0,1 1 0,-1-1 0,1 0 0,0 0 0,0 0 0,0-1 0,0 1 0,1 0-1,-1-1 1,1 1 0,0-1 0,0 0 0,0 1 0,1-1 0,-1 0 0,1 1 0,0-1 0,0 0-1,1-7 1,4-24-4420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8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9848,'0'0'11935,"14"-2"-11448,177-9 778,267 5 630,-399 6-1654,50 4 249,-96-2-401,0 0 0,0 1 0,-1 0 0,1 1 0,-1 0-1,17 9 1,-26-11-29,1 0-1,-1 1 0,1 0 1,-1-1-1,0 1 0,0 1 1,-1-1-1,1 0 1,0 1-1,2 4 0,15 17-3744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9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7832,'0'0'12057,"12"-1"-11461,100-4 646,92-7 858,-165 5-1598,0 3-1,1 1 0,74 5 1,-43-1 175,-39-2 444,-38 0-1183,-5 2-540,-22 8-215,4-1-3191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4:59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12160,'0'0'1556,"16"-2"-1215,-2 0-278,193-23 1346,-144 21-758,-23 0 209,0 1 0,0 3 1,69 8-1,-55-2 1040,-22-9-4635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0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1022 8744,'0'0'6389,"8"-12"-5616,110-221 2303,-24 44-713,-71 146-1875,30-59 1265,112-161 0,-148 240-1450,0 1 0,2 1 0,0 0 1,38-30-1,-51 46-243,1 0 0,0 1 0,0 0 0,1 0 0,-1 1 1,1 0-1,-1 0 0,1 0 0,0 1 0,0 0 0,0 1 0,1 0 1,-1 0-1,0 1 0,0 0 0,1 0 0,-1 1 0,0 0 1,0 1-1,14 3 0,-12-2-17,0 1 0,1 1 0,-1-1 0,-1 1 1,1 1-1,-1 0 0,0 0 0,0 1 0,9 9 0,-13-11-23,-1 0 0,0 1-1,0-1 1,0 1 0,-1 0-1,1 0 1,-1 0-1,-1 0 1,0 1 0,1-1-1,-2 1 1,1-1 0,-1 1-1,0 0 1,0 0 0,-1 6-1,0-5 0,-1-1-1,1 0 1,-2 0 0,1 0-1,-1 0 1,0 0-1,0 0 1,-1 0-1,0-1 1,0 1 0,-6 8-1,2-6 3,1 0-1,-1-1 1,-1 0-1,0 0 1,0-1-1,-1 0 1,-9 6 0,4-3 12,-2-2 0,1 0 0,-1-1-1,0 0 1,0-1 0,-1-1 0,0-1 0,0 0 0,-25 2 0,24-7 44,0 0-1,0-1 1,0-1-1,0 0 1,0-2-1,1 0 0,-19-8 1,11 4 111,24 9-185,1 0-1,0 0 0,-1 0 0,1 0 0,-1 0 0,1 0 1,0-1-1,-1 1 0,1 0 0,-1 0 0,1 0 0,0-1 1,-1 1-1,1 0 0,0-1 0,0 1 0,-1 0 0,1 0 0,0-1 1,0 1-1,-1-1 0,1 1 0,0 0 0,0-1 0,0 1 1,-1-1-1,2 1-12,-1 0 1,0 0-1,1 0 0,-1-1 1,0 1-1,1 0 1,-1 0-1,0 0 1,1 0-1,-1 0 0,1 0 1,-1 0-1,0 0 1,1 0-1,-1 0 1,0 0-1,1 1 0,-1-1 1,0 0-1,1 0 1,-1 0-1,0 0 1,1 0-1,-1 1 0,0-1 1,1 0-1,-1 0 1,0 1-1,0-1 1,1 0-1,-1 1 0,21 18-545,-12-7-3204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1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10248,'0'0'4582,"21"-2"-3902,325-44 1233,381 13 1025,-578 36-1567,178 27 0,-309-27-766,-16-3 160,-6-1-170,-5-1-493,-5 0-329,0 1 0,0 1-1,0 0 1,-1 1 0,-22 4 0,25-3-1826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2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12552,'0'0'2633,"7"15"-2057,9 22-149,-2 2-1,-1-1 1,9 51-1,6 230 2324,-32-202-902,5-102-551,0-11 27,-5-17-873,-26-148 482,-15-78-234,39 201-418,-3-73 0,9 107-258,-1-2 4,1 0 1,0 0 0,0 0-1,1 0 1,0 0-1,0 0 1,0 1 0,1-1-1,-1 0 1,1 1-1,1-1 1,-1 1 0,1 0-1,0-1 1,0 1 0,5-5-1,8-12 78,-13 17-82,0 0 0,0 1 0,0 0 0,1-1 0,0 1 1,0 0-1,0 1 0,1-1 0,7-4 0,1 1 21,0 1-1,1 0 1,-1 1-1,1 0 1,1 1-1,-1 1 1,0 0-1,1 1 1,0 1-1,19 0 1,-25 1-24,0 1 0,0 0 0,-1 0 0,1 1 0,0 0 0,0 1 0,-1 0 0,1 0 1,-1 1-1,0 0 0,0 0 0,0 1 0,-1 0 0,0 0 0,0 1 0,0 0 0,11 12 0,-2 1 35,-5-7-28,-2 0 0,1 0 0,10 20 1,-18-29-23,0 0 0,-1 0 0,1 1 1,-1-1-1,0 0 0,0 1 0,0 0 0,0-1 1,-1 1-1,0-1 0,0 1 0,1 0 1,-2-1-1,1 1 0,0 0 0,-1-1 1,0 1-1,0-1 0,0 1 0,-2 3 0,-2 3 6,-1 0 0,0-1-1,-1 0 1,0 0 0,-1 0-1,1-1 1,-2 0 0,1-1-1,-18 12 1,14-11 5,-1 0-1,1-1 1,-2-1-1,1 0 1,-1-1-1,0 0 1,-18 3-1,9-5 46,1 0-1,-1-1 1,0-2-1,-44-4 1,51 0 44,16 4-101,0 0-1,0 0 0,-1 0 1,1-1-1,0 1 1,0 0-1,0 0 0,0 0 1,0 0-1,0 0 0,-1 0 1,1 0-1,0-1 0,0 1 1,0 0-1,0 0 1,0 0-1,0 0 0,0 0 1,0-1-1,0 1 0,0 0 1,0 0-1,-1 0 0,1 0 1,0-1-1,0 1 1,0 0-1,0 0 0,0 0 1,0 0-1,1-1 0,-1 1 1,0 0-1,0 0 1,0 0-1,0 0 0,0 0 1,0-1-1,1 1 1,0-1 1,0 0-1,1 1 0,-1-1 1,0 1-1,0 0 0,1 0 1,-1-1-1,0 1 0,0 0 1,1 0-1,-1 0 0,0 0 0,1 0 1,-1 0-1,0 1 0,0-1 1,1 0-1,1 1 0,28 8-20,0 1 0,-1 1 0,0 2 0,-1 1 0,0 1 0,41 30 0,-57-35 0,0 1 0,-1 1 0,0 0 0,-1 1 0,0 0 0,-1 1 0,-1 0 0,0 0 0,0 1 0,-2 0-1,0 1 1,-1-1 0,0 1 0,-1 1 0,3 21 0,-8-35 18,0-1 0,0 0 0,-1 0 0,1 1-1,-1-1 1,1 0 0,-1 0 0,0 0 0,1 0 0,-1 0 0,-1 0 0,1 0-1,0 0 1,0 0 0,-1 0 0,1-1 0,-1 1 0,1 0 0,-1-1 0,0 1-1,1-1 1,-3 2 0,-4 2 10,0 0 0,0 0 0,-16 6 0,1-2 37,1-2 0,-1-1 0,0 0 0,-1-2 0,0 0 0,-40 0 0,44-5 25,0 1 0,-1-2 0,1-1 0,0-1 0,0 0 0,1-1 0,-1-2 0,-21-9 0,39 15-63,-1 0-1,0 0 1,1 0 0,-1-1 0,1 1-1,-1-1 1,1 0 0,0 0-1,0 0 1,0 0 0,0 0 0,0 0-1,0 0 1,0-1 0,1 1-1,-3-5 1,4 5-26,0 0 0,0 0-1,0-1 1,0 1 0,0 0 0,0 0-1,1-1 1,-1 1 0,1 0 0,0 0-1,0 0 1,-1 0 0,1 0 0,1 0-1,-1 0 1,0 0 0,0 0 0,1 0-1,-1 1 1,1-1 0,3-2 0,98-95-1393,-75 73-2167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2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16 9944,'0'0'6601,"11"-2"-5993,0-1-505,6 0 270,0 0 0,1 0 0,-1 2 0,26 1 0,-38 0-245,-1 0-1,1 1 1,-1 0-1,1 0 1,-1 0-1,0 1 1,1 0-1,-1 0 1,0 0-1,6 4 1,-8-5-52,0 1 0,0 0 0,0 1 1,0-1-1,0 0 0,0 0 0,-1 1 1,1-1-1,-1 1 0,0 0 1,1-1-1,-1 1 0,-1 0 0,1 0 1,0 0-1,0-1 0,-1 1 0,0 4 1,1 2 42,-2 0 0,1 0 1,-2 0-1,1 0 0,-1 0 1,0 0-1,-1 0 1,0 0-1,-5 9 0,3-6 1,-2 0 1,0 0-1,0-1 0,-1 0 0,-16 17 0,8-12 81,-2 0 1,0-2-1,-1 0 0,0-1 0,-1-1 0,-37 16 0,40-25 209,17-5-4,9-1-210,22-6-15,0 2-1,1 2 1,0 1 0,34-1-1,-9 1 88,-32 3-103,29 3 1,-31-1-134,-1 0 0,25-4 1,12-3-495,-38 4-3149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5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6328,'0'0'6218,"11"3"-5690,-6-1-449,-1-1-37,-1 0-1,0 0 0,1 0 1,-1 0-1,1-1 0,-1 1 1,1-1-1,-1 0 0,1 0 1,-1 0-1,1 0 0,0-1 0,-1 1 1,0-1-1,1 0 0,-1 0 1,1 0-1,-1 0 0,0-1 1,6-3-1,12-11 236,0-1 0,-1-1 0,0-1 0,-2 0 0,17-24-1,70-118 1011,-57 67-291,-39 75-521,-9 18-439,0 0 1,1 1-1,-1-1 1,0 0-1,0 0 1,0 1-1,0-1 1,1 0-1,-1 0 1,0 1 0,0-1-1,0 0 1,-1 0-1,1 1 1,0-1-1,0 0 1,0 1-1,0-1 1,-1 0-1,1 0 1,0 1-1,-1-1 1,1 1-1,-1-2 1,0 2-19,0 0 1,0 1 0,0-1 0,0 0-1,0 1 1,0-1 0,0 0-1,0 1 1,0-1 0,0 1-1,0 0 1,1-1 0,-1 1 0,0 0-1,0-1 1,1 1 0,-2 1-1,-15 18 86,0 10-29,2 0 0,2 0 0,1 1-1,-14 53 1,23-72-45,0 0-1,2 1 1,-1-1-1,1 1 1,1-1-1,0 1 1,4 21-1,-3-28-4,0-1 1,0 0-1,1 1 1,-1-1-1,1 0 1,1 0-1,-1 0 1,1 0-1,0-1 1,0 1-1,0-1 1,0 0-1,1 1 1,0-2-1,0 1 1,0 0-1,0-1 1,1 0-1,7 5 1,-7-6 3,-1-1 0,0 0 0,1 0 0,-1 0 0,1 0 1,-1-1-1,1 1 0,-1-1 0,1-1 0,-1 1 0,1 0 1,-1-1-1,0 0 0,1 0 0,-1 0 0,0-1 0,1 0 0,-1 0 1,0 0-1,0 0 0,-1 0 0,5-4 0,11-7 88,-2-1 0,0 0 0,17-19 0,-28 27-83,26-27 221,-2-2 0,-1-1 0,28-45 0,-54 75-181,2-1 1,-1 1 0,0 0-1,1 0 1,0 1 0,1-1-1,7-5 1,-10 12-19,-4 6-31,-4 10-2,-76 180-78,75-186 52,4-7 5,0 0-1,0 1 1,0-1-1,0 0 1,1 1-1,0-1 1,0 1-1,-1 8 1,2-13 0,0 1-1,0-1 1,0 0-1,0 0 1,0 0-1,0 0 1,0 1 0,0-1-1,0 0 1,0 0-1,0 0 1,1 1 0,-1-1-1,0 0 1,0 0-1,0 0 1,0 0 0,0 0-1,0 1 1,1-1-1,-1 0 1,0 0 0,0 0-1,0 0 1,0 0-1,1 0 1,-1 0 0,0 0-1,0 0 1,0 1-1,0-1 1,1 0-1,-1 0 1,0 0 0,0 0-1,0 0 1,1 0-1,-1 0 1,0 0 0,0 0-1,0 0 1,1-1-1,-1 1 1,0 0 0,0 0-1,0 0 1,0 0-1,1 0 1,-1 0 0,0 0-1,0-1 1,13-6 48,10-10 31,40-39-1,-50 43-23,1 0 0,0 0 0,1 1 0,0 1 0,1 0 1,0 2-1,30-15 0,-45 24-51,0 0 0,0-1 0,0 1 0,0 0 0,0-1 0,0 1 0,0 0 0,0 0 0,0 0 0,0 0 1,0 0-1,0 0 0,0 0 0,0 1 0,0-1 0,0 0 0,0 0 0,0 1 0,0-1 0,0 1 0,0-1 0,0 1 1,0-1-1,-1 1 0,1-1 0,0 1 0,0 0 0,0-1 0,-1 1 0,1 0 0,-1 0 0,2 1 0,0 3-6,1 0 0,-1 0 0,0 0 0,-1 0 1,2 7-1,3 7-12,3 6-55,-1 0 1,0 1 0,-2 0-1,-1 0 1,3 43-1,-8-68 61,0-1 0,0 0 0,0 1 0,0-1 0,0 0 0,0 1 0,0-1 0,0 0 0,0 1 0,0-1 0,0 0 0,0 1 0,0-1 0,0 0 0,0 1 0,0-1 0,0 0 0,0 1 0,0-1 0,-1 0 0,1 1 0,0-1 0,0 0 0,0 0 0,0 1 0,-1-1 0,1 0 0,0 0 0,0 1 0,-1-1 0,1 0 0,0 0-1,-1 0 1,1 1 0,0-1 0,0 0 0,-1 0 0,1 0 0,0 0 0,-1 0 0,1 0 0,0 0 0,-1 1 0,-12-8-1807,10 4-18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29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7432,'0'0'0,"93"-24"272,-24 14 120,9 8 88,5-2 8,-7 4 24,1 0 8,-2 4-32,-3 2 0,3 12-296,-21-6-8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4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406 650 5016,'0'0'4929,"-5"-12"-4329,2 3-455,2 6-93,0-1 0,0 0-1,0 1 1,-1 0 0,0-1 0,1 1-1,-1 0 1,0 0 0,-1 0-1,1 0 1,0 0 0,-1 0-1,0 1 1,0-1 0,1 1-1,-1 0 1,-1 0 0,1 0-1,0 0 1,-7-3 0,0 3 91,0 0 1,0 0-1,0 1 1,0 0 0,0 1-1,0 0 1,0 0 0,0 1-1,0 1 1,0-1-1,0 2 1,0-1 0,1 2-1,-1-1 1,1 1-1,-11 6 1,3 0 149,-1 1 0,1 1-1,1 1 1,0 0 0,1 1 0,1 0 0,-14 18-1,25-28-185,1-1 0,-1 1 0,1-1 0,0 1-1,0 0 1,0 0 0,0 0 0,1 0-1,0 0 1,-1 0 0,2 1 0,-1-1 0,0 0-1,1 7 1,0-8-41,0 0 0,1-1 0,-1 1 0,1-1 0,0 1 0,0-1 0,-1 0 0,2 1 0,-1-1 0,0 0 0,0 0 0,1 0 0,-1 0 0,1 0 0,0 0-1,0 0 1,-1 0 0,1 0 0,0-1 0,1 1 0,-1-1 0,0 0 0,0 1 0,1-1 0,-1 0 0,4 1 0,7 2 102,1-1 0,-1 0 0,0-1 0,1 0 0,0-1 0,26-2 0,-20-1-20,-1 0-1,1-1 0,-1-1 1,27-10-1,-35 9-78,0 0 0,0-1-1,-1 0 1,0-1 0,0 0-1,-1-1 1,1 0-1,-2 0 1,1-1 0,-1 0-1,0-1 1,-1 1 0,0-1-1,-1-1 1,7-15 0,-4 7 22,-1 0 0,-1-1 1,-1 0-1,0 0 1,-2 0-1,0 0 1,-1-1-1,-1-27 1,-4-5 105,-3 1 0,-2-1 1,-3 1-1,-16-54 0,20 89-89,0 0 0,-1 0 0,0 0 0,-1 1 0,-1 0 0,-20-26 0,28 41-100,1 1 0,-1-1-1,1 0 1,-1 1-1,0-1 1,1 1 0,-1-1-1,0 1 1,1-1 0,-1 1-1,0 0 1,0-1 0,1 1-1,-1 0 1,0 0-1,0-1 1,0 1 0,0 0-1,1 0 1,-1 0 0,0 0-1,0 0 1,0 0 0,0 0-1,1 0 1,-1 1 0,0-1-1,0 0 1,0 0-1,1 1 1,-1-1 0,0 0-1,0 1 1,1-1 0,-1 1-1,0-1 1,1 1 0,-1-1-1,1 1 1,-1-1 0,0 1-1,1 0 1,-1-1-1,1 2 1,-4 2 8,1 0 0,0 0 0,0 1 0,1-1 0,-1 1 0,-1 5 0,-2 7 7,2 0 0,0 0 0,1 0 0,1 1-1,-1 22 1,8 90 48,1-78-23,2 0 1,16 53-1,38 97 247,-43-143-127,-19-59-165,3 12 142,1-1 0,1 1 0,0-1 0,11 20 0,-16-31-134,1 0 0,-1 1 0,0-1 0,0 0 0,1 1 0,-1-1 0,0 0 0,1 0 0,-1 1 0,1-1 0,-1 0 0,0 0 0,1 1 0,-1-1 0,1 0 0,-1 0 0,1 0 0,-1 0 0,0 0 0,1 0 0,-1 0 0,1 0 0,-1 0 0,1 0 0,-1 0 0,1 0 0,-1 0 0,1 0 0,-1 0 0,0 0 0,1 0 0,-1-1 0,1 1 0,-1 0 0,0 0 0,1-1 0,-1 1 0,1-1 0,13-13-2140,-12 11 167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4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12960,'0'0'3885,"2"11"-3300,10 156 1046,-8 162 963,-10-89-255,3-224-2069,3-13-186,-1-1 0,0 1 0,1-1 1,-1 1-1,1-1 0,0 1 0,0-1 0,0 1 0,0-1 1,0 1-1,1 0 0,-1-1 0,1 1 0,0-1 1,-1 0-1,1 1 0,0-1 0,3 4 0,2 1 519,-6-5-548,1-1-1,0 0 1,0 0 0,0 0 0,-1-1 0,1 1-1,0 0 1,0 0 0,0 0 0,0-1-1,0 1 1,0 0 0,1-1 0,-1 1-1,0-1 1,0 1 0,0-1 0,1 0-1,-1 1 1,0-1 0,0 0 0,1 0-1,-1 0 1,0 0 0,0 0 0,2 0-1,59-10 416,-22 3-133,0 1 0,77 1 1,-101 4-226,-14 1-83,0-1-1,0 1 1,-1 0 0,1 0 0,0 0-1,0 0 1,0 0 0,0 0 0,0 1-1,0-1 1,0 1 0,0-1 0,0 1-1,0 0 1,1 0 0,-35-12-1584,17 7-2367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5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14568,'0'0'1766,"10"3"-1109,138 33 1188,12 2 645,-149-35-1892,0 0 1,0-1-1,1 0 1,22 0-1,-34-2-490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5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12360,'0'0'2865,"13"1"-2345,37 5-98,126 11 1320,-144-16-1306,35 3 545,-61-3-713,1 0 0,-1 0 1,1 1-1,-1 0 0,0 0 0,0 0 0,9 6 0,-14-8-207,0 0 0,-1 1 0,1-1 0,0 1 0,-1-1 0,1 0 0,-1 1 0,1-1 0,-1 1 0,1-1 0,-1 1 0,1 0 0,-1-1 0,1 1 0,-1 0 0,0-1 0,1 1 0,-1 0 0,0-1 0,0 1 0,0 0 0,1-1 0,-1 1 0,0 0 0,0-1 0,0 1 0,0 0 0,0 0 0,0-1 0,0 1 0,-1 0 0,1 0 0,0-1 0,0 1 0,0 0 0,-1-1 0,1 1 0,0 0 0,-1-1 0,1 1 0,-1 0 0,-19 18-3221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5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13360,'0'0'3965,"14"6"-3225,9 4-462,0-2 0,1 0 0,0-1 0,33 4 0,269 42 2124,-247-38-1709,25 5 796,-97-19-1467,6 2 623,-9 2-3494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6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11448,'0'0'3428,"11"-5"-2479,17-7-326,1 1 1,0 2 0,58-12-1,345-5 1901,-51 41-1055,-201-5-832,-108-6-212,1 3 1,82 19 0,-113-18 120,58 3 0,-87-10-343,-2 1 223,-19 1-180,-23 0-272,-6 0-3326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08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559 787 7136,'0'0'6120,"0"-12"-5519,-1-37 8,1 47-481,0-1-1,-1 0 1,1 0 0,-1 0-1,0 0 1,0 1-1,0-1 1,0 1 0,-1-1-1,1 0 1,0 1 0,-1 0-1,0-1 1,0 1-1,0 0 1,0 0 0,0 0-1,0 0 1,0 0-1,-1 1 1,1-1 0,0 1-1,-1-1 1,0 1-1,-5-2 1,1 0 153,-2-1-86,-1 0 0,0 1 0,0 0-1,0 1 1,0 0 0,0 1 0,0 0 0,0 0 0,0 1 0,0 0 0,-1 1 0,1 0 0,-14 4 0,2 1 31,0 0 1,0 1-1,1 1 1,0 1-1,-21 13 1,23-12-28,1 2 0,0 1 0,1 0-1,0 1 1,1 1 0,1 0 0,0 1 0,-16 23 0,27-32-109,-1 1-1,1-1 1,1 1-1,-1 0 1,1-1 0,1 2-1,-1-1 1,1 0-1,1 0 1,-2 14-1,3-15-28,1-1 0,-1 1 0,1 0 0,1 0 0,-1-1 0,1 1 0,0-1 0,1 1-1,-1-1 1,1 0 0,1 0 0,-1 0 0,1 0 0,7 9 0,-8-12-22,0 1 0,1-1 0,-1 1 0,1-1 1,0 0-1,0 0 0,0-1 0,0 1 0,1-1 0,-1 0 1,0 0-1,1 0 0,0-1 0,9 3 0,-7-4-2,1 1-1,0-1 1,0 0-1,0 0 1,-1-1-1,1 0 1,0-1 0,12-3-1,-4-1 3,-1-1 0,1 0 0,-2 0 0,1-2 0,-1 0 1,0 0-1,-1-1 0,16-16 0,-11 5 30,0 0 0,-1-1 0,-1 0 0,-1-2 0,-1 0 0,-1 0 1,-1-1-1,-2-1 0,0 0 0,-2 0 0,-1-1 0,8-55 0,-9 15 125,-2-1 1,-4-1-1,-2 1 0,-13-75 0,9 88-52,4 24 98,-9-37-1,2 43-49,8 21-109,-1 0 0,1 1 0,0-1 0,-1 0 1,2 0-1,-1 0 0,0-6 0,1 9-14,-4 7 138,4-6-182,-1 0 1,1 0-1,-1 1 0,1-1 0,-1 0 1,1 0-1,-1 1 0,1-1 1,0 0-1,-1 1 0,1-1 0,-1 0 1,1 1-1,0-1 0,-1 1 0,1-1 1,0 1-1,-1-1 0,1 1 1,0-1-1,0 1 0,0-1 0,-1 1 1,-1 0-4,0 0 0,0-1 1,-1 1-1,1-1 0,0 0 0,0 1 1,-1-1-1,1 0 0,0 0 1,0-1-1,-1 1 0,-2-1 0,-5 0 23,9 1-43,-1 0 0,1 0-1,-1 1 1,1-1-1,0 0 1,0 1 0,-1-1-1,1 1 1,0-1-1,0 1 1,-1 0 0,1-1-1,0 1 1,0 0-1,0 0 1,0 0 0,0 0-1,-1 1 1,-1 1 9,1 1-1,0-1 1,0 1 0,0-1-1,0 1 1,-1 5 0,-2 7 30,2 0 0,-4 22-1,6-29-42,-3 24 29,2-1 0,1 1 0,2 0 1,9 63-1,4-21 60,25 74 0,-33-129-66,1-1 0,1 0 0,1 0 0,0-1 1,1 0-1,1-1 0,25 30 0,-25-35 21,0-1 0,1 0 0,0 0 0,1-1 0,0-1 0,0 0 0,1-1 0,0-1 0,0 0 0,28 9 0,-8-7-27,0-3 0,1 0-1,0-2 1,0-2 0,0-1 0,0-2 0,1-1-1,-2-2 1,55-12 0,-44 5-13,-44 11 21,-1 0 0,0 0 0,1 0 0,-1 0 0,0-1 0,1 1 0,-1 0 0,0 0 0,1 0 0,-1 0 0,0-1-1,0 1 1,1 0 0,-1 0 0,0-1 0,0 1 0,1 0 0,-1-1 0,0 1 0,0 0 0,0-1 0,0 1 0,1 0 0,-1-1 0,0 1 0,0 0 0,0-1 0,0 1 0,0 0 0,0-1 0,0 1 0,0 0 0,0-1 0,0 1-1,0 0 1,0-1 0,0 1 0,0 0 0,0-1 0,-1 1 0,1-1 0,0 1 0,0 0 0,0 0 0,0-1 0,-1 1 0,1-1 0,-10-15-3673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10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5016,'0'0'2798,"0"10"-1963,0 29 9,0-39-806,0 1 1,0-1-1,0 1 0,0-1 0,0 1 1,0-1-1,0 0 0,1 1 1,-1-1-1,0 1 0,0-1 0,0 0 1,1 1-1,-1-1 0,0 1 0,1-1 1,-1 0-1,0 1 0,1-1 1,-1 0-1,0 0 0,1 1 0,-1-1 1,0 0-1,1 0 0,-1 1 1,1-1-1,-1 0 0,1 0 0,-1 0 1,0 0-1,1 0 0,-1 0 0,1 0 1,-1 0-1,1 0 0,0 0 1,18-5 983,-15 4-712,9-3 335,0 0 1,0 0 0,-1-2 0,17-8 0,-5-3 6319,-30 37-5677,-39 124 19,-25 88-43,51-159-822,-11 87-1,27-135-303,1-1-1,1 1 1,4 38-1,-1-51-68,0 0 0,0 0 0,1 0 0,0-1 0,1 0-1,1 1 1,-1-1 0,2-1 0,7 12 0,-8-14-18,-3-4-9,0 0 0,0 0 0,1-1 0,-1 1 0,1-1 0,0 0 0,0 0 1,0 0-1,0 0 0,1 0 0,-1-1 0,1 1 0,0-1 0,-1 0 0,1 0 0,0 0 1,0-1-1,5 2 0,9-1 95,0 0 1,0-2-1,0 0 1,0-1 0,34-6-1,87-28 764,-114 28-701,-6 2-45,-5 1 67,0 0 0,1 0 0,-1-1 0,-1-1 0,25-14 0,-37 19-249,0 0 0,0 0 0,0 1 0,0-1 0,0 0 0,-1 0-1,1 0 1,0 0 0,0 0 0,-1 0 0,1 0 0,-1 0 0,1-1 0,-1 1 0,0 0 0,1 0 0,-1 0 0,0 0 0,0-1-1,0 1 1,0 0 0,0 0 0,0 0 0,0-1 0,0 1 0,0 0 0,-1 0 0,1 0 0,0 0 0,-1-1 0,1 1-1,-1 0 1,0-2 0,-1-3-220,-5-15-4186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1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1 203 12960,'0'0'2168,"12"1"-1392,90-2 870,125-16 0,-106 6-776,-60 7-113,1-3-1,-1-3 1,112-33 0,-142 33-394,-8 3 78,-1-1-1,0-1 0,41-23 0,-61 30-434,1 1 1,-1-1 0,0 0 0,1 0 0,-1-1-1,0 1 1,0 0 0,-1-1 0,1 1 0,-1-1-1,3-4 1,0-7-2891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5720,'0'0'7920,"-1"-11"-7419,-1-3-299,-1-36 1047,3 50-1203,0 0 1,0 0-1,0 0 1,0-1-1,0 1 1,0 0-1,0 0 1,0 0-1,0 0 1,0 0 0,-1-1-1,1 1 1,0 0-1,0 0 1,0 0-1,0 0 1,0 0-1,1-1 1,-1 1 0,0 0-1,0 0 1,0 0-1,0 0 1,0-1-1,0 1 1,0 0-1,0 0 1,0 0-1,0 0 1,0 0 0,0 0-1,0-1 1,1 1-1,-1 0 1,0 0-1,0 0 1,0 0-1,0 0 1,0 0-1,0 0 1,1 0 0,-1 0-1,0 0 1,0 0-1,0 0 1,0-1-1,0 1 1,1 0-1,-1 0 1,0 0 0,0 0-1,0 0 1,0 0-1,1 0 1,-1 1-1,0-1 1,9 9 777,8 20-414,22 47 706,39 109-1,-38-78 474,95 179-1,-120-255-1149,0 0-1,-2 0 0,9 35 1,-5 17 544,-11-58-553,27-94-220,65-195 66,50-110 70,-82 220-49,-65 153-285,-1-1 0,1 1 0,0 0 0,-1 0 0,0-1 0,1 1-1,-1 0 1,0 0 0,0-1 0,0 1 0,0 0 0,0-1 0,0 1 0,0-3 0,-1 4-2,0-1 0,0 1 0,0-1 0,0 1 0,0 0 0,0-1 0,0 1 0,-1 0 0,1 0 0,0 0 0,0 0 0,0 0 0,0 0 0,0 0 0,-2 1 0,-7-1-29,-221 0 78,173 1-77,-23 2 16,-1-5 0,-100-13 0,179 15-9,-23-6-4,25 6 8,1 0-1,-1 0 0,0-1 0,0 1 1,0 0-1,1 0 0,-1-1 0,0 1 0,0-1 1,1 1-1,-1 0 0,0-1 0,1 1 0,-1-1 1,1 0-1,-1 1 0,1-1 0,-1 1 1,1-1-1,-1 0 0,1 1 0,-1-1 0,1 0 1,-1-1-1,32 15-694,-12-6-3148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31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192 600 5320,'0'0'5352,"-11"4"-4904,8-3-436,-16 6 298,1 1 1,-20 10-1,32-15-198,0 1 0,0 0 1,1 0-1,-1 0 0,1 1 0,0 0 0,0 0 0,1 0 0,-1 0 1,1 1-1,-5 9 0,2 2 138,1 0 1,1 0 0,1 1-1,-5 34 1,6-35-80,2-12-132,1 1-1,-1-1 1,1 0 0,0 1 0,0-1 0,0 1-1,1-1 1,0 0 0,0 1 0,1-1 0,-1 0-1,1 0 1,0 0 0,0 0 0,1 0 0,-1-1-1,1 1 1,0-1 0,1 1 0,-1-1-1,1 0 1,-1 0 0,1-1 0,0 1 0,1-1-1,-1 0 1,1 0 0,-1 0 0,1-1 0,0 1-1,0-1 1,0 0 0,0-1 0,0 1 0,1-1-1,-1 0 1,0 0 0,1-1 0,-1 0-1,0 0 1,1 0 0,9-2 0,2-1 16,0-1 1,0-2-1,0 1 1,0-2-1,-1 0 1,0-1-1,-1-1 0,0 0 1,0-1-1,24-21 1,2-8 72,-2-1-1,35-48 1,-47 55-32,-1-2-1,-1-1 0,-3 0 1,-1-2-1,-1-1 1,-3 0-1,-1-1 0,18-68 1,-15 22 300,12-133 1,-31 209-333,-2 8 64,-7 16 105,4-6-226,-15 27 30,2 1-1,1 1 1,2 0 0,2 1-1,-11 50 1,14-40-37,2 0 0,2 1 1,2 0-1,3 50 0,2-86-1,-1 0 0,2-1-1,0 1 1,0-1 0,1 0-1,1 0 1,0 0 0,0 0-1,2-1 1,-1 1 0,1-1-1,1-1 1,0 1 0,0-1-1,1 0 1,1-1 0,17 16-1,-21-21 7,0-1 0,0 0 0,1 0 0,-1-1 0,1 0 0,-1 0 0,1 0-1,0 0 1,0-1 0,0 0 0,0-1 0,0 1 0,0-1 0,0 0 0,0 0 0,0-1-1,0 0 1,9-2 0,4-2 12,-1 0-1,1-1 1,-1-1 0,26-14-1,271-160 202,-310 178-185,0-1 0,-1 1 0,1-1 0,0 0 0,-1 0 1,6-8-1,-10 7 108,-8 4-34,-10 6-5,-2 4-46,-14 7 3,1 1-1,-42 28 0,47-25-35,1-1 4,-32 29 0,51-41-17,0 1 0,1 0-1,0 0 1,1 1 0,0 0-1,0 0 1,1 1-1,-5 10 1,10-19-3,-1 0 0,1 1 0,-1-1-1,1 0 1,-1 0 0,1 1 0,0-1 0,0 0-1,-1 1 1,1-1 0,0 0 0,0 1 0,0-1 0,1 0-1,-1 1 1,0-1 0,0 0 0,1 0 0,-1 1 0,1-1-1,-1 0 1,1 0 0,-1 1 0,1-1 0,0 0 0,0 0-1,-1 0 1,1 0 0,0 0 0,0 0 0,0 0 0,0-1-1,0 1 1,0 0 0,1 0 0,-1-1 0,0 1-1,2 0 1,1 0 13,-1 1-1,1-1 1,0 0 0,0-1-1,1 1 1,-1-1-1,0 0 1,0 0 0,0 0-1,0 0 1,6-2-1,1-1 5,-1 0 0,0 0 0,0-1 0,0 0 0,0-1 0,0 0-1,-1-1 1,0 0 0,15-13 0,-12 7 7,-1 1 0,-1-1 0,0-1 0,-1 0 0,0 0 0,7-16 0,-6 10 14,-5 11 1,0 0 0,-1-1-1,0 0 1,0 0 0,-1 0 0,0 0-1,2-12 1,-2 14 44,-3 5-17,-3 2 35,5 28 70,-1-16-160,1-1-1,0 1 0,0-1 1,2 1-1,-1-1 0,1 0 1,1 0-1,0-1 0,1 1 1,0-1-1,0 0 0,1-1 1,0 1-1,11 9 0,-16-17-2,0-1 0,0 1-1,0-1 1,0 0 0,0 1-1,0-1 1,0 0 0,1-1-1,-1 1 1,0 0 0,1-1-1,-1 1 1,0-1 0,1 0-1,-1 1 1,1-1 0,-1 0-1,0-1 1,1 1 0,-1 0-1,1-1 1,-1 1 0,0-1 0,1 0-1,-1 0 1,0 0 0,0 0-1,0 0 1,0 0 0,0-1-1,3-2 1,6-4 46,-2 0 0,1-1 1,-1 0-1,10-15 0,0 1 93,-2-2-1,-1 0 0,13-29 1,-27 50-102,0-1 0,1 1 1,-1 0-1,1 0 0,-1 0 1,1 0-1,1 0 0,-1 1 1,0-1-1,7-4 1,-7 2 134,-2 5-56,1 8-31,-1 17-73,0 1 0,-2 0 1,0-1-1,-11 49 0,6-39-19,-2 37-29,-5 27-49,10-86 60,0 1 0,0-1 0,-2-1-1,1 1 1,-12 19 0,15-29 6,0 0-1,0 0 1,0 0 0,0 0-1,-1-1 1,1 1-1,-1 0 1,1-1 0,-1 1-1,0-1 1,0 1-1,1-1 1,-1 0 0,0 0-1,0 0 1,0 0-1,-1 0 1,1 0 0,-3 0-1,4-1 9,0-1 0,0 0-1,0 0 1,0 0-1,1 0 1,-1 0 0,0 0-1,0 0 1,0 0 0,1 0-1,-1 0 1,1 0 0,-1 0-1,1 0 1,-1-3 0,-2 0 9,-3-8 14,0-1-1,1 1 0,0-1 1,1 0-1,-5-21 1,8 27-8,0-1 0,0 1 1,1 0-1,0 0 0,0 0 0,1 0 1,0 0-1,0 0 0,0 0 1,1 0-1,0 0 0,5-9 1,-7 15-18,1 0 0,0 0 0,-1 0 0,1 0 0,0 0 0,0 0 0,0 0 1,0 0-1,0 0 0,0 0 0,0 1 0,0-1 0,0 0 0,1 1 1,-1-1-1,0 1 0,0-1 0,1 1 0,-1 0 0,0-1 0,0 1 1,1 0-1,-1 0 0,0 0 0,1 0 0,-1 0 0,0 0 0,1 0 0,-1 1 1,2-1-1,4 2-9,0 0 0,0 1 1,0 0-1,6 3 1,-8-3 11,32 15-19,-21-8-13,1-2 1,-1 0 0,2-1-1,-1 0 1,1-2 0,0 0-1,31 4 1,-45-9 22,0 0 0,0-1 1,0 0-1,0 1 0,-1-1 0,1 0 1,0-1-1,-1 1 0,1-1 0,0 0 1,-1 0-1,0 0 0,1 0 0,-1 0 1,0-1-1,3-2 0,5-6 7,0-1-1,13-19 1,-21 28-2,6-11 13,0-1 0,0 0 1,-1 0-1,-1 0 0,5-19 0,21-84 265,-25 86-125,-7 27-109,-1 4-31,0 1-1,0-1 0,0 0 1,0 0-1,0 0 1,0 0-1,0 0 1,1 0-1,-1 0 1,0 0-1,1 0 0,-1 0 1,0 1-1,1-1 1,-1 0-1,1 0 1,0 0-1,-1 1 1,1-1-1,-1 0 0,2 0 1,-5 30 127,3 11-129,-1 0 0,-2 0-1,-2 0 1,-18 72 0,17-90-26,-5 19-9,11-39 22,-1-1 0,1 0-1,-1 0 1,1 1-1,-1-1 1,1 0 0,-1 0-1,0 0 1,0 0 0,1 0-1,-1 0 1,0 0 0,0 0-1,0 0 1,0 0-1,0-1 1,0 1 0,-1 0-1,1 0 1,0-1 0,0 1-1,-3 0 1,3-1 0,0 0 0,-1 0 1,1 0-1,0 0 0,-1 0 0,1 0 1,0 0-1,0 0 0,-1-1 0,1 1 1,0 0-1,0-1 0,-1 1 0,1-1 1,0 1-1,0-1 0,0 0 0,0 1 1,0-1-1,0 0 0,-1-1 0,0-1 7,0 0-1,1 0 1,-1 0-1,1 0 0,0 0 1,0 0-1,-2-5 1,2 3 11,0 1 0,0-1 0,0 1 0,1-1 1,-1 1-1,1-1 0,0 0 0,1 1 1,-1-1-1,1 1 0,-1-1 0,4-7 1,-3 11-11,0-1 0,0 1 0,0 0 0,0 0 0,0 0 0,1 0 0,-1 0 0,0 0 0,1 0 0,-1 0 0,1 1 1,-1-1-1,1 0 0,-1 1 0,4-1 0,26-5 49,-10 5-40,-1 1 1,1 1 0,0 1-1,-1 1 1,1 1 0,25 8-1,44 7 67,-68-15-53,-12-2 0,-1 0-1,1-1 0,-1 0 1,1 0-1,13-2 0,-20 0-71,0-1-1,0 0 0,0 1 1,0-1-1,-1 0 1,1-1-1,0 1 1,-1-1-1,0 1 0,1-1 1,-1 0-1,0 1 1,0-1-1,2-5 1,2-2-2980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73 6824,'0'0'12077,"5"-10"-11777,14-29-3,-15 29-21,-7-4 2112,1 15-2350,0-1 0,0 0 0,0 1 0,0-1 0,1 1 0,-1 0 0,0-1 0,0 1 0,1 0-1,-1 0 1,0 0 0,1 0 0,-1 1 0,-2 1 0,-19 24 147,16-18-99,-107 138 760,94-118-552,1 1 0,1 1 0,-17 42 1,28-58-66,6-13-176,0-1-1,0 1 1,0 0 0,0 0-1,0 0 1,0 0 0,1 0-1,-1 0 1,1 0 0,0 0-1,-1 3 1,-3 4 286,0 0-4718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11152,'0'0'3370,"15"4"-2816,-5-2-448,6 2 119,0 0-1,0 1 0,0 1 0,26 14 1,-25-10 138,0 1 1,-1 1 0,-1 1 0,28 28 0,45 66 1560,-29-26 307,-40-57-1334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46 4816,'0'0'12487,"-8"10"-11856,4-5-566,0 0 0,0-1 0,1 1 0,0 0 0,0 1 0,0-1 0,1 0 0,0 1 0,0 0 0,0-1 1,1 1-1,-1 0 0,1 0 0,1 0 0,-1 0 0,1 0 0,1 9 0,54 336 2937,-35-267-2292,-9-46 93,7 59 0,-48-225 1845,-29-78-1834,7 27 76,50 168-824,-2 1-1,1-1 1,1 0-1,0 0 1,0 0 0,1 0-1,1 0 1,0 0-1,1-12 1,0 19-48,0 1-1,1-1 1,-1 1 0,1-1 0,-1 1-1,1 0 1,0 0 0,1-1-1,-1 1 1,0 1 0,1-1-1,5-4 1,-3 2 3,0 1 0,0 0 0,1 1-1,-1-1 1,1 1 0,9-4 0,1 2 11,1 0 0,-1 1-1,1 1 1,0 0 0,0 1-1,25 1 1,-31 1-22,0 1-1,0 0 1,1 1 0,-1 1-1,-1-1 1,1 2 0,0-1-1,-1 2 1,0-1-1,18 12 1,-25-14-8,0 0-1,0 0 1,0 1 0,0-1-1,0 1 1,-1 0-1,1-1 1,-1 1 0,0 1-1,1-1 1,-2 0 0,1 0-1,0 1 1,-1-1-1,1 1 1,-1-1 0,0 1-1,0 0 1,-1 0 0,1-1-1,-1 1 1,0 0-1,1 0 1,-2-1 0,1 1-1,0 0 1,-1 0-1,0-1 1,0 1 0,-2 4-1,-3 9 2,-1-2-1,-1 1 0,0-1 0,-1 0 1,-13 16-1,-15 19 88,-75 80 0,101-121-26,9-8-34,0 1-1,0-1 0,0 0 1,1 1-1,-1-1 0,1 1 1,-1 0-1,1 0 0,-1-1 0,1 1 1,0 0-1,-2 4 0,6-5-6,0 0 0,0 0-1,0 0 1,0 0-1,1-1 1,-1 1 0,5-1-1,-6 0-8,143 13 83,-65-7-94,82 16 0,-152-19-14,1 0 1,0 1-1,-1 0 1,0 1-1,0 0 1,0 1-1,-1 0 0,0 0 1,17 16-1,-24-21 13,-1 0-1,1 1 0,0-1 0,-1 1 1,1-1-1,-1 1 0,1-1 0,-1 1 0,0 0 1,0 0-1,0 0 0,0 0 0,0 0 1,0 0-1,0 0 0,-1 0 0,1 0 1,-1 0-1,1 0 0,-1 0 0,0 1 1,0-1-1,0 0 0,0 0 0,0 0 0,-1 0 1,1 0-1,-1 1 0,1-1 0,-1 0 1,0 0-1,1 0 0,-1 0 0,0 0 1,-1 0-1,1-1 0,0 1 0,0 0 1,-3 1-1,-2 4 11,-1 0 1,-1-1 0,1 1-1,-1-2 1,-1 1 0,1-1-1,-12 5 1,-2-1 24,-1-1 0,1 0-1,-1-2 1,0-1 0,-1-1 0,1-1-1,-40 0 1,19-3 88,0-2 0,0-3 1,-52-11-1,80 12-200,1-1 1,-21-8-1,23 7-400,9 6 229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5824,'0'0'11993,"17"-5"-11277,29-7-48,56-7 1,-70 15-239,-1 1 1,1 2 0,48 3 0,-43 1 111,1 3 0,-1 0 0,54 18 0,-73-18-254,18 7 643,-35-12-888,1-1 1,-1 1 0,0 0 0,0 0 0,0 0 0,0 0 0,0 0 0,0 0-1,0 0 1,0 0 0,-1 0 0,1 1 0,0-1 0,-1 0 0,1 0 0,-1 1-1,1-1 1,-1 0 0,1 1 0,-1-1 0,0 0 0,0 1 0,0 1 0,-1 15-339,1-13-2645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6128,'0'0'9280,"12"-11"-8619,0-1-466,2 1 0,-1 0-1,1 1 1,1 0 0,0 1 0,24-10 0,32-8 409,1 3 1,1 3-1,1 4 1,1 2 0,0 4-1,114-2 1,-134 11-196,65 2 488,-100 1-397,1 1-1,0 0 0,32 10 1,-47-11-576,2 1 1134,-8-2-1127,0 0-1,0 0 1,0 1-1,0-1 0,0 0 1,0 0-1,1 0 1,-1 0-1,0 0 0,0 0 1,0 0-1,0 0 1,0 0-1,0 1 0,0-1 1,0 0-1,0 0 1,0 0-1,0 0 0,0 0 1,0 0-1,0 0 1,0 1-1,0-1 1,0 0-1,0 0 0,0 0 1,0 0-1,0 0 1,0 0-1,0 0 0,0 1 1,0-1-1,0 0 1,0 0-1,0 0 0,0 0 1,0 0-1,0 0 1,0 0-1,0 1 1,0-1-1,-1 0 0,1 0 1,0 0-1,0 0 1,0 0-1,0 0 0,0 0 1,0 0-1,0 0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1 921 8768,'0'0'3693,"13"-9"-2825,-5 4-703,8-6 152,0 0 1,-1-1-1,0 0 0,13-16 1,2-7 529,-1-2 1,-2-1-1,32-60 1,52-131 1523,-91 179-1419,20-79 0,-33 107-642,-4 16-73,-1 0 0,-1 0 1,1 0-1,-1 0 0,1-11 0,-3 20-144,1 0 0,-1 0 0,0 0 0,0-1 0,0 1 0,-1 0 0,1-1 0,-1 1 0,-2 3 0,-7 13 41,-7 22 91,2 1 0,-14 59 0,24-74-108,1-1 0,2 2 1,0-1-1,2 0 0,2 35 0,0-56-79,-1 0 0,1-1 0,0 1 0,1 0 1,-1-1-1,1 0 0,0 1 0,1-1 1,-1 0-1,5 6 0,-6-9-28,0-1 1,1 1-1,-1-1 0,1 0 1,-1 1-1,1-1 0,-1 0 1,1 0-1,0 0 0,-1 0 1,1 0-1,0 0 0,0 0 1,0-1-1,0 1 0,0-1 1,0 0-1,0 1 0,0-1 1,0 0-1,0 0 0,0 0 1,0 0-1,0 0 0,0-1 1,0 1-1,-1-1 0,1 1 1,0-1-1,0 0 0,0 0 1,2-1-1,8-4 18,-1-1 0,0 0 0,0 0 0,-1-1-1,0-1 1,10-11 0,51-64 94,-46 49-69,-1-2 0,-2 0 0,26-62 0,36-125 280,-70 183-242,-2 6 232,-24 90 89,-1 7-221,-9 123 1,15 67 447,7-251-637,0 0-1,0 0 0,0 1 0,0-1 1,0 0-1,0 1 0,1-1 0,-1 0 1,0 0-1,1 0 0,-1 1 0,0-1 1,1 0-1,0 0 0,-1 0 0,1 0 0,0 0 1,-1 0-1,1 0 0,1 2 0,0-3-51,0 1-1,-1-1 0,1 1 0,-1-1 0,1 1 1,0-1-1,-1 0 0,1 0 0,0 0 0,-1 0 1,1 0-1,0 0 0,-1 0 0,4-1 0,11-1-4020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14968,'0'0'1368,"-1"15"-889,-1 51 97,2-60-477,1 0-1,-1-1 1,1 1-1,1 0 1,-1 0-1,1-1 1,0 1-1,0-1 1,1 0-1,0 0 1,-1 1-1,2-2 1,-1 1-1,1 0 1,-1-1-1,1 1 1,7 5-1,-8-8-25,0 1 0,0-1 0,0 0 1,1 0-1,-1 0 0,0 0 0,1-1 0,-1 1 0,1-1 1,0 0-1,-1 0 0,1 0 0,0-1 0,-1 1 0,1-1 0,0 0 1,0 0-1,0 0 0,-1 0 0,1-1 0,0 0 0,0 1 0,-1-2 1,7-1-1,-6 1 4,-1-1 1,0 1-1,0-1 1,0 1-1,0-1 1,0 0-1,-1 0 1,1-1-1,-1 1 1,0 0-1,0-1 1,0 1-1,0-1 1,-1 0-1,1 0 1,-1 1-1,0-1 1,0 0-1,0 0 1,-1 0-1,1 0 1,-1 0-1,0 0 1,0 0-1,-1 0 1,1 0-1,-1 0 1,0 0-1,0 0 1,-2-4-1,2 3 13,-1 0 0,0 0 0,0 1 0,0-1 0,0 0 0,-1 1 0,0 0 0,0 0 0,0 0 0,-7-7 0,8 9-35,-1 0 0,0 0 0,1 0 0,-1 1 0,0-1 0,0 0 0,0 1 0,0 0 0,0 0 0,0 0 0,0 0 0,-1 0 0,1 1 0,0-1 0,0 1 0,-1 0 0,-3 0 0,-2 2 21,-1 0 0,2 1 1,-1 0-1,0 0 0,0 1 0,1 0 0,0 1 0,0-1 0,0 2 0,-8 6 0,-19 12-3511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13496,'0'0'11351,"15"-4"-10940,-7 1-342,14-5 156,0 2 0,41-7 0,163-16 1007,-53 13-473,-28 4 216,-113 4-556,-26 7-159,0-1 0,0 0 1,0 1-1,10 0 370,-38 13-2912,4-2-1837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12256,'0'0'3442,"10"-1"-2962,357-34 3693,-315 31-3234,-35 3-281,0 0 0,0-1 0,17-4 0,-25 4-3313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3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51 494 7328,'0'0'9362,"12"-10"-8867,36-35-2,-38 34-287,-1 0 0,0-1-1,0-1 1,-1 1 0,-1-1-1,0 0 1,-1-1 0,-1 0 0,5-17-1,-3 11 85,45-140 3250,-50 157-3015,1-10 278,-3 13-771,0 0 0,0 0 1,1-1-1,-1 1 1,0 0-1,0 0 0,0 0 1,0-1-1,0 1 1,0 0-1,0 0 0,0 0 1,0-1-1,0 1 1,-1 0-1,1 0 0,0 0 1,0-1-1,0 1 1,0 0-1,0 0 0,0 0 1,0 0-1,0-1 0,-1 1 1,1 0-1,0 0 1,0 0-1,0 0 0,0 0 1,0-1-1,-1 1 1,1 0-1,0 0 0,0 0 1,0 0-1,-1 0 1,1 0-1,0 0 0,0 0 1,0 0-1,-1 0 1,1 0-1,-3 2 110,1 1 0,0 0 0,0 0 0,0 0 0,0 1 0,-2 5 0,3-6-60,-24 47 931,20-47-651,2-10-104,1-13 2,2 19-247,0-37 442,6-46 1,-6 77-287,1-7 138,-1 14-302,0 0 0,0 0 1,0 0-1,0 0 0,0 0 1,-1-1-1,1 1 1,0 0-1,0 0 0,0 0 1,0 0-1,0 0 0,0-1 1,0 1-1,1 0 1,-1 0-1,0 0 0,0 0 1,0 0-1,0-1 0,0 1 1,0 0-1,0 0 0,0 0 1,0 0-1,0 0 1,0 0-1,0 0 0,1-1 1,-1 1-1,0 0 0,0 0 1,0 0-1,0 0 1,0 0-1,0 0 0,0 0 1,1 0-1,-1 0 0,0 0 1,0 0-1,0 0 1,0 0-1,0 0 0,1 0 1,-1 0-1,0 0 0,1 2 5,0 0 0,-1 1 0,1-1-1,-1 0 1,1 1 0,-1-1-1,0 1 1,0-1 0,0 0 0,0 1-1,-1 3 1,1 3 8,0 9 5,-9 243 147,5-221-139,-46 387 158,-32-7-13,78-401-163,-7 24 18,10-41-21,1 0 0,-1 0 0,0 0 0,0 0 0,0 0 0,0 0 0,0 0 0,-1 0 0,1-1 0,0 1 0,-1 0 0,1-1 0,-1 1 0,-3 1 0,-4-24 103,4 4-74,0-1-1,2 0 1,0 0-1,0 0 0,2-1 1,2-35-1,0 41-13,0 0-1,1 0 0,1 0 0,0 0 1,1 1-1,0-1 0,1 1 0,1 0 1,0 0-1,11-16 0,-8 18-8,1 0 0,0 1 0,1 1 0,0 0 0,0 0 0,1 1 0,20-10 0,-25 14-7,0-1-1,-1 2 1,1-1-1,1 1 1,-1 0-1,0 0 1,0 0 0,1 1-1,-1 1 1,1-1-1,-1 1 1,1 0-1,9 2 1,6 10 469,-15-5-5644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3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520 0 5624,'0'0'4737,"4"11"-4353,0-2-280,-2-6-64,0 1-1,0-1 1,-1 1-1,1 0 1,-1 0-1,0-1 1,0 1-1,-1 0 1,1 0-1,-1 0 1,0 0-1,0 0 1,0 0-1,0 0 1,-1 0-1,-1 7 1,-19 43 567,-1-1 0,-3-2 0,-47 73 0,-37 77 212,-10 117-19,22 10 57,90-299-774,-12 36 180,4 1 1,3 1-1,2 1 1,4-1 0,2 85-1,6-115-115,1-1 0,2 0 0,1 0 0,2 0 0,1-1 0,2 0 0,2-1 0,1 0 0,1-1 0,2-1 0,30 44 0,184 218 1197,-198-254-1086,47 71 1,-76-104-215,1-1 0,-1 0 0,1 0 0,0 0 1,0 0-1,12 8 0,-15-12-200,1 0 1,-1-1-1,1 0 0,-1 1 1,1-1-1,0 0 0,-1 0 1,1-1-1,0 1 0,0 0 0,-1-1 1,1 0-1,0 0 0,0 0 1,0 0-1,0 0 0,-1 0 1,5-2-1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3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 6224,'0'0'14367,"-13"-1"-13721,-8 0-365,1 1 1,0 1 0,0 1 0,0 0 0,-29 8-1,26-2 91,0 1-1,-26 14 0,40-18-225,0 1 0,0-1 0,0 2 0,1-1 0,0 1 0,0 0 0,-10 13 0,16-18-109,1 0 0,0 0 1,-1 0-1,1 0 1,0 1-1,0-1 1,0 0-1,1 1 1,-1-1-1,0 0 0,1 1 1,-1-1-1,1 1 1,0-1-1,0 1 1,0-1-1,0 1 0,1-1 1,0 3-1,0-1 11,1 1 1,-1-1-1,1 0 0,0 0 0,1 0 0,-1 0 0,1-1 0,-1 1 0,7 5 1,4 4 95,1-1 0,1-1 0,30 18 0,-44-28-134,15 9 82,5 2 87,0 0-1,-1 2 0,-1 0 1,0 1-1,-1 1 0,19 22 1,-34-34-125,0-1-1,0 1 1,0-1 0,0 1-1,-1 0 1,0 0 0,1 0-1,-2 0 1,1 1 0,0-1 0,-1 1-1,0-1 1,0 1 0,0-1-1,0 1 1,-1-1 0,0 1 0,0 0-1,0-1 1,-1 5 0,0 0 30,-1-1 0,0 0 1,0-1-1,-1 1 0,0 0 0,0-1 1,-1 1-1,0-1 0,0 0 1,-1-1-1,0 1 0,0-1 0,0 1 1,-1-2-1,0 1 0,0-1 1,0 1-1,-9 3 0,2 3 88,11-10-195,1-1 0,0 1 0,-1-1-1,1 0 1,-1 1 0,0-1 0,1 0-1,-1 0 1,0 0 0,0 0 0,1 0-1,-1-1 1,-4 2 0,6-2-360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15680,'0'0'414,"18"-13"2434,8-1-2517,2 1 0,0 1 0,0 2 0,1 0 0,0 2 0,1 1 0,-1 2 1,1 1-1,57-1 0,-82 5-375,94-3 1812,-62-3-4356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34 226 5016,'0'0'11905,"-3"-10"-11365,3 9-527,-10-43 588,7 3 3243,0-89 2557,-6 239-5661,4-1 0,5 1-1,20 160 1,-18-260-487,0 0-1,0 0 1,6 14-1,-3-7 191,-5-16-449,0 1 0,0-1 0,0 0 0,0 0-1,0 0 1,0 1 0,0-1 0,0 0 0,1 0 0,-1 0-1,0 1 1,0-1 0,0 0 0,0 0 0,0 0-1,0 1 1,0-1 0,1 0 0,-1 0 0,0 0-1,0 0 1,0 0 0,0 1 0,1-1 0,-1 0 0,0 0-1,0 0 1,0 0 0,1 0 0,-1 0 0,0 0-1,0 0 1,0 0 0,1 0 0,-1 0 0,0 0 0,0 0-1,0 0 1,1 0 0,-1 0 0,0 0 0,0 0-1,1 0 1,-1 0 0,0 0 0,0 0 0,0 0 0,1 0-1,-1 0 1,0 0 0,0 0 0,0-1 0,0 1-1,1 0 1,-1 0 0,0 0 0,0 0 0,0 0 0,0-1-1,0 1 1,1 0 0,-1 0 0,0 0 0,0-1-1,0 1 1,0 0 0,0 0 0,0 0 0,0-1 0,7-14-4485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3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14464,'0'0'4679,"17"-10"-4152,-11 8-474,9-6 100,0 0 0,1 2 0,-1 0 0,2 1 0,-1 0 0,1 1 0,19-2 0,169-19 2336,-90 9-622,-80 14-1208,21-4 1023,-53 6-2044,0-1 1,0 0-1,0 0 1,0-1-1,0 1 0,0-1 1,0 1-1,3-3 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6632,'0'0'9114,"11"0"-8429,37-1-22,-43 0-584,-1 0 0,0 0 0,0 0-1,0-1 1,1 0 0,-1 1 0,-1-1 0,1-1 0,0 1 0,0-1-1,-1 1 1,0-1 0,1 0 0,-1 0 0,0 0 0,0-1-1,-1 1 1,1-1 0,1-3 0,7-7 145,9-9 211,-2-1-1,0 0 0,-2-1 1,-1-1-1,-1 0 0,16-42 0,-22 46-131,-2 6 121,-1 0 1,-1 0-1,0 0 0,-1 0 0,1-23 0,-3 38-375,-1 1-1,0-1 0,0 1 1,0-1-1,0 0 0,0 1 1,0-1-1,0 1 0,0-1 1,0 1-1,0-1 0,0 1 1,-1-1-1,1 0 0,0 1 0,0-1 1,-1 1-1,1-1 0,0 1 1,0-1-1,-1 1 0,0-1 1,-6 8 868,-7 23-305,2 20-279,2-1-1,-4 70 0,8-57-146,-84 443 1109,88-499-1275,0 5 33,0 0 1,-1 0-1,-1 0 1,0 0-1,0-1 1,-1 1-1,-8 12 1,12-22-44,1 0 0,-1 0 0,0-1 0,1 1 0,-1 0 0,0 0 0,0-1 0,0 1 0,0 0 0,1-1 0,-1 1 0,0-1 0,0 0 0,0 1 0,0-1 0,0 0 0,0 1-1,0-1 1,-1 0 0,1 0 0,0 0 0,0 0 0,0 0 0,0 0 0,0 0 0,0 0 0,0 0 0,0-1 0,0 1 0,0 0 0,0-1 0,0 1 0,0-1 0,0 1 0,0-1 0,0 1 0,0-1 0,0 0 0,-2-2 11,0 1 0,0-1 0,0 0-1,1 0 1,-1 0 0,1 0 0,0 0-1,0 0 1,-2-4 0,1 0 13,0 0 0,0 0 0,1-1 0,0 1 0,0-1 0,0 1 0,0-14 0,3 16-12,-1-1 0,1 1 0,0-1 0,0 1 0,0-1 0,1 1-1,0 0 1,0 0 0,0-1 0,1 2 0,5-10 0,-2 6-3,0-1 0,1 1 1,0 0-1,0 0 0,1 1 0,0 0 1,1 0-1,-1 1 0,1 0 0,1 1 1,-1 0-1,1 0 0,10-3 1,-8 4 5,1 1-1,-1 0 1,1 0 0,0 2 0,0-1 0,0 2 0,0 0 0,0 0 0,0 1 0,19 4 0,91 31 282,-101-28-209,-18-7-345,4 1 647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125 219 5824,'0'0'7582,"-11"3"-6787,8-3-743,0 1 0,0 0 0,0 0 0,0 0 0,0 0 0,0 1 0,0-1 0,0 1 0,1 0 0,-1 0 0,0 0 0,1 0 0,0 0 0,-1 0 1,1 1-1,0-1 0,0 1 0,0 0 0,1-1 0,-1 1 0,1 0 0,-1 0 0,1 0 0,0 0 0,0 0 0,0 0 0,1 0 0,-1 1 0,1 5 0,-10 76 1731,4 1 0,9 152 0,-2-214-229,-2-41-46,-1-7-1416,-12-130 892,-7-114 400,21 264-1361,-2-28 236,1 1 0,5-36 1,-3 58-147,0 0 0,1 0 0,0 0 0,1 0 0,-1 0 1,2 1-1,-1-1 0,1 1 0,1 0 0,0 0 0,0 0 0,7-7 0,-11 14-88,0 0 0,0 0 0,0 0-1,0 0 1,1 0 0,-1 0 0,0 0-1,1 1 1,-1-1 0,0 0 0,1 1-1,-1-1 1,1 1 0,-1 0 0,1 0-1,-1-1 1,1 1 0,-1 0-1,1 0 1,2 1 0,-1-1 18,1 1 1,0 0-1,0 0 0,0 1 0,-1-1 1,1 1-1,6 4 0,-2-1 25,0 1 0,0 0-1,-1 1 1,0 0 0,10 11-1,-11-10-10,-1 0-1,0 0 0,0 1 0,-1-1 0,0 1 0,0 0 1,-1 0-1,0 1 0,-1-1 0,0 1 0,-1-1 0,0 1 1,0 15-1,-1-19-17,-1-1 0,1 1 1,-1-1-1,0 1 0,-1-1 1,0 1-1,1-1 0,-2 0 1,1 0-1,0 0 0,-1 0 1,0 0-1,0-1 0,-1 1 1,1-1-1,-1 0 0,0 0 0,0 0 1,0-1-1,-1 1 0,1-1 1,-1 0-1,0 0 0,-7 3 1,6-4 10,-1 1 0,1-1-1,0 0 1,0 0 0,-1-1 0,1 0 0,-1 0 0,0 0 0,1-1 0,-1 0 0,1 0 0,-1-1 0,1 0 0,-1 0-1,-6-3 1,12 4-56,1 0 0,-1 0-1,0 0 1,1 0 0,-1-1 0,1 1-1,-1 0 1,1-1 0,-1 1-1,1 0 1,-1-1 0,1 1 0,-1 0-1,1-1 1,0 1 0,-1-1-1,1 1 1,-1-1 0,1 1 0,0-1-1,0 1 1,-1-1 0,1 0-1,0 1 1,0-1 0,0 1-1,0-1 1,-1 1 0,1-1 0,0 0-1,0 1 1,0-1 0,0 0-1,0 1 1,1-1 0,-1 1 0,0-1-1,0 1 1,0-1 0,0 0-1,1 1 1,-1-1 0,0 1 0,1-1-1,-1 1 1,0-1 0,1 1-1,0-1 1,22-22-2773,-19 20 416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29391,'0'0'51,"12"-1"15,354-23 820,-230 21 68,-135 3-977,-1 0-1,1 0 1,-1 0 0,1 0-1,-1 0 1,1 0-1,-1 0 1,1 0-1,-1 0 1,1 0-1,-1 0 1,0 0-1,1 0 1,-1-1-1,1 1 1,-1 0-1,1 0 1,-1-1 0,0 1-1,1 0 1,-1 0-1,0-1 1,1 1-1,-1 0 1,0-1-1,1 1 1,-1-1-1,0 1 1,0 0-1,1-1 1,-1 1-1,0-1 1,0 1 0,0-1-1,1 1 1,-1-1-1,0 1 1,0-1-1,0 1 1,0-1-1,0 1 1,0 0-1,0-1 1,0 1-1,0-1 1,-1 1-1,1-1 1,0 1 0,0-1-1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12056,'0'0'5750,"-6"10"-5147,0 0-435,0 1-1,0 0 1,1 0 0,1 0 0,0 1 0,-4 20-1,1 22 486,3 0-1,2 0 0,9 88 1,38 103 2056,-44-240-2656,7 21 1079,-8-26-1118,0 1-1,0-1 1,1 0-1,-1 0 1,0 0-1,0 0 1,0 1-1,0-1 0,1 0 1,-1 0-1,0 0 1,0 0-1,0 0 1,1 0-1,-1 0 1,0 0-1,0 0 1,0 0-1,1 1 0,-1-1 1,0 0-1,0 0 1,0 0-1,1 0 1,-1 0-1,0 0 1,0-1-1,0 1 0,1 0 1,-1 0-1,0 0 1,0 0-1,0 0 1,1 0-1,-1 0 1,0 0-1,11-15-29,-3-3-3364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82 5416,'0'0'9032,"-10"-7"-8276,-8-6-78,-1 2 1,-32-16 0,42 23-343,0 0 0,-1 0 0,0 1 0,0 1 0,0-1 0,0 2 0,-1-1 1,1 1-1,-16 1 0,12 2-30,0 1 0,0 1 1,1 0-1,-1 0 0,-17 10 0,2 0 291,-34 23-1,40-19-292,0 1-1,2 0 1,0 2 0,1 0-1,1 1 1,-25 38 0,40-54-249,1 0 0,-1 0 1,1 0-1,0 0 1,0 1-1,1-1 1,0 1-1,0 0 1,1 0-1,-1 0 1,1 0-1,1 0 1,0 0-1,0 0 1,0 0-1,1 0 0,-1-1 1,2 1-1,-1 0 1,1 0-1,0 0 1,5 9-1,-2-5-15,1 0 1,1 0-1,0 0 0,0-1 0,1 0 0,0-1 0,1 1 0,0-2 0,0 1 1,1-1-1,16 10 0,28 13 229,1-2 0,103 40-1,-137-61-140,-15-5-39,1 0 1,-1-1 0,1 0-1,0 0 1,0 0 0,11 0-1,-17-2-37,-1-2-218,0-1-1,0 0 1,0 0 0,0 0-1,-1 0 1,1 0-1,-1 0 1,-1-4 0,0-2-3610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10344,'0'0'4114,"16"7"-3502,-14-6-588,10 5 108,-1-1 0,1-1 1,0 0-1,0 0 0,0-1 0,1-1 0,-1 0 0,1-1 0,18 0 1,4-2 271,250-24 3287,-191 11-1241,-66 8-2194,-17 4-3179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4:33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5016,'0'0'3816,"12"11"-3312,-5-3-411,8 8 120,1-1 0,0-1 0,24 16 0,-2-1 366,0 1 0,-2 2 1,-2 2-1,52 65 0,-57-62-246,-3 1 0,-1 1 0,-2 1-1,-1 1 1,18 50 0,2 36 276,-5 1 0,-5 2-1,19 177 1,-45-253-441,-3-1-1,-1 2 1,-3-1 0,-2 0 0,-3-1 0,-2 1 0,-2-1 0,-28 83-1,-50 94 587,-174 326-1,176-411-457,81-137-489,-17 32 660,21-37-882,0 0 1,0 0-1,0 1 1,1-1-1,-1 0 1,1 6-1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30 5624,'0'0'6278,"-13"-6"-5571,6 3-597,0 0-6,0 0 0,0 0 0,0 0 0,0 1 0,-1 0 0,1 1 0,0-1 0,-1 2 0,0-1 0,1 1 1,-14 1-1,0 3 359,0 1 1,1 0 0,-1 2-1,1 1 1,0 0 0,1 1 0,0 1-1,0 1 1,-20 17 0,34-26-289,1 2 0,0-1 0,1 0 0,-1 1 0,0 0 0,1 0 0,0 0 0,0 0 0,0 1 0,1-1 0,-1 1 0,1-1 0,0 1 0,0 0 1,-1 8-1,2-8-68,1-1 0,0 1 1,0 0-1,0 0 0,1-1 0,-1 1 1,1 0-1,1-1 0,-1 1 1,0-1-1,1 1 0,0-1 1,0 0-1,0 0 0,1 0 1,5 8-1,0-3 12,0 0 0,0-1 0,1 0 0,0 0 0,0-1 0,1 0-1,-1-1 1,2 0 0,-1-1 0,1 0 0,0 0 0,0-1 0,0 0 0,20 3 0,-2-2 70,1-2 1,-1 0-1,1-2 0,49-5 1,-74 3-189,-1 0 0,1 0 0,0 0 0,-1-1 1,1 0-1,-1 0 0,0 0 0,1 0 0,-1 0 1,0-1-1,0 0 0,-1 0 0,1 0 1,0 0-1,-1-1 0,0 0 0,0 1 0,4-8 1,-5 7-477,0 1 0,0 0 0,0-1 1,-1 0-1,0 1 0,0-1 1,2-7-1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12552,'0'0'2304,"8"10"-1736,4 4-384,-1 1 0,-1 0 0,-1 1 0,14 30 0,5 40 574,-3 2 0,17 116 0,-14-59 318,-17-100-275,1 0 1,37 85-1,-49-128-733,1 0 0,1 0 0,-1 0 1,0 0-1,0 0 0,1 0 0,-1 0 0,1 0 0,-1 0 1,1-1-1,0 1 0,0 0 0,0-1 0,0 0 0,3 2 1,-4-3-187,0 1 0,1-1 1,-1 0-1,0 0 0,0 0 1,1 0-1,-1 0 0,0 0 0,1 0 1,-1 0-1,0-1 0,1 1 1,-1 0-1,0-1 0,0 1 1,0-1-1,1 0 0,-1 1 1,0-1-1,0 0 0,0 0 0,0 1 1,0-1-1,0 0 0,1-2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12664,'0'0'2264,"-2"15"-1546,-8 222 1881,6-91-1174,2 162 1966,3-292-2831,0 1 0,1-1 0,1 0 1,8 28-1,-11-42-499,1-1 1,0 0 0,-1 0-1,1 0 1,0 0-1,0 0 1,0-1-1,0 1 1,0 0-1,0 0 1,0-1 0,0 1-1,1 0 1,-1-1-1,0 1 1,0-1-1,0 1 1,1-1-1,-1 0 1,0 0 0,1 1-1,-1-1 1,0 0-1,1 0 1,-1 0-1,2-1 1,42-5 258,-30 3-141,51-8 174,20-3-18,-54 12-183,-6 0 228,49-9 0,-64 6-125,-11-1-256,-12-5-5051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14272,'0'0'3761,"16"0"-3185,258-18 2060,-228 11-2117,-14 2 967,55-3 453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11760,'0'0'2849,"11"-7"-2289,-5 2-459,3-1 47,0-1 1,0 1-1,1 0 1,0 1-1,0 0 0,14-4 1,18-3 610,-1 1 0,2 2 0,-1 2-1,82-2 1,-83 6-77,-30 2-239,0 0-1,0 0 0,0 2 1,0-1-1,13 3 0,-24-3-435,0 0 0,0 0-1,0 0 1,0 0 0,1 0-1,-1 0 1,0 0-1,0 0 1,0 1 0,0-1-1,0 0 1,0 0 0,0 0-1,1 0 1,-1 0 0,0 0-1,0 0 1,0 1 0,0-1-1,0 0 1,0 0-1,0 0 1,0 0 0,0 0-1,0 1 1,0-1 0,0 0-1,0 0 1,0 0 0,0 0-1,0 1 1,0-1 0,0 0-1,0 0 1,0 0 0,0 0-1,0 0 1,0 1-1,0-1 1,0 0 0,0 0-1,0 0 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9744,'0'0'4002,"13"-1"-3179,105-16 673,248-27 2510,-320 40-3349,-34 2-213,1 0 1,0 1 0,0 1 0,19 1-1,-31-1-425,-1 1 0,0-1 0,0 0 0,1 0 0,-1 0 0,0 0 0,0 0-1,1 1 1,-1-1 0,0 0 0,0 0 0,1 1 0,-1-1 0,0 0 0,0 0 0,0 1 0,0-1-1,1 0 1,-1 0 0,0 1 0,0-1 0,0 0 0,0 1 0,0-1 0,0 0 0,0 0-1,0 1 1,0-1 0,0 0 0,0 1 0,0-1 0,0 0 0,0 1 0,0-1 0,-3 15 169,2-11-114,-10 29-29,4-17-2960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5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4816,'0'0'11370,"9"-10"-10574,6-4-586,0 0-1,1 2 1,1 0-1,0 1 1,1 0 0,0 2-1,1 0 1,28-9-1,178-46 1096,-156 47-937,-1-1-38,246-52 1113,-234 58-1075,298-39 1672,-221 44 956,-156 7-2698,-12 6 260,-3 3-921,7-5-3087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5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297 646 7136,'0'0'3822,"2"-11"-3284,9-33-2,-10 43-433,-1-1 1,1 0-1,-1 0 1,0 0-1,0 0 0,0 0 1,0 0-1,0 0 1,0 0-1,-1 0 1,1 0-1,0 0 1,-1 0-1,-1-3 1,2 4-38,-1 0 0,0 0 0,0 1 1,1-1-1,-1 0 0,0 0 0,0 0 1,0 1-1,0-1 0,0 0 0,0 1 1,0-1-1,0 1 0,0-1 0,0 1 1,0-1-1,-3 1 0,-1-1 102,-1 1 1,0 0-1,1 0 1,-1 0-1,0 1 0,1 0 1,-6 1-1,7-1-107,-18 4 592,-37 12 1,52-15-520,0 2 0,0-1-1,0 1 1,0-1 0,1 2 0,0-1 0,0 1 0,-11 10-1,6-2 199,1 0 0,-1 0 0,2 1 0,0 0 0,1 0 0,-9 22 0,15-31-208,0 0 1,1 1-1,0-1 0,0 0 1,0 0-1,0 0 0,1 1 1,0-1-1,0 0 0,2 9 1,-1-10-47,0-1 1,0 1-1,0 0 1,1-1-1,0 0 1,0 1-1,0-1 1,0 0 0,0 0-1,0 0 1,1 0-1,0 0 1,-1-1-1,1 1 1,0-1-1,5 3 1,-4-2-18,1 0-1,-1 0 1,1-1-1,0 1 1,0-1-1,0 0 1,0-1 0,0 1-1,0-1 1,1 0-1,-1-1 1,0 1 0,0-1-1,1 0 1,-1 0-1,0-1 1,1 0 0,-1 1-1,0-2 1,0 1-1,0-1 1,7-2-1,-4 0-13,0-1-1,0 0 0,-1-1 1,1 1-1,-1-1 1,0-1-1,-1 1 0,0-1 1,0 0-1,0-1 0,-1 1 1,6-11-1,3-10 50,-1-1 0,-1 0 0,-2-1 0,0-1 0,-3 1-1,0-1 1,-2 0 0,2-37 0,-4-24 369,-13-138-1,6 194-21,-18-68 0,21 102-424,-2-4 378,1 13-246,1 18-51,3 58 123,4 0-1,4-1 1,3 0 0,4 0-1,45 131 1,-60-207-200,4 11 181,1 0-1,12 25 0,-18-42-208,-1 0 0,0 1-1,1-1 1,-1 0-1,1 0 1,-1 1 0,0-1-1,1 0 1,-1 0-1,1 0 1,-1 0 0,0 1-1,1-1 1,-1 0-1,1 0 1,-1 0 0,1 0-1,-1 0 1,0 0-1,1 0 1,-1 0 0,1 0-1,-1 0 1,1-1-1,-1 1 1,0 0 0,1 0-1,-1 0 1,1 0-1,-1-1 1,0 1 0,1 0-1,-1-1 1,0 1 0,1 0-1,-1 0 1,0-1-1,1 1 1,-1 0 0,0-1-1,0 1 1,1-1-1,-1 1 1,0-1 0,16-20-449,-15 20 405,13-22-4105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5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40 12864,'0'0'3966,"10"-8"-3385,27-24 47,-37 32-600,0 1-1,0-1 1,0 0-1,0 1 1,0-1-1,0 0 0,0 1 1,0-1-1,0 1 1,0-1-1,0 0 1,0 1-1,0-1 0,0 0 1,1 1-1,-1-1 1,0 0-1,0 1 1,0-1-1,0 0 0,1 1 1,-1-1-1,0 0 1,0 0-1,0 1 1,1-1-1,-1 0 0,0 0 1,1 1-1,-1-1 1,0 0-1,1 0 1,-1 0-1,0 0 0,1 1 1,-1-1-1,0 0 1,1 0-1,-1 0 1,0 0-1,1 0 0,-1 0 1,0 0-1,1 0 1,-1 0-1,0 0 1,1 0-1,-1 0 0,0 0 1,1 0-1,-1 0 1,1-1-1,-1 1 1,0 0-1,0 0 0,1 0 1,-1 0-1,0-1 1,1 1-1,-1 0 1,0 0-1,0-1 0,1 1 1,-1 0-1,0 0 1,1-1-1,-1 1 126,0 15 234,0 0 0,-1-1 0,0 1 0,-1-1 0,-5 19 0,-25 71 565,15-52-427,-44 175 1126,52-178-880,1 0 0,-1 84 1,9-129-660,0 1 1,0-1-1,0 0 0,1 0 1,0 0-1,0 1 1,0-1-1,0 0 0,0 0 1,3 4-1,-3-6-56,1 0 0,-1 0 1,1 0-1,0-1 0,0 1 0,0 0 0,-1-1 0,1 1 0,1-1 0,-1 1 1,0-1-1,0 0 0,0 0 0,1 0 0,-1 0 0,1-1 0,3 2 0,8 0 154,1 0 0,-1-1-1,1 0 1,0-1 0,22-3-1,73-17 620,-69 9-671,0-1 0,-1-2 0,44-23 0,-59 28-140,-21 8-36,-1 0-1,0 0 1,0 0 0,0 0 0,0 0-1,0-1 1,0 0 0,0 0 0,0 1-1,0-2 1,-1 1 0,1 0 0,-1 0-1,3-4 1,-4 1-2278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5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10152,'0'0'3465,"13"-1"-2706,2 1-573,285-11 3637,-254 10-2954,1-3-1,71-14 1,-41-2-2966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0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3712,'0'0'8182,"4"-12"-7970,15-38 0,-17 45-154,1-1-1,0 0 1,1 1-1,0-1 1,-1 1-1,2 0 1,-1 0-1,8-6 1,10-11 212,-21 19-234,1 1 0,-1-1 0,1 1 0,0 0-1,0 0 1,0 0 0,0 0 0,0 0 0,1 1 0,-1-1 0,0 1-1,1-1 1,-1 1 0,1 0 0,0 0 0,-1 0 0,1 0-1,0 0 1,-1 1 0,1-1 0,0 1 0,0 0 0,0 0 0,0 0-1,4 0 1,-6 1-26,0-1 0,0 0 0,0 1 0,-1-1 0,1 1 0,0 0 0,0-1 0,-1 1 0,1-1-1,-1 1 1,1 0 0,0 0 0,-1-1 0,1 1 0,-1 0 0,1 0 0,-1 0 0,0-1 0,1 1 0,-1 0 0,0 0 0,0 0-1,0 0 1,1 0 0,-1 0 0,0 1 0,1 31 91,-2-25-68,-4 141 233,1 43-33,6-156-158,1-1 0,2 1 0,13 51 1,-15-77-42,0 0 1,1 0-1,0 0 1,1-1 0,0 0-1,1 0 1,-1 0 0,2 0-1,13 14 1,-17-20-12,0 0 0,1 0-1,-1 0 1,1-1 0,0 1 0,0-1 0,0 0 0,0 0-1,1 0 1,-1 0 0,0-1 0,1 0 0,-1 0 0,1 0-1,0 0 1,-1-1 0,1 0 0,-1 0 0,1 0 0,0 0-1,-1-1 1,1 0 0,-1 0 0,1 0 0,4-2 0,-2 0 8,0-1 0,-1 1 1,0-1-1,1-1 0,-1 1 1,-1-1-1,1 0 0,-1-1 1,0 1-1,0-1 0,-1 0 1,1 0-1,-1-1 0,0 1 1,-1-1-1,0 0 0,4-13 1,3-10 94,-2 0 1,7-58-1,-1-45 476,-5-174 0,-9 294-548,0 0-1,1 1 0,1-1 1,4-16-1,-6 26-49,1-1 0,0 1 0,1 0 0,-1 0 0,0 0 0,1-1 0,0 2 0,0-1 0,0 0 0,0 0 0,0 1 0,0-1 0,1 1 0,-1-1 0,1 1 0,0 0 0,-1 0 0,1 0 0,0 1 0,6-4 0,3 2-4,0 1 1,0 0-1,1 0 0,-1 1 0,0 1 0,0 0 1,24 3-1,-7 2 0,0 1 0,33 11-1,-51-13 14,1 1-1,-1 0 0,15 10 0,-8-5 2,-2-5 24,-15-5-26,0 1 0,1-1 1,-1 0-1,0 1 0,1-1 1,-1 1-1,0-1 0,1 1 0,-1 0 1,0-1-1,2 2 0,-3-1 190,-1-1-77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5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9240,'0'0'18774,"14"0"-18448,92-3 298,273-30 1211,-312 30-1025,-18 2-5097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5:5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59 6224,'0'0'10495,"-10"4"-9863,-29 14 4587,46-19-3999,13-2-451,22-10 477,1 2-1,63-7 1,87 2 0,-7 0-294,-156 14-827,-19 2-4037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37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559 988 3912,'0'0'12136,"-9"-13"-11669,0-1-329,3 5-34,-1-1 0,1 0-1,1 0 1,0 0 0,0 0 0,1-1 0,-4-17-1,-32-171 1684,25 117-802,-6-112 1,21 136-446,2 1 0,19-104 1,-10 92-96,-11 66-424,1 1-1,-1-1 0,1 1 0,0-1 0,0 1 1,0 0-1,0-1 0,1 1 0,-1 0 1,1 0-1,-1 0 0,1 0 0,3-3 1,-4 4-19,0 0 1,0 1 0,0-1-1,0 0 1,-1 1 0,1-1-1,0 1 1,0-1 0,0 1-1,0 0 1,1-1 0,-1 1 0,0 0-1,0 0 1,0-1 0,0 1-1,0 0 1,0 0 0,0 0-1,0 1 1,0-1 0,0 0-1,1 0 1,-1 1 0,0-1-1,0 0 1,0 1 0,0-1 0,0 1-1,0-1 1,-1 1 0,1 0-1,1 0 1,16 12-41,-14-10 32,0-1 0,0 1 0,0 0 0,-1 1-1,6 5 1,0 3 3,-1 0 1,0 1-1,-1 1 0,0-1 0,-1 1 0,-1 0 0,0 0 0,-1 1 0,0-1 0,-1 1 1,-1 0-1,-1 0 0,0 0 0,0 0 0,-2 0 0,0 0 0,-1 0 0,0 0 1,-1 0-1,0 0 0,-2-1 0,0 0 0,0 0 0,-9 15 0,13-28 3,-13 26 14,-20 26 0,27-44 5,0 0-1,0-1 1,-1 0-1,0 0 1,-1-1-1,-13 10 1,4-5 47,0-1 0,-1 0 0,0-1 0,-1-2 0,-39 13 0,41-15-13,-1 1 0,1 0 0,-25 15 0,23-11 33,-36 13 0,49-22-72,-1 0 1,1 1 0,0 0 0,0 0 0,0 1 0,0 0 0,1 0 0,0 0 0,-1 1 0,2 0 0,-1 0-1,0 1 1,1 0 0,0 0 0,1 0 0,-1 0 0,1 1 0,0-1 0,1 1 0,-1 0 0,-3 15 0,4-13-5,0 1 0,1-1-1,1 1 1,-1 0 0,2 0 0,-1 0 0,1-1 0,1 1 0,0 0 0,0 0 0,1-1 0,0 1 0,0 0 0,1-1 0,1 0 0,0 0 0,0 0 0,1 0 0,0-1 0,0 1 0,1-1 0,9 10 0,-1-1 11,1-1 1,1-1-1,0 0 1,20 13-1,-29-24-10,-1 0 0,1 0 0,0 0 0,0-1-1,1 0 1,-1-1 0,1 1 0,-1-1 0,1-1 0,0 0 0,0 0 0,0 0 0,-1-1-1,1 0 1,10-2 0,-3 0 4,-1-2 0,0 0 0,0 0-1,0-1 1,-1-1 0,1 0 0,-1-1 0,-1 0-1,1-1 1,-2-1 0,1 0 0,-1 0-1,13-15 1,8-12 74,-2-2 0,43-71-1,-20 29 105,-44 68-140,1 0 1,15-14-1,-15 16 52,-5 4-63,2 0 26,6 11-37,-10-3-28,0 1-1,0-1 1,0 1-1,0 0 0,0 0 1,-1 0-1,1 0 1,-1 0-1,0 0 1,0 0-1,2 6 0,15 45 3,-7-17 0,7 11 21,-2 2-1,-2 0 1,9 61 0,-22-103-7,-1-5 50,-8 2 7,6-5-77,1 0 1,0 0-1,-1-1 1,1 1-1,-1 0 1,1 0-1,-1 0 1,1-1-1,0 1 1,-1 0-1,1 0 1,0-1-1,-1 1 1,1 0-1,0-1 1,-1 1-1,1-1 1,0 1 0,0 0-1,-1-1 1,1 1-1,0-1 1,0 1-1,0 0 1,0-1-1,-1 1 1,1-1-1,0 1 1,0-1-1,0 1 1,0-2-1,-3-11-3491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8:03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4616,'0'0'3686,"11"1"-3451,3 1-148,36 1 425,-46-3-385,0 1 0,-1 0 0,1 0 0,0 0 0,-1 0 1,1 0-1,0 1 0,-1 0 0,0 0 0,5 3 0,30 25 1344,-32-24-1352,0 1-1,0 1 1,-1-1 0,0 1 0,0 0-1,-1 0 1,0 0 0,-1 0-1,4 13 1,-2-7 7,0-1-1,13 22 1,-12-24-64,-1 1 0,0 1-1,-1-1 1,0 1 0,-1 0 0,2 18 0,5 18 118,12 45 127,17 58 314,-33-139-560,0-1-1,1 1 0,9 12 1,0 1 19,-1 0 8,-2-1-9,2 1 0,1-2-1,1 0 1,0-1 0,36 35 0,6-12 64,2-2 1,85 46-1,-120-76-84,1-2 0,0-1-1,44 12 1,7 2-6,89 25 82,-150-45-115,1 0 0,-1-1-1,1-2 1,-1 1 0,34-2 0,92-10 71,-101 4-66,-10 0 24,0-1 0,-1-2-1,58-22 1,12-3 106,-87 28-128,0 0 0,-1-1-1,0 0 1,0-1-1,0 0 1,16-13 0,67-62 102,-46 37-51,-32 30-41,-1-1 0,0 0 0,-1-2 0,-1 0 0,-1 0 0,-1-2 0,0 0 0,-2 0 0,13-29 0,-5 6 25,-13 31-44,-1 0 0,0 0 0,-1 0 0,4-16 0,1-9 44,-6 25-39,0 0 1,0-1-1,-2 1 1,2-22-1,-9 41-85,0 1 0,-1-2 0,-12 12-1,-19 18 107,21-17-29,-41 39 15,-8 5 149,64-62-151,0 1 1,0 0-1,0 0 1,0 0 0,0 0-1,1 0 1,-1 0-1,1 0 1,0 1-1,0-1 1,-2 4-1,3-6-26,0 0-1,0 0 0,0 0 1,0 1-1,0-1 0,0 0 1,0 0-1,0 0 0,0 0 1,0 0-1,0 0 1,0 0-1,0 0 0,0 1 1,0-1-1,0 0 0,1 0 1,-1 0-1,0 0 0,0 0 1,0 0-1,0 0 0,0 0 1,0 0-1,0 0 0,0 0 1,0 1-1,0-1 0,0 0 1,1 0-1,-1 0 0,0 0 1,0 0-1,0 0 0,0 0 1,0 0-1,0 0 0,0 0 1,0 0-1,1 0 0,-1 0 1,0 0-1,0 0 0,0 0 1,0 0-1,0 0 0,0 0 1,0 0-1,0 0 1,1 0-1,-1 0 0,0-1 1,0 1-1,-4 0 128,4 1-129,-1 0 1,1-1-1,0 1 1,0-1 0,0 1-1,0 0 1,0-1-1,0 1 1,0-1-1,0 1 1,0 0 0,0-1-1,0 1 1,0-1-1,1 1 1,-1 0-1,0-1 1,0 1-1,0-1 1,1 1 0,-1-1-1,0 1 1,1-1-1,-1 1 1,1 0-1,14-8 13,-1 0 0,0-1-1,-1 0 1,0-1 0,0-1-1,13-12 1,9-7 9,-13 12-12,77-62 5,-95 76-3,0 1 0,0-1 0,1 1-1,-1 0 1,1 0 0,-1 0 0,1 1-1,0 0 1,-1-1 0,7 1 0,-9 1 3,1 1 1,0-1 0,-1 1 0,1 0-1,-1 0 1,0 0 0,1 0 0,-1 0-1,0 0 1,0 1 0,0-1 0,1 1-1,1 2 1,0-1 9,0 1-1,0 0 0,-1 0 1,0 1-1,4 4 0,-1 5 30,-1-1-1,0 1 0,-1 0 0,0 0 1,-1 0-1,2 23 0,2 11 78,-5-37-93,-2 0-1,1 0 1,-1 1 0,-1-1-1,0 0 1,-1 0-1,0 0 1,-4 11-1,1-6-27,0 0 0,-1 0-1,-1 0 1,-13 22 0,-4-9-2614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50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20 213 5416,'0'0'4168,"3"-9"-3512,5-21 122,-2 1 0,3-35 0,-9 58-437,1 0-1,-1 1 0,1-1 0,0 0 1,1 0-1,-1 1 0,1-1 1,0 0-1,1 1 0,-1 0 1,1 0-1,5-8 0,-4 25 597,-2 8-718,-1-1 0,0 1 0,-5 38 0,1-15-28,-27 329 1316,18-241-1014,7-78-289,-13 188 1023,14-212-945,3-23-158,0-1-1,0 1 0,1 0 0,0 0 0,0 10 0,0-16-115,0 1-1,1-1 1,-1 0 0,0 0-1,0 0 1,0 1 0,0-1-1,0 0 1,0 0 0,0 0-1,0 1 1,0-1 0,1 0-1,-1 0 1,0 0 0,0 1 0,0-1-1,0 0 1,1 0 0,-1 0-1,0 0 1,0 0 0,0 0-1,1 1 1,-1-1 0,0 0-1,0 0 1,1 0 0,-1 0-1,0 0 1,0 0 0,0 0-1,1 0 1,-1 0 0,0 0-1,0 0 1,1 0 0,-1 0-1,0 0 1,0 0 0,1 0-1,-1 0 1,0 0 0,0-1 0,0 1-1,1 0 1,-1 0 0,0 0-1,0 0 1,0 0 0,0-1-1,1 1 1,-1 0 0,0 0-1,14-12 39,-5-1-326,1 1 0,-1-2 0,10-20-1,-12 20-2099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52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56 4512,'0'0'4081,"2"-9"-3609,1-3-208,3-23 7516,-6 47-6930,-4 265 893,-15-40-970,0-21-162,23-13 432,2-176-398,-5-28-603,0 0 1,0 1-1,0-1 1,0 0-1,0 0 1,0 0-1,-1 0 1,1 0-1,0 0 1,-1 0-1,1-1 0,0 0 1,4-56-298,-5 37-2834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52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 10512,'0'0'5453,"9"2"-4897,1 1-406,0-1 1,1 0 0,-1-1-1,0 0 1,0-1 0,13-1-1,57-9 822,133-11 1115,-203 20-1788,0-1-1,0 0 1,0-1 0,17-6 0,-18 6-986,1-1 1,0 2 0,11-3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53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90 8936,'0'0'7129,"13"-8"-6689,0 0-317,-6 3-45,2-1 0,-1 1 0,0 1 0,1 0-1,0 0 1,0 1 0,0 0 0,12-2 0,182-27 1767,-185 30-1358,1 1-1,-1 1 1,27 3 0,-44-3-442,0 0 0,0 0 1,-1 0-1,1 0 1,0 0-1,0 0 0,-1 0 1,1 0-1,0 1 1,-1-1-1,1 0 0,0 1 1,-1-1-1,1 0 1,0 1-1,-1-1 0,1 1 1,-1-1-1,1 1 1,-1-1-1,2 2 0,-2-1-33,0 0 0,-1 0 0,1 0 0,0 0 0,0 0-1,0 0 1,-1 0 0,1 0 0,0 0 0,-1 0 0,1 0-1,-1 0 1,1 0 0,-1 0 0,1-1 0,-2 2 0,-17 25-3500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53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 9040,'0'0'4488,"14"-8"-3935,-10 5-504,9-4 152,0-1 0,1 2-1,0 0 1,0 0 0,0 2-1,0 0 1,26-5 0,-2 9 448,-1 2 0,1 1 0,45 9 0,62 6 1298,-115-15-1746,-20-2-2507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58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1 648 5320,'0'0'10262,"10"-11"-9790,76-90 915,-52 57-770,-1-1 1,-3-2 0,-2-1-1,26-59 1,-42 75-189,11-42 0,5-13 458,-26 70-567,-3 11-85,-2 11 6,-85 300 382,70-208-549,17-82-50,0 0 0,1 0-1,0-1 1,4 26 0,-3-37-18,-1-1 1,1 1-1,0-1 1,-1 1-1,1-1 1,0 0-1,1 0 1,-1 0-1,0 1 1,1-1-1,-1 0 1,1-1-1,0 1 1,-1 0-1,1 0 1,0-1-1,4 3 0,-4-3 0,-1 0-1,1 0 1,0-1-1,0 1 0,0-1 1,-1 1-1,1-1 0,0 0 1,0 1-1,0-1 0,0 0 1,0-1-1,0 1 1,-1 0-1,1 0 0,0-1 1,0 1-1,0-1 0,-1 0 1,1 1-1,0-1 0,0 0 1,-1 0-1,3-2 1,18-13 44,-1-1 0,-1 0 0,18-22 0,51-66 93,-80 95-128,29-40 87,-2-2-1,-3-1 1,-1-1 0,34-86-1,-62 125-2,-7 13 7,-3 8-31,0 3-55,1 1-1,0-1 1,0 1-1,1 0 1,0 1-1,-3 17 1,-9 67 57,15-87-69,-10 162 205,11-155-174,0 0 0,0 1 1,1-1-1,1 0 0,1 0 0,8 28 1,-6-29-2,-5-12-21,1 0 1,-1 0-1,1 0 1,-1 0-1,1 0 1,0 0-1,0-1 1,0 1-1,0 0 1,0 0-1,0-1 1,0 1-1,1-1 1,-1 1-1,0-1 1,1 0-1,-1 1 1,1-1 0,0 0-1,-1 0 1,1 0-1,0 0 1,2 1-1,9 5 2,-11-6-39,0 0 0,-1 0-1,1 0 1,0 0 0,0 0-1,0-1 1,0 1 0,2 0-1,38 2-1207,-26-3-2521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1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276 121 5120,'0'0'4152,"0"-11"-3938,0 3-156,0 1 29,0 0-1,0-1 0,-1 1 0,0 0 0,0-1 1,-1 1-1,0 0 0,0 0 0,-4-9 0,5 15-56,0-1-1,-1 1 1,1-1-1,0 1 1,-1-1-1,0 1 1,1 0-1,-1-1 1,0 1-1,0 0 1,1 0-1,-1 0 1,0 1-1,0-1 1,0 0-1,0 1 1,0-1-1,0 1 0,0 0 1,0-1-1,0 1 1,0 0-1,-1 0 1,1 1-1,0-1 1,0 0-1,0 1 1,-3 0-1,-7 3 58,0-1 0,0 2 0,-16 8 0,19-9-47,-2 2 9,1 0 0,0 1 0,1 0 0,0 1 0,0 0 0,1 0 0,0 1 0,-13 18 0,16-20-26,1 0 0,0 1 0,0 0 0,0-1 0,1 1 0,1 1 0,-1-1 0,1 0 0,-1 16-1,0 2 79,3 49-1,1-69-86,0-1 1,0 1 0,0 0 0,1-1 0,-1 1 0,1-1 0,1 0 0,-1 0-1,1 0 1,0 0 0,0 0 0,0 0 0,1-1 0,0 1 0,0-1 0,8 7-1,-9-8 2,0-1-1,0 0 1,1 0-1,-1 1 1,0-2 0,1 1-1,-1 0 1,1-1-1,0 0 1,-1 0-1,1 0 1,0 0-1,0 0 1,0-1-1,0 0 1,0 0-1,-1 0 1,1 0-1,0 0 1,0-1-1,0 0 1,0 0-1,-1 0 1,1 0-1,4-3 1,0 0 26,0-1 1,-1-1-1,0 1 1,0-1 0,0-1-1,-1 1 1,0-1 0,0 0-1,-1-1 1,0 1-1,0-1 1,0 0 0,-1 0-1,-1-1 1,1 1 0,-1-1-1,-1 0 1,3-17-1,-1 1 106,-1 1 0,-2 0 0,0-1 0,-2 1 0,-7-46 0,0 30 265,4 59-187,7 11-207,2 0 1,0-1-1,2 0 1,1 0-1,16 35 1,-19-54-17,0 0 0,1 0 0,0 0 0,0-1 0,1 1 0,1-2 0,11 12 1,-13-15 1,0 0 1,1 0-1,-1-1 1,1 0 0,-1-1-1,1 1 1,0-2-1,1 1 1,-1 0-1,0-1 1,1-1 0,9 2-1,-12-3 10,0 0 0,-1-1 0,1 1 0,0-1 0,-1 0 0,1 0 0,-1-1 0,1 1 0,-1-1 0,0 0 0,0 0 0,0-1 0,0 1 0,0-1 0,0 0 0,-1 0 0,1 0 0,-1 0 0,5-7 0,3-3 43,-1 0 1,0-1-1,-1 0 1,8-17-1,-7 8 57,10-35-1,-15 42-40,0 0-1,1 1 0,1-1 1,0 1-1,14-21 0,-19 34-64,-1 1-1,0 0 0,0 0 0,1-1 0,-1 1 1,1 0-1,-1 0 0,1 0 0,-1 1 1,1-1-1,0 0 0,-1 0 0,1 1 0,0-1 1,0 1-1,-1 0 0,1-1 0,0 1 0,0 0 1,0 0-1,-1 0 0,1 0 0,0 1 0,0-1 1,0 0-1,2 2 0,6 1 13,0 1-1,0 0 1,15 9-1,-2-1-6,19 6 33,44 12 0,-82-29-49,1 0 0,-1 0 0,1 0 0,0 0 0,-1-1 0,8 0 0,-11 0 4,-1 0-1,1 0 1,0-1 0,-1 1-1,1 0 1,-1 0-1,1 0 1,0-1-1,-1 1 1,1 0 0,0-1-1,-1 1 1,1 0-1,-1-1 1,1 1-1,-1-1 1,1 1-1,-1-1 1,0 1 0,1-1-1,0 0 7,-1 0 0,0 0 0,0 0 0,0 0-1,0 0 1,0 0 0,0 0 0,0 0 0,0 0 0,0 0 0,0 0-1,0 0 1,0 0 0,-1 0 0,1 0 0,-1 0 0,1 0 0,-1-1-1,-2-3 11,0 0-1,0 0 0,0 0 1,-1 0-1,0 0 0,0 1 1,0 0-1,0 0 0,-1 0 0,1 0 1,-1 1-1,0-1 0,0 1 1,0 1-1,-1-1 0,1 1 0,-1 0 1,0 0-1,1 0 0,-1 1 1,0 0-1,0 0 0,0 0 1,0 1-1,0 0 0,0 0 0,0 1 1,1-1-1,-1 1 0,0 1 1,0-1-1,0 1 0,1 0 1,-1 0-1,1 1 0,-8 3 0,2 1-6,6-4-12,0 0 1,0 0-1,1 0 0,-1 0 0,1 1 0,0 0 1,0 0-1,0 0 0,0 0 0,1 1 1,-4 5-1,-10 18-91,-27 62 0,42-85 78,1 0 0,0 0 0,0 0 0,1 0 0,-1 0 0,1 0 0,0 0 0,1 0 0,-1-1 0,1 1 0,0 0 0,0 0 0,1 0 1,-1 0-1,1-1 0,0 1 0,0-1 0,1 1 0,-1-1 0,1 0 0,0 0 0,0 0 0,5 5 0,12 5-40,1 0-1,0-2 0,1-1 1,42 17-1,-51-24 73,1 0-1,0 0 1,1-2 0,-1 1-1,0-2 1,1 0-1,-1-1 1,1 0-1,22-4 1,-22 2 9,-4 1 2,0-1 0,-1 0 1,0-1-1,1 0 0,-1 0 0,0-1 1,-1 0-1,1-1 0,13-9 1,-8 3 46,0 0 1,21-24 0,-30 28-52,0 0 1,-1-1-1,0 0 0,0 0 1,-1 0-1,0 0 1,4-13-1,0 0 33,-6 17-36,0-1-1,0 1 1,0-1 0,-1 1 0,0-1 0,1-7 0,-1 9-22,-1 1 0,1 0 0,0-1 0,-1 1 0,1-1 0,0 1 0,0 0 0,1 0 0,-1 0 0,0-1 0,1 1 0,-1 0 0,1 1 0,0-1 0,-1 0 1,1 0-1,2-1 0,45-30-16,-17 11 9,-28 18 14,0 0 0,0 0 0,-1 0 0,0 0 0,1-1 0,2-5 0,-6 9-6,1 0 1,0 0-1,-1 0 1,1 0 0,-1 0-1,1-1 1,-1 1-1,0 0 1,1 0-1,-1 0 1,0 0-1,0-1 1,0 1 0,0 0-1,0 0 1,0 0-1,0-1 1,0 1-1,0 0 1,-1 0-1,1 0 1,0 0-1,-1-1 1,1 1 0,-1 0-1,1 0 1,-1 0-1,0 0 1,1 0-1,-1 0 1,0 0-1,0 0 1,0 1 0,-1-2-1,1 1 3,0 0 0,0 1 0,0-1 0,0 0 0,0 1 0,0-1 1,0 1-1,0 0 0,0-1 0,0 1 0,0 0 0,0 0 0,0-1 0,-1 1 0,1 0 0,0 0 0,0 0 0,0 1 0,0-1 0,0 0 0,-1 0 1,1 0-1,0 1 0,-1 0 0,0 0-6,1 0 1,-1 0 0,1 1 0,-1-1-1,1 0 1,0 1 0,-1 0-1,1-1 1,0 1 0,0 0-1,0-1 1,-1 4 0,-1 3-16,0 0 1,1 1 0,0-1-1,1 0 1,-2 14 0,3 17-60,2 0 0,1 0 0,12 60 0,-12-91 68,0 1-1,1-1 1,0 1 0,0-1 0,0 0 0,1-1 0,1 1 0,8 9-1,-13-15 13,1-1-1,0 1 1,0-1-1,0 0 1,0 1-1,0-1 1,0 0-1,0 0 0,0-1 1,0 1-1,0 0 1,1-1-1,-1 1 1,0-1-1,0 0 0,1 0 1,-1 0-1,0 0 1,1 0-1,-1 0 1,0 0-1,0-1 1,1 1-1,-1-1 0,0 0 1,0 0-1,0 0 1,3-1-1,4-3 24,1 0-1,-1 0 1,0-1-1,12-11 0,-4 4 49,-2 0 0,0-2-1,-1 0 1,0 0 0,17-27-1,-25 32-42,42-71 171,-28 52-79,-17 26-108,0 0 1,-1 0-1,1 0 0,-1 0 1,0-1-1,0 0 0,0 1 1,0-1-1,-1 0 0,1 0 1,0-4-1,-2 8-27,-1 0 8,0 1-1,0 0 0,1 0 1,-1 0-1,0 0 0,0 0 1,1 0-1,-1 0 0,1 0 1,-1 0-1,1 1 0,-1-1 1,1 0-1,0 0 0,-1 0 1,1 1-1,0 1 0,-5 31 4,4-30-4,-4 33-26,-8 70-55,13-93 80,-1 1 0,2-1 0,0 0 0,1 1 0,4 17-1,-4-28 17,-1-1 0,1 1 0,0-1 0,0 1 0,0-1-1,0 0 1,0 0 0,1 0 0,0 0 0,-1 0-1,1 0 1,0-1 0,0 1 0,1-1 0,-1 0 0,0 0-1,1 0 1,-1 0 0,1-1 0,0 0 0,0 1 0,-1-1-1,1 0 1,0-1 0,0 1 0,0-1 0,0 0-1,0 0 1,0 0 0,0 0 0,0-1 0,-1 1 0,6-2-1,-1 0 13,-1 0 4,0 1 0,0-1 0,-1 0 0,1 0 0,0-1-1,-1 0 1,1 0 0,-1-1 0,0 1 0,0-1 0,8-8 0,-4 3 27,-1-1 0,-1 0 0,1-1 0,7-13 0,-12 17-20,-1 0 0,0 0 0,0-1 0,0 1 0,-1-1 0,0 1 0,-1-1 0,1-12 0,8-33 118,-7 41-152,-1 1 0,0-1 0,1-17 0,3-35-7,-6 64 23,-2 67 95,2-49-113,0 22-32,7 58-1,-6-87 30,1-1 0,0 1-1,1-1 1,0 0 0,0 0-1,1 0 1,1 0-1,0-1 1,0 1 0,12 14-1,-17-23 6,1-1 0,0 1 0,0 0 0,-1-1 0,1 1 0,0 0 0,0-1 0,0 1 0,0-1 0,0 1 0,0-1 0,0 0 0,0 1 0,0-1 0,0 0 0,0 0 0,0 0 0,0 0 0,0 0 0,1 0 0,-1 0 0,0 0 0,0 0 0,0 0 0,0 0 0,0-1 0,0 1 0,0-1 0,0 1 0,0 0 0,0-1 0,0 0 0,0 1 0,-1-1 0,1 1 0,1-2 0,2-2 0,0 1 0,0-1 0,-1 0 0,1 0 0,-1 0 0,3-5 0,37-68 60,38-94-1,-50 102-39,-29 65-8,-1 0 0,1 1 0,-1-1 0,0 0 0,0 0 0,0 0 0,0-5 0,-1 8 7,-6 25 6,0 0-35,2 1 0,1-1 1,1 0-1,0 1 0,2-1 0,1 1 1,1-1-1,9 40 0,-7-49-18,1 0 1,8 19-1,-11-27 38,1-1 1,1 0 0,-1 0-1,1 0 1,0-1-1,0 1 1,10 8-1,-12-13 3,0 0 0,0 0-1,1 0 1,-1 0-1,0 0 1,1 0 0,-1-1-1,1 1 1,-1-1-1,1 0 1,-1 1 0,1-1-1,-1-1 1,0 1-1,1 0 1,-1 0 0,1-1-1,-1 0 1,1 1-1,-1-1 1,0 0-1,5-2 1,-2 1 3,0-1 0,-1 1 0,1-1-1,0 0 1,-1-1 0,1 1 0,-1-1 0,0 0 0,4-5-1,83-128 324,-75 110-265,-10 18-43,-1 0 1,1 0 0,8-8-1,-12 15-26,-1 0 0,1 0 0,0 0 0,0 1 0,0-1 0,0 1-1,1-1 1,-1 1 0,0 0 0,1 0 0,-1 0 0,0 0 0,1 0 0,-1 1-1,1-1 1,-1 1 0,5-1 0,-5 2-8,-1-1 0,1 1 0,0 0 0,-1 0 0,1-1 0,0 1 0,-1 0-1,1 0 1,-1 1 0,0-1 0,1 0 0,-1 0 0,0 1 0,0-1 0,0 1 0,0-1 0,0 1 0,0-1 0,0 1 0,0 0 0,-1-1-1,2 4 1,12 40-8,-13-44 12,3 13 22,3 18 34,-5-31-12,3-5-20,6-8 2,-10 10-20,8-9 36,-1-1 0,10-20 1,-13 22-21,0 0 0,0 1 0,1 0 0,1 0-1,0 0 1,7-7 0,-13 15-23,-1 0 0,1 1 0,0-1-1,-1 1 1,1-1 0,-1 1-1,1-1 1,0 1 0,0-1 0,-1 1-1,1-1 1,0 1 0,0 0 0,-1-1-1,1 1 1,0 0 0,0 0 0,0 0-1,0 0 1,-1 0 0,1 0 0,0 0-1,0 0 1,0 0 0,0 0-1,0 0 1,-1 0 0,1 1 0,0-1-1,0 0 1,0 0 0,-1 1 0,1-1-1,0 1 1,-1-1 0,1 1 0,0-1-1,-1 1 1,1-1 0,0 1 0,-1 0-1,1-1 1,-1 1 0,1 0-1,-1-1 1,1 1 0,-1 0 0,0 0-1,1-1 1,-1 1 0,0 0 0,0 0-1,1 1 1,1 6-7,0 0 0,0 0-1,0 1 1,0 8 0,0 12-3,-3 29 1,0-31 6,4 42-1,-3-68 5,0-1 0,0 0-1,0 0 1,0 0 0,0 1 0,0-1-1,0 0 1,0 0 0,0 1 0,0-1-1,0 0 1,0 0 0,0 1-1,0-1 1,0 0 0,0 0 0,0 0-1,0 1 1,1-1 0,-1 0-1,0 0 1,0 0 0,0 1 0,0-1-1,0 0 1,1 0 0,-1 0 0,0 0-1,0 0 1,0 1 0,1-1-1,-1 0 1,0 0 0,0 0 0,1 0-1,-1 0 1,0 0 0,0 0-1,1 0 1,-1 0 0,0 0 0,1 0-1,9-8 24,9-17 0,-19 23-24,140-215 160,-136 210-164,0 1 18,0 0-1,0 0 1,0 0-1,10-9 1,-13 15-13,-1-1 1,1 1 0,0-1-1,-1 1 1,1-1 0,0 1-1,0-1 1,-1 1 0,1 0-1,0-1 1,0 1-1,0 0 1,0 0 0,-1-1-1,1 1 1,0 0 0,0 0-1,0 0 1,0 0 0,0 0-1,-1 0 1,1 0-1,0 1 1,0-1 0,0 0-1,0 0 1,-1 1 0,1-1-1,0 0 1,0 1 0,-1-1-1,1 1 1,0-1-1,0 1 1,-1-1 0,1 1-1,-1 0 1,1-1 0,0 1-1,-1 0 1,1-1 0,-1 1-1,0 0 1,1 0-1,-1-1 1,0 1 0,1 0-1,-1 1 1,9 18-16,10 34 0,-4-9-27,-5-20 42,1 0 0,1 0 1,1-1-1,25 33 0,-36-54 14,1 0 0,-1 0-1,1 0 1,-1-1-1,1 1 1,0-1 0,0 0-1,0 0 1,0 0-1,0 0 1,1 0 0,-1-1-1,1 1 1,4 0-1,-2-1 8,0 0-1,1 0 1,-1-1-1,1 0 1,-1 0-1,0-1 1,10-2-1,-4 1 6,0-1 1,0-1-1,0 0 1,-1 0-1,0-1 0,0-1 1,0 0-1,19-15 1,11-15-2980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1:58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80 12256,'0'0'384,"-8"-3"1230,6 6-1545,0 0-1,0 0 1,0 0 0,1 0-1,0 0 1,-1 1-1,1-1 1,0 0 0,1 1-1,-2 3 1,2-5-38,0-1 0,0 0 0,0 1 0,0-1 0,0 0 0,1 1 0,-1-1 0,0 0 0,1 0 0,-1 1 0,1-1 0,-1 0 0,1 0 0,-1 1 0,1-1 0,0 0 0,-1 0 0,1 0 0,0 0 0,0 0 0,0 0-1,0 0 1,0-1 0,0 1 0,0 0 0,0 0 0,1-1 0,-1 1 0,0-1 0,0 1 0,0-1 0,3 1 0,0 1 43,0-1 0,1 0 0,-1 0 0,1-1 0,-1 1 0,1-1 0,-1 0 0,8-1 0,-1-1 62,-1-1 1,0 0 0,0 0-1,0-1 1,19-11-1,-6 2 303,25-22-1,-45 33-377,0 0 1,-1 0-1,1-1 1,-1 1-1,0-1 1,0 0 0,0 0-1,0 0 1,0 0-1,-1 0 1,1 0-1,-1 0 1,2-5-1,-3 7-30,0 0 0,0-1 0,1 1 0,-1 0 0,0 0 0,-1 0 1,1 0-1,0 0 0,0 0 0,0 0 0,-1 0 0,1-1 0,0 1 0,-1 0 0,1 0 0,-1 0 0,0-1 0,0 1 0,-1 0-1,1 0 1,0 0 0,0 0-1,-1 0 1,1 0-1,0 0 1,-1 0 0,1 1-1,-1-1 1,1 1 0,-1-1-1,1 1 1,-1-1 0,-2 1-1,-2-1 45,0 1-1,0 0 1,0 1 0,0 0-1,1-1 1,-1 2-1,0-1 1,-9 4-1,-44 22 519,50-22-478,0 0 0,0 1 0,1 0 0,-1 0-1,2 1 1,-1 0 0,-6 9 0,11-14 160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00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91 7232,'0'0'4608,"1"-8"-3910,1-26-18,-2 27 638,-1 9-672,0 11-22,17 178 1852,19 129-157,-28-276-1969,22 143 1489,-28-142-691,-10-64-457,-49-266 218,42 187-677,8 49-89,3-1 0,2 1 0,3-55 0,1 95-116,0-1 0,0 1 0,1 0 0,1 0 0,-1 0 0,1 0 0,1 0 0,0 0 0,0 1 0,1 0 0,0 0 0,0 0-1,0 0 1,1 1 0,11-10 0,-12 12-11,1 1 0,-1-1 0,1 1 0,0 1 0,0-1 1,0 1-1,1 0 0,-1 0 0,1 1 0,0 0 0,-1 0 0,1 1 0,0 0 0,0 0 0,0 0 0,0 1 0,0 0 0,0 0 0,0 1 0,0 0 0,8 2 0,-6 0 1,1 0 0,-1 0 1,0 1-1,-1 0 0,1 1 1,-1 0-1,0 0 0,0 1 1,0 0-1,-1 0 0,0 1 1,0 0-1,-1 0 0,0 1 1,0-1-1,0 1 1,-1 1-1,7 16 0,-10-20-7,0 1 0,-1-1 0,0 1 0,0 0 1,0-1-1,-1 1 0,0 0 0,0-1 0,-1 1 0,1 0 0,-1-1 0,0 1 0,-1-1 0,1 1 0,-5 8 0,-2 6 39,-2-2-1,-21 34 1,22-40-6,-1-1-1,0 0 1,0 0 0,-1-1-1,-1-1 1,-15 11 0,-15 13 240,40-31-237,0-1-1,0 1 0,0 0 0,0 0 0,0 0 0,0 0 1,-1 4-1,2-5-35,1 0 1,0-1 0,0 1-1,0-1 1,0 1 0,-1 0-1,1-1 1,0 1 0,0 0-1,0-1 1,0 1 0,1 0-1,-1-1 1,0 1 0,0-1-1,0 1 1,0 0 0,1-1-1,-1 1 1,0-1 0,0 1-1,1-1 1,-1 1 0,1-1-1,-1 1 1,0-1 0,1 1-1,-1-1 1,1 1 0,-1-1-1,1 0 1,-1 1 0,1-1-1,0 0 1,-1 1 0,1-1-1,0 0 1,89 43 185,-57-29-170,0 2 1,-1 1 0,49 36 0,-72-46-25,0 1 1,-1 1 0,0-1-1,0 1 1,-1 1 0,0-1-1,-1 1 1,0 0 0,0 1-1,5 16 1,-9-23 1,-1 0 1,0-1-1,0 1 1,0 0-1,0 1 1,-1-1 0,0 0-1,1 0 1,-2 0-1,1 0 1,0 0-1,-1 0 1,0 0-1,0 0 1,0 0-1,0 0 1,-1 0-1,1 0 1,-1-1-1,0 1 1,0-1 0,0 1-1,-1-1 1,1 0-1,-1 0 1,0 0-1,0 0 1,0 0-1,0 0 1,0-1-1,-1 0 1,-6 4-1,1-2 18,0 0-1,0 0 0,0-1 0,-1 0 0,1-1 0,-1 0 0,0 0 0,1-1 1,-1 0-1,-18-2 0,13 0 15,0-1 0,1 0 1,-1-1-1,0-1 0,1-1 1,-20-8-1,-55-34 111,51 27-213,25 14-71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01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 5520,'0'0'10889,"13"-7"-10280,-3 1-459,-1 0 6,1 0-1,0 1 0,0 0 0,1 1 1,-1 0-1,21-4 0,272-30 2717,-293 37-2800,43-2 467,0 2 0,0 3-1,81 13 1,-122-12-354,0 0 0,0 0-1,19 9 1,3 1 669,-25-9-187,-3-1-4058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2:02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1 124 8032,'0'0'7448,"16"-6"-6779,16-5-159,0 1-1,66-10 1,221-9 2424,-113 11-969,-97 0-619,-65 9-684,-17 6-134,-16 3-3460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44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598 66 4312,'0'0'10122,"-11"-9"-9843,-33-27-2,41 33-193,1 1 0,-1 0-1,0 0 1,0 1 0,0-1-1,0 0 1,0 1 0,-1 0-1,1 0 1,0 0 0,-1 0-1,1 0 1,0 1 0,-1-1-1,1 1 1,-1 0 0,1 0-1,-1 1 1,1-1 0,-6 2-1,5-2-6,0 1-1,0-1 0,0 1 0,0-1 0,0 0 1,-5-1-1,0 0 115,0 1 1,1 1-1,-1 0 1,0 0-1,0 1 1,1 0-1,-1 0 1,-14 7-1,11-5 62,-3 1-66,0 1 0,0 1 0,1 0 0,0 1 0,1 1 0,0 0 0,-22 19 0,-58 46 426,80-62-536,-1 1 33,0 1 0,-13 16 1,22-24-71,1 1 0,0-1 0,0 1 0,1 0 0,0-1 1,0 1-1,1 1 0,0-1 0,-2 8 0,3-3-10,0 1 0,1-1 0,0 0-1,1 1 1,0-1 0,1 1-1,0-1 1,1 0 0,1 0 0,0 0-1,0-1 1,1 1 0,1-1-1,0 0 1,0 0 0,15 18 0,-2-3 27,2 0 1,0-1-1,2-1 1,25 21 0,-40-40-42,1 1-1,0-1 1,0-1 0,0 0 0,1 0 0,-1-1 0,1 0 0,0 0 0,0-2-1,0 1 1,0-1 0,19 0 0,9-2 55,76-13 1,-101 12-52,0 0 17,-8 2-22,-1 0 1,0-1-1,1 1 0,-1-1 1,0 0-1,0 0 0,1-1 0,5-2 1,-10 4-12,0 0 0,1-1 0,-1 1 0,0 0 1,0 0-1,0 0 0,1 0 0,-1 0 0,0 0 1,0-1-1,0 1 0,1 0 0,-1 0 1,0 0-1,0 0 0,0 0 0,1 0 0,-1 0 1,0 0-1,0 0 0,1 0 0,-1 0 0,0 0 1,0 0-1,0 0 0,1 0 0,-1 0 0,0 0 1,0 0-1,0 1 0,1-1 0,-1 0 1,0 0-1,0 0 0,1 0 0,0 1 52,-6-4-89,1 1-58,1 1 0,-1 0 0,1-1-1,-1 1 1,0 1 0,-6-2 0,0 0-2624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45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5824,'0'0'12245,"11"-1"-12032,99 2 366,-48 2-197,-27-2-113,0 1-1,55 12 1,-78-11-213,-1-1 0,0-1 0,1 0 0,-1 0 1,1-1-1,0-1 0,-1 0 0,0 0 0,1-1 0,-1 0 1,0-1-1,0-1 0,0 0 0,18-9 0,-5 7 631,-54 30-827,21-15-2609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45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64 6328,'0'0'4952,"-13"4"-4372,-3 2-377,-8 1 794,-44 22 0,65-27-877,-1 0 0,1 0 0,-1 1 1,1-1-1,0 1 0,0 0 0,0-1 0,0 2 1,0-1-1,1 0 0,-1 0 0,1 1 0,0-1 0,0 1 1,0 0-1,1 0 0,-1 0 0,1 0 0,0 0 0,0 0 1,1 0-1,-1 0 0,1 0 0,-1 0 0,1 0 1,1 0-1,-1 0 0,1 1 0,-1-1 0,1 0 0,0 0 1,1 0-1,-1 0 0,1-1 0,-1 1 0,1 0 0,0-1 1,1 1-1,-1-1 0,0 1 0,1-1 0,0 0 1,5 4-1,-3-3-70,0-1 0,0 1 0,0-1 0,0-1-1,0 1 1,0-1 0,1 0 0,-1 0 0,1 0 0,0-1 0,0 0 0,-1 0 0,1-1 0,0 1 0,0-1 0,0 0 0,0-1 0,-1 0 0,1 0 0,0 0 0,0 0 0,-1-1-1,1 0 1,-1 0 0,0-1 0,1 1 0,-1-1 0,0 0 0,-1-1 0,1 1 0,0-1 0,-1 0 0,0 0 0,0 0 0,0-1 0,4-5 0,-4 3-1,-1 1 1,1-1-1,-2 0 1,1 0-1,-1 0 1,0 0 0,0 0-1,0 0 1,-1 0-1,-1-1 1,1 1-1,-1 0 1,0-1 0,-1 1-1,0 0 1,0-1-1,0 1 1,-1 0-1,0 0 1,-1 0-1,1 0 1,-1 0 0,-1 1-1,1-1 1,-1 1-1,0 0 1,-1 0-1,-8-9 1,10 12-16,0 0-1,0 0 1,-1 1-1,1-1 1,-1 1-1,0 0 1,0 0 0,1 0-1,-1 1 1,0-1-1,-1 1 1,1 0-1,0 0 1,0 0 0,0 1-1,-1-1 1,1 1-1,0 0 1,-1 0-1,1 1 1,0-1 0,0 1-1,0 0 1,-1 0-1,1 1 1,0-1-1,-6 4 1,2-1 2,0 0 0,1 1 0,0 0 1,0 0-1,0 0 0,1 1 0,-11 12 0,14-15-47,1 0 0,-1 0 0,1 0-1,0 0 1,0 0 0,0 1-1,0-1 1,0 0 0,1 1 0,0 0-1,0-1 1,0 1 0,0 0 0,0 0-1,1-1 1,-1 1 0,1 0-1,0 0 1,1 6 0,5 9-3084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47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6928,'0'0'9638,"-3"12"-9261,-3 31-19,2 1 0,2-1-1,4 50 1,2-30 74,1 144 896,-6-163-974,3-1 0,6 49 1,-1-29 246,2-16 327,-4-33-490,-5-13-428,0-1 0,0 1 0,0-1 0,1 0-1,-1 1 1,0-1 0,0 1 0,1-1 0,-1 0 0,0 1 0,0-1 0,1 0-1,-1 1 1,0-1 0,1 0 0,-1 0 0,1 1 0,-1-1 0,0 0 0,1 0 0,-1 0-1,1 1 1,-1-1 0,0 0 0,1 0 0,-1 0 0,1 0 0,-1 0 0,1 0 0,-1 0-1,1 0 1,-1 0 0,0 0 0,2 0 0,7-4 51,1 0 0,0 2 1,15-4-1,-1 1-30,8-2 64,40-3 1,-41 6 52,51-12 0,-74 15-106,1-1 0,0 1 1,0 1-1,0 0 1,-1 0-1,1 0 0,15 4 1,24 0 424,-48-4-460,0 0 0,0 0 0,0-1 0,1 1 0,-1 0 0,0 0 0,0 0 0,1 0 0,-1 0 0,0 0 0,0 0 0,1 0 1,-1 0-1,0 0 0,0 0 0,1 0 0,-1 0 0,0 0 0,0 1 0,0-1 0,1 0 0,-1 0 0,0 0 0,0 0 0,0 0 0,1 0 0,-1 0 0,0 1 0,0-1 0,0 0 0,0 0 0,1 0 0,-1 1 0,0-1 0,0 0 0,0 0 0,0 0 0,0 1 0,0-1 0,0 0 0,1 0 0,-1 1 0,0-1 0,0 0 0,0 0 0,0 0 0,0 1 0,0-1 0,0 0 0,0 0 0,0 1 0,0-1 0,0 0 0,-1 0 0,1 1 0,0-1 0,0 0 0,0 0 0,0 1 1,-12 9 236,-5-5-298,0-1 0,-25 4 0,-6-5-4216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48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9240,'0'0'5838,"11"-4"-5230,0-1-492,11-3 325,0 0 0,0 2-1,1 0 1,36-4 0,13 11 441,24 0 116,-68-3-560,1 1 0,46 4 1,-67-3-288,0 1 0,0-1 0,14-3 0,7 1 315,-29 2-457,0 0 0,1 0 0,-1 0 0,0 0 1,0 0-1,0 0 0,0 0 0,0 0 0,1 0 0,-1 0 0,0 0 0,0 0 0,0 0 0,0 0 0,1 0 0,-1 0 0,0 0 0,0 0 0,0 0 0,0 0 0,1 0 0,-1 0 0,0 0 0,0 0 0,0 0 0,0 0 0,0 0 0,0 0 1,1 1-1,-1-1 0,0 0 0,0 0 0,0 0 0,0 0 0,0 0 0,0 0 0,0 1 0,0-1 0,0 0 0,1 0 0,-1 0 0,0 0 0,0 0 0,0 1 0,0-1 0,0 0 0,0 0 0,0 0 0,0 0 0,0 1 0,0-1 0,0 0 0,0 0 1,0 0-1,0 0 0,0 1 0,-1-1 0,1 0 0,0 0 0,-11 11 112,-17 9-281,-5-2-352,21-12-2265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48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95 8240,'0'0'7424,"10"-4"-6824,175-57 1745,-156 53-2021,0 1 0,1 1 0,0 2 0,0 1 0,60 2 0,-55 4-54,178 24 1330,-208-27-1544,-1 1 37,1 0 0,0 0 0,-1 0 0,1 0 0,-1 0 0,1 1 0,-1 0 0,0 0 0,1 0 0,5 5 0,-9-6-18,-1 4-3165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2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1207 4720,'0'0'8198,"13"-4"-7958,9-4-13,1 1 0,46-8-1,-63 15-179,-1 0-1,0-1 1,0 0 0,0 0-1,0 0 1,0 0-1,0-1 1,0 0 0,-1 0-1,1 0 1,0-1 0,-1 0-1,0 1 1,0-1-1,0-1 1,0 1 0,0-1-1,0 0 1,-1 1-1,0-1 1,5-8 0,-3 4 25,-1 0 1,0 0 0,-1-1 0,1 1 0,-2-1 0,1 1 0,1-13 0,-4 16-29,1-1 1,-1 0-1,0 1 0,-1-1 1,0 0-1,0 1 0,0-1 1,0 1-1,-1-1 0,0 1 1,0-1-1,-5-8 1,3 7 24,0 1 1,0-1-1,0 1 1,-1 0-1,0 0 1,0 0 0,-9-7-1,11 11-37,0 0 0,0 0-1,0 1 1,0-1 0,0 1 0,-1 0 0,1 0-1,0 0 1,-1 0 0,1 0 0,-1 1-1,1 0 1,0 0 0,-1 0 0,1 0-1,-1 0 1,1 0 0,-1 1 0,-5 2-1,0 0 15,1 0-1,0 1 0,0 0 0,0 1 0,0 0 0,0 0 0,1 1 1,0-1-1,0 2 0,-10 11 0,3-1 25,1 1 0,0-1 1,-14 29-1,23-38-59,0 0 0,1 0 0,0 0 1,1 0-1,-1 1 0,2-1 0,-1 1 1,1-1-1,0 1 0,1 0 0,0 0 0,1-1 1,-1 1-1,2-1 0,2 11 0,-3-13-13,2 1-1,-1-1 1,0 0-1,1 0 1,1-1-1,-1 1 1,1 0-1,-1-1 1,1 0-1,1 0 1,-1 0-1,1-1 1,0 1-1,0-1 1,0 0-1,1-1 1,-1 1-1,1-1 0,0 0 1,11 4-1,-8-5 6,0 0-1,0 0 0,1-1 1,-1 0-1,0-1 0,1 0 1,-1 0-1,1-1 1,-1 0-1,0-1 0,1 0 1,-1 0-1,12-5 0,5-4 8,0-1 1,-1 0-1,30-21 0,-25 12 11,-1-1 0,0-1 0,-2-2 0,-1 0 1,30-38-1,-24 20 41,-1 0 0,-3-2 0,24-49 1,-19 28 36,41-86 174,-61 121-202,-1 0 0,-2-2 0,6-34 0,-6 12 30,-2 0 0,-2-1 1,-3 1-1,-5-61 0,1 98-73,2 12-13,-2-1-1,1 0 1,-1 0-1,0 1 1,0-1-1,-1 0 0,0 1 1,0-1-1,0 1 1,-6-11-1,7 17-13,1-1 0,-1 1 0,1 0-1,0 0 1,-1-1 0,1 1 0,-1 0 0,1 0 0,-1 0 0,1 0-1,-1-1 1,1 1 0,-1 0 0,1 0 0,-1 0 0,1 0-1,-1 0 1,1 0 0,-1 1 0,1-1 0,-1 0 0,1 0 0,-1 0-1,1 0 1,-1 0 0,1 1 0,0-1 0,-1 0 0,1 0-1,-1 1 1,1-1 0,0 0 0,-1 1 0,1-1 0,0 1 0,-1-1-1,1 0 1,0 1 0,-1-1 0,1 1 0,0-1 0,0 1-1,-1 0 1,-13 21-3,14-21 3,-14 26-23,2 0 0,0 0 0,2 1 0,1 1 0,-6 34 0,-7 55-124,5 0 0,-2 148-1,19-226 101,5 146-160,-3-160 150,2-1 0,0 1-1,2-1 1,1 0-1,11 27 1,-16-48 44,0 0 1,1 0-1,-1 0 0,1 0 1,0-1-1,0 0 1,0 1-1,0-1 1,1 0-1,-1 0 0,1-1 1,0 1-1,0-1 1,0 0-1,7 3 0,-3-2 5,0 0 0,0-1 0,0 0 0,0 0 0,0-1 0,1 0 0,14-1 0,-13-1 12,0 0-1,1-1 1,-1 0-1,0-1 0,0 0 1,0 0-1,-1-1 1,1-1-1,-1 1 0,14-10 1,-2-2 21,-1 0 1,-1-1 0,19-21-1,-30 29 1,0-1-1,0 0 0,-1 0 1,-1 0-1,0-1 1,0 0-1,-1 0 0,0-1 1,-1 1-1,-1-1 1,0 0-1,0 0 0,-1 0 1,0-1-1,-1-13 1,-1 24-23,0 0 0,0 1 0,0-1 0,0 1 0,0-1 0,0 1 0,0-1 0,-1 1 0,1-1 0,-1 1 0,1-1 0,-1 1 0,0 0 0,1-1 0,-1 1 0,0 0 0,0-1 1,0 1-1,0 0 0,0 0 0,0 0 0,0 0 0,0 0 0,-1 0 0,1 0 0,0 0 0,-1 0 0,1 1 0,-1-1 0,1 1 0,0-1 0,-1 1 0,1-1 0,-1 1 0,1 0 0,-1-1 0,0 1 0,1 0 0,-1 0 0,1 0 1,-1 1-1,-1-1 0,-2 1 4,1 0 0,-1 1 0,1-1 0,-1 1 0,1 0 1,-1 0-1,1 0 0,0 1 0,0-1 0,0 1 0,0 0 1,-5 7-1,0 0-18,0 1 1,1 0-1,0 0 0,1 1 1,1 0-1,0 1 0,0-1 1,2 1-1,-1 0 1,1 0-1,1 1 0,1-1 1,0 1-1,0 0 1,1-1-1,1 1 0,1 0 1,2 16-1,-3-27 6,1 0 0,-1 0 0,1 1 0,0-1 0,1 0 0,-1 0 0,0 0 0,1 0-1,-1-1 1,1 1 0,0 0 0,0-1 0,0 1 0,1-1 0,-1 0 0,0 1 0,1-1 0,-1 0 0,6 2 0,-3-1-2,1-1 0,-1-1 0,1 1 0,-1-1 0,1 1 0,0-2 0,0 1 0,-1-1 0,1 0 0,8 0 0,19-3 9,-2-2 0,1-1-1,-1-1 1,0-2 0,0-1-1,-1-1 1,0-2 0,53-31-1,-5 1 56,-47 27-4,0-2 0,49-36 0,-120 115 92,28-43-143,0 1 0,2 1 0,0-1 1,-10 32-1,17-42-17,0 0 0,1 1 1,0-1-1,1 0 0,-1 1 0,2 0 1,-1-1-1,2 1 0,-1-1 0,1 1 1,1-1-1,3 17 0,-4-24 13,-1-1 0,1 1 0,-1-1 0,1 1 0,0-1 0,0 0 0,-1 1 0,1-1 0,0 0 0,0 1 0,0-1 0,0 0 0,1 0 0,-1 0 0,0 0 0,0 0 0,1 0-1,-1-1 1,0 1 0,1 0 0,-1-1 0,1 1 0,-1-1 0,1 1 0,-1-1 0,1 0 0,-1 1 0,1-1 0,0 0 0,-1 0 0,1 0 0,-1 0 0,1 0 0,-1-1 0,1 1 0,-1 0 0,1-1 0,-1 1 0,1-1 0,-1 0 0,1 1 0,-1-1 0,3-2 0,3-1 0,0 0 1,0-1 0,0-1-1,-1 1 1,1-1-1,9-12 1,5-12 13,-2 0 1,-1-2-1,-2 0 1,16-45-1,11-20 7,9-4-3,45-99 21,-83 167-1,-2 0 0,-2-2 1,0 1-1,4-41 0,-13 66-13,0-1-1,0 1 1,-1-1-1,0 1 1,-1-1 0,0 1-1,0 0 1,-1-1-1,-5-14 1,7 23-23,-1 1 1,1-1-1,-1 0 1,0 0-1,1 1 1,-1-1-1,0 0 0,1 1 1,-1-1-1,0 1 1,0-1-1,1 1 0,-1-1 1,0 1-1,0 0 1,0-1-1,0 1 0,1 0 1,-1 0-1,0-1 1,0 1-1,0 0 0,0 0 1,0 0-1,0 0 1,0 0-1,0 0 0,0 0 1,1 1-1,-1-1 1,0 0-1,0 0 1,0 1-1,0-1 0,0 1 1,1-1-1,-2 1 1,-2 1-6,0 0 0,0 0 1,0 1-1,1-1 0,-1 1 1,-4 5-1,-2 2-11,2 2 0,0-1-1,0 1 1,1 1 0,1-1 0,0 1-1,-5 17 1,-2 10-45,-7 46 1,10-33-36,3 1 0,2 0 1,3 0-1,4 54 0,-2-104 90,1 24-56,2 0 1,1-1-1,9 34 1,-11-55 50,-1 1 1,2-1 0,-1 0 0,1 0 0,0 0-1,0 0 1,0 0 0,1-1 0,0 1 0,0-1-1,0 0 1,1 0 0,0-1 0,0 1-1,0-1 1,0 0 0,1-1 0,0 1 0,9 3-1,-10-5 15,1-1 0,-1 1 0,1-2 0,-1 1 0,1-1 0,-1 1 0,1-1 0,0-1 0,-1 1 0,1-1 0,-1 0 0,1-1 0,-1 1 0,1-1 0,9-5 0,-7 3 9,0 0 0,0-1 1,0 0-1,-1 0 0,1-1 0,-1 0 1,-1 0-1,12-14 0,12-17 65,-18 23-12,-1 0 0,0 0 0,-2-1 0,16-28 0,-17 32-69,0 14-27,8 23-70,-6-9 33,-7-13 50,1-1 0,-1 0 0,1-1 0,0 1 0,0-1 0,0 0 0,0 0 0,1 0 0,-1 0 0,1-1 0,8 2 0,-6-1 1,-1 0 0,0 0 1,1 0-1,-1 1 0,8 4 1,26 25-16,-32-24 2,0-1 0,1 0-1,0-1 1,17 9 0,-22-13 26,-1-1 0,1 0-1,0 0 1,0 0 0,0 0 0,0 0 0,0-1 0,0 0 0,0 0 0,0 0 0,0 0 0,0-1 0,0 1 0,0-1 0,0 0 0,0 0 0,4-2 0,6-4 12,1-1 0,-1-1 1,-1 0-1,1 0 0,-2-1 1,1-1-1,-1 0 0,-1-1 0,0 0 1,9-15-1,3-11 50,-20 30-21,1 0-1,1 0 0,0 1 0,-1 0 1,2 0-1,10-11 0,-15 17-27,2-1 68,-4 3-23,-4 11-31,4-11-25,-6 22-23,0 2 0,-5 44 0,11-62 19,0-1-1,1 1 1,0-1 0,0 0 0,1 1 0,0-1 0,0 1 0,0-1 0,1 0 0,0 0 0,0 0 0,0 0-1,1 0 1,0 0 0,0-1 0,8 11 0,-10-15 12,0 0 0,0 0 0,0 0-1,0 1 1,0-1 0,0 0 0,1 0 0,-1 0 0,0-1-1,1 1 1,-1 0 0,0 0 0,1-1 0,-1 1-1,1-1 1,-1 1 0,1-1 0,0 0 0,-1 1 0,1-1-1,-1 0 1,1 0 0,-1 0 0,1 0 0,0-1 0,-1 1-1,1 0 1,-1-1 0,3 0 0,-2 0 11,0 0 1,0-1-1,0 1 0,0-1 1,-1 0-1,1 0 0,0 1 1,-1-1-1,1 0 0,-1 0 1,1-1-1,-1 1 1,0 0-1,0 0 0,0-1 1,0 1-1,-1 0 0,1-4 1,2-8 49,-1 1 0,0-1 1,-1 0-1,-1 0 1,-2-22-1,1 27-8,0 1 0,-1-1 0,0 0 1,-1 1-1,1-1 0,-2 1 0,1 0 0,-1 0 1,-9-14-1,10 20-42,1 0 0,0-1 0,-1 1 0,1 1 1,-1-1-1,-5-3 0,8 5-20,-1 0-1,1-1 1,0 1 0,-1 0 0,1 0-1,0-1 1,-1 1 0,1 0-1,0 0 1,-1 0 0,1-1 0,0 1-1,-1 0 1,1 0 0,0 0 0,-1 0-1,1 0 1,-1 0 0,1 0 0,0 0-1,-1 0 1,1 0 0,-1 0 0,1 0-1,0 0 1,-1 0 0,1 0-1,0 1 1,-1-1 0,1 0 0,-1 0-1,1 0 1,0 0 0,-1 1 0,1-1-1,0 0 1,0 0 0,-1 1 0,1-1-1,0 0 1,0 1 0,-1-1 0,1 0-1,0 1 1,0-1 0,0 0-1,-1 1 1,1-1 0,0 0 0,0 1-1,0-1 1,0 1 0,0-1 0,0 0-1,0 1 1,0-1 0,0 1 0,0-1-1,0 0 1,0 1 0,0-1 0,0 0-1,1 1 1,-1 1-3,1-1-1,0 1 1,0-1-1,0 1 1,0-1-1,0 0 1,0 0-1,0 1 1,1-1-1,-1 0 1,0 0-1,1 0 1,-1 0-1,1-1 1,-1 1-1,1 0 1,-1-1-1,1 1 1,-1 0-1,1-1 1,3 1-1,39 7-45,-41-7 47,32 1-21,0-1 0,0-2 0,0-1 0,0-2 0,41-10 0,-46 6 21,0-1 0,-2-1 1,1-2-1,34-19 0,-51 25 17,-11 5-12,0 0 0,1 0 0,0 1-1,-1-1 1,1 0 0,-1 1 0,1 0 0,0-1 0,-1 1-1,4-1 1,-4 2-1,-1-1-1,0 0 0,0 0 0,0 0 1,1 0-1,-1 0 0,0 1 0,0-1 1,0 0-1,0 0 0,1 0 0,-1 1 1,0-1-1,0 0 0,0 0 0,0 0 1,0 1-1,0-1 0,0 0 0,0 0 1,0 1-1,1-1 0,-1 0 1,0 0-1,0 1 0,0-1 0,0 0 1,-1 0-1,1 1 0,0-1 0,0 0 1,0 0-1,0 1 0,0-1 0,0 0 1,0 0-1,0 0 0,0 1 0,-1-1 1,1 0-1,-23 37-8,14-25-7,-12 21-72,2 1-1,1 1 1,-23 62 0,41-97 87,-1 1 0,1-1 0,0 1 0,0 0 0,-1-1 0,1 1 0,0-1 0,0 1 0,0 0 0,0-1 0,0 1 0,0-1 0,0 1 0,0 0 0,0-1 0,0 1 0,0 0 0,0-1 0,0 1 0,0-1 0,1 1 0,-1 0-1,0-1 1,0 1 0,1-1 0,-1 1 0,0-1 0,1 1 0,-1-1 0,1 1 0,-1-1 0,1 1 0,-1-1 0,1 0 0,-1 1 0,1-1 0,-1 0 0,1 1 0,-1-1 0,1 0 0,-1 0 0,1 1 0,0-1 0,1 0 6,0 0 0,0 0-1,0 0 1,0 0 0,0 0 0,-1-1-1,1 1 1,0-1 0,0 1-1,0-1 1,-1 1 0,1-1 0,0 0-1,2-2 1,7-5 9,-1-1 1,-1 0-1,0 0 0,0-1 0,-1 0 1,0-1-1,-1 0 0,11-19 0,40-103 79,-47 105-69,2-6 6,6-11 50,-2 0 1,-2-1-1,12-67 0,-22 79 15,-1-1 0,-2 1 0,-2-1 0,-7-66 0,7 99-89,0-1-1,-1 1 1,0-1-1,1 1 1,-1 0-1,0-1 1,0 1-1,0 0 1,0 0-1,-1-1 1,1 1-1,-1 0 1,1 0-1,-1 1 1,0-1-1,-2-2 1,3 3-6,0 1 1,0-1-1,0 1 1,-1 0-1,1-1 1,0 1 0,0 0-1,-1-1 1,1 1-1,0 0 1,-1 0-1,1 0 1,0 0 0,0 0-1,-1 1 1,1-1-1,0 0 1,0 1-1,-1-1 1,1 1 0,0-1-1,0 1 1,0-1-1,0 1 1,-1 0-1,1-1 1,0 1 0,0 0-1,1 0 1,-1 0-1,0 0 1,0 0-1,-1 1 1,-7 10-29,-1 0 0,1 0 0,1 1 0,-10 20 0,-23 60-140,32-72 125,-3 11-34,1 0 1,1 0-1,2 1 0,1 0 1,-5 61-1,11-73 34,1-1 0,1 0 0,1 1 0,0-1 0,2 0 0,0 0 0,1 0 0,1-1 0,1 0 0,18 36 0,-23-51 35,1 0 0,-1 1 0,1-1 0,0-1 0,0 1 0,1 0 0,-1-1 0,1 1 0,0-1-1,0 0 1,0-1 0,0 1 0,1 0 0,-1-1 0,1 0 0,-1 0 0,1-1 0,0 1 0,7 0 0,-5-1 4,0-1 0,0 0 0,1 0 0,-1-1 0,0 0 0,0 0 0,0 0 0,0-1 0,-1 0 0,1-1 0,0 1 0,11-8 0,-1 0 38,-1-2 0,0 1-1,-1-2 1,0 0 0,-1-1 0,21-26 0,64-102 378,-91 129-351,22-26 62,-30 39-125,0 0 1,1 0 0,-1 0-1,0 0 1,0 0 0,0 0-1,0-1 1,0 1 0,0 0-1,0 0 1,0 0 0,0 0-1,0 0 1,0 0-1,0 0 1,0 0 0,0 0-1,0 0 1,1 0 0,-1 0-1,0 0 1,0 0 0,0 0-1,0 0 1,0 0 0,0 0-1,0 0 1,0 0 0,0 0-1,1 0 1,-1 0 0,0 0-1,0 0 1,0 0 0,0 0-1,0 0 1,0 0-1,0 0 1,0 0 0,0 0-1,0 0 1,0 0 0,1 0-1,-1 0 1,0 0 0,0 0-1,0 0 1,0 0 0,0 0-1,0 0 1,0 1 0,0-1-1,0 0 1,0 0 0,0 0-1,0 0 1,0 0 0,0 0-1,4 10-14,1 11-21,2 55-40,-6-53 49,0-1 0,2 0 0,1 0-1,1-1 1,12 37 0,-16-57 24,-1 1 0,0-1 1,1 0-1,0 1 0,-1-1 0,1 0 0,0 0 1,0 0-1,-1 0 0,1 0 0,0 0 0,0 0 1,0 0-1,0 0 0,1 0 0,-1 0 0,0-1 1,0 1-1,0 0 0,1-1 0,-1 1 0,0-1 1,1 1-1,1-1 0,-1 0 2,0 0 0,0 0 1,0-1-1,0 1 0,1-1 0,-1 1 0,0-1 1,0 0-1,0 0 0,-1 0 0,1 0 0,0 0 1,3-3-1,3-3 2,0 0 1,0-1 0,-1 0-1,11-16 1,3-10 45,29-67 1,5-8 223,-70 183-111,-165 596-185,174-653 22,0 0-1,-1 0 1,0-1 0,-2 0-1,-19 29 1,27-44 7,0-1 1,1 1-1,-1 0 0,0-1 1,1 1-1,-1 0 0,0-1 1,0 1-1,1-1 1,-1 1-1,0-1 0,0 0 1,0 1-1,0-1 0,0 0 1,0 1-1,0-1 0,0 0 1,0 0-1,1 0 0,-1 0 1,0 0-1,0 0 0,0 0 1,0 0-1,-1-1 0,-1 0 7,1 0 0,-1 0 0,1 0 1,-1 0-1,1-1 0,0 1 0,0-1 0,0 0 0,-3-2 0,-2-3 33,0-1 1,1 0-1,0 0 1,-6-11 0,9 12-23,0 1 0,0-1 1,1 0-1,0 0 0,0 0 0,0 0 1,1 0-1,0 0 0,1 0 0,0-1 1,0 1-1,0 0 0,1 0 0,0 0 1,0 0-1,1-1 0,0 2 1,0-1-1,1 0 0,0 0 0,0 1 1,0-1-1,1 1 0,0 0 0,0 0 1,6-6-1,111-124 187,50-62-106,-125 135-55,2 3 0,97-93 0,-131 140-46,-9 8 3,0-1 0,1 1 0,0 1 0,0-1 1,8-4-1,-12 8-8,-1 0 0,0 1 0,1-1 1,-1 1-1,1 0 0,-1-1 0,1 1 0,-1 0 1,0 0-1,1-1 0,-1 1 0,1 1 0,-1-1 0,1 0 1,-1 0-1,1 0 0,-1 1 0,1-1 0,-1 1 1,1-1-1,-1 1 0,0 0 0,1-1 0,-1 1 0,0 0 1,0 0-1,0 0 0,1 0 0,-1 0 0,0 0 1,0 0-1,1 2 0,1 2-14,0 0 0,0 1 0,0-1 0,0 1 0,-1-1 0,0 1 0,0 0 0,0 0 0,-1 0 0,0 0 0,0 1 0,-1 11 0,0 8-52,-8 46 1,5-47 38,-7 36-41,13-61 68,3-7 14,5-11 13,-7 10-23,61-103 173,-55 96-119,1 0-1,1 0 0,0 1 1,27-24-1,-38 37-53,0 0-1,0 0 1,1 0 0,-1 0-1,0 0 1,1 1 0,-1-1-1,0 0 1,1 0 0,-1 1-1,1-1 1,-1 1 0,1 0-1,-1-1 1,1 1 0,0 0-1,-1 0 1,1 0 0,-1 0-1,3 0 1,-2 1-3,-1 0 0,1 0 1,-1 0-1,0 0 0,1 0 0,-1 0 0,0 0 0,0 1 1,0-1-1,0 0 0,0 1 0,0-1 0,0 1 0,-1-1 1,1 1-1,0-1 0,-1 1 0,1-1 0,0 4 0,7 29-9,5 42-1,-10-51 9,1 0 1,1-1-1,1 0 0,15 38 0,-20-61 2,-1 0-1,1 0 1,-1 0-1,1 0 1,0 0-1,0 0 1,0 0 0,-1 0-1,1 0 1,0 0-1,0 0 1,0-1 0,0 1-1,1 0 1,-1-1-1,0 1 1,0-1-1,0 1 1,0-1 0,1 1-1,-1-1 1,0 0-1,0 0 1,1 0 0,-1 1-1,0-1 1,0 0-1,1-1 1,-1 1-1,0 0 1,0 0 0,1 0-1,-1-1 1,0 1-1,0-1 1,0 1 0,1-1-1,-1 1 1,0-1-1,0 0 1,1-1-1,8-3 1,-2-2 0,1 1-1,14-14 1,-17 14-1,8-8 10,-1-2-1,21-27 0,-22 26 14,0 1 0,23-22-1,9-5 20,-20 19-10,2 0-1,0 1 1,44-27 0,-56 41-34,-8 5 16,0 0 0,0 1 0,1-1 0,0 1 0,-1 1 0,14-4 0,-8-1 80,-10 5-14,-8 6-49,-18 13-17,1 1 0,0 1 1,2 1-1,0 1 1,-32 44-1,31-34-29,1 1 1,2 2-1,-30 69 1,47-97 13,0 1 0,0-1-1,0 0 1,1 0 0,0 1 0,0-1 0,0 1 0,1-1 0,0 10 0,0-15 3,0-1 0,0 0 0,0 1 0,1-1 0,-1 0 0,0 0-1,0 1 1,0-1 0,0 0 0,0 1 0,0-1 0,0 0 0,1 0 0,-1 1 0,0-1 0,0 0 0,0 0 0,1 1 0,-1-1 0,0 0-1,0 0 1,1 0 0,-1 1 0,0-1 0,1 0 0,-1 0 0,0 0 0,0 0 0,1 0 0,-1 0 0,0 0 0,1 1 0,-1-1 0,0 0 0,1 0-1,-1 0 1,0 0 0,1 0 0,-1-1 0,0 1 0,1 0 0,-1 0 0,0 0 0,0 0 0,1 0 0,-1 0 0,1-1 0,14-8 0,1-7 0,26-33 0,-11 12 0,-10 11 25,-2-1-1,26-46 0,-26 42-11,-16 26-11,12-25 129,-25 83-14,9-34-120,1-4-26,0 0 0,1 15 0,0-27 25,-1 0-1,0-1 0,1 1 0,0 0 0,0 0 0,-1-1 0,1 1 1,1-1-1,-1 1 0,0-1 0,1 1 0,-1-1 0,1 0 0,0 1 1,0-1-1,0 0 0,2 2 0,-2-4 2,0 1 0,0 0 0,0-1 0,0 0 1,0 1-1,0-1 0,0 0 0,0 0 0,0 0 0,0 0 0,0-1 0,0 1 1,-1 0-1,1-1 0,0 1 0,0-1 0,0 0 0,0 0 0,2-1 0,33-19-42,-15 8 32,1 0-1,0 2 0,45-16 0,-53 21 13,-14 6-1,-1-1 0,1 1 0,0 0 1,-1-1-1,1 1 0,0 0 0,-1-1 0,1 1 0,0 0 0,0 0 0,-1-1 0,1 1 0,0 0 0,0 0 0,-1 0 0,1 0 0,0 0 0,0 0 0,-1 0 0,1 1 0,0-1 0,0 0 0,-1 0 1,1 0-1,0 1 0,-1-1 0,1 1 0,0-1 0,-1 0 0,1 1 0,0-1 0,-1 1 0,1-1 0,-1 1 0,1-1 0,-1 1 0,1 0 0,-1-1 0,1 1 0,-1 0 0,0-1 0,1 1 0,-1 0 1,0-1-1,0 1 0,1 0 0,-1 0 0,0-1 0,0 1 0,0 1 0,4 9-11,0 1 17,0 1 0,-2-1-1,1 0 1,-1 1 0,-1 0-1,0-1 1,-2 18 0,1-29 0,0 0-3,0-1 0,0 0 0,0 0 0,0 0 0,0 1 0,0-1 0,-1 0 0,1 0 0,0 1 0,0-1 0,0 0 1,0 0-1,0 0 0,1 1 0,-1-1 0,0 0 0,0 0 0,0 0 0,0 1 0,0-1 0,0 0 0,0 0 0,0 0 0,0 1 1,0-1-1,1 0 0,-1 0 0,0 0 0,0 0 0,0 1 0,0-1 0,1 0 0,-1 0 0,0 0 0,0 0 0,0 0 0,1 0 1,-1 1-1,0-1 0,0 0 0,0 0 0,1 0 0,8-8 16,12-21-16,-19 24 4,24-31 38,1 0 0,45-46 0,-71 81-45,0-1 0,0 1 0,0 1 0,0-1 0,0 0 0,0 0 0,0 0 0,0 0 0,1 1 0,-1-1 0,0 1 0,0-1 0,1 1 0,-1-1 0,0 1 0,1 0 0,-1-1 0,1 1 0,-1 0 0,0 0 0,1 0 0,-1 0 0,1 0 0,-1 1 0,0-1 0,1 0 0,1 2 0,-1-2 1,-1 1-1,0 0 0,0 0 0,0 0 0,0 0 1,0 1-1,0-1 0,0 0 0,0 0 0,0 1 1,-1-1-1,1 0 0,-1 1 0,1-1 0,-1 1 1,1-1-1,-1 1 0,0-1 0,1 0 0,-1 1 1,0 0-1,0-1 0,0 1 0,0-1 0,-1 4 1,-6 34-13,4-22 42,1-1-1,-1 22 0,2-38-27,1 0 0,0 0 0,0 1 1,0-1-1,0 0 0,0 0 0,0 1 1,0-1-1,0 0 0,0 0 0,0 1 1,0-1-1,0 0 0,0 0 0,0 1 1,0-1-1,0 0 0,0 0 0,0 1 1,0-1-1,0 0 0,1 0 0,-1 1 1,0-1-1,0 0 0,0 0 0,0 0 1,1 1-1,-1-1 0,0 0 0,0 0 1,0 0-1,1 0 0,-1 0 0,0 1 1,0-1-1,0 0 0,1 0 0,-1 0 1,0 0-1,0 0 0,1 0 0,-1 0 1,0 0-1,0 0 0,1 0 0,-1 0 1,0 0-1,1 0 0,13-11 17,11-21 4,-21 27-23,-1-1 0,1 0 0,1 1 0,-1 0-1,1 0 1,0 0 0,0 0 0,0 1 0,1 0-1,9-6 1,-14 9 0,1 1 0,-1-1 0,0 1 0,0-1 0,0 1 0,0 0 0,1-1 0,-1 1 0,0 0 0,0 0 0,1 0 0,-1 0 0,0 0 0,0 0 0,1 0 0,-1 0 0,0 0 0,0 1 0,1-1 0,-1 0 0,0 1 0,0-1 0,0 1 0,1 0 0,2 2-7,-1 0 0,0 0-1,0 0 1,0 1 0,4 6-1,1 1 4,9 11 11,-12-13 1,2 0 0,-1-1 1,1 0-1,11 11 0,-16-18-5,1 1 1,-1 0-1,0-1 0,0 0 0,1 1 1,-1-1-1,1 0 0,-1 0 1,1 0-1,-1-1 0,1 1 0,0 0 1,-1-1-1,1 0 0,0 0 1,-1 0-1,1 0 0,0 0 0,0 0 1,-1-1-1,1 1 0,3-2 1,4-2-2,-1 0-1,1-1 1,-1 0 0,-1 0 0,1-1 0,-1 0 0,10-9 0,51-57 50,-42 42-9,28-39 18,-35 43-29,26-26 0,-46 51-31,0 1-1,0 0 1,0 0 0,0 0-1,0 0 1,0 0-1,0-1 1,0 1 0,1 0-1,-1 0 1,0 0 0,0 0-1,0 0 1,0 0-1,0 0 1,1 0 0,-1-1-1,0 1 1,0 0 0,0 0-1,0 0 1,0 0 0,1 0-1,-1 0 1,0 0-1,0 0 1,0 0 0,0 0-1,1 0 1,-1 0 0,0 0-1,0 0 1,0 0 0,0 0-1,1 0 1,-1 0-1,0 1 1,0-1 0,0 0-1,0 0 1,0 0 0,1 0-1,0 9-21,-2 10 8,-2 1-5,0-1 1,2 28 0,1-39 1,0 0 1,1 0-1,0 0 0,1 0 1,0 0-1,0 0 1,1 0-1,5 12 1,-7-18 15,-1-1 1,1 0 0,0 0 0,-1 0-1,1 0 1,0 0 0,0 0 0,-1 0 0,1-1-1,0 1 1,0 0 0,0 0 0,0-1-1,0 1 1,0 0 0,0-1 0,0 1-1,0-1 1,1 0 0,-1 1 0,0-1-1,0 0 1,0 1 0,0-1 0,1 0 0,-1 0-1,0 0 1,0 0 0,1 0 0,-1-1-1,0 1 1,0 0 0,0 0 0,0-1-1,2 0 1,4-2 4,-1-1 0,0 1 0,0-1 0,-1 0 0,7-6 0,5-4 30,142-97 131,-151 108-147,-1-1-1,1 1 1,13-3-1,8-4 44,7 2-9,-4 2-69,-2-1 15,-28 9 3,-7 3 0,-7 2 0,-7 4-6,1 1 0,-31 24 0,40-29 2,0 2 0,0-1-1,1 1 1,0 1 0,1-1 0,-10 17-1,15-21-4,0 0 0,0-1-1,1 1 1,0 0 0,0 0 0,0 0-1,0 1 1,1-1 0,0 0-1,0 10 1,0-12 4,1 0 1,-1 0-1,1 0 0,-1 0 0,1 0 1,0 0-1,0-1 0,0 1 1,1 0-1,-1 0 0,1-1 0,-1 1 1,1-1-1,0 1 0,0-1 0,0 0 1,0 0-1,5 4 0,0-2 6,1-1 0,0 1-1,-1-1 1,1 0 0,0-1 0,1 0-1,-1-1 1,0 1 0,0-1 0,1-1-1,-1 0 1,1 0 0,-1-1-1,0 0 1,1 0 0,-1 0 0,0-2-1,8-2 1,14-6 27,-1-1 1,-1-2-1,39-25 1,-51 29-21,45-28 74,74-61 0,-43 31 100,-92 68-180,0 0 1,0-1-1,1 1 1,-1-1 0,1 1-1,-1 0 1,0-1-1,1 1 1,-1 0 0,1 0-1,-1-1 1,0 1 0,1 0-1,-1 0 1,1 0-1,-1 0 1,1-1 0,-1 1-1,1 0 1,-1 0-1,1 0 1,-1 0 0,1 0-1,-1 0 1,1 0-1,0 1 1,2 10 32,-10 20-12,-122 275 45,119-284-72,-11 15 17,19-35-5,1 1 0,-1-1 0,1 0 0,-1 0 1,0 0-1,0-1 0,0 1 0,0 0 1,0-1-1,0 1 0,-1-1 0,1 0 0,-4 2 1,5-3-3,0 0 0,0 0 1,0 0-1,0 0 1,1 0-1,-1 0 1,0-1-1,0 1 0,0 0 1,0 0-1,0-1 1,0 1-1,0-1 1,0 1-1,1-1 0,-1 1 1,0-1-1,0 1 1,1-1-1,-1 0 1,0 1-1,1-1 0,-1 0 1,1 1-1,-1-1 1,1 0-1,-1 0 1,1 0-1,-1 0 0,1 0 1,-1-1-1,-8-31 142,9 31-135,-5-18 88,3 12-8,1 0 0,-1 0 0,0-12 1,2 20-91,0 0 1,0 0 0,1 0 0,-1-1-1,0 1 1,0 0 0,0 0 0,0 0-1,0-1 1,1 1 0,-1 0 0,0 0-1,0 0 1,0 0 0,0 0 0,1 0-1,-1-1 1,0 1 0,0 0 0,1 0-1,-1 0 1,0 0 0,0 0 0,0 0-1,1 0 1,-1 0 0,0 0 0,0 0-1,1 0 1,-1 0 0,0 0 0,0 0-1,0 0 1,1 0 0,-1 0 0,0 0-1,0 0 1,0 1 0,1-1 0,-1 0-1,0 0 1,0 0 0,0 0 0,1 0-1,-1 0 1,0 1 0,0-1 0,0 0-1,12 7 40,3 6-16,-4-4 14,1 0-1,0 0 0,24 13 0,-32-20-25,0-1 0,0 1-1,0-1 1,0 0 0,0 0 0,0 0-1,0-1 1,0 1 0,0-1 0,1 0-1,-1 0 1,0-1 0,0 1 0,0-1-1,0 0 1,0 0 0,0 0 0,6-2-1,-1-2 23,-1 1-1,1-1 1,-1 0 0,0-1-1,10-7 1,-15 9-39,1 1 1,-1-1-1,0 1 0,0-1 1,0 0-1,0 0 1,-1 0-1,0 0 0,1-1 1,-2 1-1,1-1 1,2-7-1,-4 10-53,0 0 0,0 0 0,0 0 0,0 0 0,0 0 0,-1 0 0,1 0 1,-1 0-1,0-3 0,-1-3-3179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53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 5224,'0'0'10778,"11"-11"-10428,-4 3-279,-2 2-24,1 0 0,0 0-1,0 1 1,0-1 0,0 2-1,1-1 1,0 1 0,0 0-1,0 0 1,0 1 0,9-4-1,10 2 245,0 1-1,1 1 0,-1 1 1,36 1-1,-51 1-190,83 8 942,-1-1 622,-81-6-1287,3-2 103,-11 2 119,-8 6-646,-10 7-333,-4 3-2692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53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 9344,'0'0'3185,"16"-2"-2677,297-18 2048,-284 18-2294,33-3 573,0 4 0,1 1 0,66 11 0,-119-11-578,-10 0-304,0 0 0,1 0 0,-1-1 0,0 1 0,1 0 0,-1 0 0,0 0 0,1 0 0,-1 0 0,0 0 0,1 0 0,-1 0 0,0 0 0,1 0 0,-1 0 0,0 0 0,1 0 0,-1 0 0,0 1 0,1-1 0,-1 0 0,0 0 0,1 0 0,-1 0 0,0 1 0,0-1 0,1 0 0,-1 0 0,0 0 0,0 1 0,1-1 0,-1 0 0,0 0 0,0 1 0,0-1 0,0 0 0,1 1 0,-1-1 0,0 0 0,0 1 0,0-1 0,0 1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54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1 197 6632,'0'0'8561,"4"14"-7908,47 236 1645,-34-145-662,33 105 1,-46-192-1353,-3-15-198,-1 0 0,1 0 0,0 0 0,0 0 0,0 0 0,0 0 0,0-1 0,0 1 0,1 0 0,0 0 0,-1-1 0,4 4 0,-5-6-73,1 1 0,-1-1 0,0 0 0,0 0 0,0 0 0,0 1 0,1-1 0,-1 0 0,0 0 0,0 0 1,0 1-1,1-1 0,-1 0 0,0 0 0,0 0 0,1 0 0,-1 0 0,0 0 0,0 0 0,1 0 0,-1 0 0,0 0 0,0 0 0,1 0 0,-1 0 0,0 0 0,0 0 0,1 0 0,-1 0 0,0 0 0,0 0 0,1 0 0,-1 0 0,0 0 0,0 0 0,1 0 0,-1 0 0,0-1 0,0 1 0,1 0 0,-1 0 0,0 0 0,0 0 0,0-1 0,0 1 0,1 0 0,-1 0 0,0 0 0,0-1 0,0 1 0,0 0 0,0 0 0,0-1 0,1 1 0,-1 0 0,0 0 0,0-1 0,0 1 0,0 0 0,0 0 0,0-1 0,3-23 78,-3 18-42,21-408 667,-22 384-647,-2 0 1,0 1-1,-10-40 0,-33-83 277,44 145-310,0 0 0,-1 0 0,-1 0 0,1 0 0,-1 0 0,0 1 0,-9-11 0,13 16-31,0 1 0,0-1 0,0 1 0,1-1 0,-1 1 0,0-1 0,0 1 0,0 0 1,0-1-1,1 1 0,-1-1 0,0 1 0,0-1 0,1 1 0,-1 0 0,0-1 0,1 1 0,-1-1 1,1 1-1,-1 0 0,0-1 0,1 1 0,-1 0 0,1 0 0,-1 0 0,1-1 0,-1 1 1,1 0-1,-1 0 0,1 0 0,-1 0 0,1 0 0,-1 0 0,1 0 0,10 4 8,-1 1-1,0 0 1,0 1 0,11 8-1,1 1 0,42 26 42,-2 2 1,-2 2-1,87 87 0,-113-91-29,-2 1 1,-2 1-1,40 76 0,-66-111-23,13 22 6,23 56 0,-37-76-8,1-1 1,-2 1 0,1 0 0,-1 0 0,-1 0 0,0 0 0,0 1 0,-1-1-1,0 0 1,-2 15 0,0-22 3,1 0 0,0 0 1,-1 0-1,1 0 0,-1 0 0,0 0 0,0-1 0,0 1 0,-1-1 0,1 1 0,-1-1 0,1 0 1,-1 0-1,0 0 0,1 0 0,-1 0 0,0-1 0,0 1 0,0-1 0,-1 0 0,-3 1 1,-7 3 24,-1-1 0,0 0 0,-18 1 0,-18-2 82,0-2 1,0-2 0,-71-11-1,-48-2 255,26 8-278,142 6-366,-13 1 616,8 3-4317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7:55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0 128 5720,'0'0'6493,"1"-10"-5986,0 5-342,-1-1 70,0 0 1,0 1-1,1-1 0,0 1 0,0-1 0,0 1 0,1-1 0,0 1 1,0 0-1,0-1 0,1 1 0,4-6 0,4 6 3794,22 4-3246,-5 2-460,0-1 0,50-8 0,-4 1-47,308-8 834,-328 14-937,119 6 414,-24 1 442,-147-4-776,-6 2-72,-5 4-83,-35 25 96,0 1-3853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8:06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3912,'0'0'3633,"10"-3"-3398,1-1-142,-6 3-13,-1-1 0,0 1 1,0 0-1,1 0 0,-1 0 0,1 1 0,7-1 708,-12 22 100,0-10-641,0-7-164,-1 1 0,1-1 0,0 0-1,1 1 1,-1-1 0,1 0 0,0 1-1,0-1 1,0 0 0,0 0 0,1 0-1,3 7 1,-4-7-34,-1-1-1,1 1 1,-1-1 0,0 0 0,0 1-1,0-1 1,0 1 0,-1-1 0,1 0-1,-1 1 1,0-1 0,-1 4-1,-1 5 83,-7 48 502,-19 62 1,24-103-498,2-1 0,0 0 0,1 1 1,1 25-1,11 120 325,-9-153-434,0 10 64,2 1-1,0-1 1,1 0 0,9 25-1,-8-29 9,6 29 0,-10-36-55,1 0 1,1 0 0,-1 0-1,2 0 1,-1 0 0,1 0-1,10 15 1,14 25 91,-23-39-106,1 0-1,0-1 1,1 1-1,9 10 1,27 34 169,-30-35-125,22 22 0,9 8 50,-30-33-75,1 0 0,0-1 1,33 26-1,-11-12 24,-25-19-57,0-2 0,1 1 0,21 11 0,33 11 75,106 36 1,3-23 97,21 8 86,-160-43-186,0-1 1,0-2-1,69 5 1,25 4 54,-50-3-32,110 2-1,84-13 131,-149-3-121,-15 0-14,104 2 115,-38-1-69,-23-1-45,-33 1-37,22 1-15,55-2 27,-74-2-34,202-3 179,151-9-109,-324 8-110,217-20 88,-252 16-34,41-1 25,383-13 172,-361 14-221,12-4-58,94-4-34,-102 8 30,-29 1 14,-19 3 19,103-1 42,197-13-74,-152 3 20,-191 15 19,150-10 28,-205 8-30,0-1 0,0-2 1,-1-1-1,43-18 0,-54 14 2,-2-1 1,0 0-1,28-23 1,-29 21 6,-13 7 2,0 1-1,0-1 0,-1-1 1,-1 0-1,13-16 0,34-61 136,-52 80-151,21-35 55,-8 14 24,-1 0 1,19-46-1,35-107 298,-42 119-274,-24 55-99,-1 0 0,1 1 1,1 0-1,-1 0 0,1 0 0,10-10 0,-4 10 0,2-4 0,11-11-81,-19 18-22,-18 15 108,-11 5-8,-49 25 1,54-31 3,-44 17 32,45-21-23,1 1 1,-31 17-1,37-18 4,0-1-1,-24 8 1,-1 2 63,29-13-46,6-2-31,-1 0 0,1 0 0,-1-1 0,0 1 0,1 0 0,-1-1 0,0 1 0,0-1 0,1 0 0,-1 0-1,0 0 1,-3 0 0,5 0-6,0-3 2,1 2-10,-1-1 1,1 1 0,-1 0 0,1-1-1,-1 1 1,1 0 0,0 0 0,0-1-1,0 1 1,0 0 0,-1 0-1,1 0 1,1 0 0,-1 0 0,0 0-1,0 0 1,0 1 0,2-2 0,3-2-1,11-10 1,23-20 13,3 2 0,74-43 0,-78 54-20,-14 7 77,2 1 0,42-16 0,-52 27 15,2-2 36,-18 4-116,-1-1 1,1 1-1,0 0 1,-1 0-1,1 0 1,-1 0-1,1 0 1,0 0-1,-1 0 1,1 0-1,-1 0 1,1 1-1,0-1 1,-1 0-1,1 0 1,-1 0-1,1 1 1,-1-1-1,1 0 1,-1 1 0,1-1-1,-1 0 1,1 1-1,-1-1 1,0 1-1,1-1 1,-1 0-1,1 1 1,-1-1-1,0 1 1,0-1-1,1 1 1,-1-1-1,0 1 1,0 0-1,1 0 1,9 25 82,-9-24-82,4 17 37,-1 0 0,4 36 0,-6-36-9,0 0 0,2 1 0,6 21 0,-4-26 0,-1 1 1,2-2-1,0 1 1,0-1-1,2 0 1,-1-1-1,18 20 1,-17-18-4,-8-14-28,-1 1-1,1-1 0,0 0 1,0 1-1,0-1 0,0 0 1,0 1-1,0-1 1,0 0-1,0 0 0,0 0 1,3 2-1,-1 1 69,-3-4-71,0 0 0,0 0 1,0 0-1,0 0 0,0 0 0,0 0 1,0-1-1,0 1 0,0 0 1,0 0-1,0 0 0,0 0 0,0 0 1,0 0-1,0 0 0,0 0 0,0 0 1,0 0-1,0 0 0,0 0 0,0-1 1,0 1-1,0 0 0,0 0 0,0 0 1,0 0-1,0 0 0,1 0 1,-1 0-1,0 0 0,0 0 0,0 0 1,0 0-1,0 0 0,0 0 0,0 0 1,0 0-1,0 0 0,0 0 0,0 0 1,0 0-1,1 0 0,-1 0 0,0 0 1,0 0-1,0 0 0,0 0 1,0 0-1,0 0 0,0 0 0,0 0 1,0 0-1,0 0 0,0 0 0,1 0 1,-22-9 195,-12-11-113,-2 1 0,0 2 0,-1 1-1,0 1 1,-2 3 0,1 1 0,-1 1 0,-1 3 0,0 1 0,-41-1 0,74 6-71,0 1 0,0 0 1,1 1-1,-1 0 0,0-1 1,1 2-1,-1-1 0,-6 3 1,9-2-15,0-1 0,0 1 0,0 0 1,0 0-1,0 0 0,1 1 0,-1-1 1,1 1-1,0-1 0,-1 1 0,1 0 1,1 0-1,-1 0 0,0 0 0,-1 4 1,0 1-48,0 1 1,0 0-1,1-1 1,-2 11 0,3 1-2994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8:1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74 3808,'0'0'12709,"-4"11"-12336,0-1-305,-1 1 210,0 1 0,1 0 0,1 1 0,0-1 0,0 0 1,-1 18-1,4-27-223,0 0 0,1 0-1,-1 0 1,0 0 0,1 0 0,-1 0 0,1 0 0,0-1 0,0 1 0,0 0 0,1-1 0,-1 1-1,0 0 1,1-1 0,0 0 0,0 1 0,-1-1 0,4 3 0,-1-3 5,-1 1 0,1-1 0,0 0 1,0 0-1,0 0 0,0 0 0,0-1 1,0 1-1,0-1 0,0 0 0,6 0 1,4 0 82,1-1 0,-1 0 0,0-1-1,1 0 1,-1-1 0,19-5 0,4-5 184,36-16 0,-20 7 38,-49 20-311,0-1-1,-1 0 1,1 0 0,0 0-1,0 0 1,-1-1 0,1 1-1,-1-1 1,5-5-1,-7 7-34,0 0 0,0 0-1,0-1 1,-1 1-1,1 0 1,0-1 0,-1 1-1,1-1 1,-1 1 0,1-1-1,-1 1 1,0-1-1,0 1 1,1-1 0,-1 1-1,0-1 1,-1 1-1,1-1 1,0 1 0,0-1-1,0 1 1,-1-1-1,1 1 1,-1-1 0,1 1-1,-1 0 1,0-1-1,0 1 1,-1-3 0,-5-5 24,0-1 0,-1 1 1,0 1-1,0 0 0,-1 0 1,0 0-1,-1 1 0,1 1 1,-1-1-1,-1 2 0,1-1 1,-1 1-1,0 1 0,0 0 1,-17-3-1,-2 0 44,23 4-53,-1 1 1,0 0-1,0 1 1,1 0-1,-1 0 1,0 1-1,0 0 1,0 0 0,0 1-1,-11 2 1,13-2-27,-1 1 0,1 0 1,0 1-1,0 0 1,0 0-1,0 0 1,1 0-1,-1 1 1,1 0-1,0 0 0,0 1 1,1-1-1,-7 9 1,9-10-30,-1 0-1,1 1 1,0 0 0,1 0 0,-1-1 0,1 1 0,-1 0 0,1 0-1,0 0 1,1 0 0,-1 1 0,1-1 0,-1 0 0,1 0 0,1 0 0,-1 0-1,1 0 1,-1 1 0,1-1 0,0 0 0,0 0 0,3 5 0,7 16-3213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2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 4120,'0'0'14709,"5"10"-14193,47 84 532,46 93 960,1 18-9,14 34 1117,-107-227-2520,-8-22 161,-2-12-631,1-12-30,1-1 0,2 0 0,2 1 0,1-1-1,2 1 1,1-1 0,1 1 0,2 1 0,22-53 0,-24 72-92,1 1 1,0 0-1,0 1 1,2 0 0,0 0-1,0 1 1,1 0-1,0 0 1,1 2-1,0-1 1,24-13-1,-36 23-5,1 0 1,0-1-1,-1 1 0,1 0 0,-1-1 0,1 1 0,0 0 0,-1-1 0,1 1 0,-1-1 0,1 1 0,-1-1 0,0 1 0,1-1 1,-1 1-1,1-1 0,-1 1 0,0-1 0,1 0 0,-1 1 0,0-1 0,0 0 0,0 1 0,1-1 0,-1 0 0,0 1 0,0-1 0,0-1 1,-1 1-3,1 0 0,-1 0 1,1 0-1,-1 1 0,0-1 1,0 0-1,1 0 1,-1 0-1,0 1 0,0-1 1,0 0-1,0 1 0,0-1 1,0 1-1,-1-1 1,-8-3-18,0 0-1,-17-3 1,25 7 20,-21-4 12,-36-2 0,1 0 11,11 0 6,-1 2-1,1 3 1,-1 1 0,0 2 0,1 3-1,-55 11 1,90-13-21,-39 6 89,48-9-94,1 0 1,-1 0-1,0 0 0,1 0 1,-1 0-1,1-1 0,-1 1 1,0-1-1,1 0 1,-1 1-1,1-1 0,-1 0 1,1-1-1,0 1 0,-4-3 1,5 4-8,1-1 0,-1 1 0,0-1 0,1 0 0,-1 1 1,1-1-1,-1 0 0,1 1 0,-1-1 0,1 0 0,0 0 0,-1 1 1,1-1-1,0 0 0,0 0 0,-1 0 0,1 0 0,0 1 0,0-1 1,0 0-1,0 0 0,0 0 0,0 0 0,0 0 0,1-1 0,0 0-8,0 0-1,0 0 1,0 0-1,0 0 1,0 0-1,0 0 1,1 1-1,-1-1 1,4-3-1,3-1-72,1-1 0,-1 1-1,13-6 1,9-3-365,63-22-1,-48 22-3429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4312,'0'0'11346,"-5"14"-10786,-10 16-127,-1-1 0,-2 0 0,-32 40 0,-235 263 4595,252-292-3021,62-55-3709,-16 8-1399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3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10600,'0'0'1129,"11"0"-528,-3-1-456,-4 1-81,0-1 0,-1 1-1,1 0 1,0 0 0,0 0 0,0 1 0,-1-1 0,1 1-1,0 0 1,0 0 0,-1 0 0,1 0 0,-1 1-1,1 0 1,-1-1 0,0 1 0,1 0 0,2 3 0,12 13 459,-1 1 0,-1 0 0,0 2 1,20 35-1,43 96 1514,-61-115-1456,-7-14-210,-5-8 202,1-1 0,1 0 1,17 24-1,-25-37-555,1-1 1,-1 1-1,0-1 1,1 1-1,-1-1 1,0 0-1,1 1 1,-1-1-1,0 1 1,1-1-1,-1 0 1,1 1-1,-1-1 1,1 0-1,-1 0 1,1 1-1,-1-1 1,1 0-1,-1 0 1,1 0-1,-1 0 1,1 0-1,-1 0 0,1 0 1,-1 0-1,1 0 1,-1 0-1,1 0 1,-1 0-1,1 0 1,-1 0-1,1 0 1,-1 0-1,1-1 1,-1 1-1,1 0 1,-1 0-1,1 0 1,-1-1-1,1 1 1,-1 0-1,1-1 1,-1 1-1,0-1 1,1 1-1,-1 0 0,0-1 1,1 1-1,-1-1 1,0 1-1,0-1 1,1 1-1,-1-1 1,0 1-1,0-1 1,0 0-1,13-37-71,-11 26 52,12-24-2893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9040,'0'0'3672,"1"11"-2995,52 259 2930,-12-76-1546,-8-13 491,-32-144-59,-17-60-1698,-26-77-568,-28-109 1,34 96-133,32 104-71,2 0 0,0 0 0,0 0-1,0 0 1,1-1 0,0 1 0,2-16 0,-1 22-9,0 0 1,1 0 0,0 0 0,-1 0 0,1 0-1,0 0 1,1 0 0,-1 0 0,0 0 0,1 0 0,0 1-1,-1-1 1,1 1 0,0-1 0,0 1 0,1 0-1,-1 0 1,0 0 0,1 0 0,-1 0 0,1 1-1,0-1 1,-1 1 0,1-1 0,0 1 0,4-1 0,4-2 22,0 1 1,0 1-1,1 0 1,-1 1-1,1 0 1,-1 0-1,1 1 1,-1 1 0,1 0-1,-1 0 1,1 1-1,21 7 1,-15-3-4,14 4 81,35 15 0,-58-21-80,0 1-1,-1-1 1,0 1 0,0 1-1,0 0 1,0 0 0,-1 0-1,11 13 1,-16-16-18,0 0 1,0-1-1,-1 1 1,1 0-1,-1 0 0,1 0 1,-1 0-1,0 1 1,0-1-1,0 0 1,-1 0-1,1 1 0,-1-1 1,0 0-1,0 4 1,0-2 1,-1 1 0,0-1 0,-1 1 0,1-1 1,-1 0-1,0 0 0,0 0 0,-4 7 0,-3 2 45,0-1 0,-1-1 0,0 1 0,-1-2-1,-16 15 1,-20 6 219,12-9 157,35-23-434,0 0-1,0 0 0,0 0 1,0 0-1,0 0 0,0 0 0,-1 0 1,1 0-1,0 0 0,0 1 1,0-1-1,0 0 0,0 0 0,0 0 1,0 0-1,-1 0 0,1 0 0,0 1 1,0-1-1,0 0 0,0 0 1,0 0-1,0 0 0,0 0 0,0 1 1,0-1-1,0 0 0,0 0 0,0 0 1,0 0-1,0 0 0,0 1 1,0-1-1,0 0 0,0 0 0,0 0 1,0 0-1,0 0 0,0 1 1,0-1-1,0 0 0,1 0 0,-1 0 1,0 0-1,0 0 0,0 0 0,0 0 1,0 1-1,0-1 0,0 0 1,0 0-1,1 0 0,-1 0 0,0 0 1,0 0-1,0 0 0,0 0 1,0 0-1,1 0 0,-1 0 0,0 0 1,0 0-1,0 0 0,0 0 0,0 0 1,1 0-1,12 3 148,-10-3-163,34 6 60,1 1 0,45 16 1,-68-18-54,0 0 0,-1 2 0,0-1 0,-1 2 0,1 0 1,-1 0-1,-1 1 0,16 15 0,-27-23 8,1 0 0,-1 1 0,1-1-1,-1 1 1,0 0 0,0-1 0,0 1-1,0 0 1,0 0 0,0 0 0,0 0 0,0-1-1,-1 1 1,1 0 0,-1 0 0,1 0 0,-1 0-1,0 1 1,0-1 0,0 3 0,-1-2 1,0 0 0,0 0-1,0-1 1,0 1 0,0-1 0,-1 1 0,1-1 0,-1 0-1,0 1 1,0-1 0,1 0 0,-1 0 0,-4 2 0,-2 2 10,0 0-1,-1 0 1,0-1 0,0 0 0,0-1-1,0 0 1,-13 3 0,-21 2 143,-1-2 1,0-2-1,0-2 1,-63-4-1,49 0 38,57 2-218,0-1-1,1 0 1,-1 0 0,0 0-1,1 0 1,-1-1 0,0 1-1,1 0 1,-1 0-1,0 0 1,1 0 0,-1-1-1,0 1 1,1 0 0,-1-1-1,1 1 1,-1 0-1,0-1 1,1-8-168,15-11-2554,-13 18 922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38 12160,'0'0'1864,"-63"-38"-2000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3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5824,'0'0'12753,"8"11"-12115,-4-6-558,-1 0 5,1 0 0,1 0 0,-1 0 0,0 0 0,1-1 0,0 0 0,0 0 0,0 0 0,1 0 0,0-1 0,-1 0 0,1 0 0,12 4 0,18 1 624,2 0 0,-1-3 1,1-1-1,0-2 0,70-4 1,-90 1-633,18-2 722,-34 2-1102,-1 1-1,1-1 1,-1 1-1,1-1 0,0 0 1,-1 0-1,0 0 1,1 1-1,-1-1 1,2-2-1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3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6632,'0'0'9260,"18"-1"-8591,81-6 237,136-13 1917,-142 5-1596,155-46 1,-185 40-3955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3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51 6424,'0'0'7178,"-10"6"-6610,-33 17 12,24-15 265,18-8-810,1 0-1,0 0 1,0 0 0,-1 0-1,1 0 1,0 0-1,0 0 1,0 0 0,-1 0-1,1 0 1,0 0 0,0 0-1,0 0 1,-1 0-1,1 0 1,0 1 0,0-1-1,0 0 1,0 0-1,-1 0 1,1 0 0,0 0-1,0 1 1,0-1-1,0 0 1,0 0 0,-1 0-1,1 0 1,0 1-1,0-1 1,0 0 0,0 0-1,0 0 1,0 1-1,0-1 1,0 0 0,0 0-1,0 1 1,0-1 0,0 0-1,20-4 4714,-13 2-4795,52-10 808,2 2-1,118-4 0,-161 13-645,40-2 237,100-2 554,-34 8 0,-43 3 182,-80-6-987,4-2 235,-7-2-451,-1 0 0,-1 0 0,1 0 0,-1 0-1,1 1 1,-1-1 0,0 1 0,0 0-1,-6-3 1,-3-3-3524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3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7136,'0'0'8832,"-10"6"-8167,-30 19-8,35-20 1095,8-3-426,11-3-276,-13 1-1139,184-24 2170,-153 21-1713,0 1-1,1 1 1,-1 2-1,45 7 1,50 2 713,-69-8-520,-36 0-286,0-1-1,34-4 1,-24 1-48,6-2-4041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4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0 929 4216,'0'0'8752,"10"4"-8366,32 9 12,-39-13-339,-1 0 1,1 1 0,0-1 0,-1 0-1,1-1 1,-1 1 0,1 0 0,-1-1 0,1 1-1,-1-1 1,1 0 0,-1 0 0,0 0 0,1 0-1,-1 0 1,0-1 0,0 1 0,0-1-1,0 1 1,0-1 0,0 0 0,2-2 0,3-3 142,4-2-8,0-1 1,-1 0 0,-1-1-1,0 0 1,13-21 0,33-68 495,-36 61-438,35-62 307,59-122 644,-35 42 77,-73 171-1140,-3 6-17,0 0 0,0 0 0,-1 0 0,1 0 0,-1 0 0,0 0 0,0 0 0,0-1 0,-1 1-1,1 0 1,-1-1 0,0 1 0,-1-7 0,-2 9 366,0 8-242,-5 10-67,7-13-101,-27 56 363,10-22-162,-23 65 0,32-72-187,-3 6 43,1 1 0,3 0 0,0 1 0,-3 54 1,11-74-85,-1 2 42,1-1 1,5 36-1,-4-49-69,0-1 0,1 1 1,-1-1-1,1 1 0,0-1 0,1 0 0,-1 0 1,1 0-1,0 0 0,1 0 0,-1 0 0,1-1 0,0 0 1,4 5-1,-5-8-6,-1 1 0,1-1 0,0 0 1,-1 1-1,1-1 0,0-1 0,0 1 0,0 0 1,0-1-1,0 1 0,-1-1 0,1 0 0,0 0 1,0 0-1,0 0 0,0-1 0,0 1 0,0-1 1,0 0-1,0 1 0,-1-1 0,6-3 0,2-1 20,0 0 0,0 0 0,0-1 0,12-11 0,-2 0 18,0-2 1,-2 0-1,0-1 0,-2-1 1,0-1-1,-1 0 0,11-25 1,74-175 202,-75 158-195,-10 30 14,-2 0 0,-1-1 0,-2-1 1,10-64-1,-20 72-8,0 26-62,0 1-1,-1 0 1,1 0 0,0 0 0,0-1 0,0 1-1,-1 0 1,1 0 0,-1 0 0,1 0 0,-1 0 0,1 0-1,-1 0 1,0 0 0,1 0 0,-1 0 0,0 0-1,0 0 1,0 0 0,0 0 0,0 1-3,0 0 0,1 0 0,-1 0 0,1 1 0,-1-1 0,0 0 0,1 0 0,-1 1 0,1-1 0,-1 0 0,1 1 0,-1-1 0,1 1 0,-1-1 0,1 1 0,0-1 0,-1 1 0,1-1 0,0 1 0,-1-1 0,1 1 0,0-1 0,-1 2 0,-8 17 25,7-16-16,-8 23 12,0 1 0,1 0 0,2 1 0,-4 30 0,-7 116 66,17-137-34,2 0 0,1-1-1,1 1 1,3-1 0,0 0-1,3 0 1,22 62 0,6-30 441,-37-68-496,0 0 1,0 0 0,0 1-1,0-1 1,0 0 0,0 0-1,0 1 1,0-1 0,0 0-1,0 0 1,0 1 0,0-1-1,0 0 1,0 0 0,0 1-1,1-1 1,-1 0 0,0 0-1,0 0 1,0 1 0,0-1-1,1 0 1,-1 0 0,0 0-1,0 0 1,0 1 0,1-1-1,-1 0 1,0 0 0,0 0-1,1 0 1,-1 0 0,0 0-1,0 0 1,1 0 0,-1 0-1,0 0 1,5-7-1002,-2-1-3384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4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14168,'0'0'1321,"-7"15"-960,-3 4-206,1 0-1,1 1 1,1 1 0,-7 31-1,13-45-80,0 0 0,0 0 0,1 0 0,0 0 0,0 0 0,1 0 0,0 0 0,3 13 0,-3-15-30,1-1 1,0 0-1,0 0 0,0 0 1,0-1-1,1 1 1,-1 0-1,1-1 0,0 0 1,0 1-1,0-1 1,1 0-1,-1-1 0,1 1 1,0-1-1,4 3 0,-2-3 31,0 1 0,0-1-1,1-1 1,-1 1-1,1-1 1,0 0-1,-1-1 1,1 1-1,0-1 1,-1-1 0,1 1-1,0-1 1,-1 0-1,1-1 1,-1 0-1,1 0 1,-1 0 0,0-1-1,0 0 1,8-4-1,-5 2 91,-1 0 0,0 0 0,-1 0 0,1-1 0,-1 0 0,0-1 0,-1 1 0,1-1 0,-1-1 0,0 1 0,-1-1 0,0 0 0,7-16 0,-11 22-120,-1 0-1,1 1 0,-1-1 0,1 0 1,-1 1-1,0-1 0,0 0 1,0 1-1,0-1 0,0 0 0,-1 1 1,1-1-1,0 0 0,-1 1 0,1-1 1,-1 0-1,0 1 0,1-1 1,-1 1-1,0-1 0,0 1 0,0 0 1,0-1-1,0 1 0,0 0 1,0 0-1,-1-1 0,1 1 0,0 0 1,-1 0-1,1 0 0,-1 1 1,1-1-1,-1 0 0,1 1 0,-4-2 1,-1 0 44,-1 0 0,0 0 0,1 0 0,-1 1 0,0 0 0,0 1 0,0 0 0,-7 0 0,-4 2 13,-1 1-1,1 1 1,0 1-1,1 0 1,-1 2-1,1 0 1,0 0-1,1 2 1,0 0-1,0 1 1,1 0-1,0 2 1,-16 15 0,18-12-117,14-15 10,-1 0 0,0 0-1,0 0 1,1 0 0,-1 0 0,0 0-1,0 0 1,1 0 0,-1 0 0,0 0-1,0 0 1,0 0 0,1 0 0,-1 0 0,0 0-1,0 0 1,1 0 0,-1 0 0,0 0-1,0 1 1,0-1 0,0 0 0,1 0-1,-1 0 1,0 0 0,0 0 0,0 1 0,0-1-1,1 0 1,-1 0 0,0 0 0,0 1-1,0-1 1,0 0 0,0 0 0,0 0-1,0 1 1,0-1 0,0 0 0,1 0 0,-1 1-1,0-1 1,0 0 0,0 0 0,0 0-1,0 1 1,-1-1 0,1 0 0,0 0-1,0 1 1,0-1 0,0 0 0,0 0 0,0 0-1,0 1 1,0-1 0,0 0 0,-1 0-1,1 0 1,0 1 0,0-1 0,0 0-1,-1 0 1,23-7-3368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4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4616,'0'0'7506,"-10"16"-6876,-67 109 682,57-88-823,3 1 1,1 1-1,2 1 1,1 0 0,2 0-1,2 1 1,-4 48 0,3 35 940,6 135 0,7-185-684,3 1 1,20 98 0,-18-131-452,-3-13-11,2 1 0,0-1 0,16 37 1,-4-22 276,2 0 0,2-2 1,54 76-1,-68-105-412,-7-10-14,0 1 1,0-1-1,1 0 1,0 1-1,0-1 1,-1-1-1,6 5 1,-7-7-110,0 1 1,0-1-1,0 1 0,0-1 1,0 0-1,0 0 1,0 1-1,0-1 1,1 0-1,-1 0 1,0 0-1,0 0 1,0-1-1,0 1 0,0 0 1,0 0-1,0-1 1,0 1-1,0 0 1,0-1-1,0 1 1,0-1-1,0 1 0,0-1 1,0 0-1,-1 1 1,1-1-1,0 0 1,0 0-1,0 1 1,-1-1-1,1 0 1,-1 0-1,2-2 0,19-24-173,0 1-3575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4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23 450 4616,'0'0'3904,"-3"10"-3431,-6 33 27,2-20 869,4-9 2370,3-18-2626,4-17-733,1 1-1,1 0 1,1 1-1,1-1 0,12-22 1,10-24 326,88-211 2335,-89 227-1286,-29 49-1382,6 9 767,2 141 207,-16 218 1,3-264-911,4-78-323,-3 70 572,-27 160-1,30-247-626,0-1 9,-1-1 0,1 1-1,-1 0 1,0-1-1,-1 0 1,-3 9 0,5-14-44,-1 0 1,1 1 0,0-1-1,0 1 1,0-1 0,-1 0-1,1 0 1,-1 0 0,1 0-1,-1 0 1,1 0 0,-1 0-1,0-1 1,1 1 0,-1-1-1,0 1 1,0-1 0,1 1-1,-1-1 1,0 0 0,0 0-1,0 0 1,1 0 0,-1 0-1,0 0 1,0-1 0,0 1-1,-2-1 1,-3-1 104,-1 1-1,1-1 1,0 0 0,0-1-1,0 0 1,-13-7 0,18 8-114,0 1 0,0-1 1,1 0-1,-1 0 0,0 0 1,1 0-1,-1 0 0,1 0 0,0 0 1,0 0-1,0 0 0,0-1 1,0 1-1,0 0 0,1-1 1,-1 1-1,1-1 0,-1 1 1,1-1-1,0 1 0,0-1 0,0 1 1,0-1-1,1 1 0,0-4 1,0 1-14,1 0 1,0 0 0,0 0 0,0 0-1,0 0 1,1 1 0,0-1 0,0 1-1,0 0 1,1 0 0,-1 0 0,1 0-1,0 0 1,0 1 0,0 0-1,5-4 1,6-2-4,0 0-1,0 1 0,26-9 1,-32 14 3,1 0 1,0 1-1,0 0 1,-1 1 0,1 0-1,0 0 1,0 1-1,0 1 1,0 0-1,0 0 1,0 1 0,12 3-1,3 3 66,-1 0-1,0 2 1,34 19 0,-46-19 82,-12-10-148,1 0 0,-1 0 0,0 1-1,0-1 1,1 0 0,-1 0 0,0 0-1,0 0 1,0 1 0,1-1 0,-1 0-1,0 0 1,0 0 0,0 1 0,0-1-1,1 0 1,-1 0 0,0 1 0,0-1-1,0 0 1,0 0 0,0 1 0,0-1-1,0 0 1,0 0 0,0 1 0,0-1-1,0 0 1,0 1 0,0-1 0,0 0-1,0 0 1,0 1 0,0-1 0,0 0-1,0 0 1,0 1 0,0-1 0,0 0-1,-1 0 1,1 1 0,0-1 0,0 0 0,0 0-1,0 1 1,-1-1 0,1 0 0,0 0-1,0 0 1,0 0 0,-1 1 0,1-1-1,0 0 1,-1 0-25,1 0-1,0 0 1,-1 0-1,1 0 1,-1 0 0,1 0-1,0 0 1,-1 0-1,1 0 1,0 0 0,-1 0-1,1 0 1,0 0-1,0-1 1,-1 1 0,1 0-1,0 0 1,-1 0 0,1 0-1,0-1 1,0 1-1,-1 0 1,1 0 0,0-1-1,0 1 1,-1 0-1,1 0 1,0-1 0,0 1-1,0 0 1,0-1-1,0 1 1,-1 0 0,1-1-1,0 1 1,0 0-1,0-1 1,0 1 0,0 0-1,0-1 1,0 1-1,0 0 1,0-1 0,0 1-1,0 0 1,0-1-1,1 1 1,-1 0 0,0-1-1,0 1 1,0 0 0,0-1-1,0 1 1,1 0-1,5-5-4523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5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55 9536,'0'0'3789,"-10"-9"-3256,-37-30 22,44 38-484,0 0-1,0 0 1,-1 0-1,1 0 1,-1 0 0,1 1-1,-1-1 1,1 1 0,-1 0-1,1 0 1,-1 1 0,1-1-1,0 1 1,-1-1-1,1 1 1,-1 0 0,1 0-1,0 1 1,0-1 0,-1 1-1,-2 1 1,-3 2 210,1-3 8,0 2 0,0-1 0,1 1 1,0 0-1,0 1 0,0 0 1,1 0-1,-1 0 0,1 1 1,0 0-1,1 0 0,-1 1 1,1-1-1,1 1 0,-1 0 1,1 0-1,0 1 0,1-1 1,0 1-1,0 0 0,-2 10 1,5-15-183,0 0 0,0 0 0,0 0 0,0 0 0,1 0 1,-1 0-1,1-1 0,0 1 0,0 0 0,0 0 0,0-1 1,0 1-1,0-1 0,3 5 0,28 35 426,-27-37-421,138 153 1339,-143-157-1448,6 5 73,-1 0 0,0 0 0,0 1 0,-1-1 1,0 1-1,0 0 0,5 15 0,-8-19-34,0 0-1,0 0 1,0 1 0,0-1 0,-1 0 0,0 0 0,0 1 0,0-1-1,0 0 1,0 1 0,-1-1 0,1 0 0,-1 0 0,0 0-1,0 0 1,0 1 0,0-1 0,-1 0 0,1-1 0,-1 1 0,-3 5-1,2-4 28,0 0-1,-1-1 0,1 1 0,-1-1 0,0 0 1,0 0-1,0 0 0,0-1 0,-1 1 1,1-1-1,0 0 0,-6 2 0,9-4-82,1 0 0,0 0-1,0 0 1,0 0 0,0 0 0,-1 0-1,1 0 1,0 0 0,0 0 0,0 0 0,0 0-1,0 0 1,-1 0 0,1 0 0,0 0-1,0 0 1,0 0 0,0-1 0,0 1-1,0 0 1,-1 0 0,1 0 0,0 0-1,0 0 1,0 0 0,0 0 0,0 0 0,0-1-1,0 1 1,0 0 0,-1 0 0,1 0-1,0 0 1,0 0 0,0 0 0,0-1-1,0 1 1,0 0 0,0 0 0,0 0-1,0 0 1,0-1 0,0 1 0,0 0 0,0 0-1,0-13-150,3-7-3897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9 120 12256,'-9'-11'1478,"9"9"-1382,1 0-1,-1 0 1,1 0-1,0 0 1,-1 0-1,1 0 1,0 0-1,0 0 1,0 0-1,0 0 1,1 1-1,-1-1 1,3-2-1,22-20 415,-16 17-345,1 0 1,0 1-1,1 0 0,-1 1 1,1 0-1,0 1 1,0 0-1,1 1 1,-1 0-1,1 1 0,0 0 1,-1 1-1,1 1 1,0 0-1,0 0 0,16 4 1,13 9 1204,-19-5-3731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6424,'0'0'7137,"10"5"-7008,2 0-78,1 0-1,0-1 1,-1-1-1,2 0 1,-1 0-1,0-1 1,23 0-1,526-58 857,-330 6-233,-214 46-575,16-1 343,-31 3-249,-9-1 165,-6 1-2476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23439,'0'0'122,"10"0"-13,146 13 409,-47-2-216,-57-6-104,-16-2 304,64-1-1,-91-3-340,0-1 1,0 0-1,0 0 0,-1-1 0,1 0 0,11-6 0,18-7 158,-8 1-663,-21 9-2807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5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4008,'0'0'20378,"17"5"-20109,-3-1-201,1 0 10,0 0 0,1-1 1,-1 0-1,1-2 0,27 1 1,278-2 1306,-299-1-1211,-1 0 0,1-1 1,0-1-1,24-8 0,20-2 456,-62 12-485,-1 1 1,1-1-1,0 0 0,-1 0 1,1 0-1,-1-1 0,1 1 1,3-3-1,-4 3 191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19:5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6424,'0'0'9626,"-9"16"-8979,5-7-539,-3 3 35,1 0 1,0 1-1,1 0 1,0 0-1,1 0 1,1 1-1,-3 18 1,-1 42 1037,4 0 0,8 115 1,-3-162-492,2 0 1,8 28 0,-6-44 228,1-12-121,7-21-231,-12 19-621,58-118-116,-40 78-3042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1 3408,'0'0'7228,"-10"4"-6832,1 0-331,-4 2 381,0-1 0,0 0 0,0-1 1,-22 4-1,16-8 357,0 0-1,0-1 1,-37-6 0,40 3-432,-1 2-1,1 0 0,-1 1 1,0 1-1,1 0 0,-19 3 0,19 0-140,-4 0 96,0 1 1,1 0-1,-1 2 1,1 0-1,1 1 1,-1 1-1,-20 12 1,-12 12 175,35-23-333,-1 0-1,2 2 1,-1 0-1,1 1 1,1 0-1,0 1 1,-23 28-1,34-36-144,-9 11 81,0 1-1,1 1 0,1-1 0,1 1 0,0 1 0,-9 32 1,15-43-64,1 0 1,0 0-1,1 0 1,0 0-1,0 0 1,1 0-1,0 1 1,0-1-1,1 0 1,0 0-1,0 0 1,1 0-1,0 0 1,0 0-1,4 8 1,-4-12-24,4 9 74,0 0 0,12 20 1,-14-28-62,0 0 0,0 0 0,1 0 0,-1 0 0,1-1 0,0 0 0,1 0 0,9 6 0,-1-2 4,1-1 0,0 0 0,1-1 0,-1 0 0,1-2 0,1 0 0,-1 0 0,0-2 0,1 0 0,21 0 1,188-14 226,-174 8-191,15 5 10,-21 1-27,-8-7 67,-38 5-109,-9-11-1357,5 7-2073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5720,'0'0'15141,"10"0"-14905,32 0-8,-38-1-132,1 1 0,-1-1 0,1 0 1,-1 0-1,1 0 0,-1 0 1,1-1-1,-1 0 0,0 0 0,7-4 1,12-6 160,10 3-132,-1 1 0,1 1 1,1 2-1,-1 1 0,1 1 1,0 3-1,0 0 0,-1 2 1,50 10-1,-60-9-77,75 10 273,-96-13-304,0 1-1,0-1 0,0 0 1,0 1-1,0-1 0,0 1 1,0 0-1,0 0 0,0-1 1,0 1-1,0 1 0,2 1 1,-3-3-14,-1 0 2,0 0-1,0 1 1,0-1-1,0 0 1,0 0-1,0 0 1,0 0-1,0 0 0,0 0 1,1 0-1,-1 0 1,0 0-1,0 0 1,0 0-1,0 0 1,0 0-1,0 0 1,0 0-1,1 0 1,-1 0-1,0 0 1,0 0-1,0 0 0,0 0 1,0 0-1,0 0 1,0 0-1,1 0 1,-1 0-1,0 0 1,0 0-1,0 0 1,0 0-1,0 0 1,0 0-1,0 0 1,0 0-1,1 0 0,-1 0 1,0 0-1,0-1 1,0 1-1,0 0 1,0 0-1,0 0 1,0 0-1,0 0 1,0 0-1,0 0 1,1-9 128,1-1-232,11-11-283,-5 11-2715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461 517 4512,'0'0'3121,"-10"0"-2505,-13-1-112,0 1 0,1 1 0,-1 1-1,0 1 1,1 1 0,-1 1 0,-35 12 0,21 0 513,-39 25-1,61-33-668,1 2 0,0-1 0,1 2 0,0-1 0,-14 18 0,24-26-254,1 0 1,-1 1-1,1-1 0,0 1 1,0 0-1,0 0 1,0-1-1,1 1 0,0 0 1,0 1-1,0-1 1,0 0-1,0 0 1,1 0-1,0 0 0,0 1 1,0-1-1,0 0 1,1 0-1,0 0 0,-1 1 1,2-1-1,2 7 1,-2-6-23,1 1 0,0-1 1,0 0-1,0-1 0,0 1 1,1-1-1,0 1 0,0-1 1,0 0-1,1 0 1,-1-1-1,1 1 0,0-1 1,0 0-1,0-1 0,9 4 1,-5-2-1,-1-1 0,1-1 0,-1 0 0,1 0 0,0 0 1,0-1-1,0-1 0,0 0 0,0 0 0,0 0 0,0-1 0,0-1 1,0 1-1,-1-1 0,1-1 0,-1 0 0,1 0 0,-1-1 1,0 1-1,0-2 0,0 1 0,-1-1 0,1-1 0,-1 1 0,-1-1 1,13-13-1,-7 5 6,-2-1 0,1 1 1,-2-2-1,0 1 0,0-1 0,-2 0 1,0-1-1,-1 0 0,0 0 1,-2-1-1,0 1 0,-1-1 1,0 0-1,-2 0 0,0-19 0,-3-16 56,-2 0-1,-3 1 1,-24-96-1,14 90 48,-29-64 1,41 109-138,-9-9 130,14 22-169,0 0 0,0-1 0,-1 1 0,1 0 0,0 0 0,0-1 0,-1 1 1,1 0-1,0 0 0,0 0 0,-1 0 0,1 0 0,0-1 0,-1 1 0,1 0 0,0 0 0,-1 0 1,1 0-1,0 0 0,-1 0 0,1 0 0,0 0 0,-1 0 0,1 0 0,0 0 0,-1 0 0,1 1 0,-1-1 0,1 1-1,-1-1 1,1 1 0,-1 0-1,1-1 1,0 1-1,-1 0 1,1-1 0,0 1-1,-1 0 1,1-1-1,0 1 1,0 0 0,0-1-1,0 1 1,0 1 0,-1 15 14,1-1 1,1 0-1,0 1 0,1-1 1,5 20-1,-4-23-7,39 162 127,-7-34 43,-25-103-54,18 45-1,-15-51 166,14 65-1,-21-79-62,-6-18-231,0 1 1,0-1-1,0 0 1,1 0-1,-1 1 1,0-1-1,0 0 1,0 0 0,0 0-1,1 1 1,-1-1-1,0 0 1,0 0-1,1 0 1,-1 0-1,0 0 1,0 1-1,1-1 1,-1 0 0,0 0-1,0 0 1,1 0-1,-1 0 1,0 0-1,0 0 1,1 0-1,-1 0 1,0 0 0,1 0-1,-1 0 1,2-2-42,1 1 1,-1-1 0,0 1 0,-1-1 0,1 0 0,0 0 0,-1 0 0,1 0-1,1-3 1,4-4-92,12-17-3303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8336,'0'0'5273,"-1"14"-4610,0 47 597,8 83 1,11 145 1980,-19-271-2883,-6 30 0,5-36 61,0-1 0,1 1 0,0-1-1,0 1 1,1 0 0,2 15 0,-2-27-356,1 0 0,-1 1 0,0-1 0,1 1 0,-1-1 0,0 0 0,1 1 0,-1-1 0,1 0 1,-1 1-1,0-1 0,1 0 0,-1 0 0,1 1 0,-1-1 0,1 0 0,-1 0 0,1 0 0,-1 0 0,1 1 0,-1-1 0,1 0 0,-1 0 0,1 0 0,-1 0 1,1 0-1,-1-1 0,1 1 0,0 0 0,-1 0 0,1 0 0,-1 0 0,0 0 0,1-1 0,-1 1 0,1 0 0,-1 0 0,1-1 0,-1 1 0,1-1 0,33-17 175,-12 6-16,-5 5-108,0 0 0,1 1-1,0 1 1,0 1 0,0 1-1,23-2 1,37 3 539,-77 2-654,-1 0-1,0 0 1,1 0-1,-1 0 0,0 0 1,0 0-1,1 0 0,-1-1 1,0 1-1,0 0 0,1 0 1,-1 0-1,0-1 1,0 1-1,1 0 0,-1 0 1,0-1-1,0 1 0,0 0 1,0 0-1,0-1 0,1 1 1,-1 0-1,0-1 1,0 1-1,0 0 0,0 0 1,0-1-1,0 1 0,0 0 1,0-1-1,0 1 0,0 0 1,0-1-1,0 1 1,0-1-1,-3-17-983,1 5 441,5-17-458,-1 18-2424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10752,'0'0'2664,"11"-3"-2167,155-43 1647,-152 43-1758,0 1 0,0 0 0,-1 1 1,28 2-1,-7 0 737,-30-1-963,0 1-1,1-1 0,-1 1 0,0 0 0,0 0 0,0 0 0,0 1 0,0-1 0,0 1 0,0 0 1,0 0-1,-1 0 0,1 1 0,3 3 0,-6-6-120,-1 1 0,0-1 0,1 1 0,-1-1 0,0 1 0,0 0 0,1-1 0,-1 1 0,0 0 0,0-1 0,0 1 1,0-1-1,0 1 0,0 0 0,0-1 0,0 1 0,0 0 0,0-1 0,0 1 0,0 0 0,0-1 0,-1 2 0,1-2-184,0 0 1,0 1-1,-1-1 1,1 0-1,0 0 1,0 1-1,0-1 1,0 0-1,-1 1 1,1-1-1,0 0 1,0 0-1,-1 1 0,1-1 1,0 0-1,-1 0 1,1 0-1,0 0 1,0 1-1,-1-1 1,1 0-1,0 0 1,-1 0-1,1 0 1,-1 0-1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9344,'0'0'3177,"15"-4"-2601,17-4-119,1 1-1,-1 1 1,55-2 0,-35 9 215,31 0 490,-70-3-912,-5 1 42,0 0 0,1 1-1,-1-1 1,0 2 0,1-1 0,-1 1 0,0 0-1,0 1 1,13 4 0,-20-6-178,0 0 0,-1 1-1,1-1 1,-1 1 0,1-1 0,0 1-1,-1-1 1,1 1 0,-1 0 0,0-1-1,1 1 1,-1 0 0,1-1 0,-1 1-1,0 0 1,1 0 0,3 6-2864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5520,'0'0'10801,"14"6"-10177,-7-3-542,2 1 24,1 0 0,1-1 0,-1 0 1,0 0-1,1-1 0,0-1 0,-1 0 0,1 0 1,13-1-1,24-3 430,1 2 0,-1 2 0,0 2 0,62 12 0,-99-12-430,-7-3 53,1 1 1,-1 0-1,0 0 0,0 0 1,0 0-1,0 1 0,0-1 1,0 1-1,-1 0 0,1 1 1,0-1-1,-1 0 1,0 1-1,1 0 0,4 6 1,-3-4-3175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4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4616,'0'0'4625,"3"12"-4409,-2-9-200,1 8 50,1-1 0,-1 0-1,-1 1 1,0-1-1,0 1 1,-1 0 0,-3 19-1,1-18-9,-1-2-1,-1 1 0,0 0 0,0-1 0,-1 0 1,0 0-1,-1 0 0,0 0 0,-1-1 0,0 0 1,0 0-1,-1-1 0,0 0 0,0-1 1,-1 1-1,0-2 0,0 1 0,-1-1 0,0-1 1,0 1-1,-11 3 0,18-8-117,0 0 0,0 0-1,0 0 1,-1-1 0,1 1 0,0-1 0,-1 1 0,1-1-1,0 0 1,-1 0 0,1-1 0,0 1 0,-1-1 0,1 0-1,0 1 1,0-1 0,-1-1 0,-2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15448,'0'0'4335,"17"-3"-3969,255-62 814,182-12-86,-291 62-793,27-4 62,-50 9-51,-100 9-103,0-2 0,0-1-1,65-17 1,-99 20-130,0-1 0,-1 0 0,1-1 0,-1 1 0,0-1 1,0 0-1,0-1 0,5-4 0,-10 8-237,-6-18 207,3 7-3900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335 391 7328,'0'0'1972,"-10"1"-1230,5-1-619,-1 1 6,0-1 0,0 1 0,0 0 1,0 1-1,0-1 0,1 1 0,-1 1 1,0-1-1,1 1 0,-6 3 0,-29 21 1043,2 2-1,1 2 0,-62 66 1,95-93-1048,0 1 1,0 0-1,1 0 1,-1 1-1,1-1 1,1 1-1,-1 0 1,1-1-1,0 1 1,-2 10-1,3-13-66,1 0-1,0 0 0,0 0 1,0 0-1,0 0 0,0 0 1,1 0-1,-1 0 0,1 0 1,0 0-1,0 0 0,0-1 0,0 1 1,0 0-1,1-1 0,-1 1 1,1-1-1,0 1 0,0-1 1,0 0-1,0 1 0,0-1 0,0 0 1,6 3-1,-2-1 24,0-1-1,1 1 1,0-1-1,0-1 1,0 1 0,0-1-1,0 0 1,0-1-1,0 0 1,1 0-1,-1 0 1,1-1 0,-1 0-1,0-1 1,1 0-1,-1 0 1,0 0 0,1-1-1,7-3 1,-4 2 11,0-2 0,0 1 0,-1-1 0,0-1 0,0 0 0,0 0 0,-1-1 0,0-1 0,0 1 0,0-1 0,13-18 0,-10 9 9,0-2 0,-1 1 0,-1-2 0,-1 1 0,-1-1 0,0-1 0,-2 1 1,0-1-1,-2 0 0,0-1 0,-1 1 0,-1-1 0,-1 1 0,-4-42 0,1 35-26,-12-110 267,11 119-262,-1 0 0,0 0 0,-2 0 0,-14-33 0,6 32 106,14 20-179,0 0-1,0-1 1,-1 1 0,1 0-1,0 0 1,0 0-1,-1 0 1,1-1-1,0 1 1,0 0 0,-1 0-1,1 0 1,0 0-1,-1 0 1,1 0-1,0 0 1,0 0 0,-1 0-1,1 0 1,0 0-1,-1 0 1,1 0-1,0 0 1,0 0 0,-1 0-1,1 0 1,0 0-1,-1 0 1,1 1-1,0-1 1,0 0 0,-1 0-1,1 0 1,0 0-1,-1 1 1,0 1 9,-1 1 0,1 0 0,0 0 0,0 0 0,0 0 1,0 0-1,0 0 0,1 0 0,0 0 0,-1 5 0,-1 30 51,1-1-1,1 1 0,3 0 0,1-1 1,2 0-1,1 0 0,2 0 0,1-1 1,17 37-1,-9-16 103,-14-41 28,1-1 0,11 26 0,-16-40-192,0-1 0,0 0 0,0 1 0,1-1 0,-1 1 0,0-1 0,0 0-1,0 0 1,1 1 0,-1-1 0,0 0 0,1 1 0,-1-1 0,0 0 0,0 0 0,1 1 0,-1-1 0,0 0 0,1 0 0,-1 0 0,1 0 0,-1 0 0,0 1 0,1-1 0,-1 0 0,0 0 0,1 0-1,-1 0 1,1 0 0,-1 0 0,0 0 0,1 0 0,-1 0 0,1 0 0,-1 0 0,0-1 0,1 1 0,-1 0 0,0 0 0,1 0 0,-1 0 0,0-1 0,1 1 0,-1 0 0,17-17-313,-9 9 144,14-14-3320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10544,'0'0'4465,"-4"11"-3833,-4 7-244,2 1 0,0 0 1,1 0-1,-3 25 0,4 41 851,4-43-301,-12 73 0,-4-44-132,8-39-198,2 0 1,1 0-1,-2 43 1,6-55-195,0-18-337,1 0 1,-1 0-1,1 1 0,0-1 1,0 0-1,0 0 0,0 0 1,0 1-1,0-1 0,0 0 1,1 0-1,-1 0 0,1 0 1,0 0-1,-1 0 0,1 0 1,0 0-1,0 0 0,1 0 1,-1 0-1,0 0 1,0-1-1,4 4 0,14 14 542,-17-17-528,0 1 0,1 0-1,-1-1 1,1 1 0,0-1-1,0 0 1,0 0-1,0 0 1,0 0 0,0-1-1,0 1 1,1-1 0,-1 0-1,5 1 1,6 1 27,0-2 0,0 0 0,0-1 1,0 0-1,0-1 0,0-1 0,0 0 0,-1-1 0,1 0 1,18-8-1,-9 4 17,20-8 262,-40 14-415,0-1-1,-1 1 0,1-1 1,-1 0-1,1 0 1,-1 0-1,0 0 0,0 0 1,0-1-1,0 1 1,0-1-1,3-4 0,15-19-1317,-13 19-2254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0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12664,'0'0'572,"11"-1"24,35-3 8,237-28 2273,-234 22-2274,-32 6-176,0 0 0,1 2 0,18-1-1,-32 2-260,1 1-1,-1-1 1,1 0-1,-1 0 1,0 0 0,1 0-1,-1-1 1,0 0-1,8-4 1,11-12-2855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1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4816,'0'0'5601,"10"0"-4984,-6 0-542,1-1 10,0 1 1,0 0-1,0 1 0,0-1 0,0 1 1,0 0-1,0 0 0,-1 1 0,1 0 0,0-1 1,-1 1-1,1 1 0,-1-1 0,5 4 1,23 22 508,-2 1 1,0 1 0,-3 2 0,27 38 0,-38-50-351,22 32 341,-2 3-1,-2 1 1,-3 1 0,-2 2-1,-3 1 1,-3 1-1,18 71 1,-22-54-29,-4 0 1,-3 2-1,-4 0 1,-3 0-1,-8 115 1,-3-134-165,-2 1 1,-3-2-1,-2 1 0,-3-2 0,-3 0 1,-2-1-1,-3-1 0,-52 92 1,63-128-205,-1-1 1,0 0-1,-2 0 1,0-2-1,-1 0 1,-1-1-1,-1-1 1,0-1-1,-33 21 1,49-34-166,0-1 0,0 0 0,0 1 0,0-1 0,0 0 0,0-1 0,0 1 1,-4 0-1,6-1-26,-1 0 0,1 0 0,0 0 0,0 0 0,0 0 1,0-1-1,0 1 0,0 0 0,0-1 0,0 1 0,0-1 0,0 1 1,0-1-1,0 1 0,0-1 0,0 0 0,0 1 0,0-1 0,1 0 1,-1 0-1,0 0 0,0 1 0,1-1 0,-1 0 0,1 0 0,-1 0 1,0-2-1,-5-17-3773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21.9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 4008,'0'0'7336,"3"10"-6768,18 75 2105,33 82 0,-46-147-2421,0 3 57,2 0 0,0 0 0,2-1 0,0 0 0,20 25-1,-15-26-65,-2-1-64,1 0-1,1-1 1,0-1 0,2-1 0,0 0 0,22 14 0,-31-25-113,16 12 156,1-2-1,0-1 0,1-1 1,1-1-1,51 15 1,24-8 395,-89-18-483,1-1-1,-1-1 1,1 0-1,26-4 1,9-4 229,-27 5-185,-1-1 0,0 0 0,0-2 1,0-1-1,32-14 0,-13 2 85,-26 13-158,-1-1 0,0-1 1,15-10-1,-9 3 23,11-7 132,41-38 0,78-85 71,-122 118-272,1 1 1,2 1-1,37-22 1,107-53 231,-171 98-283,14-9 8,1 1-1,1 1 1,-1 1 0,1 1 0,0 1 0,1 0-1,0 2 1,-1 1 0,2 0 0,-1 2 0,0 0 0,0 2-1,34 4 1,-34-1-6,0 0-1,26 10 1,-40-11-9,1 1 0,-1-1 1,-1 1-1,1 1 0,-1 0 0,1 0 1,-2 0-1,12 11 0,1 4 51,0 0 0,-1 2 0,25 39 0,-41-57-5,0 1-1,0-1 0,-1 1 1,1-1-1,1 10 1,-3-32 130,1-1 1,0 1 0,7-27-1,-7 37-162,1 1 0,1 0 0,0-1-1,0 1 1,0 1 0,1-1 0,0 0 0,0 1-1,0 0 1,1 0 0,7-8 0,-4 7 5,8-8 30,29-22 1,-39 33-38,1 0 1,0 0-1,0 0 1,0 1-1,1 0 1,-1 1-1,1 0 1,8-2-1,-3 2 15,1 1-1,-1 0 0,1 1 1,-1 1-1,1 0 0,-1 0 1,0 2-1,16 4 0,9 5 49,50 23 1,-41-15-46,-21-7 8,0 1 1,-2 0 0,1 2 0,-2 1-1,40 37 1,-31-26 35,-21-20-45,0-1 0,0 0 0,1 0-1,14 5 1,9 5 54,48 25 176,107 37 0,-174-74-228,1 0-1,0-1 0,-1-1 0,31 2 0,71-5 76,-59-1-48,309-7 167,-63 9 1,-275-1-194,1-2-1,-1 0 1,0-3-1,40-10 1,33-6 51,-64 14-53,1-2 0,43-15 0,94-59 136,-54 23 9,-84 43-49,0-2 1,-1-2 0,64-46-1,-99 65-126,-1 0 0,1-1 0,-1 1 0,0-1 0,0 1 0,0-1 0,-1 0 0,1 1 0,0-1 0,-1 0 0,0 0 0,0 0 0,0 0 0,0-1 0,0 1 0,-1 0 0,1 0 0,-1 0 0,0-5 0,0 2-578,-1 0 0,0 0 0,0 0 0,0 1 1,-1-1-1,0 1 0,0-1 0,-5-8 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24.3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1048 6128,'0'0'6570,"0"-10"-6112,0-9-108,1 0 0,1 0 1,0 0-1,2 0 1,9-30-1,-1 20 43,4-13 412,2 1-1,39-64 1,-28 56-183,-23 37-463,1 0 0,0 0 0,1 0 1,0 1-1,19-19 0,88-61 899,-114 91-1057,21-14 244,0 0 1,1 2-1,49-18 1,-53 23-90,96-34 812,-110 40-921,-1-1-1,0 1 1,1-1-1,-1 1 1,1 0-1,-1 1 1,1-1-1,-1 1 1,1 0-1,-1 0 1,1 0-1,-1 1 0,6 1 1,11 2 239,0 2 0,35 14 0,-49-17-242,-1 0 0,1 1 0,-1-1 0,0 1 0,0 1 0,0-1 0,-1 1 0,0 0 0,0 0 1,0 1-1,0 0 0,4 6 0,0 2 80,1 0 0,19 19 0,-2-2 16,-22-25-102,1 0 1,-1-1-1,1 1 1,1-1 0,-1 0-1,1-1 1,0 0-1,0 0 1,0 0-1,0-1 1,1 0 0,-1 0-1,1-1 1,0 0-1,0 0 1,10 0 0,-10-1-11,-1-1 1,0 0-1,1 0 1,-1-1-1,0 0 1,0 0 0,0-1-1,1 0 1,-2 0-1,1 0 1,0-1-1,0 0 1,-1-1-1,1 1 1,-1-1 0,0 0-1,0-1 1,5-5-1,3-6 115,0 0 0,-2-1 0,0 0-1,-1-1 1,0 0 0,-2-1 0,0 0 0,-1-1-1,6-23 1,-12 34-77,-1 1-1,0-1 1,0 0 0,-1 0-1,-1-9 1,1 9 3,0 0 0,0 0 0,3-16-1,-3 23-53,0 0 0,0-1-1,0 1 1,0 0-1,0-1 1,-1 1-1,1 0 1,-1 0-1,-1-4 1,2 5-3,-1-1 0,1 1 1,-1-1-1,1 1 1,-1-1-1,1 1 0,0-1 1,0 0-1,0 1 0,0-1 1,0 1-1,0-1 0,0 0 1,1-2-1,3 4 170,2 10-74,8 27-23,10 20 27,-21-53-95,0 1 1,1-1-1,-1 0 1,1-1-1,0 1 1,0-1-1,1 1 1,5 2-1,-5-2 2,1 0 0,-1 0 0,0 0 0,6 7 0,-9-8-7,1 0 1,0-1 0,-1 0-1,1 1 1,0-1-1,0 0 1,0 0-1,1-1 1,-1 1 0,0-1-1,1 0 1,-1 1-1,7 0 1,3 0 51,1-1-1,19 0 1,11 1 107,-30-2-117,1 0 0,-1-1 0,0 0 0,22-5 0,-15 2-18,4-2 17,1-2 1,-1 0-1,29-14 0,-35 14-13,28-15 133,47-28 0,14-8 64,31-18 19,-35 18-94,-91 53-132,0 1 0,1 1-1,-1 0 1,1 0 0,0 1-1,0 1 1,0 0 0,1 1-1,-1 1 1,0 0 0,0 1 0,0 1-1,1 0 1,-2 1 0,1 0-1,0 1 1,-1 0 0,1 1-1,-1 1 1,0 0 0,-1 1-1,15 10 1,0 5 12,-2 0 1,0 2-1,-1 0 1,33 47-1,-56-71-42,0 1 0,-1-1 0,0 1 0,1-1-1,-1 1 1,1 0 0,-1-1 0,0 1 0,1-1 0,-1 1 0,0 0 0,1-1-1,-1 1 1,0 0 0,0-1 0,0 1 0,0 0 0,0 0 0,0-1 0,0 1-1,0 0 1,0-1 0,0 1 0,0 0 0,0-1 0,0 1 0,-1 1 0,0-1-2,0-1 1,0 1 0,0 0-1,0-1 1,1 1 0,-1-1-1,-1 1 1,1-1 0,0 1-1,0-1 1,0 0-1,0 1 1,0-1 0,0 0-1,-2 0 1,-7 1-54,0-2-1,-20-1 0,28 1 37,-43-6-4334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0:26.8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4720,'0'0'15350,"10"-3"-15022,33-8-8,-42 11-280,1-1-1,0 1 1,0-1 0,-1 1-1,1 0 1,0 0 0,0 0-1,0 0 1,-1 0 0,1 0-1,0 0 1,0 1 0,-1-1-1,1 1 1,0-1 0,0 1-1,-1 0 1,1-1 0,-1 1-1,1 0 1,-1 0 0,1 0 0,1 2-1,7 4 204,26 13 100,-1 2 1,-1 1 0,-1 2 0,50 48-1,118 127 340,-178-173-571,34 51 0,14 17 124,-61-83-208,125 148 412,-133-157-431,52 71 474,82 84 0,-90-104-288,-4-2 11,-23-31-148,-3-3 11,2 0 0,0-1 1,29 22-1,-34-29 27,0 2 1,-1-1 0,0 2 0,-1-1 0,-1 2 0,11 16 0,-16-20 187,-7-6 312,-9-4-500,1-1-1,-1 0 1,1-1-1,0 0 1,-1-1-1,1 0 1,0 0-1,1-1 1,-1-1-1,-17-10 1,-41-25 361,-21-11 103,38 26-259,11 5-14,-49-16 0,13 6-83,70 27-198,1 0 1,-1 0-1,0-1 1,1 1-1,0-1 1,0 0-1,0-1 1,0 1-1,1-1 1,0 0-1,0 0 1,-4-6-1,-17-19 92,24 29-96,0 1 0,1-1 0,-1 1 0,1-1 0,-1 0 0,1 1-1,0-1 1,-1 0 0,1 1 0,-1-1 0,1 0 0,0 1 0,0-1-1,-1 0 1,1 0 0,0 1 0,0-1 0,0 0 0,0 0 0,0 1 0,0-1-1,0 0 1,0 0 0,0 0 0,17-5-33,-11 6 26,1 1-1,-1 0 0,1 0 0,-1 0 0,1 1 1,-1 0-1,0 0 0,0 1 0,8 4 0,6 5-15,25 19 0,-1 0-17,174 88-194,-148-83 172,-34-18 32,-21-11 29,0 0 0,-1 1-1,0 0 1,-1 1 0,24 21 0,-33-27-6,0 0 0,0 0 0,0 0 0,0-1 0,0 1 0,6 1 0,-6-2 11,0 0-1,0 0 1,0 0-1,0 1 1,0-1-1,3 4 1,4 3 106,-13-17-18,-16-25 7,11 22-108,-46-87 96,-43-90 71,88 169-146,1 5 9,1-1 0,-4-16 0,8 24 12,1 5-22,1-1 1,-1 1-1,1-1 0,-1 0 1,1 1-1,0-1 0,0 1 0,0-1 1,0 1-1,1-4 0,0-1 11,2-2 71,-2 8-28,-1 1-66,0 0 0,0 1 0,0-1-1,1 0 1,-1 0 0,0 0 0,0 0 0,0 0 0,1 0 0,-1 1 0,0-1 0,0 0 0,1 0 0,-1 0 0,0 0 0,0 0 0,1 0 0,-1 0 0,0 0 0,0 0 0,1 0 0,-1 0-1,0 0 1,0-1 0,1 1 0,-1 0 0,0 0 0,0 0 0,1 0 0,-1 0 0,0 0 0,0 0 0,0-1 0,1 1 0,6-2 6,-9 9-2,-7 6-25,-2 0-1,1-1 1,-2 0 0,1-1 0,-27 19-1,-3 3-37,-71 55-59,109-86 107,1-1 1,0 1 0,0-1-1,0 1 1,0 0 0,1-1-1,-1 1 1,0 0 0,1 0-1,-1 0 1,1 1 0,-2 3-1,20-9-163,35-13-476,-36 9-2922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1:4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0 4816,'0'0'15827,"-10"7"-15583,-34 20-6,41-25-184,-1-1 1,1 1-1,-1-1 1,0 1-1,1-1 1,-1 0-1,0-1 1,0 1-1,0 0 1,1-1-1,-7 0 1,-9 1 188,-41 5 491,47-6-572,-1 1-1,1 1 1,0 0 0,0 1-1,0 0 1,-17 7-1,-8 5 185,26-12-247,0 2-1,1 0 1,-15 8-1,-98 73 498,103-69-504,2 1 0,0 0 0,-28 36 0,12-11 23,19-24-35,-18 27 0,29-38-46,0 0 0,1 1 0,0 0 0,0 0-1,1 0 1,-4 18 0,3-10 31,-4 38 107,8-52-157,-1 1-1,1-1 1,1 0-1,-1 1 0,0-1 1,1 0-1,0 1 0,0-1 1,0 0-1,0 0 1,0 1-1,1-1 0,2 3 1,-1 0 7,1 0 0,1-1 1,-1 1-1,1-1 0,0-1 0,0 1 0,0-1 1,1 1-1,-1-1 0,1-1 0,7 4 1,7 2 3,0 0 0,1-1 0,0-2 0,1 0 0,-1-1 1,1-1-1,0-1 0,0-1 0,1-1 0,26-2 1,120-7 70,-31 3 13,-91 2 18,90-17-1,-120 16-75,1 2 1,26-2-1,-6 2 79,-25 2-4,1 0 106,-13-1-316,0 0 0,0 1 0,-1-1 0,1 0 0,0 0 0,0 0 0,-1 1 0,1-1 0,0 0 0,-1 0 0,1 0 0,-1 0 0,1 0 0,-1 0 0,0 0 0,1 0 0,-1 0 0,0 0 0,0-1 0,0 1 0,0 0 0,0 0 0,0 0 0,0-1 0,0-4-2626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1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5520,'0'0'10298,"9"-3"-9754,2-1-308,-1 0-1,1 1 0,0 1 1,0 0-1,0 0 1,12 0-1,180-9 2748,-119 4-1851,89 4 0,-136 3-644,0-1 0,43-8 1,-74 8-426,0 0-1,-1 0 1,1-1 0,0 0-1,-1 0 1,0 0-1,10-6 1,4-5-2722,-15 11 1824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5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12552,'0'0'1536,"83"-40"-1504,-35 34-8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4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178 274 4216,'0'0'2070,"-9"6"-1939,-31 20 12,37-25-117,0 0-1,0 0 1,1 0 0,-1-1-1,0 1 1,0-1 0,0 1-1,0-1 1,0 0 0,0 0 0,0-1-1,0 1 1,0-1 0,0 1-1,0-1 1,0 0 0,1 0 0,-1 0-1,0 0 1,1 0 0,-6-4-1,-1 0 58,6 4-46,0-1-1,0 1 1,0-1 0,0 0 0,0 0 0,0 0-1,0-1 1,1 1 0,-1-1 0,1 1-1,0-1 1,-1 0 0,1 0 0,1 0 0,-1 0-1,-3-6 1,4 3 6,0 1-1,0 0 0,0-1 1,0 1-1,1 0 1,0-1-1,0 1 1,0-1-1,1 1 0,1-7 1,1-3 38,2-1-1,0 0 1,1 1 0,1 0 0,0 1-1,14-20 1,-16 27-26,0 0 0,0 0 0,1 1 0,8-7-1,-13 12-35,1-1 0,0 1 0,-1-1 0,1 1 0,0 0 0,0-1 0,0 1 0,0 0 0,0 0 0,1 0 0,-1 1 0,0-1 0,0 0 0,1 1 0,-1 0 0,0-1 0,1 1 0,-1 0 0,0 0 0,4 1 0,-4 0-3,0 0 0,0 0 0,0 1-1,0-1 1,-1 0 0,1 1-1,0-1 1,-1 1 0,1 0 0,-1 0-1,0 0 1,1 0 0,-1-1-1,1 5 1,13 30 74,-8-12-53,-1 0 0,-1 0 0,-1 1 0,-1 0 0,-1 0 0,-4 46 1,-28 152 190,18-148-123,6-41-42,-4 32 292,-33 117 0,35-168 54,5-15-122,2-9-40,2-31-135,2 0-1,1 0 1,2 0-1,2 0 1,2 1 0,1 0-1,2 1 1,2 1 0,1 0-1,41-66 1,-18 39 35,94-115 1,-112 153-117,-11 13-6,1 1-1,-1 0 0,2 0 1,0 1-1,0 1 0,1 0 1,20-12-1,-32 22-22,0-1-1,0 0 0,0 1 1,1-1-1,-1 1 1,0-1-1,0 1 0,0 0 1,1 0-1,-1-1 0,0 1 1,0 0-1,0 0 1,1 0-1,-1 0 0,0 0 1,0 1-1,0-1 1,1 0-1,-1 0 0,0 1 1,0-1-1,0 1 1,0-1-1,0 1 0,1 0 1,-1-1-1,0 1 0,-1 0 1,1 0-1,0-1 1,0 1-1,0 0 0,0 0 1,-1 0-1,1 0 1,0 0-1,-1 0 0,1 0 1,-1 1-1,1-1 0,-1 0 1,1 0-1,-1 0 1,0 2-1,3 7 10,-2 0-1,1 0 1,-1 1-1,-1 13 1,0-17-10,0 36-10,-3 0 0,-2 0 0,-9 43 0,-40 125-42,35-144 44,13-37 6,5-23 8,0-1 0,-1 0 0,1 0 0,-1 0 0,-1 0 0,1 0 0,-5 7 0,23-75 153,2 6-44,3 1 0,2 0-1,3 2 1,2 1 0,2 1 0,49-64 0,-79 115-116,20-23 72,-20 22-65,1 0 0,0 0-1,-1 0 1,1 0-1,0 0 1,0 1 0,0-1-1,0 0 1,-1 1 0,1-1-1,0 1 1,0-1 0,0 1-1,0-1 1,1 1-1,-1 0 1,0-1 0,0 1-1,0 0 1,0 0 0,0 0-1,2 0 1,-2 1-5,-1-1 1,1 1 0,-1 0-1,1-1 1,-1 1-1,1 0 1,-1 0-1,1 0 1,-1-1-1,1 1 1,-1 0 0,0 0-1,0 0 1,1 0-1,-1 0 1,0 0-1,0 0 1,0 0 0,0 0-1,0 0 1,0-1-1,0 1 1,-1 0-1,1 2 1,0 2 1,-5 47-8,-19 90 0,-1 5-109,25-134 70,3-9-6,11-16-16,-1-1 92,-7 6-22,-5 6 0,0 0 1,1 0-1,-1-1 0,0 1 0,0 0 0,0 0 0,1 0 0,-1 0 0,0 1 0,1-1 0,-1 0 0,1 0 1,-1 1-1,1-1 0,2 0 0,0 1 17,-4 0-17,1 0-1,-1 0 0,1 0 0,-1 0 1,1 0-1,-1 0 0,1 1 0,-1-1 0,1 0 1,-1 0-1,1 0 0,-1 0 0,1 1 0,-1-1 1,1 0-1,-1 0 0,1 1 0,-1-1 1,1 0-1,-1 1 0,0-1 0,1 1 0,-1-1 1,0 0-1,1 1 0,-1-1 0,0 1 1,1-1-1,-1 1 0,0-1 0,0 1 0,0-1 1,0 1-1,1-1 0,-1 1 0,0 1 1,2 4-10,0 1 1,0 0 0,0 0 0,-1 0-1,0 0 1,0 0 0,-1 1 0,0 7-1,4 30-35,-2-31 29,0-3-4,0 1 1,0-1-1,1 0 0,1 0 1,0 0-1,10 19 1,-13-30 15,-1 1 0,1 0 0,-1-1 0,1 1 0,0 0 1,-1-1-1,1 1 0,0-1 0,0 1 0,-1-1 0,1 0 1,0 1-1,0-1 0,0 0 0,0 1 0,-1-1 0,1 0 1,0 0-1,0 0 0,0 0 0,0 0 0,0 0 0,1 0 1,1 0 5,0-1 0,-1 0 0,1 0 0,-1 0 1,1 0-1,-1 0 0,0 0 0,4-3 0,5-4 35,-1-1-1,16-16 0,-19 18-32,67-80 164,-22 23 22,-28 44-133,-21 18-51,1-1 1,-1 0-1,1 1 0,-1-1 0,0-1 0,0 1 0,0 0 0,-1-1 0,1 1 1,-1-1-1,3-6 0,-29 27 26,8 0-72,0 1 0,1 0 0,2 0 0,0 2 0,0-1 0,2 2 0,1 0 0,0 0 0,-9 33 0,18-53 30,1 1 1,-1-1 0,1 1 0,0-1 0,0 0 0,-1 1 0,1-1 0,0 1 0,0-1 0,1 1-1,-1-1 1,0 0 0,0 1 0,1 1 0,0-2 2,-1-1 1,0 0-1,0 1 0,1-1 1,-1 0-1,0 1 0,1-1 1,-1 0-1,1 0 0,-1 1 1,0-1-1,1 0 0,-1 0 1,1 0-1,-1 1 0,1-1 0,-1 0 1,1 0-1,-1 0 0,0 0 1,1 0-1,-1 0 0,1 0 1,-1 0-1,1 0 0,-1 0 1,1 0-1,0-1 0,3 0-2,-1 0-1,1-1 0,-1 0 0,1 0 0,-1 0 1,1 0-1,-1 0 0,5-6 0,10-10 18,0 0 0,-2-2 1,28-41-1,30-73 228,-71 129-220,0 0 0,0-1 0,-1 1 0,0-1 1,0 1-1,0-1 0,-1 0 0,0 0 1,0 0-1,0 0 0,-1-6 0,0 11-19,0 1 0,0 0 0,0 0 0,0-1 0,0 1 0,0 0 0,0 0 0,0-1 1,0 1-1,0 0 0,0 0 0,0-1 0,-1 1 0,1 0 0,0 0 0,0 0 0,0-1 0,0 1 0,0 0 0,-1 0 0,1 0 0,0-1 0,0 1 0,0 0 0,-1 0 0,1 0 0,0 0 0,0 0 0,0 0 0,-1-1 0,1 1 0,0 0 0,0 0 0,-1 0 0,1 0 1,0 0-1,0 0 0,-1 0 0,1 0 0,0 0 0,0 0 0,-1 0 0,1 0 0,0 0 0,0 0 0,-1 0 0,1 0 0,0 0 0,0 1 0,0-1 0,-1 0 0,1 0 0,0 0 0,0 0 0,-1 0 0,1 1 0,0-1 0,0 0 0,0 0 0,0 0 0,-1 1 0,1-1 1,0 0-1,0 0 0,0 1 0,-13 15 38,10-8-38,1-1 0,-1 1 1,1 0-1,0 0 0,1 0 0,0 0 1,0 0-1,1 0 0,0 0 1,0 1-1,4 14 0,0-1-15,2 1-1,17 41 1,-23-61 14,2 0 1,-1 0 0,0-1 0,1 1 0,-1 0 0,1 0 0,0-1 0,0 1 0,0-1 0,0 0 0,0 0 0,0 1-1,1-1 1,-1-1 0,1 1 0,-1 0 0,1-1 0,0 1 0,0-1 0,0 0 0,-1 0 0,1 0 0,0 0 0,1 0-1,5 0 1,-4-1 10,-1-1 0,1 1 0,0-1 0,0 0 0,-1 0 0,1-1 0,0 0 0,-1 1 0,1-1 0,-1-1 0,0 1 0,0-1 0,0 0 0,0 1 0,7-8 0,10-13 107,27-35 0,-3 3 73,-29 34-97,-13 16-74,0 1 1,0-1-1,0 1 1,1 0-1,0 0 0,-1 0 1,1 0-1,1 1 1,-1 0-1,0 0 1,1 0-1,9-4 1,-13 6-21,0 1 0,1 0 0,-1 0 0,0 0 0,0 0 0,0 1 0,0-1 0,1 0 1,-1 0-1,0 1 0,0-1 0,0 1 0,0-1 0,0 1 0,0-1 0,0 1 0,0 0 0,0-1 0,0 1 0,0 0 1,0 0-1,0 0 0,1 1 0,16 29-37,-11-18 34,20 33-36,48 71-51,-66-106 106,0 0 0,0 0 0,1-1 0,1 0 0,0-1 0,0 0 0,20 11 0,-29-19-5,27 12 160,-29-12-160,1-1-1,-1 0 1,1 1-1,0-1 1,0 0-1,-1 0 1,1 1-1,0-1 1,-1 0 0,1 0-1,0 0 1,0 0-1,-1 0 1,1 0-1,0 0 1,0 0-1,-1 0 1,1 0 0,0-1-1,0 1 1,-1 0-1,1 0 1,0-1-1,-1 1 1,1 0 0,0-1-1,-1 1 1,1-1-1,-1 1 1,1-1-1,-1 1 1,1-1-1,-1 1 1,1-1 0,0 0-1,-1-1 4,0 1 0,0 0 0,0 0 0,0-1 0,0 1 0,0 0-1,0-1 1,0 1 0,0 0 0,-1-1 0,1 1 0,0 0 0,-1 0 0,1 0 0,-2-3 0,-2-9-2772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1:5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7136,'0'0'12674,"14"4"-12270,13 3-135,0-1 0,0 0 0,32 1 0,63-12 643,-75 2-437,54 3 1,61 11 913,-113-14-61,-51-20-2131,2 17-2730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1:5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9648,'0'0'11633,"11"0"-11248,216-9 1155,-52 0-552,-115 5-428,62-12 0,-109 14-472,8 0 82,-17 2-129,0 0 0,0 0 0,0 0 0,0-1 0,0 0 1,0 0-1,0 0 0,0 0 0,0 0 0,-1-1 0,1 0 0,0 1 0,3-4 0,-6 4-77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3 3912,'0'0'9802,"-11"-1"-9332,-11 0 12,0 0 0,1 2 1,-24 3-1,-11 8 696,1 2 0,0 3 0,-87 39 0,115-42-810,0 1-1,-38 29 1,23-15-34,-3 4 55,-48 47-1,84-72-306,0 0-1,0 0 0,1 1 0,0 0 0,1 1 1,0 0-1,1 0 0,-1 0 0,2 1 0,0 0 1,-6 16-1,11-19-36,0 0 1,0 0-1,1 0 0,0-1 1,0 1-1,0 0 0,1-1 1,1 1-1,-1-1 0,8 14 1,-4-10-26,2 1 0,-1-2 0,2 1 0,-1-1 0,1 0 0,1-1 0,0 0 1,0-1-1,0 0 0,1-1 0,1 0 0,-1 0 0,1-1 0,0-1 0,0 0 1,1 0-1,0-1 0,-1-1 0,1 0 0,20 1 0,0 0-3,1-2 0,0-2-1,0 0 1,-1-3 0,36-6-1,-42 5 60,48-2-1,-70 5-61,0 0-1,-1 0 1,1 0 0,0 0 0,7-4-1,-10 3-4,1 1 0,0 0 0,0 0 0,0 0-1,0 0 1,0 0 0,1 1 0,-1-1 0,0 1 0,0 0 0,0 0-1,4 1 1,-2-1 14,0 1 1,-1-1-1,1 0 0,0 0 0,7-1 0,21 1 117,-11 6-339,-14-2-154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7632,'0'0'10327,"11"-1"-9960,91-14 1306,-40 7-691,-42 6-436,37-8 0,-45 8-430,0 0 0,0 1 0,-1 0 0,1 1 0,0 1 0,12 1 0,35 0 217,88 2 351,-9-1-179,-20-13 41,-91 11-374,-24 0-146,-1-1 1,1 1 0,-1-1-1,1 0 1,0 0 0,-1 0-1,1-1 1,-1 1 0,5-1-1,19-2-1435,-23 3-816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0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7528,'0'0'3168,"-10"4"-2527,-74 38 1164,72-35-1323,-1 0 1,2 1 0,-1 1 0,1 0-1,-15 15 1,15-11 269,1 1 1,-16 28-1,22-35-517,1 0 0,0 0-1,0 0 1,1 0 0,-1 0 0,2 1 0,-1-1 0,0 15 0,2-18-174,1 0 0,0 0 0,-1-1 1,1 1-1,1 0 0,-1-1 0,0 1 1,1-1-1,0 0 0,0 1 0,0-1 1,0 0-1,0 0 0,1 0 1,-1 0-1,1-1 0,0 1 0,0-1 1,0 1-1,0-1 0,0 0 0,0 0 1,4 1-1,8 4 85,-1 0 0,1-1 0,1-1 0,15 3 0,-20-5-38,-1-1 0,1 0 0,0-1 0,0 0 1,-1-1-1,20-1 0,-23 0-59,-1 0 0,1-1 0,-1 0 1,0 0-1,1-1 0,-1 0 0,0 0 0,-1 0 0,1-1 0,-1 0 0,1 0 0,5-6 1,-3 2 31,1-1 0,-2 0 0,1-1 1,-1 1-1,-1-1 0,0-1 0,0 1 1,-1-1-1,0 0 0,-1-1 1,6-22-1,-9 29-51,0 1 0,-1 0 0,1-1 0,-1 1 0,0 0-1,0-1 1,0 1 0,-1-1 0,0 1 0,0 0 0,0-1 0,0 1 0,0 0 0,-1 0 0,0 0 0,0 0 0,0 0 0,0 0 0,-1 1 0,1-1 0,-1 1 0,0-1 0,0 1 0,0 0-1,-1 0 1,1 1 0,-1-1 0,1 1 0,-1-1 0,0 1 0,0 0 0,0 1 0,0-1 0,0 1 0,-6-2 0,-5-1 40,0 1 1,0 0-1,1 2 0,-1-1 1,0 2-1,-1 0 1,-21 3-1,26-2-14,0 1-1,0 1 1,1 0 0,-1 0-1,1 1 1,0 0-1,0 1 1,0 0 0,1 1-1,-1 0 1,-8 7 0,11-7-44,9-8-144,12-12-124,27-27-370,-20 21-2646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0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6016,'0'0'13570,"-3"16"-13085,-24 305 1725,20-218-1627,-1 82 690,8-170-1116,-1-1 1,0 0 0,-4 19-1,2-18 180,0 1 0,1 17 0,4-24-27,0-3-15,-5-6 95,0-31-306,-2-31-1041,6 38-2789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0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9848,'0'0'4129,"13"-1"-3545,32-2-140,117-12 925,135-45 1004,-202 39-1387,64-10 1091,-144 29-2007,1 0 1,22 0-1,-19 2-2562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1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1001 5120,'0'0'10777,"8"-11"-10333,4-7-189,-1-1 1,0 0-1,-1-1 1,13-36-1,-9 12 323,3 2-1,2 0 1,39-64-1,89-106 742,-112 166-1043,-7 8 119,57-60 0,-77 90-341,113-103 688,-100 94-537,1 1 0,1 1 1,0 1-1,26-11 0,-39 21-67,-1 0 1,1 0-1,0 1 0,0 1 0,0 0 1,0 0-1,18-1 0,-25 3-109,-1 0 1,1 1-1,0-1 1,-1 0-1,1 1 1,-1-1-1,1 1 0,0 0 1,-1 0-1,1 0 1,-1 0-1,0 0 1,1 1-1,-1-1 0,0 1 1,0-1-1,0 1 1,0 0-1,0 0 1,0 0-1,-1 0 0,1 0 1,-1 0-1,1 0 1,-1 1-1,0-1 1,0 1-1,0-1 1,0 1-1,0-1 0,0 1 1,-1-1-1,1 1 1,-1 0-1,0 3 1,1 3 12,-1 1 1,0 0 0,0-1 0,-1 1 0,-1-1 0,1 1 0,-1-1 0,-1 0-1,0 1 1,0-1 0,-1-1 0,0 1 0,-1 0 0,0-1 0,0 0 0,0 0-1,-1-1 1,0 1 0,-1-1 0,0 0 0,0-1 0,0 0 0,-1 0 0,-9 5-1,-33 16 331,-82 31-1,21-11 126,109-46-488,-13 6 67,1-1 0,0 2 0,0 0 0,0 1 0,1 0 0,-19 19 0,30-26-58,0 0-1,1 0 0,0 0 0,-1 0 0,1 1 0,0-1 0,0 0 0,0 1 0,1-1 0,-1 1 0,0 2 0,1-3-212,0-1 0,0 0 0,0 0 0,-1 1 0,1-1-1,1 0 1,-1 0 0,0 1 0,0-1 0,0 0 0,1 0 0,-1 0-1,1 1 1,-1-1 0,1 0 0,-1 0 0,1 0 0,-1 0 0,1 0-1,0 0 1,0 0 0,0 0 0,1 1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6632,'0'0'7118,"16"-7"-6575,42-13 291,102-22 0,24 9 291,140-23 581,4 27-123,-35 32-163,-241-1-1084,-18-4-78,-25 2-119,0-1-1,-1 1 1,14 1-1,-22-1-135,0 0 0,0 0 0,0 0 0,1 0 0,-1 0 0,0 0 0,0 0-1,0 0 1,0 0 0,0 1 0,0-1 0,0 0 0,1 0 0,-1 0 0,0 0-1,0 0 1,0 0 0,0 0 0,0 0 0,0 0 0,0 0 0,1 0 0,-1 0 0,0 0-1,0 1 1,0-1 0,0 0 0,0 0 0,0 0 0,0 0 0,0 0 0,0 0 0,0 0-1,0 0 1,0 1 0,0-1 0,0 0 0,0 0 0,0 0 0,0 0 0,0 0 0,0 0-1,0 1 1,0-1 0,0 0 0,0 0 0,0 0 0,0 0 0,0 0 0,0 1 0,-7 6-24,-14 7-202,19-12 197,-48 33-3368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1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9648,'0'0'3226,"6"17"-2582,12 53 318,12 78 0,-19-3 518,-8-87-169,13 79-1,-15-125-1007,-1-11-224,0 1 1,0-1 0,0 1-1,0-1 1,0 1 0,1-1-1,-1 0 1,0 1 0,1-1-1,-1 1 1,1-1 0,-1 0-1,1 1 1,1 0 0,-9-5 1365,-8-19-923,-3-9-329,1-11 132,1-1 0,-15-75 0,28 104-259,2 0 0,-1 1-1,2-1 1,-1 0 0,2 0 0,0 0 0,1 0 0,0 1 0,1-1-1,1 1 1,0 0 0,0-1 0,10-16 0,-11 25-34,0 1 1,0-1-1,1 0 0,0 1 1,0 0-1,0 0 0,0 0 1,1 0-1,-1 1 0,1 0 1,0 0-1,0 0 0,0 1 1,0-1-1,1 1 0,-1 0 1,1 1-1,-1-1 1,1 1-1,0 0 0,0 1 1,-1-1-1,1 1 0,10 1 1,-5 0-11,0 0 1,0 1-1,0 0 1,-1 1 0,1 0-1,-1 0 1,0 1-1,0 1 1,0 0 0,0 0-1,-1 1 1,11 8 0,-16-10-10,1 0 0,-1 0 0,0 0 0,0 1 1,-1-1-1,1 1 0,-1 0 0,0 0 1,0 0-1,-1 1 0,1-1 0,-1 1 0,2 6 1,-4-8 2,1 0 1,-1 0-1,0 0 1,0-1 0,0 1-1,0 0 1,-1 0 0,1 0-1,-1-1 1,0 1-1,0 0 1,-1-1 0,1 1-1,-1-1 1,0 1-1,0-1 1,0 0 0,0 0-1,0 0 1,-1 0 0,-3 4-1,-7 6 60,0-1 0,-1 0 0,-1-1 0,1 0 0,-33 16 0,47-27-70,-1 0 0,1 0 0,-1 0 0,1 0-1,-1 0 1,1 1 0,-1-1 0,1 0 0,0 0 0,-1 1 0,1-1-1,-1 0 1,1 1 0,0-1 0,-1 0 0,1 1 0,0-1-1,-1 1 1,1-1 0,0 0 0,0 1 0,-1-1 0,1 1 0,0-1-1,0 1 1,0-1 0,0 1 0,-1-1 0,1 1 0,0-1 0,0 1-1,0-1 1,0 1 0,0-1 0,0 1 0,0-1 0,1 1-1,-1-1 1,0 1 0,0-1 0,0 1 0,0-1 0,1 0 0,-1 1-1,0-1 1,0 1 0,1-1 0,-1 1 0,0-1 0,1 0-1,-1 1 1,0-1 0,1 0 0,-1 1 0,1-1 0,-1 0 0,1 0-1,0 1 1,29 15 40,0-5-47,36 7 0,-45-13-17,0 0-1,0 2 1,0 1 0,-1 0-1,21 12 1,-20-9-15,-16-8 22,0-1 1,0 1-1,0-1 0,-1 1 0,1 1 1,-1-1-1,1 1 0,-1 0 1,0 0-1,6 8 0,-9-11 9,-1 0 0,1 0 0,-1 1 0,0-1 0,1 0 0,-1 1 0,0-1 0,0 0 0,0 1 0,0-1-1,0 0 1,0 1 0,0-1 0,0 1 0,-1-1 0,1 0 0,-1 0 0,1 1 0,0-1 0,-1 0 0,0 0 0,1 1 0,-1-1 0,0 0 0,0 0 0,0 0-1,0 0 1,1 0 0,-1 0 0,-1 0 0,-1 1 0,-3 3 10,-1-1-1,0 0 0,0 0 1,-8 3-1,14-7-6,-44 17 92,0-3 0,-1-1-1,-74 9 1,-45 13 276,160-34-377,5-1-2,-1 1 0,0-1 1,0 1-1,0-1 0,0 1 0,0-1 0,0 0 0,0 0 0,0 0 0,0 0 0,0 1 0,-1-1 0,1-1 0,0 1 0,0 0 1,0 0-1,0 0 0,0 0 0,0-1 0,0 1 0,0 0 0,0-1 0,0 1 0,-1-2 0,2 2-227,0-1-1,1 0 1,-1 0 0,0 1 0,1-1-1,-1 0 1,0 1 0,1-1-1,-1 1 1,1-1 0,-1 0-1,1 1 1,-1-1 0,1 1-1,-1-1 1,2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4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7736,'0'0'601,"-13"12"-458,12-11-142,-177 170 396,49-13-43,78-93 658,-106 106 0,154-168-943,-7 6 349,10-9-408,0 0 1,0 1 0,0-1-1,0 0 1,0 0-1,0 0 1,0 0-1,0 0 1,0 0-1,0 0 1,0 0-1,-1 1 1,1-1-1,0 0 1,0 0-1,0 0 1,0 0-1,0 0 1,0 0-1,-1 0 1,1 0-1,0 0 1,0 0-1,0 0 1,0 0-1,0 0 1,0 0-1,-1 0 1,1 0-1,0 0 1,0 0 0,0 0-1,0 0 1,0 0-1,-1 0 1,1 0-1,0 0 1,0 0-1,0 0 1,0 0-1,0 0 1,0 0-1,0-1 1,-1 1-1,1 0 1,0 0-1,0 0 1,0 0-1,0 0 1,0 0-1,0 0 1,0 0-1,0-1 1,0 1-1,0 0 1,0 0-1,0 0 1,0 0-1,-1 0 1,1-1 0,0 1-1,0 0 1,0 0-1,0 0 1,0 0-1,1-1 1,-1-1-6,1 0 0,0 0-1,1 0 1,-1 0 0,0 0 0,1 0 0,-1 0 0,1 0 0,0 1 0,3-4 0,-2 2-1173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6016,'0'0'11054,"12"-5"-10517,-4 1-428,-1 1 49,1-1 0,-1 1 1,1 0-1,0 1 0,-1 0 0,1 0 1,0 1-1,0 0 0,1 0 0,12 1 1,-17 1-38,0 0 0,1 0 0,-1 0 0,0 0 0,0 1 0,0 0-1,0 0 1,0 0 0,0 0 0,-1 0 0,1 1 0,-1 0 0,0 0 0,6 6 0,-7-7-78,-1 0-1,0 1 0,0-1 0,0 1 1,0-1-1,0 1 0,-1-1 1,1 1-1,-1 0 0,0-1 1,0 1-1,1 0 0,-2-1 1,1 1-1,0-1 0,0 1 1,-1 0-1,0-1 0,1 1 0,-1-1 1,0 1-1,0-1 0,0 1 1,-1-1-1,-2 4 0,-8 11 88,-1-1-1,0 0 1,-2-2-1,1 1 1,-22 15-1,13-11 66,-26 17 927,49-36-1112,0 0 0,0 0 0,0 0 0,0 0 1,1 0-1,-1 0 0,0 0 0,0 1 0,0-1 0,0 0 1,0 0-1,0 0 0,0 0 0,0 0 0,0 0 1,0 0-1,0 0 0,0 0 0,0 0 0,1 1 0,-1-1 1,0 0-1,0 0 0,0 0 0,0 0 0,0 0 1,0 0-1,0 0 0,0 1 0,0-1 0,0 0 1,0 0-1,0 0 0,0 0 0,0 0 0,0 0 0,0 0 1,-1 0-1,1 1 0,0-1 0,0 0 0,0 0 1,0 0-1,0 0 0,0 0 0,0 0 0,0 0 0,0 0 1,0 1-1,13-4 219,58-24-3,2 3 0,126-25 0,119-7-827,-249 43-2189,-41 8-13284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41.3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821 1 4512,'0'0'12793,"-9"10"-12489,-26 30-24,5 3 822,8-24-616,15-13-320,0 0 0,1 0 0,0 1-1,-7 8 1,-6 13 128,-17 23 448,-36 71-1,-10 28-41,21-40-261,31-59-248,-6 12 66,24-43-148,0 0 0,-1 0 0,-17 20 0,-16 23 194,34-44-148,6-10-54,0 1 1,1-1-1,0 1 1,-6 16-1,9-21-31,-1 1 0,0-1-1,0-1 1,0 1 0,-4 4-1,5-6-23,-1 0 0,1 0 0,0 1 0,0-1 0,0 0 0,0 1 0,1-1 0,-1 1 0,1-1 0,0 1 0,0 0 0,-1 6 0,2-8 26,-1 1 1,0 0-1,1 0 0,-1-1 0,0 1 1,0-1-1,-1 1 0,1-1 0,0 1 0,-3 2 1,-7 17 167,9-20-226,1 1 0,-1 0 0,0 0 1,1-1-1,-1 1 0,0-1 0,-4 3 1,3-2-8,1 0 1,-1 1 0,1-1-1,-1 0 1,-3 7 0,4-6 11,0-1 0,0 0 0,-1 1 0,1-1 0,-1 0 0,-5 4 0,2-1 70,6-6-83,-1 0-1,1 0 0,0 0 1,0 0-1,-1 0 0,1 0 1,0 0-1,-1-1 0,1 1 1,0 0-1,0 0 0,-1 0 1,1 0-1,0 0 0,-1 0 1,1-1-1,0 1 0,0 0 1,-1 0-1,1 0 0,0 0 1,0-1-1,0 1 0,-1 0 1,1 0-1,0-1 0,0 1 1,0 0-1,0 0 0,0-1 1,-1 1-1,1 0 0,0-1 1,0 1-1,0 0 0,0-1 1,0 1-1,0 0 0,0 0 1,0-1-1,0 1 0,0 0 1,0-1-1,-3-15 56,-6-89 247,3 16-56,5 73-168,1 0-1,0 1 0,4-21 1,0-4 44,-1-9 159,-1 30-71,-2 17-97,0 5 5,-1 89-153,-4-1 0,-25 132-1,29-218 31,-1 2 2,0 1 1,1 0 0,0-1-1,0 1 1,1 0 0,0-1-1,0 1 1,2 9 0,-2-16 0,1-1 0,-1 0-1,0 1 1,0-1 0,0 1 0,0-1 0,0 0 0,1 1 0,-1-1 0,0 0 0,0 1 0,1-1 0,-1 0-1,0 1 1,1-1 0,-1 0 0,0 1 0,1-1 0,-1 0 0,0 0 0,1 0 0,-1 1 0,1-1 0,-1 0 0,0 0-1,1 0 1,-1 0 0,1 0 0,-1 0 0,0 0 0,1 0 0,-1 0 0,1 0 0,-1 0 0,1 0 0,18-11 105,12-24 15,-11 6-63,-11 15-19,0 1 0,1 0 0,1 0 0,14-13 0,-5 8 28,-14 12-52,0 0-1,1 1 0,0 0 1,0 0-1,0 0 1,12-4-1,4-4 24,-20 11-26,0 0-1,0 0 0,0 0 0,0 0 1,0 1-1,0 0 0,1-1 0,-1 1 0,1 1 1,-1-1-1,6 0 0,-8 1-8,-1 0 0,0 0 0,1 0 0,-1 0 0,1 1 0,-1-1 0,1 0 0,-1 0 0,1 0-1,-1 0 1,0 0 0,1 0 0,-1 0 0,1 0 0,-1-1 0,1 1 0,-1 0 0,0 0 0,1 0 0,-1 0 0,1-1 0,-1 1 0,0 0 0,1 0 0,-1-1 0,0 1-1,1 0 1,-1 0 0,0-1 0,1 1 0,-1-1 0,0 1 0,0 0 0,1-1 0,-1 1 0,0 0 0,0-2 0,0 1-1,-1 0 1,1 0-1,-1 0 1,0 0-1,0 0 1,0-1-1,1 1 1,-1 0-1,0 1 1,0-1-1,0 0 1,-2-1 0,-39-24 3,7 10-96,-66-19 0,101 34 46,0 1 0,0-1-1,0 1 1,0-1 0,0 0-1,0 1 1,0-1 0,0 1-1,0-1 1,0 1 0,0-1-1,0 0 1,1 1 0,-1-1-1,0 1 1,0-1 0,0 1-1,1-1 1,-1 1 0,0-1-1,1 1 1,-1-1 0,1 1-1,-1-1 1,0 1 0,1 0-1,-1-1 1,2 1 0,14-19-2233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2:52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1456 0 4912,'0'0'14601,"-11"6"-14236,-10 4-77,1-1 1,-2-1-1,1-1 0,-44 9 0,-313 31 2683,328-37-2590,-21 1 173,36-7-68,-62 16 1,30-4-34,-103 14 1143,53-15-473,68-11-778,41-4-289,0 0 0,0 0-1,0 1 1,0 0-1,1 1 1,-14 3-1,8 0 81,1-1 0,-27 5 0,17-1-3,20-7-115,-1 1 0,1-1 1,-1 0-1,0 0 0,1-1 0,-1 1 0,0-1 0,-5 1 0,0-1 144,2 0 111,8-2-73,17-13-20,1-3-33,0 0 1,1 1-1,1 2 1,35-20-1,16-11 228,-65 41-368,-1 1-1,2 0 1,15-6-1,15-6-8,-15 6 2,-18 7 0,-9 6 0,-41 28 0,-65 42 0,-60 40 0,155-105 0,-1-1 0,0 0 0,-19 5 0,23-7 0,10-2 0,18 0 0,-2-1 0,61 9 0,81 18 0,-71-11 0,10 3 0,-89-19 0,0 1 0,-1 0 0,1 0 0,10 8 0,-3-2 0,-22-15 0,0-1 0,0 0 0,0-1 0,1 1 0,-9-14 0,-41-58 0,38 52 0,6 5 0,-7-10 0,19 30 0,0 1 0,-1-1 0,1 1 0,-1-1 0,1 1 0,-1-1 0,1 1 0,-1 0 0,0 0 0,0-1 0,1 1 0,-5-1 0,5 2 0,0-1 0,0 6 0,8 20 935,-2-12-4824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10:10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1 827 3504,'0'0'6864,"11"-3"-6614,-2 1-174,0-1 0,0 0 0,-1 0 0,1-1 0,-1 0 0,0 0-1,0-1 1,0 0 0,7-6 0,-7 2 63,0 0 0,-1 0 0,0-1 1,-1 0-1,0 0 0,0-1 0,-1 0 0,6-20 0,7-12 272,-8 24-172,-1-1 0,-1 0 0,-1 0 0,-1-1 0,0 0 0,4-39 0,-5 3 440,18-88 1,4 46-263,-21 59-231,-5 35-161,0 0 0,-1 0 0,0 1 0,0-1 0,-1-7 0,1 2 207,-1 10-226,-1 0 0,1 0 0,0 1 0,0-1 0,0 1-1,0-1 1,0 1 0,0-1 0,1 1 0,-1 0 0,0-1 0,0 1 0,0 0 0,0-1 0,1 1 0,-1 0 0,0 0 0,1 0 0,-1 0 0,1 0 0,-1 1 0,-12 27 11,8-18 11,-54 148 204,59-158-231,-3 12 22,0-1-1,1 1 1,1-1-1,0 21 1,-2 8 24,2-20 21,1 1 1,1 0-1,0-1 0,2 1 0,9 34 0,-8-31 63,-4-18-91,1-1 0,1 1-1,-1-1 1,1 0-1,0 0 1,4 10-1,-5-14-23,0 0 0,0 0-1,0-1 1,1 1 0,-1 0-1,1-1 1,-1 1 0,1 0-1,-1-1 1,1 0 0,0 1-1,0-1 1,0 0 0,0 0-1,0 0 1,0 0 0,4 1-1,-4-2-11,0 0 0,0 0 1,1 0-1,-1-1 0,0 1 0,0-1 0,0 1 0,0-1 0,1 0 0,-1 1 0,0-1 0,0 0 0,0 0 0,-1-1 0,1 1 0,0 0 0,0-1 0,2-2 0,8-6 6,0-1 0,-1-1 0,0 1 0,-1-2 0,0 1 0,-1-2 0,0 1 0,-1-1 0,11-29 0,9-24 36,-17 44-27,-1-1 0,-2 0 1,9-37-1,11-61-61,-2 15 21,-6 50-110,-21 52 126,2 1 2,2 1 3,-21 56 3,-1 6 47,10-33 10,1 0 0,-9 48 1,10-29 98,3 1 0,1-1 0,3 1-1,5 48 1,-3-80-71,0 0 0,-1 0 0,-1 0-1,0 1 1,-3 16 0,-5 25 55,5-51-138,3-5-5,0 0 1,0 0-1,0 1 0,-1-1 0,1 0 0,0 0 0,0 0 1,0 0-1,0 0 0,-1 0 0,1 1 0,0-1 1,0 0-1,0 0 0,0 0 0,0 1 0,0-1 0,0 0 1,-1 0-1,1 0 0,0 1 0,0-1 0,0 0 1,0 0-1,0 0 0,0 1 0,0-1 0,0 0 1,0 0-1,0 1 0,0-1 0,0 0 0,0 0 0,0 0 1,0 1-1,1-1 0,-1 0 0,0 0 0,0 0 1,0 1-1,0-1 0,0 0 0,0 0 0,1 0 0,-1 0 1,0 1-1,0-1 0,0 0 0,1 0 0,-1-6 18,0 0 0,1 0 0,0 0-1,0 0 1,0 0 0,4-7 0,-4 10-15,7-21 20,1 0 0,1 0 0,1 2 0,23-36 0,-24 45-22,0 1-1,1 1 1,0 0 0,1 0-1,14-10 1,-26 21 4,1-1 0,0 1 0,0-1 0,-1 0 0,1 1 0,0 0 0,0-1 0,0 1 0,0-1 0,0 1 1,-1 0-1,1 0 0,0 0 0,0-1 0,0 1 0,0 0 0,0 0 0,0 0 0,0 0 0,0 1 0,0-1 0,0 0 0,-1 0 0,1 0 0,0 1 0,0-1 0,0 0 0,0 1 0,0-1 0,-1 1 0,1-1 0,0 1 1,0-1-1,-1 1 0,1 0 0,0-1 0,-1 1 0,1 0 0,-1 0 0,1-1 0,-1 1 0,1 0 0,-1 0 0,1 0 0,-1 0 0,0-1 0,1 3 0,0 1-3,1 1 0,0 0 0,-1 0 0,0 0 0,0 0 1,-1 0-1,0 9 0,0-2 10,0 0 0,0-1 1,1 1-1,0 0 1,1 0-1,0-1 0,1 1 1,1-1-1,8 22 1,-7-27 10,-1 0 0,1 0 0,0-1 0,7 6 0,0 1 76,-7-7-61,1 0-1,0-1 0,0 0 1,0 0-1,0 0 0,1-1 1,10 5-1,-14-6-29,0-1 0,0 1 0,0-1 0,1 0 0,-1 0 1,0 0-1,0-1 0,0 1 0,1-1 0,-1 0 0,0 0 0,1 0 0,-1 0 0,5-1 0,1-1-4,-5 2-4,1-1-1,0 0 1,-1 0 0,1-1 0,-1 1-1,0-1 1,1 0 0,-1-1 0,6-3 0,-6 4-6,5-4-10,-1 0-1,1-1 1,-1 0-1,0 0 1,10-13 0,-8 6-42,-6 10 60,0-1 0,0 0 0,-1-1 0,0 1 0,0-1 0,0 1 0,2-7 0,-4 8-6,0-1-1,0 1 1,0-1-1,0 1 1,-1-1-1,0 1 1,0-1-1,0 0 0,0 1 1,-2-7-1,-1 0-8,0 1-1,0 1 1,-10-19-1,-17 26-64,29 1 79,0 1 1,1 0-1,-1 0 1,0 0 0,0-1-1,0 1 1,1 0-1,-1 0 1,0 0 0,0 1-1,0-1 1,1 0-1,-1 0 1,0 0-1,0 0 1,1 1 0,-1-1-1,0 0 1,0 1-1,1-1 1,-1 1 0,0-1-1,1 1 1,-1-1-1,0 1 1,1-1-1,-1 1 1,1-1 0,-1 1-1,1 0 1,-1-1-1,1 1 1,0 0 0,-1 0-1,-2 4-16,-12 15-80,13-18 94,0-1 1,1 1-1,-1 0 1,1-1-1,0 1 1,-1 0-1,1 0 1,0 0-1,0 0 0,0 0 1,0 0-1,1 1 1,-1-1-1,1 0 1,-1 0-1,1 0 0,0 1 1,0 3-1,0 3 35,2 0 0,-1 0 0,1 0 0,1 0 0,0-1 0,0 1 0,0 0 0,7 11 0,-7-16-8,1 0 1,-1 0 0,1 0 0,-1 0-1,1-1 1,0 1 0,0-1 0,1 0-1,-1 0 1,1-1 0,-1 1-1,1-1 1,8 2 0,-11-2-21,4-1 13,0 0 1,0 0-1,0 0 1,0-1-1,0 1 1,0-2-1,0 1 1,0-1-1,0 1 1,9-4-1,7 1 72,-17 2-86,0 0 0,0 0 0,0 0 0,0-1 1,0 0-1,-1 0 0,1 0 0,0-1 0,-1 1 0,0-1 0,0 0 0,1-1 0,-2 1 0,1 0 1,5-7-1,-1-1 7,0 1 1,-1-1 0,-1 0 0,11-24-1,-16 31 4,0 1 0,0-1 1,0 0-1,-1 0 0,1 0 0,-1-6 0,4-19 90,-4 27-101,1 0 1,0 1-1,0-1 1,0 0-1,0 1 1,0-1-1,1 1 1,-1-1-1,0 1 1,1 0-1,-1 0 1,1-1-1,-1 1 1,1 0-1,-1 0 1,4-1-1,31-10 105,-25 9-100,-10 3-9,0 0 0,-1 0-1,1 0 1,0 0 0,0 0-1,-1 0 1,1 0 0,0 0-1,0 1 1,-1-1 0,1 0-1,0 0 1,-1 1-1,1-1 1,0 0 0,-1 1-1,1-1 1,-1 1 0,1-1-1,0 1 1,-1-1 0,1 1-1,-1-1 1,1 1 0,-1-1-1,0 1 1,1 0 0,-1-1-1,0 1 1,1 0 0,-1-1-1,0 1 1,1 1 0,0 0 3,0 1 0,-1 0 0,1 0 0,0-1 0,-1 1 0,0 0 0,0 4 0,-2 16 27,1-15-12,0-1 0,0 0 0,1 0 0,0 1 0,0-1 0,3 12 0,4 30 201,-3-45-186,1 0-1,-1 0 1,1 0-1,0-1 1,8 5-1,-10-7-26,1-1-1,-1 0 0,1 0 1,-1 0-1,1 0 1,-1-1-1,0 1 0,1-1 1,-1 0-1,6-2 0,17-3 3,-25 6-9,3 0 0,0 0 0,0 0 0,0-1 0,0 1 1,0-1-1,0 0 0,0 0 0,0-1 0,0 1 0,-1-1 0,1 0 0,5-3 0,-3 2 0,0 0 0,0 0 0,1 0 0,7-1 0,19-8 0,42-19 0,-71 29 0,0-1 0,0 0 0,0 0 0,0 0 0,-1 0 0,5-6 0,6-5 0,20-18 0,-30 28-2,-1 0 0,0 0 0,0 0 0,0-1 0,0 1 0,-1-1-1,1 1 1,-1-1 0,0 0 0,-1 0 0,3-10 0,-4 13-4,0 1-1,-1-1 1,1 1-1,-1-1 1,1 1 0,-1-1-1,1 1 1,-1-1 0,0 1-1,0 0 1,0-1-1,0 1 1,0 0 0,0 0-1,0 0 1,0-1 0,0 1-1,0 1 1,-1-1-1,1 0 1,0 0 0,-1 0-1,1 1 1,-1-1 0,1 0-1,-1 1 1,1 0 0,-1-1-1,1 1 1,-4-1-1,-1 0-1,0 1 0,0-1 0,1 1 1,-1 0-1,0 0 0,-10 2 0,4 1 31,0 0 0,-18 8 0,26-9-18,1-1 0,-1 1 0,1 1 0,-1-1 0,1 0 0,0 1 0,0 0 0,0 0 0,0 0 0,0 0 0,-3 5 0,2-1 8,2-5-2,0 1 1,1-1 0,-1 1 0,1-1 0,0 1 0,0-1-1,0 1 1,0 0 0,0-1 0,0 4 0,-1 8 73,1-12-68,1 0 1,-1 0 0,1 0-1,0 0 1,0 1-1,0-1 1,0 0-1,0 0 1,0 0-1,1 0 1,0 4 0,-1-5-12,2 4 38,-1 0 0,1 0-1,0 0 1,1 0 0,-1 0 0,1 0-1,0-1 1,6 8 0,-6-8-15,1 0 0,1 0 1,-1-1-1,0 1 0,1-1 1,0 0-1,0 0 0,0-1 0,0 1 1,0-1-1,0 0 0,1-1 1,10 3-1,-10-2-7,36 10 176,29 8 286,-64-18-434,0-1-1,-1-1 1,1 1 0,0-1 0,0 0 0,0 0 0,13-3 0,-17 2-46,0 0 1,0 0 0,0 0-1,-1 0 1,1 0 0,0-1-1,-1 1 1,1-1-1,-1 0 1,1 0 0,-1 0-1,0 0 1,0 0-1,0 0 1,0 0 0,0-1-1,-1 1 1,1-1-1,-1 1 1,1-1 0,-1 0-1,0 0 1,0 1 0,0-1-1,0 0 1,-1 0-1,1 0 1,-1 0 0,0-3-1,0-6-477,0-1 0,-1 1 0,0 0 0,-1 0 0,-4-13 0,4 18-566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10:11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4416,'0'0'18607,"11"5"-18443,-5-3-134,-1 1-6,0-1 0,0 0-1,0 0 1,0 0 0,0-1-1,0 1 1,0-1 0,1-1-1,-1 1 1,1-1 0,-1 0-1,0 0 1,8-1 0,9-5 116,-13 4-34,0-1 1,0 1-1,0 1 0,13-1 1,29-10 726,-53 9-707,-5-1-204,-6-5-326,7 3-2657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10:31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429 1 4312,'0'0'14326,"-9"0"-14179,2 0-133,-4-1 87,1 1 1,0 1-1,0 0 0,-1 0 0,-15 5 0,14-3 155,-1 0 0,0 0 1,-26 1-1,-19 5 331,57-9-578,-18 5 365,-32 11 0,45-13-327,0 0-1,1 0 1,-1 0-1,1 1 1,-1-1-1,1 1 1,1 0 0,-1 1-1,-5 6 1,-8 11 65,-22 29 142,38-47-233,0 0 0,1-1 0,-1 1 0,1 0 0,0 0 0,0 0 0,0 0 0,0 0 0,1 0 0,0 0 0,0 0 0,0 0 0,0 0 0,0 0 0,1 0 0,0 0 0,2 8 0,2 0 47,0 0 1,1 0-1,0 0 1,9 12-1,-14-21-49,1-1 0,0 1 0,0 0 0,0 0-1,0-1 1,1 1 0,-1-1 0,1 0 0,-1 1 0,1-1-1,0-1 1,0 1 0,0 0 0,0-1 0,0 1-1,0-1 1,0 0 0,1 0 0,-1 0 0,0 0 0,1-1-1,-1 1 1,0-1 0,1 0 0,4-1 0,-2 0 6,0 0 0,0-1 0,0 0 0,0-1 0,-1 1 0,1-1 0,-1 0 1,1 0-1,-1-1 0,0 0 0,0 0 0,8-8 0,-6 4 12,0-1 1,0 0-1,-1 0 0,0 0 0,0-1 0,-1 0 0,0 0 1,4-15-1,-3 7 37,-1-1 0,-1 0 0,3-38 0,-7 48-39,0 1 0,0 0 0,0-1 1,-1 1-1,-1-1 0,1 1 0,-7-16 0,4 17 72,3 12 81,5 14-56,7 10-62,-7-16-47,1-1 0,0 0 1,1 0-1,0 0 0,0-1 1,10 12-1,-15-22-19,13 17 55,1-1 0,31 27 1,-43-42-54,-1 0 0,1-1 1,0 1-1,0-1 0,0 0 1,1 0-1,-1 0 0,0 0 1,0-1-1,1 1 0,-1-1 1,0 1-1,0-1 0,6-1 1,-2 0 20,0 1 1,0-2 0,-1 1 0,1-1-1,13-5 1,-17 5-12,0-1 0,0 1 0,0-1 0,-1 0 0,1 0 1,0 0-1,-1 0 0,0 0 0,4-7 0,2-4 30,-2 5-18,-1-1 0,0 1 0,5-15 0,-6 14 11,1 0-1,-1 0 1,2 1-1,6-10 1,-9 13-21,1 1 0,0 0 1,0 0-1,0 1 0,1-1 1,-1 1-1,1 0 0,0 0 1,1 1-1,-1-1 0,1 1 1,-1 0-1,1 1 0,0-1 1,0 1-1,0 0 0,0 1 1,7-2-1,-6 2-4,0-1 0,0 2 0,0-1-1,0 1 1,0 0 0,0 0 0,0 1 0,0-1 0,8 3 0,-13-2-9,1 0 0,0 0 0,0 1 1,-1-1-1,1 1 0,-1-1 0,1 1 0,-1 0 0,0 0 1,1 0-1,-1 0 0,0 0 0,0 0 0,-1 1 0,1-1 0,0 1 1,-1-1-1,0 1 0,1 0 0,-1-1 0,0 1 0,0 0 1,-1 0-1,2 4 0,1 9 25,0 1 0,0-1 0,-2 0 0,0 1 0,-1-1 0,-2 23 0,-1 6 248,18-58-54,79-113 82,-85 114-278,-4 5 8,0 0 1,1 0-1,0 0 1,0 0-1,1 1 1,0 0-1,0 1 1,0 0-1,15-8 0,12-7 172,-32 23-171,-1 0-1,1-1 1,-1 1-1,0 0 1,0 0-1,0 0 1,0 0-1,1 5 0,3 35 84,14 69 103,-18-106-185,0 0-1,1 0 1,0 0-1,0 0 0,0-1 1,1 1-1,-1-1 1,6 8-1,-6-12-17,0 1 0,-1-1 0,1 1 0,0-1 0,0 0 0,0 1 0,0-1 0,0 0-1,0-1 1,0 1 0,1 0 0,-1 0 0,0-1 0,0 1 0,0-1 0,1 0 0,-1 0 0,0 0-1,1 0 1,-1 0 0,0 0 0,0-1 0,1 1 0,-1-1 0,3 0 0,18-4 71,-19 5-70,1-1-1,0 0 1,-1 1-1,1-2 1,-1 1-1,1-1 1,-1 1-1,0-1 1,0 0-1,1-1 1,4-3-1,0-3-88,-7 8 1,0-1 1,0 0-1,0 0 0,0 0 1,0 0-1,0 0 0,-1 0 0,1 0 1,-1-1-1,0 1 0,1 0 0,-1-1 1,0 1-1,-1-1 0,1 0 0,0 1 1,-1-1-1,1 0 0,-1 1 1,0-6-1,-1-16-3985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10:34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1 240 4616,'0'0'11590,"12"2"-11237,-5-1-322,5 2 140,0-1-1,1-1 0,-1 0 0,0-1 1,1 0-1,21-4 0,-25 2-19,0 0-1,0-1 1,-1 0-1,1-1 1,-1 0-1,1 0 1,-1-1-1,0 0 1,-1 0 0,14-12-1,-16 12-80,-3 4-2,1-1-1,-1 0 1,0 0 0,0 0 0,0 0-1,0-1 1,0 1 0,0 0 0,-1-1-1,1 0 1,-1 1 0,1-1-1,-1 0 1,0 0 0,0 1 0,0-6-1,0 3 1,0 1 0,0-1 0,-1 0-1,1 0 1,-1 0 0,-1 0-1,1 0 1,-1 0 0,1 0 0,-1 0-1,-1 1 1,1-1 0,-1 0-1,0 1 1,0-1 0,0 1 0,0-1-1,-5-4 1,4 5-26,0 0 1,-1 0-1,0 1 0,1-1 1,-1 1-1,-1 0 0,1 0 1,0 0-1,-1 1 0,1 0 1,-1-1-1,0 2 0,0-1 1,0 0-1,0 1 1,0 0-1,0 0 0,0 1 1,0-1-1,0 1 0,0 0 1,0 1-1,0-1 0,-1 1 1,1 0-1,0 0 0,1 1 1,-11 3-1,13-4-22,-1 0 1,0 0 0,1 0-1,-1 0 1,1 0-1,-1 1 1,1-1-1,0 1 1,-1 0-1,1 0 1,0 0-1,0 0 1,0 0-1,1 0 1,-1 0-1,0 1 1,1-1 0,0 1-1,-1-1 1,1 1-1,0-1 1,0 1-1,0 0 1,0 5-1,-1 1 32,0 0 1,1 0-1,1 0 0,-1 0 0,2 1 0,-1-1 0,4 16 1,1-4 60,0 0 1,10 22 0,-8-27 8,0 0 0,0-1 0,2 0-1,13 19 1,-18-30-94,-1 0-1,1-1 1,0 1-1,0-1 1,0 0-1,0 0 1,1-1 0,-1 1-1,1-1 1,0 0-1,-1 0 1,8 1-1,4 3 39,2 1 27,-12-4-36,1 0-1,-1-1 0,14 3 1,-17-4-40,0-1-1,-1 0 1,1 0-1,0 0 1,-1 0 0,1 0-1,-1-1 1,1 1-1,-1-1 1,1 0 0,-1 0-1,1 0 1,-1 0 0,5-2-1,7-6 55,1 0 0,-1-1 0,0-1 0,-1 0 0,-1-1 0,19-22 1,-10 8 36,-2 1 55,33-52 0,-30 43-46,-17 28-88,-1 0-1,0-1 0,0 1 1,5-12-1,-7 15-25,0-1 0,0 1 1,0 0-1,1 0 0,-1 0 0,1 1 1,-1-1-1,1 1 0,0-1 1,0 1-1,1 0 0,-1 0 0,0 0 1,7-2-1,-7 2-3,-1 4-8,0-1-1,-1 0 0,1 0 1,0 1-1,-1-1 1,1 1-1,-1 0 1,0-1-1,1 1 0,0 2 1,1-1-7,2 5 14,0 1 0,0-1-1,-1 1 1,0 0 0,-1 0 0,0 1 0,3 12 0,5 16 47,-4-17-15,-6-17-21,0 0 0,0 0 0,1 0 0,-1 0 0,1 0 0,0-1 0,0 1 0,0-1 0,1 1-1,-1-1 1,1 0 0,4 4 0,5 9 43,-12-15-43,1 1-1,0-1 0,0 1 1,0-1-1,0 1 0,0-1 1,1 0-1,-1 1 0,0-1 1,1 0-1,-1 0 0,1 0 1,2 1-1,-1 0 13,1-1 0,0 1 0,0-1 0,1 0 0,-1-1 0,0 1 0,0-1 0,0 0 0,0 0 0,1 0 0,-1 0 0,0-1 0,7-1 0,23-2 117,-30 3-119,1 1 0,-1-1-1,0 0 1,0 0 0,0 0 0,-1 0 0,1-1 0,0 1 0,4-4 0,15-5 171,-12 4 220,-50-4-1334,26 4-3768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10:35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402 0 7432,'0'0'5530,"-10"11"-4966,-126 146 1710,36-49-606,64-73-299,-59 77 0,71-82-94,24-30-1262,0 1 0,0-1 0,0 0 1,0 0-1,0 0 0,0 0 0,0 0 1,0 1-1,0-1 0,0 0 1,0 0-1,0 0 0,0 0 0,0 0 1,0 1-1,0-1 0,0 0 0,0 0 1,0 0-1,0 0 0,0 0 0,0 1 1,0-1-1,0 0 0,0 0 0,0 0 1,0 0-1,0 0 0,0 1 0,1-1 1,-1 0-1,0 0 0,0 0 0,0 0 1,0 0-1,0 0 0,0 0 1,1 0-1,-1 0 0,0 0 0,0 0 1,0 1-1,0-1 0,0 0 0,1 0 1,-1 0-1,0 0 0,0 0 0,0 0 1,0 0-1,1 0 0,8 0 250,9-7-250,-1-1 1,0 0-1,-1-1 1,0 0-1,28-23 1,-22 16-2358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10:37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0 857 5120,'0'0'4888,"14"-9"-4400,-1 2-364,-1 0-2,0-1 0,-1 0 0,0 0 0,0-1 0,-1-1 0,10-10 0,5-10 347,-1-1-1,-1-1 0,-1-1 0,-3-1 1,0-1-1,-2 0 0,-2-2 1,17-59-1,22-105 2233,-48 175-2262,-2 0 0,-1 0 0,-1 0 0,-2-33-1,0 45-207,-6-16 1733,0 49-1672,2-8-260,-12 46 268,2 1-1,-9 80 1,18-70 36,4 81 0,2-117-219,-1-18-21,0 1-1,1-1 1,0 1-1,2-1 1,-1 0-1,2 0 1,9 25-1,-10-33-39,1-1 0,0 0 0,0 0-1,6 5 1,6 9 97,-14-17-133,-1-1 0,1 1 0,0-1 0,-1 1 0,1-1 0,0 1 0,0-1 0,0 0 0,0 0 0,0 0 0,1 0 1,-1-1-1,0 1 0,0 0 0,0-1 0,1 0 0,-1 1 0,0-1 0,1 0 0,-1 0 0,3-1 0,1 1 16,-1-1-1,0 0 1,0 0 0,0 0 0,0-1-1,-1 0 1,1 0 0,7-3 0,-2-3 17,-1 1 0,0-1 1,0-1-1,0 1 0,-1-2 0,0 1 1,-1-1-1,0 0 0,-1 0 0,0-1 1,0 0-1,-1 0 0,-1-1 0,0 1 1,3-13-1,-6 20-39,0-1 21,1 1-1,-1-1 1,-1 0 0,1 0-1,-1 0 1,0 0 0,0 0 0,0 0-1,0 0 1,-3-7 0,3 11-21,-1-1 0,0 1 0,1 0 0,0 0 0,-1-1 0,1 1 0,0 0 0,-1-1 0,1 1 0,0 0 0,0-1 0,0 1 0,0-1 0,0 1 0,1 0 0,-1-1 0,0 1 0,1 0 0,-1 0 0,1-1-1,-1 1 1,1 0 0,-1 0 0,1 0 0,0-1 0,0 1 0,1-2 0,1 1 13,0 0 0,0 0-1,0 1 1,0-1-1,0 1 1,1-1-1,-1 1 1,0 0 0,6-1-1,-5 2-21,0 0 0,1 0 0,-1 0 1,0 0-1,0 1 0,0-1 0,0 1 0,0 0 0,0 0 0,0 1 0,0-1 0,0 1 0,-1 0 0,1 0 1,0 0-1,4 4 0,-4-2 1,-1 0 1,0-1-1,0 1 1,0 0-1,-1 1 1,0-1-1,1 0 1,-1 1-1,-1-1 1,1 1-1,-1 0 1,0-1-1,0 1 1,1 9-1,-1 2 2,0 1 1,-1-1-1,-4 30 0,0 15 88,4-60-92,0 0-1,0 0 0,0-1 0,0 1 0,0 0 1,0 0-1,0-1 0,0 1 0,1 0 0,-1 0 1,0-1-1,1 1 0,-1 0 0,0-1 0,1 1 1,-1 0-1,1-1 0,-1 1 0,1-1 0,-1 1 1,1-1-1,-1 1 0,1-1 0,0 1 0,-1-1 1,1 1-1,0-1 0,-1 0 0,1 1 0,0-1 1,0 0-1,-1 0 0,1 0 0,0 0 0,0 1 1,0-1-1,-1 0 0,1 0 0,0 0 0,0-1 1,-1 1-1,1 0 0,0 0 0,0 0 0,1-1 1,5-1 24,0 0 1,1 0-1,11-7 1,-13 6-33,22-11 68,-1-2-1,-1 0 1,44-38 0,-54 42-39,-7 4-12,-1-1 0,1 0 0,-1 0 0,9-15 0,19-20-1,-26 32-12,10-11-13,-19 23 8,-1 0 0,1-1 0,0 1 0,-1-1 0,1 1 0,0 0 0,-1-1 0,1 1 0,0 0 0,-1 0 1,1 0-1,0 0 0,-1-1 0,1 1 0,0 0 0,0 0 0,-1 0 0,1 0 0,0 1 0,0-1 1,-1 0-1,1 0 0,0 0 0,-1 0 0,1 1 0,0-1 0,-1 0 0,1 1 0,0-1 0,-1 1 0,1-1 1,-1 1-1,1-1 0,0 1 0,7 5-31,-7-5 32,0-1-1,0 1 1,0 0 0,0-1 0,0 1 0,0 0-1,0 0 1,-1 0 0,1 0 0,0-1 0,0 1-1,-1 0 1,1 2 0,-24-1 6,22-2 0,-5 0 9,-8 0 16,0 0 0,-24 4 0,34-3-18,-1 0-1,1 1 0,-1-1 0,1 1 0,-1 0 0,1 0 0,0 0 0,0 1 0,0-1 0,0 1 0,-6 6 0,7-5-4,0 0-1,0 0 0,0 0 0,1 0 0,-1 1 0,1-1 1,0 1-1,0 0 0,0-1 0,1 1 0,0 0 0,0 0 1,0 0-1,0 0 0,1 0 0,0 0 0,0 0 1,0 0-1,1 0 0,-1 0 0,1 0 0,1 0 0,-1 0 1,1 0-1,-1-1 0,1 1 0,1-1 0,-1 1 0,1-1 1,-1 0-1,1 0 0,1 0 0,-1 0 0,0 0 0,1-1 1,5 5-1,-7-6 7,0-1 1,0 1-1,0-1 0,0 0 1,0 1-1,0-1 1,0 0-1,0 0 0,1-1 1,-1 1-1,0 0 1,1-1-1,-1 1 0,0-1 1,1 0-1,-1 0 1,1 0-1,-1 0 0,0 0 1,1 0-1,-1-1 1,0 1-1,1-1 0,-1 0 1,0 1-1,0-1 1,1 0-1,-1-1 0,0 1 1,0 0-1,0 0 1,0-1-1,3-2 0,2-4 25,-1 1-1,1-1 1,-1-1-1,0 1 1,-1-1-1,6-12 0,-3 6 21,-6 12-28,0 0-1,0-1 0,0 1 1,-1-1-1,1 1 0,-1-1 1,0 0-1,0 0 1,1-6-1,-2 10-19,0-1-1,0 0 1,0 1 0,0-1-1,0 1 1,0-1 0,0 1-1,0-1 1,1 1 0,-1-1-1,0 1 1,0-1 0,1 1-1,-1-1 1,0 1 0,1-1-1,-1 1 1,0 0 0,1-1-1,-1 1 1,1-1 0,-1 1-1,1 0 1,-1 0 0,1-1-1,-1 1 1,1 0 0,0-1-1,0-6 6,-1 5 4,-1 1-1,1-1 1,0 1 0,0-1 0,1 1-1,-1 0 1,0-1 0,0 1-1,1-1 1,-1 1 0,1-2-1,0 3-8,-1-1 0,0 1-1,0 0 1,1-1-1,-1 1 1,0 0 0,0 0-1,1 0 1,-1-1-1,0 1 1,1 0 0,-1 0-1,0 0 1,1 0-1,-1 0 1,0-1 0,1 1-1,-1 0 1,0 0 0,1 0-1,-1 0 1,1 0-1,-1 0 1,0 0 0,1 0-1,-1 0 1,0 0-1,1 1 1,-1-1 0,0 0-1,1 0 1,-1 0-1,0 0 1,1 0 0,-1 1-1,0-1 1,1 1-1,5 14 243,-3-3-270,23 59 189,-22-63-127,0 0 0,0 0 0,1 0 0,0 0 1,1-1-1,6 8 0,-9-13-21,-1 0-1,0 0 0,0-1 1,1 1-1,-1-1 1,1 1-1,-1-1 1,1 0-1,0 0 1,-1 0-1,1-1 1,0 1-1,0-1 1,0 1-1,-1-1 1,1 0-1,0 0 1,5-1-1,-6 1-14,0 0-1,0-1 0,0 1 1,0-1-1,0 1 0,0-1 1,-1 0-1,1 0 0,0 0 1,0 0-1,-1 0 1,1 0-1,-1 0 0,1-1 1,-1 1-1,1-1 0,-1 1 1,0-1-1,0 1 0,1-1 1,-1 0-1,0 1 1,-1-1-1,1 0 0,0 0 1,1-3-1,-1-8-83,1 1 0,-2 0-1,1-1 1,-2 1 0,0 0 0,0-1 0,-1 1 0,-4-12-1,-6-20-4217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10:38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0 170 6632,'0'0'4846,"12"-3"-4280,146-32 1376,-77 19 384,149-50 1,-148 31-1141,-50 21-3218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139 634 5120,'0'0'3806,"-6"14"-3523,-18 35-54,0-3 195,2 2 0,-24 76 0,41-100-131,-5 40 0,9-56-204,1 0 0,0 0 0,0 0 0,1-1 0,0 1 0,0 0 0,1 0 0,-1-1 0,5 10 0,-6-16-66,1-1 0,-1 1 0,1 0 0,-1 0 0,1 0 0,-1 0 0,1-1 0,-1 1 0,1 0 0,0-1 0,-1 1 0,1 0 0,0-1 0,0 1 0,0-1-1,-1 1 1,1-1 0,0 1 0,0-1 0,0 0 0,0 0 0,0 1 0,0-1 0,1 0 0,1 0 9,-1 0 1,0 0-1,0-1 0,0 1 0,0-1 1,0 0-1,0 1 0,0-1 0,0 0 1,0 0-1,1-1 0,4-3 41,0 0 0,-1-1 0,0 1 0,0-1 0,6-7 0,17-29 192,-2 0 1,-2-2-1,26-61 0,17-31 502,-65 131-669,0-1 0,0 1 0,1 0 0,-1 0 0,7-6 0,-12 15-67,-1 1-1,1-1 1,0 0 0,0 1 0,1 0 0,-1-1 0,1 1-1,0 0 1,0-1 0,1 1 0,-1 0 0,1 9 0,-2 8 0,1-4-19,0 1 1,0 0-1,2 0 1,0 0 0,2 0-1,0-1 1,0 1-1,2-1 1,12 31-1,-17-48-10,0-1 0,1 1-1,-1-1 1,0 1 0,0 0-1,1-1 1,-1 1 0,0-1 0,1 1-1,-1-1 1,0 1 0,1-1 0,-1 1-1,1-1 1,-1 0 0,1 1-1,-1-1 1,1 1 0,-1-1 0,1 0-1,0 0 1,-1 1 0,1-1-1,-1 0 1,1 0 0,0 0 0,-1 0-1,1 1 1,-1-1 0,1 0-1,0 0 1,0-1 0,2 1 5,-1-1 0,0 0 0,0 1 0,1-1 0,-1-1 0,0 1 0,0 0 0,0 0 0,2-3 1,5-4 27,-1 0 0,15-17 0,-4-1 69,27-54-1,-29 50 95,31-45 0,-14 20 367,-32 50-456,-1 6-17,3 6-82,11 13-37,1 0 0,1 0 0,33 29 0,-34-34 6,-13-12 18,1 1-1,-1-1 1,1 0 0,0 0-1,-1 0 1,1 0 0,0-1 0,1 0-1,-1 0 1,0 0 0,1 0 0,-1 0-1,1-1 1,0 0 0,-1 0-1,1 0 1,0-1 0,0 0 0,-1 0-1,1 0 1,0 0 0,0-1 0,-1 0-1,1 1 1,0-2 0,-1 1 0,1-1-1,-1 1 1,1-1 0,6-5-1,7-3 33,-1-1 0,0-1 0,-1 0 0,17-17-1,-27 23 1,0 0-1,0-1 0,0 0 0,-1 0 0,0 0 1,-1-1-1,1 0 0,-1 0 0,-1 0 0,0 0 1,0 0-1,2-10 0,-5 16-21,1 1 0,-1 0-1,0 0 1,0-1 0,0 1 0,0 0 0,0-1-1,0 1 1,0 0 0,-1-1 0,1 1 0,0 0-1,-2-3 1,2 4-3,-1-1 0,1 1 0,0-1 1,-1 1-1,1-1 0,-1 1 0,1 0 0,-1-1 0,1 1 0,-1-1 0,1 1 0,-1 0 0,1 0 1,-1-1-1,0 1 0,1 0 0,-1 0 0,1 0 0,-1 0 0,-1-1 0,0 2-1,0-1 0,-1 0 0,1 1-1,0-1 1,0 1 0,-1-1 0,1 1-1,0 0 1,0 0 0,0 0 0,0 0-1,0 1 1,0-1 0,-2 3 0,-6 5-6,1 1 0,1-1-1,0 2 1,0-1 0,1 1 0,0 0 0,1 1 0,0 0 0,1 0 0,1 0 0,0 0 0,-5 22 0,7-22-8,0 0 0,0 1 0,2-1 0,-1 1 0,2 0 0,-1-1 0,2 1 0,0-1 0,0 0 0,1 1 0,0-1 0,1 0 0,8 14 0,-10-21 7,0-1-1,0 0 0,1 0 1,0 0-1,-1-1 0,2 1 1,-1-1-1,0 1 0,1-1 0,-1 0 1,1 0-1,0-1 0,8 5 1,-9-6 5,0 0 1,0 0-1,0 0 1,0-1-1,0 1 1,1-1-1,-1 0 1,0 0-1,0 0 1,1-1 0,-1 1-1,0-1 1,0 1-1,0-1 1,0 0-1,0 0 1,0-1-1,0 1 1,0-1-1,0 1 1,2-3-1,20-15 23,-1-1 0,-1 0 0,-1-2 0,27-35 0,-28 34-12,27-33 66,-2-2 0,-2-2 0,-4-2 0,46-91 0,-24 19 109,46-145 0,-103 252-180,-7 18-24,2 9 16,-1 0 1,1 0-1,0 0 0,-1 0 0,1 0 0,0 0 0,0 0 0,-1 0 0,1 0 1,0 0-1,-1 0 0,1 0 0,0 0 0,-1 0 0,1 1 0,0-1 0,0 0 0,-1 0 1,1 0-1,0 0 0,0 1 0,-1-1 0,1 0 0,0 0 0,0 1 0,0-1 1,-1 0-1,1 0 0,0 1 0,0-1 0,-19 24-13,2 1 1,1 0-1,1 2 0,-19 44 1,32-66 9,-15 30-2,-111 268-136,115-265 111,2 0-1,2 1 0,1 1 1,1-1-1,3 1 0,0 46 1,5-76 31,-1 0 0,1-1 0,1 1 1,0-1-1,0 0 0,1 0 0,0 0 1,1 0-1,5 11 0,-8-18 5,1 0 0,-1 1 0,1-1 0,0 0 0,-1 0 0,1 0-1,0 0 1,0 0 0,0-1 0,1 1 0,-1-1 0,0 1 0,1-1 0,-1 0 0,0 0 0,1 0 0,0 0-1,-1 0 1,1 0 0,-1-1 0,1 1 0,0-1 0,-1 0 0,1 0 0,0 0 0,0 0 0,-1 0 0,1-1-1,0 1 1,-1-1 0,1 0 0,-1 1 0,1-1 0,-1-1 0,1 1 0,3-2 0,8-6 30,0 0 1,0 0 0,-1-1-1,0-1 1,0 0 0,-2-1-1,14-16 1,67-100 184,-78 107-184,7-13 12,-2-1 1,-1 0-1,-1-2 1,13-45-1,33-156 142,-39 140-77,-23 94-105,-1 1-1,1-1 0,-1 0 0,0 1 1,0-1-1,0 1 0,0-1 0,-2-5 1,2 8-8,0 1 1,0-1 0,0 1 0,0 0 0,0-1-1,-1 1 1,1-1 0,0 1 0,0 0-1,-1-1 1,1 1 0,0-1 0,0 1 0,-1 0-1,1 0 1,0-1 0,-1 1 0,1 0 0,0-1-1,-1 1 1,1 0 0,-1 0 0,1 0-1,0-1 1,-1 1 0,0 0 0,0 0-2,0 0 0,0 1 0,0-1 0,0 0 1,0 1-1,0-1 0,0 1 0,0-1 0,0 1 0,0-1 0,1 1 1,-1 0-1,0-1 0,0 1 0,0 0 0,0 1 0,-6 7-5,1 0 0,0 1 0,1-1 1,0 1-1,0 0 0,1 0 0,1 1 0,-4 15 0,-2 4-3,-7 20-25,2 1 0,3 1 0,-7 66 0,16-87 15,1 0 0,1 0 0,2-1 0,1 1 0,1-1 0,2 1 0,9 28 0,-4-23 10,-8-22 26,0 0-1,2 0 0,0 0 0,1-1 0,0 0 1,0 0-1,14 18 0,-20-31-11,0 1 0,1-1 0,-1 0 0,0 1 1,1-1-1,-1 0 0,0 1 0,1-1 0,-1 0 0,1 0 0,-1 1 0,1-1 0,-1 0 0,0 0 1,1 0-1,-1 0 0,1 0 0,-1 0 0,1 0 0,-1 1 0,1-1 0,-1-1 0,1 1 1,-1 0-1,1 0 0,-1 0 0,1 0 0,-1 0 0,1 0 0,-1 0 0,0-1 0,1 1 0,-1 0 1,1 0-1,-1-1 0,0 1 0,1 0 0,-1-1 0,1 1 0,-1 0 0,0-1 0,0 1 0,1 0 1,-1-1-1,0 1 0,0-1 0,1 0 0,2-9-2655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0 4816,'0'0'15827,"-10"7"-15583,-34 20-6,41-25-184,-1-1 1,1 1-1,-1-1 1,0 1-1,1-1 1,-1 0-1,0-1 1,0 1-1,0 0 1,1-1-1,-7 0 1,-9 1 188,-41 5 491,47-6-572,-1 1-1,1 1 1,0 0 0,0 1-1,0 0 1,-17 7-1,-8 5 185,26-12-247,0 2-1,1 0 1,-15 8-1,-98 73 498,103-69-504,2 1 0,0 0 0,-28 36 0,12-11 23,19-24-35,-18 27 0,29-38-46,0 0 0,1 1 0,0 0 0,0 0-1,1 0 1,-4 18 0,3-10 31,-4 38 107,8-52-157,-1 1-1,1-1 1,1 0-1,-1 1 0,0-1 1,1 0-1,0 1 0,0-1 1,0 0-1,0 0 1,0 1-1,1-1 0,2 3 1,-1 0 7,1 0 0,1-1 1,-1 1-1,1-1 0,0-1 0,0 1 0,0-1 1,1 1-1,-1-1 0,1-1 0,7 4 1,7 2 3,0 0 0,1-1 0,0-2 0,1 0 0,-1-1 1,1-1-1,0-1 0,0-1 0,1-1 0,26-2 1,120-7 70,-31 3 13,-91 2 18,90-17-1,-120 16-75,1 2 1,26-2-1,-6 2 79,-25 2-4,1 0 106,-13-1-316,0 0 0,0 1 0,-1-1 0,1 0 0,0 0 0,0 0 0,-1 1 0,1-1 0,0 0 0,-1 0 0,1 0 0,-1 0 0,1 0 0,-1 0 0,0 0 0,1 0 0,-1 0 0,0 0 0,0-1 0,0 1 0,0 0 0,0 0 0,0 0 0,0-1 0,0-4-2626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5520,'0'0'10298,"9"-3"-9754,2-1-308,-1 0-1,1 1 0,0 1 1,0 0-1,0 0 1,12 0-1,180-9 2748,-119 4-1851,89 4 0,-136 3-644,0-1 0,43-8 1,-74 8-426,0 0-1,-1 0 1,1-1 0,0 0-1,-1 0 1,0 0-1,10-6 1,4-5-2722,-15 11 1824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7136,'0'0'12674,"14"4"-12270,13 3-135,0-1 0,0 0 0,32 1 0,63-12 643,-75 2-437,54 3 1,61 11 913,-113-14-61,-51-20-2131,2 17-2730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9648,'0'0'11633,"11"0"-11248,216-9 1155,-52 0-552,-115 5-428,62-12 0,-109 14-472,8 0 82,-17 2-129,0 0 0,0 0 0,0 0 0,0-1 0,0 0 1,0 0-1,0 0 0,0 0 0,0 0 0,-1-1 0,1 0 0,0 1 0,3-4 0,-6 4-77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3 3912,'0'0'9802,"-11"-1"-9332,-11 0 12,0 0 0,1 2 1,-24 3-1,-11 8 696,1 2 0,0 3 0,-87 39 0,115-42-810,0 1-1,-38 29 1,23-15-34,-3 4 55,-48 47-1,84-72-306,0 0-1,0 0 0,1 1 0,0 0 0,1 1 1,0 0-1,1 0 0,-1 0 0,2 1 0,0 0 1,-6 16-1,11-19-36,0 0 1,0 0-1,1 0 0,0-1 1,0 1-1,0 0 0,1-1 1,1 1-1,-1-1 0,8 14 1,-4-10-26,2 1 0,-1-2 0,2 1 0,-1-1 0,1 0 0,1-1 0,0 0 1,0-1-1,0 0 0,1-1 0,1 0 0,-1 0 0,1-1 0,0-1 0,0 0 1,1 0-1,0-1 0,-1-1 0,1 0 0,20 1 0,0 0-3,1-2 0,0-2-1,0 0 1,-1-3 0,36-6-1,-42 5 60,48-2-1,-70 5-61,0 0-1,-1 0 1,1 0 0,0 0 0,7-4-1,-10 3-4,1 1 0,0 0 0,0 0 0,0 0-1,0 0 1,0 0 0,1 1 0,-1-1 0,0 1 0,0 0 0,0 0-1,4 1 1,-2-1 14,0 1 1,-1-1-1,1 0 0,0 0 0,7-1 0,21 1 117,-11 6-339,-14-2-154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7632,'0'0'10327,"11"-1"-9960,91-14 1306,-40 7-691,-42 6-436,37-8 0,-45 8-430,0 0 0,0 1 0,-1 0 0,1 1 0,0 1 0,12 1 0,35 0 217,88 2 351,-9-1-179,-20-13 41,-91 11-374,-24 0-146,-1-1 1,1 1 0,-1-1-1,1 0 1,0 0 0,-1 0-1,1-1 1,-1 1 0,5-1-1,19-2-1435,-23 3-816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7528,'0'0'3168,"-10"4"-2527,-74 38 1164,72-35-1323,-1 0 1,2 1 0,-1 1 0,1 0-1,-15 15 1,15-11 269,1 1 1,-16 28-1,22-35-517,1 0 0,0 0-1,0 0 1,1 0 0,-1 0 0,2 1 0,-1-1 0,0 15 0,2-18-174,1 0 0,0 0 0,-1-1 1,1 1-1,1 0 0,-1-1 0,0 1 1,1-1-1,0 0 0,0 1 0,0-1 1,0 0-1,0 0 0,1 0 1,-1 0-1,1-1 0,0 1 0,0-1 1,0 1-1,0-1 0,0 0 0,0 0 1,4 1-1,8 4 85,-1 0 0,1-1 0,1-1 0,15 3 0,-20-5-38,-1-1 0,1 0 0,0-1 0,0 0 1,-1-1-1,20-1 0,-23 0-59,-1 0 0,1-1 0,-1 0 1,0 0-1,1-1 0,-1 0 0,0 0 0,-1 0 0,1-1 0,-1 0 0,1 0 0,5-6 1,-3 2 31,1-1 0,-2 0 0,1-1 1,-1 1-1,-1-1 0,0-1 0,0 1 1,-1-1-1,0 0 0,-1-1 1,6-22-1,-9 29-51,0 1 0,-1 0 0,1-1 0,-1 1 0,0 0-1,0-1 1,0 1 0,-1-1 0,0 1 0,0 0 0,0-1 0,0 1 0,0 0 0,-1 0 0,0 0 0,0 0 0,0 0 0,0 0 0,-1 1 0,1-1 0,-1 1 0,0-1 0,0 1 0,0 0-1,-1 0 1,1 1 0,-1-1 0,1 1 0,-1-1 0,0 1 0,0 0 0,0 1 0,0-1 0,0 1 0,-6-2 0,-5-1 40,0 1 1,0 0-1,1 2 0,-1-1 1,0 2-1,-1 0 1,-21 3-1,26-2-14,0 1-1,0 1 1,1 0 0,-1 0-1,1 1 1,0 0-1,0 1 1,0 0 0,1 1-1,-1 0 1,-8 7 0,11-7-44,9-8-144,12-12-124,27-27-370,-20 21-2646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6016,'0'0'13570,"-3"16"-13085,-24 305 1725,20-218-1627,-1 82 690,8-170-1116,-1-1 1,0 0 0,-4 19-1,2-18 180,0 1 0,1 17 0,4-24-27,0-3-15,-5-6 95,0-31-306,-2-31-1041,6 38-2789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9848,'0'0'4129,"13"-1"-3545,32-2-140,117-12 925,135-45 1004,-202 39-1387,64-10 1091,-144 29-2007,1 0 1,22 0-1,-19 2-2562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1001 5120,'0'0'10777,"8"-11"-10333,4-7-189,-1-1 1,0 0-1,-1-1 1,13-36-1,-9 12 323,3 2-1,2 0 1,39-64-1,89-106 742,-112 166-1043,-7 8 119,57-60 0,-77 90-341,113-103 688,-100 94-537,1 1 0,1 1 1,0 1-1,26-11 0,-39 21-67,-1 0 1,1 0-1,0 1 0,0 1 0,0 0 1,0 0-1,18-1 0,-25 3-109,-1 0 1,1 1-1,0-1 1,-1 0-1,1 1 1,-1-1-1,1 1 0,0 0 1,-1 0-1,1 0 1,-1 0-1,0 0 1,1 1-1,-1-1 0,0 1 1,0-1-1,0 1 1,0 0-1,0 0 1,0 0-1,-1 0 0,1 0 1,-1 0-1,1 0 1,-1 1-1,0-1 1,0 1-1,0-1 1,0 1-1,0-1 0,0 1 1,-1-1-1,1 1 1,-1 0-1,0 3 1,1 3 12,-1 1 1,0 0 0,0-1 0,-1 1 0,-1-1 0,1 1 0,-1-1 0,-1 0-1,0 1 1,0-1 0,-1-1 0,0 1 0,-1 0 0,0-1 0,0 0 0,0 0-1,-1-1 1,0 1 0,-1-1 0,0 0 0,0-1 0,0 0 0,-1 0 0,-9 5-1,-33 16 331,-82 31-1,21-11 126,109-46-488,-13 6 67,1-1 0,0 2 0,0 0 0,0 1 0,1 0 0,-19 19 0,30-26-58,0 0-1,1 0 0,0 0 0,-1 0 0,1 1 0,0-1 0,0 0 0,0 1 0,1-1 0,-1 1 0,0 2 0,1-3-212,0-1 0,0 0 0,0 0 0,-1 1 0,1-1-1,1 0 1,-1 0 0,0 1 0,0-1 0,0 0 0,1 0 0,-1 0-1,1 1 1,-1-1 0,1 0 0,-1 0 0,1 0 0,-1 0 0,1 0-1,0 0 1,0 0 0,0 0 0,1 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10248,'0'0'1833,"2"12"-1465,0 0-303,0-1 0,-1 1 0,-1 0 1,0-1-1,0 1 0,-1 0 0,-3 12 0,-12 33 698,-42 95 0,57-148-855,-1-1 1,1 0-1,-1 0 1,0 1-1,0-1 1,0 0-1,0 0 1,0-1 0,-1 1-1,1 0 1,-5 2-1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6632,'0'0'7118,"16"-7"-6575,42-13 291,102-22 0,24 9 291,140-23 581,4 27-123,-35 32-163,-241-1-1084,-18-4-78,-25 2-119,0-1-1,-1 1 1,14 1-1,-22-1-135,0 0 0,0 0 0,0 0 0,1 0 0,-1 0 0,0 0 0,0 0-1,0 0 1,0 0 0,0 1 0,0-1 0,0 0 0,1 0 0,-1 0 0,0 0-1,0 0 1,0 0 0,0 0 0,0 0 0,0 0 0,0 0 0,1 0 0,-1 0 0,0 0-1,0 1 1,0-1 0,0 0 0,0 0 0,0 0 0,0 0 0,0 0 0,0 0 0,0 0-1,0 0 1,0 1 0,0-1 0,0 0 0,0 0 0,0 0 0,0 0 0,0 0 0,0 0-1,0 1 1,0-1 0,0 0 0,0 0 0,0 0 0,0 0 0,0 0 0,0 1 0,-7 6-24,-14 7-202,19-12 197,-48 33-3368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9648,'0'0'3226,"6"17"-2582,12 53 318,12 78 0,-19-3 518,-8-87-169,13 79-1,-15-125-1007,-1-11-224,0 1 1,0-1 0,0 1-1,0-1 1,0 1 0,1-1-1,-1 0 1,0 1 0,1-1-1,-1 1 1,1-1 0,-1 0-1,1 1 1,1 0 0,-9-5 1365,-8-19-923,-3-9-329,1-11 132,1-1 0,-15-75 0,28 104-259,2 0 0,-1 1-1,2-1 1,-1 0 0,2 0 0,0 0 0,1 0 0,0 1 0,1-1-1,1 1 1,0 0 0,0-1 0,10-16 0,-11 25-34,0 1 1,0-1-1,1 0 0,0 1 1,0 0-1,0 0 0,0 0 1,1 0-1,-1 1 0,1 0 1,0 0-1,0 0 0,0 1 1,0-1-1,1 1 0,-1 0 1,1 1-1,-1-1 1,1 1-1,0 0 0,0 1 1,-1-1-1,1 1 0,10 1 1,-5 0-11,0 0 1,0 1-1,0 0 1,-1 1 0,1 0-1,-1 0 1,0 1-1,0 1 1,0 0 0,0 0-1,-1 1 1,11 8 0,-16-10-10,1 0 0,-1 0 0,0 0 0,0 1 1,-1-1-1,1 1 0,-1 0 0,0 0 1,0 0-1,-1 1 0,1-1 0,-1 1 0,2 6 1,-4-8 2,1 0 1,-1 0-1,0 0 1,0-1 0,0 1-1,0 0 1,-1 0 0,1 0-1,-1-1 1,0 1-1,0 0 1,-1-1 0,1 1-1,-1-1 1,0 1-1,0-1 1,0 0 0,0 0-1,0 0 1,-1 0 0,-3 4-1,-7 6 60,0-1 0,-1 0 0,-1-1 0,1 0 0,-33 16 0,47-27-70,-1 0 0,1 0 0,-1 0 0,1 0-1,-1 0 1,1 1 0,-1-1 0,1 0 0,0 0 0,-1 1 0,1-1-1,-1 0 1,1 1 0,0-1 0,-1 0 0,1 1 0,0-1-1,-1 1 1,1-1 0,0 0 0,0 1 0,-1-1 0,1 1 0,0-1-1,0 1 1,0-1 0,0 1 0,-1-1 0,1 1 0,0-1 0,0 1-1,0-1 1,0 1 0,0-1 0,0 1 0,0-1 0,1 1-1,-1-1 1,0 1 0,0-1 0,0 1 0,0-1 0,1 0 0,-1 1-1,0-1 1,0 1 0,1-1 0,-1 1 0,0-1 0,1 0-1,-1 1 1,0-1 0,1 0 0,-1 1 0,1-1 0,-1 0 0,1 0-1,0 1 1,29 15 40,0-5-47,36 7 0,-45-13-17,0 0-1,0 2 1,0 1 0,-1 0-1,21 12 1,-20-9-15,-16-8 22,0-1 1,0 1-1,0-1 0,-1 1 0,1 1 1,-1-1-1,1 1 0,-1 0 1,0 0-1,6 8 0,-9-11 9,-1 0 0,1 0 0,-1 1 0,0-1 0,1 0 0,-1 1 0,0-1 0,0 0 0,0 1 0,0-1-1,0 0 1,0 1 0,0-1 0,0 1 0,-1-1 0,1 0 0,-1 0 0,1 1 0,0-1 0,-1 0 0,0 0 0,1 1 0,-1-1 0,0 0 0,0 0 0,0 0-1,0 0 1,1 0 0,-1 0 0,-1 0 0,-1 1 0,-3 3 10,-1-1-1,0 0 0,0 0 1,-8 3-1,14-7-6,-44 17 92,0-3 0,-1-1-1,-74 9 1,-45 13 276,160-34-377,5-1-2,-1 1 0,0-1 1,0 1-1,0-1 0,0 1 0,0-1 0,0 0 0,0 0 0,0 0 0,0 0 0,0 1 0,-1-1 0,1-1 0,0 1 0,0 0 1,0 0-1,0 0 0,0 0 0,0-1 0,0 1 0,0 0 0,0-1 0,0 1 0,-1-2 0,2 2-227,0-1-1,1 0 1,-1 0 0,0 1 0,1-1-1,-1 0 1,0 1 0,1-1-1,-1 1 1,1-1 0,-1 0-1,1 1 1,-1-1 0,1 1-1,-1-1 1,2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1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6016,'0'0'11054,"12"-5"-10517,-4 1-428,-1 1 49,1-1 0,-1 1 1,1 0-1,0 1 0,-1 0 0,1 0 1,0 1-1,0 0 0,1 0 0,12 1 1,-17 1-38,0 0 0,1 0 0,-1 0 0,0 0 0,0 1 0,0 0-1,0 0 1,0 0 0,0 0 0,-1 0 0,1 1 0,-1 0 0,0 0 0,6 6 0,-7-7-78,-1 0-1,0 1 0,0-1 0,0 1 1,0-1-1,0 1 0,-1-1 1,1 1-1,-1 0 0,0-1 1,0 1-1,1 0 0,-2-1 1,1 1-1,0-1 0,0 1 1,-1 0-1,0-1 0,1 1 0,-1-1 1,0 1-1,0-1 0,0 1 1,-1-1-1,-2 4 0,-8 11 88,-1-1-1,0 0 1,-2-2-1,1 1 1,-22 15-1,13-11 66,-26 17 927,49-36-1112,0 0 0,0 0 0,0 0 0,0 0 1,1 0-1,-1 0 0,0 0 0,0 1 0,0-1 0,0 0 1,0 0-1,0 0 0,0 0 0,0 0 0,0 0 1,0 0-1,0 0 0,0 0 0,0 0 0,1 1 0,-1-1 1,0 0-1,0 0 0,0 0 0,0 0 0,0 0 1,0 0-1,0 0 0,0 1 0,0-1 0,0 0 1,0 0-1,0 0 0,0 0 0,0 0 0,0 0 0,0 0 1,-1 0-1,1 1 0,0-1 0,0 0 0,0 0 1,0 0-1,0 0 0,0 0 0,0 0 0,0 0 0,0 0 1,0 1-1,13-4 219,58-24-3,2 3 0,126-25 0,119-7-827,-249 43-2189,-41 8-13284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0 6128,'0'0'7024,"-11"3"-6711,-77 19 904,53-10-441,-31 10 55,41-14-403,0 1 1,-46 24-1,59-26-274,1 0 1,0 1-1,0 1 0,-13 13 0,-8 6 180,16-16-189,1 1-1,1 1 0,0 0 0,0 1 1,1 0-1,1 1 0,1 0 0,0 1 0,2 0 1,-1 1-1,-8 25 0,13-27-81,0 0-1,1 0 1,1 1 0,0 0 0,1 0-1,1 0 1,2 33 0,-1-43-45,1 0 0,1 0 0,-1 0 0,1 0 0,0-1 1,1 1-1,-1 0 0,1-1 0,1 0 0,-1 0 0,1 0 1,0 0-1,1 0 0,-1-1 0,1 0 0,0 0 1,0 0-1,1 0 0,0-1 0,-1 0 0,13 6 0,6 0 28,0-1 0,1-1-1,0-1 1,1-1-1,-1-2 1,1 0 0,0-2-1,0-1 1,50-3-1,-54 0-11,3 2 30,0-2 0,-1-1 0,1 0 0,-1-2 0,26-9 0,-39 7-245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16511,'0'0'-129,"16"-1"-267,41-3 204,202-9 159,-177 8 824,-4 0-2585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3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8336,'0'0'1438,"-1"16"-970,-7 98 416,8-87-407,2-1-1,1 0 1,1 1-1,1-1 0,11 32 1,-13-49-181,0-1 0,0 1 0,1-1 0,1 0 0,-1 0 0,1-1 0,0 1 0,10 10 0,-13-15 946,-3-10-804,0-8-249,-1-1-1,-1 1 1,-6-22 0,-1-5 70,-2-68 450,11 92-576,1 13-87,0 0 0,0 0 0,1 0 1,-1 0-1,1 1 0,1-1 0,-1 0 0,1 0 1,-1 1-1,1-1 0,0 1 0,1 0 1,-1 0-1,1-1 0,0 2 0,0-1 0,0 0 1,1 0-1,-1 1 0,1 0 0,0 0 1,0 0-1,0 0 0,0 1 0,0-1 0,0 1 1,1 0-1,0 0 0,-1 1 0,1-1 1,0 1-1,-1 0 0,1 1 0,0-1 0,5 1 1,-2 0-24,0 1 0,-1 0 0,1 1 1,0-1-1,-1 2 0,0-1 1,1 1-1,-1 0 0,11 7 0,-13-8-10,-1 1-1,0-1 0,0 1 1,0 1-1,0-1 0,0 0 0,-1 1 1,1 0-1,-1 0 0,0 0 1,0 0-1,-1 0 0,1 1 0,-1-1 1,3 9-1,-5-9 14,-1 1-1,1-1 1,-1 1 0,0-1-1,0 1 1,-1-1 0,1 0 0,-1 1-1,0-1 1,-3 4 0,-2 4 61,-1 0 0,-12 13 0,10-13-4,1-7 0,-3 3 6,13-6-61,8-1-18,-6 0-3,0-1-1,0 1 1,1-1-1,-1 1 1,0 0-1,0 1 1,0-1 0,-1 0-1,1 1 1,4 2-1,12 6 10,38 11 51,-41-16-33,0 0-1,-1 2 1,1-1-1,-1 2 1,25 16-1,-15-13 424,-24-10-655,0-1-1,1 0 1,-1 1-1,0-1 1,0 0-1,0 0 1,0 0-1,1 0 1,-1 0-1,0 0 1,0 0-1,0 0 1,0-1-1,1 1 1,-1 0-1,0-1 1,0 1-1,1-1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4816,'0'0'11106,"13"-1"-10842,61-7 101,114-7 782,-98 8-689,-54 3-147,0 2 1,52 3-1,-88-1-308,5 0 63,-1 0-1,1 1 0,-1 0 1,1 0-1,-1 0 1,1 0-1,-1 1 1,7 3-1,-10-4-77,-1 0 0,0 0 0,0 0 0,0 0 0,1 0 0,-1 0 0,0 0 0,-1 0 0,1 0 0,0 0 0,0 0 0,0 0 0,0 0 0,-1 0 0,1 0 0,-1 0 0,1 0 0,0 0 0,-2 1 0,-7 17-3453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14376,'0'0'-214,"13"-4"-348,30-7 890,80-9 0,-103 19-157,233-13 2915,-250 14-3036,-1 0 0,1 0 0,0 0 0,-1 1 0,1 0 0,-1-1 0,1 1 0,0 0 0,-1 0 0,5 3 0,4 4-2229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16 6224,'0'0'5248,"-12"-2"-4855,8 2-387,-82-12 837,73 11-580,0 1-1,-1 0 1,1 1 0,0 0-1,-20 5 1,15 0 42,1 1 0,0 2 0,0-1 0,1 2 0,0 0 0,1 1-1,0 0 1,-22 23 0,27-22-22,0 1 1,0-1-1,2 2 0,-1-1 1,-8 21-1,14-27-209,1 0 1,0 0-1,0 0 0,0 0 1,1 0-1,0 0 1,0 0-1,1 0 0,0 1 1,0-1-1,0 0 0,1 0 1,0 1-1,5 11 0,2 6 73,1 0 1,20 38-1,-27-60-132,6 10 25,0-1 1,1 0-1,1-1 0,0 0 1,1 0-1,-1-1 0,15 10 1,-19-16-24,0-1 0,0 1 0,0-1 0,1 0 1,0-1-1,-1 1 0,1-1 0,0-1 0,11 2 1,7 0 63,33-1 0,33-8 173,-65 0-817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6224,'0'0'4814,"12"-7"-4278,40-18-5,-42 21-372,0 1 1,-1 0-1,1 1 1,0 0-1,0 0 1,0 1-1,1 0 1,-1 1-1,20 2 1,3-1 205,171-1 1527,-184-3-3845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 8536,'0'0'769,"13"-4"-533,-6 2-194,4-1 27,-1-1 0,1 1 0,-1-2 0,1 1 0,-1-2 0,-1 1 0,1-1 0,11-10 0,9-14 171,-2-2 0,-1-1 0,-2-1 0,24-43 1,-20 33-13,116-180 1725,-110 172-587,-42 103-334,-1-14-884,-73 304 775,56-242-476,25-98-430,0 0 0,0 0 0,0 0 0,-1 0 0,1 0-1,-1-1 1,1 1 0,0 0 0,-1 0 0,0 0 0,1 0 0,-1 0 0,0 0-1,1-1 1,-1 1 0,-1 1 0,2-3-6,-1 1 0,1 0 0,0-1 0,-1 1 0,1 0 0,0-1 0,-1 1 0,1 0 0,0-1 0,0 1 0,-1-1 0,1 1 0,0-1 0,0 1 0,0 0 0,0-1 0,-1 1 0,1-1 0,0 1 0,0-1 0,0 1 0,0-1 0,0 0 0,-2-39 238,2 40-249,0-31 125,2-60 185,-1 81-226,1 1 1,0-1 0,0 1-1,1 0 1,0 0 0,0 0-1,8-14 1,-10 22-67,0-1 0,0 0 0,1 0-1,-1 1 1,1-1 0,-1 1 0,1-1 0,0 1 0,-1 0-1,1 0 1,0-1 0,0 1 0,0 0 0,0 1 0,0-1-1,0 0 1,0 1 0,0-1 0,0 1 0,0-1 0,0 1-1,0 0 1,0 0 0,1 0 0,-1 0 0,0 0 0,2 1-1,7 1 22,0 1-1,-1 0 0,0 1 1,12 6-1,-8-5-6,-1 1 21,0 0-1,0 1 1,0 0 0,16 13 0,-22-15-222,3 4 776,-9-8-693,-1-1 1,0 0-1,0 1 1,0-1-1,0 1 1,0-1-1,0 0 0,0 1 1,0-1-1,0 0 1,0 1-1,0-1 1,0 1-1,0-1 0,0 0 1,0 1-1,0-1 1,0 1-1,0-1 1,-1 0-1,1 1 0,0-1 1,0 0-1,0 1 1,-1-1-1,1 0 1,0 1-1,0-1 0,-1 0 1,1 0-1,-1 1 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5824,'0'0'6289,"11"-3"-5838,2-1-323,9-3 202,32-5 1,103-19 790,57-9-235,-167 34-612,0 2-1,73 3 1,-111 1-410,0 1-1,0 0 1,-1 1 0,1-1-1,-1 2 1,1-1 0,-1 1 0,0 0-1,0 1 1,0 0 0,-1 0-1,1 1 1,10 9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5120,'0'0'4457,"12"4"-4016,-8-2-387,8 2 69,0 0 0,0-1 0,1 0 1,-1 0-1,1-2 0,16 1 0,61-7 752,105-22 0,41-3 183,-125 26-577,-60 3-98,0-1 1,0-3-1,68-15 1,-52 7 573,-59 7-2970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0 7432,'0'0'2198,"-13"3"-1738,-103 22 820,82-16-808,0 2 1,1 1-1,-34 16 0,49-19-233,0 2 1,1 0-1,0 0 0,1 2 1,0 0-1,-24 26 0,14-9 349,-31 46-1,47-60-311,0 0-1,1 1 0,1 1 0,0 0 1,-5 19-1,12-30-197,0-1 0,0 0 1,0 1-1,1-1 0,0 1 1,1-1-1,-1 0 0,1 1 1,0-1-1,1 0 0,-1 0 0,1 1 1,1-1-1,-1 0 0,1-1 1,4 7-1,-3-5-31,0 0 0,1-1 0,0 0 0,0 0 0,0 0 0,1 0-1,0-1 1,0 0 0,0 0 0,1-1 0,0 1 0,12 4 0,6 0 2,0-1 0,0-2 0,1-1 0,0-1 0,0-1 0,40 0 0,159-18 207,-196 10-121,31-9-1,-41 9-123,-19 5-24,0 0 0,0 0 0,1 0 0,-1 0 0,0 0 0,0 0 0,0 0 0,0 0 0,0 0 0,0 0 0,0 0 0,1 0 0,-1 0 0,0 0 0,0 0 0,0-1 0,0 1 0,0 0 0,0 0 0,0 0 0,0 0 0,0 0 0,1 0 0,-1 0 0,0 0 0,0 0 0,0-1 0,0 1 0,0 0 0,0 0 0,0 0 0,0 0 0,0 0 0,0 0 0,0 0 0,0-1 0,0 1 0,0 0 0,0 0 0,0 0 1,0 0-1,0 0 0,0 0 0,0-1 0,0 1 0,0 0 0,0 0 0,0 0 0,0 0 0,-1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8744,'0'0'1568,"14"-6"-1246,26-12 257,83-23 0,-81 31-274,132-24 1158,-100 22-749,27-3 884,-96 15-1457,1-1 0,0 1 0,-1 0 0,1 1 0,-1-1 1,11 3-1,2 6-2387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 9648,'0'0'568,"-5"15"-335,-16 50 166,19-62-324,1 1 0,0 0 0,0 0 0,0-1 1,1 1-1,-1 0 0,1 0 0,0 0 0,0 0 0,0 0 1,1 0-1,-1 0 0,1-1 0,0 1 0,0 0 0,0 0 1,1-1-1,-1 1 0,3 3 0,-2-5-11,0 0 1,0 0-1,0 0 0,1 0 1,-1 0-1,0-1 0,1 1 0,-1-1 1,1 0-1,0 1 0,-1-1 1,1-1-1,0 1 0,0 0 1,-1-1-1,1 1 0,0-1 0,0 0 1,0 0-1,0 0 0,-1 0 1,1 0-1,4-2 0,7-1 113,-1 0 0,1-1 1,-1-1-1,0 0 0,-1-1 0,1 0 0,-1-1 0,0 0 0,-1-1 0,18-15 0,-27 19-118,1 1 0,0-1 0,-1 1 0,0-1 0,0 0 0,0 0 0,-1 0 0,1 0 0,-1-1-1,0 1 1,0 0 0,0 0 0,0-1 0,-1 1 0,0 0 0,0-1 0,-1-5 0,1 8-27,0-1 1,-1 1-1,1 0 0,0-1 1,-1 1-1,0 0 0,0 0 1,0-1-1,0 1 0,0 0 1,0 0-1,0 0 1,0 0-1,-1 0 0,1 1 1,-1-1-1,0 0 0,1 1 1,-1-1-1,0 1 0,0-1 1,0 1-1,0 0 0,0 0 1,0 0-1,0 0 1,-1 0-1,1 1 0,0-1 1,0 0-1,-1 1 0,1 0 1,0 0-1,-3-1 0,0 2 12,1 0 0,0 0-1,0 0 1,0 0-1,0 1 1,0-1 0,0 1-1,0 0 1,0 0-1,0 1 1,-6 4 0,7-4-307,0 0 0,-1-1 0,1 0 0,-1 0 1,0 0-1,0 0 0,1 0 0,-1-1 0,0 0 0,-1 0 1,-6 1-1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5120,'0'0'9633,"19"-7"-9074,-8 3-460,16-6 148,0 0 1,0 2-1,31-5 1,11 2 404,1 4 0,0 2 1,73 4-1,49 10 681,-162-10-1062,-26 0-189,0 1 0,1-1 1,-1 1-1,1 0 0,-1 1 0,0-1 1,1 1-1,4 1 0,0-1 83,4 3 287,-13-4-467,1 0 0,-1 1-1,0-1 1,0 0-1,0 1 1,1-1-1,-1 0 1,0 1-1,0-1 1,0 1 0,0-1-1,0 0 1,0 1-1,0-1 1,0 1-1,0-1 1,0 0-1,0 1 1,0-1-1,0 0 1,0 1 0,0-1-1,0 1 1,0-1-1,0 0 1,-1 1-1,1-1 1,0 0-1,0 1 1,0-1 0,-1 0-1,1 1 1,0-1-1,0 0 1,-1 1-1,-4 4-2962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7632,'0'0'10111,"16"-4"-9808,-3 1-229,97-22 441,-53 17-192,171-21 720,-189 28-788,43 4 1,2 0 663,-81-5-794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4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8032,'0'0'8278,"0"14"-7759,23 455 2368,-18-389-2542,37 209 1243,-36-260-1388,7 49 486,-12-71-558,0 1 0,-1-1 1,0 1-1,0 0 1,-1-1-1,0 1 1,-3 10-1,-1-8 165,-1-1-590,4-4-2772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5016,'0'0'16446,"3"14"-16351,40 242 433,0 9 225,-11-93 159,-32-170-880,0-1-1,0 0 1,0 1 0,0-1-1,0 0 1,-1 1 0,1-1 0,0 0-1,-1 1 1,1-1 0,-1 0-1,1 1 1,-2 1 0,-3-1 137,1-13-505,4-6-3276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9944,'0'0'3418,"13"0"-3067,218-12 1222,-180 9-842,1 2-1,-1 3 1,74 11 0,-99-10 41,46-1 0,-34-6-3004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39 737 4912,'0'0'5786,"14"-6"-5654,-10 5-122,14-6 84,-1 0-1,0 0 0,-1-2 0,0 0 0,27-21 1,-31 20 65,0-2 0,-1 0 0,19-26 1,-28 34-105,1 0 0,0 0-1,-1 0 1,0-1 0,0 1 0,0-1 0,-1 1 0,0-1 0,1 1 0,-2-1 0,1 0 0,0 0 0,-1 1 0,0-1 0,0 0 0,0 0 0,-1 0 0,-1-4 0,2 8-42,-1 0 1,0-1 0,1 1-1,-1 0 1,0 0-1,0 0 1,0 0-1,0 0 1,0 1-1,0-1 1,0 0-1,0 0 1,0 1 0,0-1-1,-1 0 1,1 1-1,0-1 1,0 1-1,-1 0 1,1-1-1,0 1 1,-1 0-1,1 0 1,0 0 0,-1 0-1,1 0 1,0 0-1,0 0 1,-1 0-1,-1 1 1,-5 0 23,-1 1 0,0 0 0,-10 4 0,7-1-22,0 1 0,1 0 1,-1 1-1,1 0 0,1 1 0,0 0 1,0 1-1,0 0 0,1 0 1,1 1-1,0 0 0,0 1 0,0 0 1,2 0-1,-1 0 0,-5 16 0,7-16 4,2 0 0,-1 0 0,1 0-1,1 0 1,0 0 0,0 0 0,1 1-1,1 17 1,0-21 7,1 0-1,0 0 1,1-1 0,0 1-1,0 0 1,1-1-1,0 0 1,0 1 0,1-1-1,-1 0 1,2-1-1,-1 1 1,6 6 0,-6-9 1,1 0 1,-1-1 0,1 1-1,0-1 1,0 0 0,0 0-1,0 0 1,0-1 0,1 0-1,-1 0 1,1 0 0,0-1 0,-1 1-1,1-2 1,0 1 0,0 0-1,0-1 1,9-1 0,9-1 61,0-1 0,0-1 0,27-8 0,2-6 54,0-3 0,-1-1 0,72-44 0,-67 35-31,30-15 342,144-101 0,-216 132-217,-15 15-231,-1-1 0,1 1 0,0 0 0,0 0 0,0 0 0,0-1 0,0 1 0,-1 0 0,1 0 1,0 0-1,0 0 0,0 0 0,-1-1 0,1 1 0,0 0 0,0 0 0,0 0 0,-1 0 0,1 0 0,0 0 0,0 0 0,-1 0 0,1 0 0,0 0 0,0 0 0,-1 0 0,1 0 0,0 0 0,0 0 0,-1 0 1,1 0-1,0 0 0,0 0 0,0 0 0,-1 0 0,1 0 0,0 0 0,0 1 0,-1-1 0,-6 2 37,-1 1 1,1-1-1,-12 7 0,-26 18-5,1 3 0,2 1 0,1 2 0,-60 64-1,86-81-19,0 0-1,-24 37 0,34-46-9,1 0 0,0 1 0,0 0 0,1-1 0,0 1 0,1 0 0,-1 0-1,1 1 1,1-1 0,-1 15 0,1-22-4,1 1-1,1 0 1,-1 0 0,0 0 0,0 0-1,1-1 1,-1 1 0,0 0-1,1 0 1,0-1 0,0 1-1,-1 0 1,1-1 0,0 1-1,0-1 1,0 1 0,0-1-1,1 1 1,-1-1 0,3 2-1,-2-1 1,0-1-1,1 0 1,0 0-1,-1 0 0,1 0 1,-1 0-1,1-1 1,0 1-1,0-1 0,-1 1 1,1-1-1,4 0 1,1-1 1,0 0 1,0 0-1,0 0 1,0-1 0,0-1-1,0 1 1,0-1-1,8-5 1,-1-2 20,-1 0 0,0 0 0,-1-2 0,-1 1-1,1-2 1,-2 0 0,0 0 0,12-19 0,-3 0 115,-1-1 0,25-60 0,2-13 432,-45 96-342,-8 13-120,-11 15-55,16-16-50,-20 27 12,1 1 0,1 1 0,1 0 0,-14 35 0,11-23-12,-38 74 0,-147 269 12,201-376-17,-23 39 18,2 0 1,-28 71-1,51-103 87,13-27 29,-4 3-129,70-79 290,144-127 0,-83 86-88,239-280 253,-306 335-282,-66 69-173,-2 1-1,1 0 0,-1 0 0,1 0 0,-1 1 0,1-1 1,0 0-1,0 1 0,0-1 0,0 1 0,0-1 0,0 1 0,1 0 0,-1 0 0,0 0 1,3 0-1,-4 1-5,-1 0 1,0 0-1,1 1 1,-1-1 0,0 0-1,1 0 1,-1 1-1,0-1 1,1 1-1,-1-1 1,0 0 0,0 1-1,0-1 1,1 0-1,-1 1 1,0-1 0,0 1-1,0-1 1,0 1-1,0-1 1,0 0-1,0 1 1,0-1 0,0 1-1,0-1 1,0 1-1,0-1 1,0 1-1,0-1 1,0 0 0,-1 1-1,-2 20 6,2-17-2,-30 120 9,21-93-33,1 0 1,2 1 0,1 0-1,-3 53 1,9-85 18,0 1 0,0-1 1,0 1-1,0-1 0,0 1 0,0-1 1,0 1-1,0-1 0,0 1 1,0-1-1,0 1 0,0-1 1,0 1-1,0-1 0,1 1 0,-1-1 1,0 1-1,0-1 0,1 0 1,-1 1-1,0-1 0,1 1 0,-1-1 1,0 0-1,1 1 0,-1-1 1,0 0-1,1 1 0,-1-1 1,1 0-1,-1 0 0,1 1 0,-1-1 1,1 0-1,-1 0 0,1 0 1,-1 0-1,1 1 0,1-2 1,0 1-1,0-1 0,0 1 1,0-1-1,0 1 1,0-1-1,-1 0 1,1 0-1,0 0 1,2-2-1,40-33 19,-43 35-17,206-229 161,-194 214-143,-2 2 3,-7 8-6,1 0 0,0 1 0,0-1 0,0 1 0,0 0 0,9-6 0,-13 11-16,-1-1 1,0 1 0,0 0-1,1 0 1,-1 0-1,0 0 1,0 0 0,1 0-1,-1 0 1,0 0 0,0 0-1,1-1 1,-1 1 0,0 0-1,0 0 1,1 0-1,-1 0 1,0 1 0,0-1-1,1 0 1,-1 0 0,0 0-1,0 0 1,1 0-1,-1 0 1,0 0 0,0 0-1,1 0 1,-1 1 0,0-1-1,0 0 1,1 0 0,-1 0-1,0 0 1,0 1-1,0-1 1,0 0 0,1 0-1,-1 1 1,0-1 0,0 0-1,0 0 1,0 1 0,0-1-1,0 0 1,0 0-1,0 1 1,0-1 0,0 0-1,0 0 1,0 1 0,0-1-1,0 1 1,0 16 9,-5 31 6,-3 57-7,8-93-21,0 1 1,1-1-1,1 0 1,0 1-1,1-1 0,5 16 1,-8-27 10,1 1 0,0-1 0,-1 0 1,1 0-1,0 1 0,0-1 0,0 0 0,0 0 1,0 0-1,0 0 0,0 0 0,0 0 0,0 0 1,0-1-1,0 1 0,1 0 0,-1 0 1,0-1-1,3 1 0,-1 0 4,1 0 0,-1-1 0,0 1 0,1-1 0,-1 0 0,1 0 0,6-1 0,1-1 14,-1 0 0,1-1 1,-1 0-1,14-7 0,21-14 56,-1-1 0,-1-3 1,-1-2-1,48-43 0,-84 68-67,7-6 9,-1 0 0,17-20 1,-53 48-10,-6 11-23,2 1 0,1 2-1,2 0 1,-26 43 0,50-73 15,-16 28-19,16-28 20,0 0 0,0 0 0,1 1 1,-1-1-1,1 0 0,-1 1 0,1-1 0,0 0 0,-1 1 0,1-1 0,0 0 1,0 1-1,0-1 0,0 1 0,0-1 0,0 0 0,0 1 0,1-1 1,-1 2-1,3-3 4,-1-1 1,1 0-1,-1-1 0,0 1 1,0 0-1,1-1 1,-1 1-1,0-1 1,0 0-1,-1 0 1,4-2-1,29-40 103,-2-1 0,33-61-1,-64 104-100,0 0 0,0 1 0,0-1 0,0 1 0,0-1 0,0 1 0,0-1 0,0 1 0,0 0 0,1 0 0,-1-1 0,1 1 0,-1 0 0,1 0 0,-1 1 0,1-1 0,2-1 0,-3 2-4,-1 0 0,1 0 0,0 0-1,0 1 1,0-1 0,0 0 0,0 0 0,0 0-1,-1 1 1,1-1 0,0 1 0,0-1 0,0 0 0,-1 1-1,1 0 1,0-1 0,0 1 0,-1-1 0,1 1-1,-1 0 1,1-1 0,-1 1 0,2 1 0,2 6-6,0 1 0,0-1-1,0 1 1,4 17 0,-6-17 9,2 5-19,1 0-1,0 0 1,1 0-1,1-1 0,0 0 1,11 16-1,-16-26 15,1 0-1,-1 0 1,1-1 0,-1 1-1,1-1 1,0 1-1,0-1 1,0 0-1,0 0 1,1 0 0,-1 0-1,0-1 1,1 1-1,-1-1 1,1 0-1,0 0 1,-1 0 0,1-1-1,0 1 1,-1-1-1,1 0 1,0 0-1,0 0 1,-1-1 0,1 1-1,0-1 1,-1 0-1,1 0 1,-1 0-1,4-2 1,2-1 20,-1 0 0,0 0 0,0-1 0,0-1 0,0 1 0,10-12 0,39-44 140,-44 45-108,2-3 76,-1 0 1,16-31 0,-20 32-33,0 1 0,1 0 1,1 0-1,16-15 1,-14 13-45,4-4-33,-5 13-17,-9 7-1,0-1 0,1 1 0,-1-1 0,-1 0 0,1 0 0,-1 0 0,4-5 0,9-19 12,0 0-1,-2-1 0,18-54 1,-15 25 14,11-64 1,-18 74-16,-5 24-25,0 0 0,-1-1 0,-1 1 0,-1-31 0,-5 42-12,-4 12-9,5 2 30,0 1 1,0-1-1,1 1 1,-1-1 0,0 1-1,1 0 1,-1 0-1,-1 3 1,-17 26-17,1 2 1,-27 65-1,-16 78-61,50-139 62,2 1-1,2 0 1,1 0 0,2 1-1,2 0 1,1 0 0,6 66-1,-3-98 17,0 0 0,0 0 0,1 1 0,0-1 0,0-1 0,1 1 0,4 10-1,-6-16 5,0 1-1,0-1 0,1 1 1,-1-1-1,0 1 0,1-1 1,-1 0-1,1 0 0,-1 0 0,1 0 1,-1 0-1,1 0 0,0 0 1,-1 0-1,1 0 0,0-1 1,0 1-1,0-1 0,-1 0 0,1 1 1,0-1-1,0 0 0,0 0 1,0 0-1,0 0 0,0 0 1,-1-1-1,1 1 0,0 0 0,0-1 1,0 0-1,3-1 0,6-3 4,1 0 0,-1-1 0,0 0 0,0-1 1,15-13-1,47-47 55,-32 27-24,-40 40-34,0-1 1,-1 0-1,1 0 0,0 1 0,0-1 1,0 0-1,-1 1 0,1-1 1,0 1-1,0-1 0,0 1 0,0-1 1,0 1-1,0 0 0,0 0 1,0-1-1,0 1 0,0 0 0,2 0 1,-3 0-2,1 1 0,-1-1 0,1 0 0,-1 1 0,1-1 0,-1 0 0,1 1 0,-1-1 0,1 1 0,-1-1 0,0 1 0,1-1 0,-1 1 0,0-1 0,1 1-1,-1-1 1,0 1 0,0 0 0,1-1 0,-1 1 0,0-1 0,0 1 0,0 0 0,1 7-8,0 0 0,-1-1-1,0 1 1,-1 7 0,0-9 11,-1 25-14,-2 39-41,4-64 42,0 1 0,1 0 1,0-1-1,0 1 1,1-1-1,-1 1 0,6 11 1,-6-17 10,0 0 1,0 0-1,-1-1 1,1 1-1,0-1 1,0 1 0,0 0-1,0-1 1,0 1-1,-1-1 1,1 0-1,0 1 1,0-1-1,0 0 1,0 0 0,0 1-1,0-1 1,0 0-1,0 0 1,0 0-1,0 0 1,1-1-1,-1 1 1,0 0-1,0 0 1,-1 0 0,1-1-1,2 0 1,29-10 42,-31 10-41,16-7 35,-1-1 1,0-1 0,29-23-1,41-43 147,-41 33-70,-35 33-71,0 1-1,-1-1 1,-1 0 0,14-22-1,-20 29 38,-6 12-47,-11 25-31,8-10-12,-7 44-1,13-58 1,0-1 0,1 0 0,-1 1-1,2-1 1,-1 0 0,2 1 0,3 17-1,-4-25 9,-1 0 0,1 0 0,-1-1 0,1 1 0,0 0 0,0 0 0,0 0 0,0-1 0,0 1 1,0 0-1,0-1 0,1 1 0,-1-1 0,0 0 0,1 1 0,1 0 0,-1-2 3,-1 1 1,0-1 0,0 0-1,1 0 1,-1-1 0,0 1-1,0 0 1,0 0 0,1 0-1,-1-1 1,0 1-1,0-1 1,0 1 0,0-1-1,0 1 1,0-1 0,0 0-1,0 1 1,0-1 0,0 0-1,0 0 1,0 0 0,0 0-1,0 0 1,1-1 0,3-5 6,0 1 1,-1-1-1,1 0 1,-1 0-1,0 0 1,-1-1-1,3-9 1,16-59 50,-17 53-45,19-97 115,-24 118-125,0 0-1,0 1 1,0-1-1,0 0 0,-1 1 1,1-1-1,0 0 1,-1 1-1,1-1 1,-1 1-1,0-1 1,-1-2-1,-4-14 34,25 24-31,85 30-36,-99-34 24,1 0 0,0 1-1,-1-1 1,0 1 0,0 0 0,0 1 0,0-1 0,0 1 0,0 0 0,-1 0 0,0 1 0,0-1 0,0 1 0,-1 0 0,1 0 0,-1 0 0,5 10 0,-4-2-11,0 0 1,-1 0 0,-1 0-1,0 0 1,0 1-1,-2 25 1,0-35 13,0 1 0,0-1 1,1 0-1,-1 0 1,2 7-1,-1-11 3,-1 0-1,0 1 1,0-1 0,0 0 0,0 1-1,0-1 1,1 0 0,-1 1 0,0-1-1,0 0 1,1 1 0,-1-1 0,0 0-1,0 0 1,1 1 0,-1-1-1,0 0 1,1 0 0,-1 0 0,0 1-1,1-1 1,-1 0 0,1 0 0,-1 0-1,1 0 1,0 0 0,0 0 0,0 0 0,0-1-1,0 1 1,0 0 0,0-1 0,0 1 0,0-1-1,0 1 1,-1-1 0,1 0 0,0 1 0,0-1-1,1-1 1,39-33 56,58-37 1,-76 56-50,-22 15-8,0 0-1,0 1 0,0 0 1,0-1-1,0 1 0,0 0 1,0-1-1,0 1 0,0 0 1,0 0-1,0 0 0,0 0 1,0 0-1,0 0 0,0 0 1,0 0-1,0 0 0,0 1 0,0-1 1,0 0-1,0 1 0,0-1 1,0 0-1,0 1 0,0-1 1,0 1-1,-1 0 0,1-1 1,0 1-1,0 0 0,0 0 1,-1-1-1,2 2 0,3 5-9,1-1 0,-1 1 0,5 10 0,0 0 2,-8-15 12,-1 0 1,0 0 0,1-1-1,0 1 1,-1 0 0,1-1-1,0 1 1,0-1 0,0 1-1,0-1 1,0 0 0,0 0 0,0 0-1,0 0 1,0 0 0,4 1-1,-3-2 7,0 0-1,0 0 1,-1-1 0,1 1-1,0-1 1,0 0-1,-1 1 1,1-1 0,0 0-1,-1-1 1,1 1-1,-1 0 1,0-1 0,3-1-1,22-17 127,-2-1 1,31-31-1,-4 4 94,13-17 185,-65 65-414,0 0 0,0 0 0,0 0 0,0 0 1,0 0-1,0 0 0,0 1 0,0-1 0,0 0 0,0 0 1,0 0-1,0 0 0,0 0 0,0 1 0,0-1 1,0 0-1,0 0 0,1 0 0,-1 0 0,0 0 1,0 0-1,0 1 0,0-1 0,0 0 0,0 0 1,0 0-1,0 0 0,0 0 0,1 0 0,-1 0 0,0 0 1,0 1-1,0-1 0,0 0 0,0 0 0,0 0 1,1 0-1,-1 0 0,0 0 0,0 0 0,0 0 1,0 0-1,0 0 0,1 0 0,-1 0 0,0 0 1,0 0-1,0 0 0,0 0 0,0 0 0,0 0 1,1 0-1,-1 0 0,0 0 0,0-1 0,0 1 0,0 0 1,0 0-1,0 0 0,1 0 0,-6 18 20,4-13-16,-19 54 17,-47 100-1,16-44-73,46-103 38,4-7 12,-1-1-1,0 1 1,0-1-1,0 0 1,0 0 0,-3 4-1,1-8 35,3-8-19,3-8 0,-2 11-4,1 0 0,0 1 0,0-1 1,1 0-1,-1 0 0,1 0 1,0 1-1,1-1 0,-1 1 0,1 0 1,0-1-1,0 1 0,0 1 1,0-1-1,1 0 0,-1 1 0,1-1 1,0 1-1,0 0 0,0 1 0,1-1 1,-1 1-1,1 0 0,-1 0 1,9-3-1,33-12 39,-25 8-36,35-8 0,-34 14-36,-18 3 1,-1 0 0,0 0 0,1 0 1,-1-1-1,0 0 0,1 0 0,-1 1 1,0-2-1,1 1 0,4-3 0,-6-1-2327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0 909 6128,'0'0'8278,"7"-15"-7778,0 2-365,36-82 721,58-143 1393,-20 84-1004,-40 80-658,-18 36-251,1 0-1,2 1 1,1 2-1,2 1 1,51-47-1,-74 75-287,1 1-1,0-1 0,0 1 0,1 0 1,-1 1-1,1 0 0,0 0 1,0 0-1,1 1 0,-1 0 0,1 1 1,-1 0-1,18-1 0,-20 2-26,0 2-1,0-1 0,0 1 0,-1-1 0,1 2 0,0-1 0,0 1 1,-1 0-1,1 0 0,-1 0 0,1 1 0,-1 0 0,0 0 0,0 0 1,0 0-1,-1 1 0,1 0 0,-1 0 0,0 0 0,0 1 0,6 7 1,-7-6-2,0 0 0,0 0 1,0 0-1,0 0 0,-1 0 1,0 1-1,0-1 0,-1 1 1,0 0-1,0-1 0,-1 1 1,1 0-1,-1-1 1,-1 1-1,1 0 0,-1-1 1,-1 1-1,1 0 0,-5 11 1,2-8 10,0 0 0,0-1 0,0 0 1,-2 0-1,1 0 0,-1-1 0,0 1 0,-1-1 1,0-1-1,0 1 0,0-1 0,-12 8 1,-3-1 55,0 0 1,-29 12 0,42-22-27,0 0 0,0-1-1,0 0 1,-1-1 0,1 0 0,-1-1 0,1 0 0,-1 0-1,-12-1 1,4-1 326,6 1-4602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7024,'0'0'5478,"11"-5"-4914,33-13 182,84-20-1,61-4 286,-62 16-514,381-66 1042,-446 82-1385,159-17 514,-171 24-362,-1 2 0,70 8 1,-108-6-206,16 2 97,-26-3-204,-1 0-1,1 0 1,-1 0-1,1 0 1,0 0-1,-1 0 1,1 1 0,-1-1-1,1 0 1,0 0-1,-1 1 1,1-1-1,-1 0 1,1 1 0,-1-1-1,1 1 1,-1-1-1,0 1 1,1-1-1,-1 1 1,1-1 0,-1 1-1,0-1 1,1 1-1,-1-1 1,0 1-1,0 0 1,0-1 0,1 1-1,-1 0 1,0 0-30,0 0 1,-1 0 0,1 0-1,0 0 1,-1 0 0,1-1-1,0 1 1,-1 0 0,1 0-1,-1 0 1,1-1-1,-1 1 1,0 0 0,1 0-1,-1-1 1,-1 2 0,-2 1-2687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576 110 6632,'0'0'4264,"0"-10"-3810,2-33-3,-2 41-394,0 0 0,0 0 0,0 1 0,0-1 0,-1 0 0,1 0 1,-1 1-1,1-1 0,-1 0 0,1 1 0,-1-1 0,0 0 0,0 1 0,0-1 0,0 1 0,0-1 0,0 1 1,-1 0-1,1 0 0,0-1 0,-1 1 0,1 0 0,-1 0 0,-2-1 0,-1 0 58,0 0-1,0 0 1,0 0-1,0 1 1,-10-1-1,8 1 12,-15-2 144,0 1 0,0 2 0,-1 0-1,1 1 1,0 1 0,-33 8 0,37-5-3,-1 1-1,1 1 1,0 1 0,1 0-1,0 1 1,0 1 0,1 1-1,-26 21 1,23-15 124,1 1 0,1 0-1,0 1 1,1 1 0,1 1 0,-13 25 0,26-42-348,1-1 1,0 1-1,0 0 1,0-1-1,1 1 1,-1 0-1,1 0 1,0-1-1,0 1 1,0 0-1,1 0 1,-1 0-1,1-1 1,0 1-1,0 0 0,0-1 1,0 1-1,1-1 1,0 1-1,-1-1 1,1 0-1,0 0 1,1 1-1,4 4 1,-1-1-4,1-1-1,0 1 1,1-1 0,-1 0 0,1-1 0,0 0 0,17 8-1,2-2 38,36 9 0,-37-12-21,44 18 1,-33-7 20,75 23 1,-85-34-50,-10-2-6,1-1-1,0-1 1,-1 0 0,2-1 0,19 0-1,-36-4-44,-1 1-1,1 0 0,-1-1 1,1 1-1,-1-1 0,0 0 0,1 1 1,-1-1-1,0 0 0,1 0 1,-1 0-1,0 0 0,0 0 1,0 0-1,0 0 0,0-1 1,0 1-1,0 0 0,0 0 0,0-1 1,-1 1-1,2-2 0,9-30-3968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7528,'0'0'6729,"10"4"-6232,-9-3-486,7 2 93,0 0 1,1 0 0,-1-1-1,0 0 1,1-1-1,0 0 1,-1 0 0,16-1-1,258-18 2175,-260 18-2027,0 1-1,0 1 1,0 0 0,0 2 0,25 8-1,-34-9-75,-12-3-155,1 1 0,-1-1 1,1 0-1,0 1 0,-1 0 0,1-1 0,-1 1 0,1 0 0,-1 0 0,1 0 0,-1 0 0,0 0 0,0 0 1,1 0-1,0 1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8744,'0'0'790,"-4"14"-460,1-6-280,-19 68 492,20-65-259,0 1-1,0 0 1,1-1-1,0 1 1,3 22 0,-2-33-218,0 1 1,0 0 0,1-1 0,-1 1 0,1-1 0,0 1 0,-1 0 0,1-1-1,0 0 1,0 1 0,0-1 0,0 1 0,0-1 0,0 0 0,0 0 0,0 0-1,1 0 1,-1 0 0,0 0 0,2 1 0,0-1 28,0 1-1,0-1 1,1 0 0,-1 0 0,0 0-1,0-1 1,1 1 0,-1-1 0,6 0-1,-2 0 24,-1-1 0,1 0 0,-1 0-1,1 0 1,-1-1 0,0 0 0,0 0 0,0 0-1,0-1 1,7-4 0,-8 3-17,1 0 0,-1-1 0,0 0 0,0 0-1,0 0 1,-1 0 0,1-1 0,-1 0 0,3-7 0,-5 10-50,-1 0 0,1 0 0,-1-1 0,0 1 1,0-1-1,0 1 0,-1-1 0,1 1 0,-1-1 0,0 1 0,0-1 0,0 0 0,0 1 0,-1-1 1,1 1-1,-1-1 0,0 1 0,0-1 0,-3-5 0,3 6-13,0 1-1,-1 0 0,1 0 1,-1 0-1,1 1 1,-1-1-1,0 0 0,0 0 1,1 1-1,-1-1 1,0 1-1,0 0 0,-1-1 1,1 1-1,0 0 1,0 0-1,-1 1 0,1-1 1,0 0-1,-1 1 1,1-1-1,0 1 0,-1 0 1,1 0-1,-1 0 1,1 0-1,-1 0 0,-2 1 1,-6 1 48,-1 1 1,0 0-1,1 1 1,-15 6-1,16-6-88,-4-1-2645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6520,'0'0'8934,"3"10"-8387,90 274 3042,-86-267-3291,-1 1-1,-1 0 1,-1 0 0,-1 0 0,0 0-1,0 30 1,-3-43-250,0 3 101,0 0 0,0 0 0,-1 0 0,0 0-1,-3 10 1,4-18-121,0 1-1,0-1 1,0 1-1,0-1 0,0 1 1,-1-1-1,1 1 1,0-1-1,0 1 0,-1-1 1,1 1-1,0-1 1,0 1-1,-1-1 0,1 1 1,-1-1-1,1 0 1,0 1-1,-1-1 1,1 0-1,-1 1 0,1-1 1,-1 0-1,1 1 1,-1-1-1,0 0-14,1-1 1,-1 1-1,1 0 1,-1-1-1,1 1 1,-1 0-1,1-1 1,-1 1-1,1-1 0,-1 1 1,1-1-1,0 1 1,-1-1-1,1 1 1,0-1-1,-1 0 0,1 1 1,0-2-1,-12-40-27,9 32 90,-66-289 416,65 246-330,1 12-46,2 29-53,0 1 0,1 0 0,0-1-1,1 1 1,2-15 0,-2 21-23,0-1 1,0 1-1,1 0 0,0 0 1,0 0-1,0-1 0,1 2 1,-1-1-1,1 0 1,0 0-1,1 1 0,5-7 1,-4 7-13,-1 1 0,1-1 1,0 1-1,1 0 0,-1 0 0,1 1 1,-1-1-1,1 1 0,0 0 1,0 1-1,-1-1 0,1 1 1,0 1-1,1-1 0,-1 1 1,0 0-1,0 0 0,0 1 1,0-1-1,7 3 0,-2 1 4,0 1 0,-1 1-1,0-1 1,0 1 0,-1 1-1,1 0 1,-1 0 0,-1 1-1,1 0 1,-2 1 0,8 9-1,-10-12-4,-1 0 0,0 1 0,0-1 0,-1 1 0,0 0 0,0 0-1,0 0 1,-1 0 0,0 1 0,-1-1 0,0 1 0,0-1 0,0 1 0,-1-1 0,0 1-1,0-1 1,-3 14 0,0-9 20,-1 0 0,0-1 0,-1 0 0,0 0-1,0 0 1,-1-1 0,-15 20 0,-3-1 316,-33 31 0,51-54-279,2-2 191,8-5-36,6-2-231,19-3 10,1 1 1,0 1 0,0 2-1,44 2 1,-66 0-24,1 2-1,-1-1 1,0 1-1,0 0 1,0 1-1,0 0 1,-1 0-1,1 0 1,-1 1-1,0 0 1,0 1-1,0 0 1,0 0-1,-1 0 1,0 1-1,0 0 0,-1 0 1,1 0-1,-1 1 1,-1 0-1,1 0 1,5 13-1,-8-17 5,-1-1-1,0 0 1,-1 1-1,1-1 1,0 1-1,-1-1 0,1 1 1,-1-1-1,0 1 1,0-1-1,0 1 1,0-1-1,0 1 0,0-1 1,-1 1-1,0-1 1,1 1-1,-1-1 0,-2 4 1,1-2-1,0-1 0,0 0 0,-1 0 0,0 1 0,1-2-1,-1 1 1,0 0 0,0-1 0,-1 1 0,1-1 0,-5 3 0,-2 0 20,-1-1 0,1 0 0,-1 0 0,0-1 0,0 0 0,0-1 0,-21 2 0,8-5 50,1-1-1,0-1 0,0-1 1,1-1-1,-31-11 1,-25-5 21,71 20-150,-1 0 0,0 0 1,-13 1-1,19 0-2,1-1 0,0 1 0,-1 0 0,1 0 0,0 1 1,-1-1-1,1 0 0,-1 0 0,1 1 0,0-1 0,0 1 0,-1-1 0,1 1 0,0-1 1,0 1-1,-1 0 0,1 0 0,0-1 0,0 1 0,0 0 0,0 0 0,0 0 0,0 0 1,0 0-1,1 1 0,-1-1 0,0 0 0,0 2 0,3 4-1251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3:5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8032,'0'0'10126,"10"1"-9717,12 0-37,-1-2 0,23-2-1,-43 3-368,10-2 260,0 1 1,0 0-1,18 2 0,-26-1-191,-1 0-1,1 0 0,-1 1 0,1-1 0,-1 1 1,1 0-1,-1 0 0,0 0 0,1 0 0,-1 0 1,0 0-1,0 0 0,0 1 0,0-1 1,0 1-1,0 0 0,0-1 0,0 1 0,-1 0 1,1 0-1,-1 0 0,1 0 0,0 3 0,-1 0 7,0 1 0,0-1 0,-1 0 1,0 1-1,0-1 0,0 1 0,-1-1 0,0 1 0,0-1 0,0 0 0,-1 1 0,-2 6 0,-1 1 27,0 0 1,-1 0-1,0 0 1,-1 0-1,-1-1 1,0 0-1,0-1 0,-1 0 1,-1 0-1,1-1 1,-17 12-1,17-12 343,12-5-184,21-2-69,-17-3-172,36 1 122,0-2 1,-1-1 0,52-10-1,-86 9-234,0 1 1,0-1-1,0 0 0,12-8 0,0 0-3733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07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0 802 6016,'0'0'7001,"13"-2"-6610,-5 1-327,-2 0-17,0 1 1,0-1-1,0-1 1,0 1-1,0-1 1,0 0-1,0-1 1,-1 1-1,1-1 1,-1 0-1,0 0 1,0-1-1,7-5 1,7-12 228,0-1 0,-2-1 1,0 0-1,-2-1 0,22-45 0,-12 11 396,27-90-1,-27 79 159,2 2 1,48-87 0,-38 102 519,-37 51-1340,0 1-1,0 0 0,0 0 1,0 0-1,0-1 0,0 1 1,0 0-1,0 0 1,1 0-1,-1-1 0,0 1 1,0 0-1,0 0 0,0 0 1,1 0-1,-1-1 0,0 1 1,0 0-1,0 0 0,1 0 1,-1 0-1,0 0 1,0 0-1,0 0 0,1 0 1,-1 0-1,0 0 0,0 0 1,1 0-1,-1-1 0,0 2 1,0-1-1,1 0 0,-1 0 1,0 0-1,0 0 1,0 0-1,1 0 0,-1 0 1,0 0-1,0 0 0,1 0 1,-1 0-1,0 1 0,8 11 195,3 21-16,-11-32-181,14 59 124,-3 1-1,-2 0 1,-3 0-1,-3 1 1,-5 82-1,1-128-96,-1-1 0,0 1 0,-1-1 0,-1 0 0,-1 0 0,0 0 0,-8 16 0,12-27-15,-1 0 0,0-1 0,0 1 0,-1-1 0,1 0 0,-1 0 0,1 0 0,-1 0 0,0 0 0,0 0 0,-1-1 0,1 1 0,0-1 0,-1 0 0,1 0 0,-1 0 0,0-1 0,0 1 0,0-1 0,1 0 0,-1 0 0,0 0 0,0-1 0,-1 1 0,1-1 0,0 0 0,0 0 0,0 0 0,0-1 0,0 0 0,0 1 0,-5-3 0,5 2 18,0-1 1,0 0-1,0 0 1,0 0-1,0 0 1,1-1 0,-1 1-1,-5-6 1,7 6-16,0 0 1,0 0 0,0 0 0,1 0 0,-1 0-1,1 0 1,-1-1 0,1 1 0,0-1 0,0 1-1,0-1 1,0 1 0,0-1 0,1 1-1,-1-6 1,1 7-19,0 1 0,0-1-1,0 0 1,0 0 0,0 1-1,0-1 1,0 0 0,1 1 0,-1-1-1,0 1 1,1-1 0,-1 0-1,0 1 1,1-1 0,-1 1-1,1-1 1,-1 1 0,1-1 0,-1 1-1,1-1 1,-1 1 0,1-1-1,-1 1 1,1 0 0,-1-1-1,1 1 1,0 0 0,-1 0 0,1-1-1,0 1 1,-1 0 0,1 0-1,0 0 1,-1 0 0,1 0 0,0 0-1,0 0 1,30 4 23,-28-4-21,26 6-10,1-2 0,0-1 0,30-1 0,-43-3-3,-1 0 1,0-1-1,1 0 0,-1-2 0,0 0 0,0 0 0,18-9 0,56-29 0,-88 41 9,-1 0-1,1 1 0,-1-1 1,1 1-1,-1-1 0,1 1 1,0-1-1,-1 1 1,1 0-1,0 0 0,-1 0 1,1 0-1,0 0 0,-1 0 1,1 1-1,0-1 1,-1 1-1,1-1 0,0 1 1,-1-1-1,1 1 0,-1 0 1,1 0-1,-1-1 0,0 1 1,1 0-1,-1 0 1,0 1-1,0-1 0,0 0 1,1 0-1,-1 1 0,-1-1 1,1 0-1,0 1 0,0-1 1,0 1-1,-1-1 1,1 1-1,-1 0 0,1-1 1,0 3-1,2 8 14,-1 0 1,0 0-1,-1 0 0,0 18 0,-1-29-14,-20 395 134,13-335 4,5-55-51,0-6-6,-2-31 18,3-23 39,11-100 1,23-55 156,-24 162-212,3 0-1,1 1 1,3 0 0,1 1 0,3 1 0,46-76 0,-59 108-58,1 1 0,1-1 0,0 2 0,17-17 1,-24 25-21,0-1-1,1 1 1,0 0 0,-1 0 0,1 1 0,0-1 0,0 0-1,0 1 1,0 0 0,0 0 0,0 0 0,0 0-1,0 0 1,1 0 0,-1 1 0,0 0 0,0 0 0,1-1-1,-1 2 1,0-1 0,1 0 0,-1 1 0,0 0 0,0-1-1,6 4 1,-2-1 1,-1 1 0,1 0 0,-1 1 0,0-1 0,-1 1 1,1 0-1,-1 1 0,0-1 0,0 1 0,-1 0 0,0 0 0,0 1 0,4 8 0,2 8-6,-1 1 1,10 40-1,-17-56 2,0 0-1,-1 0 1,0 0 0,0 0 0,-1 1 0,0-1-1,-1 0 1,0 0 0,0 0 0,0 0 0,-1 0-1,-1 0 1,1 0 0,-5 8 0,5-12 5,0 0-1,0 0 1,-1-1 0,1 1 0,-1 0 0,0-1-1,0 1 1,-1-1 0,1 0 0,-1 0-1,0-1 1,1 1 0,-1-1 0,0 1 0,0-1-1,-1 0 1,1-1 0,0 1 0,-1-1-1,1 0 1,-1 0 0,1 0 0,-1-1 0,1 1-1,-1-1 1,-5-1 0,-33-8 152,36 7-120,0 0 0,-1 0-1,1 1 1,-9-1 0,15 4-24,6 1-11,7 3-5,9 0-16,0-1-1,0-1 1,0-1 0,0-1-1,28 0 1,-16-3 7,-1-1 1,58-12-1,-62 7 2,-1-1 1,0-1-1,0-2 0,-1 0 1,-1-2-1,0-1 0,-1-1 1,25-19-1,-39 26 2,-1 0 1,0-1 0,0 0-1,-1 0 1,11-18 0,-16 23 7,0 0 1,-1-1 0,0 1 0,0-1 0,0 0 0,0 0-1,-1 0 1,0 0 0,0 0 0,0 0 0,0 0-1,-1 0 1,0 0 0,0 0 0,-1 0 0,0-7 0,0 10-2,1 1 1,0-1 0,-1 1-1,1 0 1,-1-1 0,1 1 0,-1 0-1,1-1 1,-1 1 0,0 0-1,0 0 1,0-1 0,0 1 0,0 0-1,0 0 1,0 0 0,0 0-1,0 0 1,-1 1 0,1-1 0,0 0-1,0 0 1,-1 1 0,-1-1-1,1 0 2,-1 1-1,0 0 0,0 0 0,1 0 1,-1 0-1,0 0 0,0 0 0,1 1 1,-1 0-1,0-1 0,1 1 0,-4 1 1,-2 2-1,-1 0 1,1 1 0,0 0-1,0 0 1,1 1 0,-13 11 0,17-14-4,-1 1 1,1 0-1,0 0 1,0 0-1,1 0 1,-1 0-1,1 0 1,0 1-1,0-1 1,0 1-1,1 0 1,-1-1-1,1 1 1,0 0-1,1 0 1,-1 0-1,1 7 1,1-6-5,0 0 1,0-1-1,1 1 1,-1-1-1,1 1 1,0-1-1,1 0 1,0 1-1,-1-1 1,2 0-1,-1-1 1,0 1-1,6 4 1,-2-1-2,1-1 0,0 0 1,0 0-1,1-1 0,0 0 1,0 0-1,0-1 0,1-1 1,0 1-1,0-1 0,0-1 1,0 0-1,1-1 0,-1 0 1,20 2-1,-19-5 8,1 0 0,-1-1 0,1 0 0,-1 0 1,0-1-1,0-1 0,0 0 0,0 0 0,-1-1 0,0-1 0,0 0 1,0 0-1,-1-1 0,9-7 0,-4 2 15,-2 0 1,1-1-1,-2-1 0,0 0 1,0 0-1,-1-1 0,-1 0 1,11-26-1,-20 40-13,1 0 0,0 0 0,-1 0 0,1-1-1,-1 1 1,0 0 0,1-1 0,-1 1 0,0 0 0,0-1 0,0 1 0,0 0 0,0-1 0,0 1 0,-1-2 0,1 3-3,0 0-1,0-1 1,0 1 0,-1 0 0,1-1 0,0 1 0,-1 0 0,1-1-1,0 1 1,-1 0 0,1 0 0,0-1 0,-1 1 0,1 0 0,-1 0-1,1 0 1,0 0 0,-1 0 0,1-1 0,-1 1 0,1 0 0,0 0-1,-1 0 1,1 0 0,-1 0 0,1 0 0,-1 0 0,1 0 0,-1 1-1,-2 0 4,-1 0-1,1 0 0,0 0 0,0 1 0,0-1 0,0 1 0,0 0 0,0 0 1,1 0-1,-5 4 0,-2 3 1,0 1 1,-14 20-1,21-28-5,1 0 0,-1 0 1,1 0-1,0 0 0,-1 0 0,1 1 0,0-1 1,1 1-1,-1-1 0,0 0 0,1 1 1,-1-1-1,1 1 0,0-1 0,0 1 0,0-1 1,0 1-1,0-1 0,1 1 0,-1-1 1,1 1-1,-1-1 0,2 4 0,0-4-3,-1 0 0,1-1 0,0 1 0,0 0 0,-1-1-1,1 0 1,0 1 0,0-1 0,1 0 0,-1 0 0,0 0 0,0 0-1,0 0 1,1 0 0,-1-1 0,0 1 0,1-1 0,2 0 0,46 1-21,-47-1 22,26-3 0,-1 0 0,1-3 0,-1 0 0,37-14 0,111-51-9,-131 51-8,0-1 12,-86 70 71,23-31-54,2-2 9,-20 26 0,32-38-17,0 1-1,0-1 1,0 1-1,1 0 1,-1-1 0,2 1-1,-1 0 1,0 0-1,1 0 1,0 1-1,-1 8 1,2-12-3,0 0 0,0 0-1,0 0 1,0 0 0,1 0 0,-1 0 0,1 0 0,-1 0 0,1 0 0,0 0 0,0-1-1,0 1 1,0 0 0,0-1 0,0 1 0,0 0 0,0-1 0,1 1 0,-1-1 0,1 0-1,-1 0 1,1 1 0,-1-1 0,1 0 0,0 0 0,0 0 0,-1-1 0,1 1-1,0 0 1,0-1 0,0 1 0,0-1 0,3 1 0,-1-1 3,0 1-1,0-1 1,0 0-1,0-1 1,0 1 0,0-1-1,0 1 1,0-1 0,0-1-1,0 1 1,0 0-1,0-1 1,-1 0 0,1 0-1,6-4 1,2-5 5,-1 0 0,-1-1 0,0 0 1,0-1-1,-1 0 0,-1 0 0,0-1 0,-1 0 0,0 0 1,-1 0-1,-1-1 0,0 0 0,4-27 0,-1-5 51,-3 0-1,-1 0 1,-4-62-1,-1 93-7,0 1 0,-1-1-1,-6-26 1,8 42-49,0 0 0,0-1-1,0 1 1,0 0 0,0-1 0,0 1-1,0-1 1,0 1 0,0 0-1,0-1 1,-1 1 0,1 0 0,0-1-1,0 1 1,0 0 0,-1-1 0,1 1-1,0 0 1,0 0 0,-1-1-1,1 1 1,0 0 0,-1 0 0,1-1-1,0 1 1,-1 0 0,1 0 0,0 0-1,-1 0 1,1-1 0,0 1 0,-1 0-1,1 0 1,-1 0 0,1 0-1,-1 0 1,-11 12 22,-5 22-1,12-15-22,2-1 0,0 1 0,1 0 0,0 0 0,2 0 0,2 24 0,-1-12 0,2 28 16,3 0 1,2-1-1,29 105 0,-25-125-175,25 51 0,-35-84 93,5 7-481,-4-8-2804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08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209 803 8336,'0'0'4137,"-11"0"-3630,1 0-364,3-1-40,0 1 1,0 0-1,1 1 0,-1 0 1,0 0-1,1 0 0,-1 1 1,-9 3-1,6-1 121,-5 2 347,-27 13 0,38-16-364,-1-1-1,1 1 1,0 0 0,0 1-1,0-1 1,1 1 0,-1-1 0,1 1-1,0 0 1,-4 7 0,5-8-127,1-1 0,1 1 0,-1 0 0,0 0 1,1 0-1,-1 0 0,1 0 0,0 0 0,0 0 0,0 0 0,1 0 1,-1 0-1,1 0 0,-1 0 0,1 0 0,0-1 0,0 1 0,0 0 1,1 0-1,-1-1 0,1 1 0,-1-1 0,1 1 0,3 3 0,-1 0 0,1-1-1,0 1 0,1-1 0,-1 0 0,1 0 0,0 0 0,1-1 1,9 6-1,-14-9-58,0 0 1,-1-1 0,1 1-1,-1-1 1,1 1-1,0-1 1,-1 1 0,1-1-1,0 0 1,0 0 0,-1 0-1,1 0 1,0 0-1,0 0 1,-1 0 0,1-1-1,0 1 1,-1-1 0,1 1-1,0-1 1,2-1-1,-2 0 5,0 0-1,1 0 0,-1 0 0,0 0 0,0 0 0,0-1 0,0 1 0,-1-1 0,1 1 0,-1-1 0,2-4 0,1-4 40,0 0-1,-1 0 0,0-1 1,-1 1-1,1-18 0,-1-47 137,4-45 60,4-13 11,6-56 118,-11 154-284,2 1 0,1 0 0,16-41 0,40-86 470,-63 159-546,0 0 0,1 1-1,-1-1 1,0 0 0,1 1-1,-1-1 1,1 1 0,2-3-1,-3 5-20,-1 0 0,1-1 0,0 1-1,-1 0 1,1-1 0,-1 1-1,1 0 1,0 0 0,-1-1 0,1 1-1,0 0 1,-1 0 0,1 0-1,0 0 1,-1 0 0,1 0-1,0 0 1,-1 0 0,1 0 0,0 1-1,-1-1 1,1 0 0,-1 0-1,1 0 1,0 1 0,-1-1-1,1 0 1,-1 1 0,1-1 0,-1 1-1,1-1 1,-1 1 0,1-1-1,-1 0 1,1 1 0,-1 0-1,0-1 1,1 1 0,-1-1 0,1 1-1,4 7 22,0 0 1,0 0-1,-1 0 0,0 1 0,0-1 1,-1 1-1,0 0 0,2 12 0,4 22 36,-1 0-1,-3 0 0,-2 0 1,-2 52-1,-20 179 162,-73 321 199,86-564-378,-1-2 0,-2 1 0,-1-1-1,-2-1 1,0 0 0,-26 41 0,38-67-37,-1 0 1,0-1-1,0 1 0,-1-1 1,1 1-1,0-1 0,0 1 1,-1-1-1,1 0 0,-1 1 1,1-1-1,-1 0 1,1 0-1,-1 0 0,0-1 1,0 1-1,1 0 0,-4 0 1,3-1-3,1 0 0,-1-1 1,1 0-1,0 1 0,-1-1 1,1 0-1,0 1 0,0-1 1,-1 0-1,1 0 0,0 0 1,0 0-1,0 0 0,0 0 1,0-1-1,0 1 0,0 0 1,1 0-1,-1-1 1,0 1-1,1-1 0,-1 1 1,1 0-1,-1-2 0,-4-12 50,0 0 0,1 0 0,0 0-1,2 0 1,0 0 0,0-1 0,1-15 0,2-5 132,11-68 0,-11 92-145,2 0 0,0 1-1,0 0 1,1-1 0,1 1-1,0 0 1,0 1 0,1 0-1,1-1 1,-1 2 0,11-12-1,-6 10 15,1 0-1,0 0 0,0 2 1,1-1-1,1 2 0,-1 0 1,29-12-1,-15 9 32,1 1 0,-1 2-1,58-10 1,-65 15-135,1 1 0,0 0 0,0 2 0,0 1 0,0 1 0,28 5 0,-43-5-33,1 0 1,-1 1 0,0 0 0,0 0-1,0 0 1,0 0 0,0 1-1,7 7 1,6 6-3645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1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1477 6328,'0'0'4864,"13"-11"-4504,16-16-80,-1-1 1,-1-1 0,37-53-1,-24 14 500,47-107-1,15-80 1020,-79 187-1136,-4-1 1,-2 0 0,-4-1 0,8-124 0,-20 151 159,-7-53 0,6 91-707,0 4-92,0 1 0,0-1 0,0 0 1,0 0-1,0 1 0,0-1 0,0 0 1,0 1-1,-1-1 0,1 0 0,0 1 0,0-1 1,0 0-1,-1 1 0,1-1 0,0 1 1,-1-1-1,1 1 0,-1-1 0,1 0 1,-1 1-1,1-1 0,-1 1 0,0-1 0,1 1-4,-1 0-1,0 0 1,1 1-1,-1-1 1,1 0-1,-1 0 1,0 0-1,1 1 1,-1-1-1,1 0 0,-1 1 1,1-1-1,-1 1 1,1-1-1,-1 0 1,1 1-1,-1-1 1,1 1-1,0-1 1,-1 1-1,-20 34 305,11-10-232,0 1 0,2 0 0,1 1 0,-4 28-1,-6 112 157,16 142 20,6-242-175,3 0 0,26 103 0,-30-155-59,0-1 0,1 1 1,12 22-1,-15-34-25,-1 0-1,1 0 1,-1 0-1,1-1 1,0 1-1,0 0 1,0-1-1,0 0 1,1 1-1,-1-1 1,1 0-1,-1 0 1,1-1 0,0 1-1,0 0 1,0-1-1,-1 0 1,1 0-1,1 0 1,-1 0-1,0 0 1,0 0-1,0-1 1,4 1-1,-4-2 0,0 1 1,-1-1-1,1 1 0,-1-1 0,1 0 0,-1 0 0,1 0 0,-1-1 0,0 1 0,1 0 1,-1-1-1,0 0 0,4-3 0,23-29 76,-20 22-55,16-20 78,-2-1 0,-1-1 0,-2-2-1,-1 0 1,21-59 0,-35 82-93,7-20 297,-12 33-308,0 0 0,0 0 0,0 0 0,0 0 1,0 0-1,1 0 0,-1 0 0,0 0 0,0 0 0,0 0 0,0 0 0,0 0 0,0 0 0,0 0 1,0 1-1,0-1 0,0 0 0,0 0 0,0 0 0,1 0 0,-1 0 0,0 0 0,0 0 0,0-1 1,0 1-1,0 0 0,0 0 0,0 0 0,0 0 0,0 0 0,0 0 0,0 0 0,0 0 0,1 0 0,-1 0 1,0 0-1,0 0 0,0 0 0,0 0 0,0 0 0,0 0 0,0 0 0,0 0 0,0 0 0,0 0 1,0-1-1,0 1 0,0 0 0,0 0 0,0 0 0,0 0 0,0 0 0,0 0 0,0 0 0,0 0 0,0 0 1,0-1-1,-1 20 106,-1 1-70,0 0 0,1 0 1,2 0-1,0 0 1,1 0-1,1 0 1,7 26-1,-8-37-28,1 1 1,1-1-1,0 0 0,0 0 1,1 0-1,0 0 0,0-1 1,1 0-1,0 0 0,0 0 1,1-1-1,0 0 0,1 0 1,-1-1-1,1 0 0,14 8 1,-16-11-8,0-1 1,0 0 0,1 0 0,-1 0 0,1-1-1,-1 0 1,1 0 0,-1 0 0,1-1-1,-1 0 1,1-1 0,-1 1 0,1-1 0,-1 0-1,12-4 1,1-2 17,0 0 1,0-2-1,31-18 0,-13 3 44,-2-3 1,0 0-1,45-48 1,-60 55-30,14-16 51,-1-3 0,-3 0 0,37-61 0,-67 99-84,1 0 1,0 0 0,-1 0 0,1 0-1,-1 0 1,1 0 0,-1 0 0,0 0 0,1 0-1,-1 0 1,0 0 0,0 0 0,1 0 0,-1 0-1,0 0 1,0 0 0,0 0 0,-1 0 0,1-1-1,0 1 1,-1-2 0,1 3-2,-1-1 0,1 1-1,-1 0 1,0-1 0,1 1 0,-1 0-1,0-1 1,1 1 0,-1 0 0,0 0 0,1 0-1,-1-1 1,0 1 0,1 0 0,-1 0-1,0 0 1,0 0 0,1 0 0,-1 0 0,0 1-1,1-1 1,-1 0 0,0 0 0,0 0-1,1 1 1,-1-1 0,1 0 0,-1 1 0,0-1-1,1 0 1,-1 1 0,1-1 0,-2 2-1,-15 11 19,0 0 0,1 2 0,1 0 0,0 0 0,-19 27 0,17-20-7,-1-2-1,2 2 0,0 0-1,1 1 1,-18 40-1,32-62-11,0 1-1,0-1 0,1 0 1,-1 1-1,1-1 1,-1 1-1,1-1 0,0 1 1,-1-1-1,1 1 1,0-1-1,0 1 0,0-1 1,0 1-1,0-1 1,0 1-1,1-1 0,-1 1 1,0-1-1,1 1 1,-1-1-1,1 1 0,0-1 1,-1 0-1,1 1 1,0-1-1,0 0 0,0 0 1,0 0-1,0 1 1,0-1-1,0 0 0,0 0 1,0 0-1,1-1 1,-1 1-1,0 0 0,1 0 1,-1-1-1,0 1 1,1-1-1,-1 1 0,1-1 1,-1 1-1,1-1 1,-1 0-1,1 0 0,-1 0 1,4 0-1,0 0 2,1 0-1,-1 0 1,1-1-1,0 0 1,-1 0 0,0 0-1,1-1 1,-1 0-1,0 0 1,0 0-1,0-1 1,0 1 0,0-1-1,0 0 1,-1-1-1,8-6 1,5-7 11,-1 0 1,24-34-1,-25 32-8,3-9 68,-18 36-18,-8 54 17,-28 168 26,27-191-93,-1 0 1,-2-1-1,-31 66 1,37-90-1,-14 24 35,18-35-31,1-1 0,-1 0 1,1 0-1,-1 1 0,0-1 0,0 0 0,0-1 0,0 1 1,0 0-1,-1-1 0,1 1 0,-3 1 0,4-3-6,1 0 1,-1 0-1,0 0 0,0 0 0,1 0 0,-1 0 1,0 0-1,1 0 0,-1 0 0,0 0 0,1 0 1,-1 0-1,0 0 0,1-1 0,-1 1 0,0 0 1,1 0-1,-1-1 0,1 1 0,-1 0 1,1-1-1,-1 1 0,0-1 0,1 1 0,-1-1 1,1 1-1,0-1 0,-1 1 0,1-1 0,-1 1 1,1-1-1,0 0 0,0 1 0,-1-1 0,1 0 1,0 1-1,0-1 0,-1-1 0,0-1 10,1 0-1,-1-1 1,0 1 0,1 0-1,0-1 1,0-5-1,1-4 12,1 0-1,1 0 0,0 0 0,1 1 0,0-1 0,1 1 0,0 0 0,1 0 0,10-15 0,-5 12-8,0 0-1,1 1 1,1 1-1,0 0 1,1 0-1,18-12 0,253-161 24,-255 167-33,0-1 1,-1-1 0,-1-2-1,-2-1 1,0-1-1,-1-1 1,-2-1-1,-1-2 1,-1 0 0,25-46-1,-12 9 7,-3-1 0,-3-1 0,30-111 0,-28 68 108,-30 111-118,0 0-1,0 0 1,0 0-1,0 0 1,0 0 0,0 0-1,0 0 1,0 0-1,0 0 1,0-1-1,0 1 1,0 0 0,0 0-1,-1 0 1,1 0-1,0 0 1,0 0-1,0 0 1,0 0-1,0 0 1,0 0 0,0 0-1,0 0 1,0 0-1,0 0 1,0 0-1,0 0 1,0 0 0,0 0-1,0 0 1,0-1-1,0 1 1,0 0-1,0 0 1,0 0 0,0 0-1,0 0 1,0 0-1,0 0 1,0 0-1,0 0 1,0 0 0,0 0-1,0 0 1,-6 10 13,-8 17-14,-8 34 2,-24 112 1,33-117 21,3-14-8,-21 105 46,30-137-51,1 0-1,1 0 1,-1 0 0,2 0 0,-1 0 0,2 0 0,-1-1-1,1 1 1,6 11 0,7 29 23,-1 15-30,-13-57 56,-1-5 11,0-5-4,8-19-9,35-59 74,-32 55-92,0 0 0,2 1 0,1 1-1,1 0 1,35-37 0,-42 50-40,-5 6-8,1-1 0,-1 1 0,0 0 0,9-5 1,-12 8 5,-1 1 0,1-1 1,0 1-1,-1 0 0,1-1 1,0 1-1,0 0 1,-1-1-1,1 1 0,0 0 1,0 0-1,0 0 0,-1 0 1,1 0-1,0 0 1,0 0-1,-1 0 0,1 0 1,0 0-1,0 0 0,0 1 1,-1-1-1,1 0 1,0 0-1,0 1 0,-1-1 1,1 1-1,0-1 1,-1 1-1,1-1 0,-1 1 1,1-1-1,0 1 0,-1-1 1,1 1-1,-1 0 1,0-1-1,1 1 0,-1 0 1,1 1-1,5 10 1,-1 0 0,7 24 0,-9-24 0,1-1 0,0 0 0,0-1 0,9 15 0,-1-3-11,-8-15 28,0 0-1,0 0 1,0 0 0,1-1-1,10 12 1,-13-17-10,-1 1 0,1-1 0,0 0 0,-1 0 0,1 0 0,0 0 0,0-1 0,-1 1 0,1 0 0,0-1-1,0 1 1,0-1 0,0 0 0,0 1 0,0-1 0,0 0 0,0 0 0,0 0 0,0-1 0,0 1 0,0 0 0,0-1 0,0 1 0,-1-1 0,1 0 0,0 1 0,0-1 0,0 0-1,1-2 1,14-7 21,-1-2-1,-1 0 0,0 0 1,-1-1-1,0-1 0,-1-1 0,0 0 1,-2 0-1,16-26 0,-2-4 19,-2-1 0,24-70 0,-25 50 15,26-130-1,-13-74 144,-34 268-200,-1 0-1,0 0 0,1 0 1,-1 0-1,0 0 0,0 0 1,-1 0-1,1 0 0,0 0 0,-1 0 1,0-1-1,1 3-2,-1 0 0,1 0 0,0 0 0,-1 0-1,1 0 1,-1 0 0,1 0 0,0 0 0,-1 1 0,1-1 0,0 0 0,-1 0-1,1 0 1,0 1 0,-1-1 0,1 0 0,0 1 0,0-1 0,-1 0-1,1 0 1,0 1 0,0-1 0,-1 0 0,1 1 0,0-1 0,0 1 0,0-1-1,0 0 1,0 1 0,-1 0 0,-18 47 18,3 9-48,3 1 0,2 0 0,3 0 1,-1 73-1,18 238-114,19-146-11,-15-137-283,-12-73 184,-5-11-318,-10-19-415,-82-154-2231,90 162 3039,-7-10-392,2 0 1,0 0-1,1-1 0,1-1 0,-10-32 1,18 50 515,1 1 1,0-1-1,-1 1 1,1-1 0,0 1-1,0-1 1,1 1-1,-1-1 1,0 1 0,1-1-1,0 1 1,-1-1-1,1 1 1,0 0-1,0-1 1,1 1 0,1-4-1,0 3 19,0-1 0,0 1 0,1 0 0,-1 0 0,1 0 0,-1 1 0,1-1 0,0 1 0,5-3 0,5 0 28,0 0 1,-1 1-1,1 0 1,1 1-1,17-2 1,-9 3 62,0 1-1,-1 0 1,1 2 0,39 6-1,-49-4-693,-1 0 0,-1 0 1,14 7-1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12456,'0'0'1192,"85"-12"-1088,-49 10-256,-6 2 8,-9-4-48,-5 0 16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1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12664,'0'0'1600,"26"-62"-1472,29 48-280,-21 10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2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566 241 7024,'0'0'4806,"-2"-11"-4250,-7-34 11,8 42-451,-1-1 1,1 1-1,-1-1 1,0 1-1,0 0 1,0 0-1,0-1 0,0 1 1,-1 1-1,1-1 1,-1 0-1,0 1 1,0-1-1,0 1 0,-4-3 1,-3-3 209,2 2-133,-20-18 767,-47-30 1,65 48-815,1 0-1,-2 1 1,1 0-1,-1 1 1,1 0-1,-1 1 1,0 0-1,0 1 1,-15-1-1,15 2-36,1 0 0,-1 1-1,0 1 1,1-1-1,-1 2 1,1 0-1,-1 0 1,1 0 0,0 2-1,-1-1 1,2 1-1,-1 1 1,0 0 0,1 0-1,0 0 1,0 2-1,1-1 1,0 1-1,0 0 1,0 0 0,1 1-1,-8 10 1,9-7-8,-1 0 1,2-1 0,0 2 0,0-1-1,1 1 1,0-1 0,1 1 0,0 0 0,1 0-1,1 0 1,-1 23 0,2-23-23,0 1 1,1-1-1,1 1 0,0-1 1,0 0-1,1 0 0,1 0 1,0 0-1,1 0 0,0-1 1,11 19-1,-7-20-29,-1 0-1,2 0 1,-1-1 0,1-1-1,1 1 1,-1-2 0,1 1 0,1-1-1,-1-1 1,1 0 0,1-1-1,-1 0 1,19 4 0,4 0 50,1-2 0,0-1 0,61 2 0,22-11 157,-102 2-199,1-2-1,-1 0 0,0-1 1,29-11-1,15-11 193,-5 2-630,-21 10-2793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3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 8640,'0'0'7640,"13"-7"-7145,8-4-194,2 1 0,-1 0 0,1 2 0,35-8-1,37 4 1066,0 4 0,104 5 0,-181 3-1113,2 3 238,-19-3-554,-1 0-1,0 0 1,0 0-1,1 1 1,-1-1 0,0 0-1,0 0 1,0 0-1,1 0 1,-1 0-1,0 1 1,0-1 0,0 0-1,0 0 1,0 0-1,1 1 1,-1-1-1,0 0 1,0 0 0,0 0-1,0 1 1,0-1-1,0 0 1,0 0-1,0 1 1,0-1 0,0 0-1,0 0 1,0 1-1,0-1 1,0 0-1,0 0 1,0 0 0,0 1-1,0-1 1,0 0-1,0 0 1,0 1-1,0-1 1,-1 0-1,1 0 1,0 0 0,0 1-1,0-1 1,0 0-1,0 0 1,-1 0-1,1 0 1,0 1 0,0-1-1,0 0 1,-1 0-1,1 0 1,0 0-1,0 0 1,0 0 0,-1 0-1,1 1 1,0-1-1,0 0 1,-1 0-1,1 0 1,0 0 0,-1 0-1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3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1 145 10656,'0'0'580,"18"-5"-295,77-19 143,82-23 913,28-17 1770,-203 63-3215,0 0 0,0 0 0,0 1-1,1-1 1,-1 1 0,0 0 0,0 0 0,0 0 0,0 0 0,0 0 0,0 0 0,0 0 0,1 1 0,3 1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5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5320,'0'0'6464,"-1"14"-5511,-5 67 850,5 115 1,21 96 1595,-19-276-2788,1 0-1,1 0 0,5 19 1,-7-32-374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5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0 309 9344,'0'0'2233,"10"-2"-1742,55-9 725,93-2 1,-84 8-862,691-82 2024,-684 76-2199,387-55 894,337-41 1599,-765 106-2384,-31 1-143,-1 0 0,1 0-1,0-1 1,-1 0 0,11-3 0,-152 26 583,5 20-1304,85-25-2407,43-17 2978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6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0 643 7528,'0'0'2136,"11"-6"-1447,-1 1-521,-1 1 115,1 0 0,-1-1 1,-1 0-1,1-1 0,-1 0 0,14-12 1,-8 3 739,1 0 0,23-18 0,-38 33-983,0-1 1,0 1 0,1 0-1,-1 0 1,0-1 0,0 1-1,1 0 1,-1 0 0,0 0-1,1 0 1,-1-1 0,0 1-1,1 0 1,-1 0-1,1 0 1,-1 0 0,0 0-1,1 0 1,-1 0 0,0 0-1,1 0 1,-1 0 0,0 0-1,1 0 1,-1 0-1,1 0 1,-1 0 0,0 0-1,1 0 1,-1 1 0,0-1-1,1 0 1,-1 0 0,0 0-1,1 1 1,-1-1-1,0 0 1,0 0 0,1 1-1,-1-1 1,0 1 0,7 16 517,-6-11-470,12 53 424,-2 1 0,4 84 0,-9-76-255,9 60 404,34 135 0,-45-244-591,12 51 367,2-2 0,42 100 0,-58-163-373,0-1 0,0 1 1,1 0-1,0-1 0,0 1 0,0-1 1,0 0-1,1 0 0,-1 0 0,1-1 0,6 6 1,-9-9-48,0 0 1,-1 0-1,1 0 0,0-1 1,0 1-1,-1 0 1,1 0-1,0 0 1,0 0-1,-1-1 0,1 1 1,0 0-1,0-1 1,-1 1-1,1-1 1,0 1-1,-1-1 1,1 1-1,-1-1 0,1 1 1,-1-1-1,1 1 1,-1-1-1,1 0 1,-1 1-1,1-2 1,12-22 135,-3-1-55,-2-1 1,0 0-1,5-40 1,5-88 140,-6 11-67,-6-1 0,-6 1 0,-29-216 0,12 233 1,14 106-138,3 18-22,-1-1 0,1 0 0,-1 1 1,1-1-1,0 0 0,0 1 0,0-1 1,1-5-1,0 7-10,-1 0 0,1-1 0,0 1-1,0 0 1,-1 0 0,1 0 0,0-1 0,0 1 0,0 0 0,1 0 0,-1 0 0,0 1 0,0-1 0,0 0-1,1 0 1,-1 1 0,0-1 0,1 0 0,-1 1 0,3-1 0,62-18 9,84-12-1,-63 14-6,765-139 98,-608 116-36,219-24 187,-327 61-72,-100 3-61,-35 0-115,0-1 1,0 1-1,-1 0 0,1 0 1,0 0-1,0 0 1,0 0-1,-1 0 1,1 0-1,0 0 1,0 0-1,-1 1 1,1-1-1,0 0 1,0 0-1,-1 1 1,1-1-1,0 0 1,-1 1-1,1-1 1,0 1-1,-1-1 1,1 1-1,-1-1 1,1 1-1,0-1 1,-1 1-1,0 0 1,1-1-1,-1 1 1,1 0-1,-1-1 1,0 1-1,1 0 1,-1 0-1,0-1 1,0 1-1,0 0 1,1 0-1,-1-1 1,0 1-1,0 0 1,0 0-1,0 0 1,0-1-1,-1 1 1,1 0-1,0 0 1,0 0-1,-2 3-490,1-1 1,0 0-1,-1 1 1,1-1-1,-1 0 0,0 0 1,0 0-1,-5 4 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7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78 6424,'0'0'7042,"-2"-11"-6550,-9-35-1,10 45-460,1-1 0,-1 1 0,0 0 0,0 0 0,0-1 1,0 1-1,-1 0 0,1 0 0,0 0 0,0 0 0,-1 0 0,1 0 0,0 0 0,-1 1 1,1-1-1,-1 1 0,1-1 0,-1 1 0,1-1 0,-1 1 0,0 0 0,1-1 0,-1 1 1,1 0-1,-1 0 0,0 0 0,-1 1 0,-3-1 91,-6-1 46,0 1-1,0 0 1,0 1 0,0 0-1,1 1 1,-1 1 0,0 0-1,1 0 1,0 1 0,0 0-1,0 1 1,0 1-1,1-1 1,0 2 0,0-1-1,0 1 1,1 1 0,0 0-1,1 0 1,0 1-1,-8 10 1,6-7 36,1 1 0,0 0-1,1 0 1,0 0 0,1 1 0,1 0 0,0 1-1,1-1 1,0 1 0,2 0 0,-1 0 0,-1 30-1,4-26-27,0-1 1,1 1-1,1-1 0,1 1 0,4 20 0,-3-31-104,0 1-1,0 0 0,0-1 1,1 0-1,0 1 1,1-1-1,-1-1 1,2 1-1,-1-1 0,1 0 1,0 0-1,11 9 1,-17-16-68,10 10 64,0-1 0,1-1 0,0 1 0,0-2 0,1 1 0,-1-2 0,2 0 0,-1 0 0,22 6 0,-6-7 31,1-1 1,0-1 0,-1-2-1,1-1 1,0-1 0,-1-1-1,48-11 1,-58 8 16,-17 4-122,0 1-1,0-1 0,0 0 1,1 1-1,-1-1 0,0 1 0,0 0 1,1-1-1,-1 1 0,0 0 0,1 0 1,-1 0-1,0 0 0,1 0 1,-1 0-1,0 0 0,1 0 0,-1 0 1,0 1-1,1-1 0,-1 1 1,0-1-1,0 1 0,1-1 0,-1 1 1,0 0-1,0-1 0,0 1 1,0 0-1,0 0 0,0 0 0,0 0 1,0 0-1,1 2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8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9144,'0'0'1424,"13"-2"-783,-4 0-517,173-27 2149,-157 27-1819,-1 1 0,1 1 0,-1 1-1,1 1 1,46 11 0,-63-11-391,61 19 1684,-28-1-4158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8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90 104 10040,'0'0'922,"-9"12"-443,3-4-380,-6 6 215,1 1 0,0 0 0,1 1-1,-15 33 1,24-44-139,0-1 1,0 1-1,0 0 1,0-1-1,1 1 1,0 7-1,0-11-120,0 0 0,0 0 1,0 0-1,0 0 0,0 0 0,0 0 0,0 0 0,0 0 0,1 0 0,-1 0 0,0 0 0,1 0 0,-1 0 0,1 0 0,-1 0 0,1-1 0,-1 1 0,1 0 1,-1 0-1,1 0 0,0-1 0,0 1 0,-1 0 0,1-1 0,0 1 0,0-1 0,0 1 0,0-1 0,-1 1 0,1-1 0,0 0 0,0 1 0,0-1 1,0 0-1,0 0 0,0 0 0,0 0 0,2 0 0,2 0 36,-1-1 1,1 0-1,-1 0 0,1-1 1,-1 1-1,1-1 1,-1 0-1,0 0 0,0-1 1,0 1-1,0-1 1,0 0-1,0 0 0,-1 0 1,0 0-1,1-1 1,-1 0-1,-1 1 0,1-1 1,0 0-1,-1 0 1,0-1-1,0 1 0,0 0 1,0-1-1,1-5 1,0-3 28,0 1-1,-1-1 1,0 0 0,-1 1 0,0-1 0,-1 0 0,-1 0 0,-3-21-1,3 29-83,0-7 96,-2 1 0,0 0 0,-6-17 0,8 27-120,1 0-1,-1 0 0,1 0 0,-1 0 0,1 1 1,-1-1-1,0 0 0,0 1 0,1-1 0,-1 0 1,0 1-1,0-1 0,0 1 0,0-1 1,1 1-1,-1 0 0,0-1 0,0 1 0,0 0 1,0-1-1,0 1 0,0 0 0,0 0 0,0 0 1,0 0-1,0 0 0,0 0 0,0 0 0,0 1 1,0-1-1,0 0 0,0 0 0,0 1 1,0-1-1,0 1 0,0-1 0,0 0 0,-1 2 1,-1 0-51,-1 0 1,0 0 0,1 1 0,-1-1 0,1 1 0,0 0 0,-5 5-1,5-3-45,0 0 0,0 0 0,0 0-1,1 1 1,0-1 0,-2 7 0,0 5-2633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7432,'0'0'592,"131"-36"-400,-10 14-120,26-2 16,20-4 112,-8 3 16,-8 5 120,-16 6-8,-26 14 104,-18-2 8,-23-4-8,-37 2 0,-7 8-256,0-4 16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19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1761 7328,'0'0'2848,"8"-13"-2504,9-15-94,-1-1 0,-2 0 1,16-48-1,77-300 2151,-92 323-2058,83-435 2198,-63 279-1469,28-106 1260,-59 271-1199,-17 92-50,-6 44-705,5 1 0,-4 108 1,17-155-275,0 62 135,1-91-152,2 0-1,0-1 1,1 1 0,8 24 0,-10-37-59,0 0 0,0-1 0,0 1 0,0-1-1,0 1 1,1-1 0,-1 1 0,5 3 0,-6-6-21,1 1-1,0-1 1,0 1 0,-1-1-1,1 1 1,0-1 0,0 0-1,0 0 1,-1 1 0,1-1-1,0 0 1,0 0 0,0 0-1,0 0 1,0 0 0,0 0-1,0 0 1,-1 0-1,1 0 1,0 0 0,0-1-1,0 1 1,0 0 0,-1-1-1,1 1 1,0 0 0,0-1-1,0 1 1,-1-1 0,1 1-1,0-1 1,-1 1 0,2-2-1,6-7 19,0 1-1,0-2 1,-1 1-1,0-1 1,-1 0-1,0 0 0,7-17 1,1 0 17,7-15 11,-2 0 1,-1-1 0,17-69-1,18-136 59,-34 150-56,8 0 35,-44 150 12,-2 1-87,4 12 20,3 0 0,2 1 0,4 0 1,3 113-1,3-169-23,2 35 37,-1-43-46,-1 1-1,0-1 1,0 0 0,1 0 0,-1 0-1,1 0 1,0 0 0,0 0-1,0 0 1,0 0 0,0 0 0,0 0-1,0 0 1,1-1 0,2 4 0,-3-5-23,0 1 1,0-1 0,1 1 0,-1-1 0,0 0 0,0 0 0,1 1-1,-1-1 1,0 0 0,1 0 0,-1 0 0,0-1 0,1 1 0,-1 0-1,0 0 1,1-1 0,-1 1 0,0 0 0,0-1 0,2 0 0,26-16-366,-23 13 263,18-11-3296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20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66 13672,'0'0'1296,"-1"14"-867,1-2-350,-2 8 129,2 0 0,2 30 0,-1-44-159,0 0 0,0-1 0,0 1 0,0-1 0,1 0-1,0 1 1,0-1 0,0 0 0,1 0 0,0 0 0,0 0 0,0-1 0,1 1-1,-1-1 1,8 7 0,2-1 131,0 0 0,1-1-1,1-1 1,0 0 0,27 10 0,-39-18-147,0 1 1,-1-1-1,1 1 0,0-1 1,0 0-1,-1 0 0,1 0 1,0 0-1,0 0 0,-1-1 1,1 1-1,0-1 1,-1 0-1,1 0 0,-1 0 1,1 0-1,-1 0 0,1-1 1,-1 1-1,0-1 0,0 1 1,1-1-1,-1 0 1,-1 0-1,1 0 0,0 0 1,0 0-1,-1 0 0,1-1 1,-1 1-1,1 0 1,0-4-1,4-7 132,0-1 1,-1 0 0,-1 0-1,5-23 1,-5 18 90,0 0-1,0-36 1,-4 50-186,0-1-1,0 0 0,-1 1 1,1-1-1,-1 1 1,-1-1-1,1 1 0,-1-1 1,0 1-1,0 0 0,0 0 1,-1 0-1,0 0 1,-5-6-1,5 8-24,1 1 0,-1 0 1,0-1-1,0 1 0,-1 1 0,1-1 0,0 0 1,-1 1-1,1 0 0,-1-1 0,1 2 0,-1-1 1,1 0-1,-1 1 0,0-1 0,1 1 0,-1 0 0,0 0 1,1 1-1,-1-1 0,0 1 0,1-1 0,-1 1 1,-4 2-1,-2 1 12,0-1 0,0 1 0,1 1 0,0 0 0,0 0 0,0 0 1,-9 9-1,7-3-5,0-1 0,1 2 0,0-1 0,1 1 0,1 1 0,-14 26 0,-27 82-1876,39-94 201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2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7 5120,'0'0'9982,"-11"-1"-9580,-34-1-32,8 0 35,0 0 0,-1 3 1,1 1-1,-63 12 1,78-9-197,-1 1 1,1 1 0,1 1 0,-1 1-1,1 0 1,-29 20 0,20-9 103,14-10 1,0 2 0,-20 18 0,31-25-227,0 0 1,0 1-1,1-1 1,0 1-1,0 0 1,0 1-1,1-1 1,0 0-1,0 1 1,-2 9-1,3-8-12,0 1-1,0 0 1,1 0 0,0 0 0,1 0-1,0 0 1,0 0 0,1 0 0,0 0-1,1 0 1,0 0 0,6 16-1,-3-13-17,1 0 0,0 0 0,1-1 0,1 0 1,-1 0-1,2-1 0,-1 0 0,12 10 0,1-2 14,1 0 1,0-2 0,2 0 0,0-2 0,0 0 0,2-2 0,44 16 0,-42-21 7,0-2 0,0 0 0,1-2 0,-1-1 1,44-2-1,-41-1 34,27-2 253,-54 2-318,0 1 1,-1-1 0,1 0 0,0-1-1,0 1 1,-1-1 0,1 1 0,0-1-1,-1 0 1,0 0 0,7-5 0,-12-12-896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9040,'0'0'3569,"10"0"-3156,139 3 2060,209 30-1,-326-26-4533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8240,'0'0'2441,"0"11"-1768,4 41 596,13 68 0,13 60 1338,-24-142-1835,-4-29-517,1 11 542,-2-18-220,-4-11 116,0-10-495,1 0 0,0-27 0,-1-11 32,-2 14-68,0 7 70,0-40-1,5 65-134,0 0 0,1 0-1,1 0 1,0 0-1,0 0 1,1 0 0,8-20-1,-10 28-71,1 1-1,-1-1 0,1 0 1,0 1-1,-1-1 1,1 1-1,0-1 0,1 1 1,-1 0-1,0 0 1,0 0-1,1 0 0,0 0 1,-1 1-1,1-1 1,0 1-1,-1 0 0,6-2 1,-4 2-1,1 0 1,-1 1 0,1 0-1,-1-1 1,0 2-1,1-1 1,-1 0 0,1 1-1,-1 0 1,0 0-1,9 3 1,-7-2 3,1 1 0,-1 0 1,0 0-1,0 1 0,0-1 0,0 2 1,0-1-1,-1 0 0,0 1 0,0 0 1,0 0-1,-1 1 0,1-1 0,-1 1 0,-1 0 1,4 7-1,-6-10-7,1 1 0,-1-1 0,0 1 0,-1 0 0,1-1 0,-1 1 0,1 0 0,-1 0 0,0 0 0,0-1 0,-1 1 1,1 0-1,-1 0 0,0-1 0,0 1 0,0 0 0,-1-1 0,-1 5 0,-2-1 67,0 1 1,0-1 0,-1 0-1,0-1 1,0 0-1,-11 10 1,16-16-70,-14 18 528,14-17-532,1 0 0,0 0 1,0 0-1,0 0 0,0 0 0,0 0 1,0 1-1,0-1 0,0 0 0,0 0 1,1 0-1,-1 0 0,0 0 0,1 0 0,-1 0 1,1 0-1,-1 0 0,1 0 0,1 2 1,9 12 68,1 0 0,1-1 0,0 0 0,1-2 0,0 1 0,29 18 0,7 6 137,-35-26-128,-11-8-63,0 0 0,0 0 0,0 0 0,0 0 1,-1 1-1,7 7 0,-10-11-77,0 0-1,0 0 1,0 0-1,1 0 1,-1 0 0,0 0-1,0 0 1,0 0 0,0 0-1,1 0 1,-1 0 0,0 0-1,0 0 1,0 0 0,1 0-1,-1 0 1,0 0 0,0 0-1,0 0 1,0 0 0,1 0-1,-1 0 1,0 0 0,0 0-1,0 0 1,0-1-1,0 1 1,1 0 0,-1 0-1,0 0 1,0 0 0,0 0-1,0 0 1,0-1 0,0 1-1,0 0 1,0 0 0,1 0-1,-1 0 1,0 0 0,0-1-1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2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7328,'0'0'10637,"12"6"-10168,-11-6-458,7 4 69,-1 0 0,2-1 0,-1 0 0,0 0 0,0-1 1,1 0-1,0-1 0,-1 0 0,1 0 0,16-1 0,21-5 296,38-4 306,0 3 0,95 6 1,-121 4-325,75 4 1566,-133-8-1913,0 0-1,0 0 0,1 0 0,-1 0 1,0 0-1,0 0 0,0 0 1,1 0-1,-1 0 0,0 0 1,0 0-1,1 0 0,-1 0 0,0 0 1,0 0-1,0 0 0,1 0 1,-1 0-1,0-1 0,0 1 0,0 0 1,0 0-1,1 0 0,-1 0 1,0 0-1,0-1 0,0 1 1,0 0-1,0 0 0,0 0 0,1-1 1,-1 1-1,0 0 0,0 0 1,0 0-1,0-1 0,0 1 0,0 0 1,0 0-1,0 0 0,0-1 1,0 1-1,0 0 0,0 0 1,0-1-1,0 1 0,0 0 0,0 0 1,0 0-1,0-1 0,0 1 1,-1 0-1,1 0 0,0 0 0,0-1 1,0 1-1,0 0 0,0 0 1,0 0-1,-1 0 0,1-1 1,0 1-1,0 0 0,0 0 0,-11-12-2787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11552,'0'0'1985,"11"-3"-1526,70-12 221,90-15 580,-135 26-831,0 1 0,66 3 0,129 26 2347,-210-23-2031,2 1-146,-8-6-3023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3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10952,'0'0'1960,"6"18"-1379,-5-16-552,12 33 345,-1 1 0,8 45 0,13 147 1791,0-3 403,-28-192-2062,3 63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7432,'0'0'11094,"2"9"-10625,21 280 1801,-1 6-430,-10-188-634,-9-98-965,0 2 362,-3-11-628,0 0-1,0-1 0,0 1 1,0 0-1,0 0 1,0 0-1,0 0 1,0 0-1,0 0 1,0 0-1,-1 0 0,1 0 1,0 0-1,0 0 1,0 0-1,0 0 1,0 0-1,0 0 1,0 0-1,0 0 0,0 0 1,0 0-1,0 0 1,0-1-1,-1 1 1,1 0-1,0 0 1,0 0-1,0 0 1,0 1-1,0-1 0,0 0 1,0 0-1,0 0 1,0 0-1,0 0 1,0 0-1,-1 0 1,1 0-1,0 0 0,0 0 1,0 0-1,0 0 1,0 0-1,0 0 1,0 0-1,0 0 1,0 0-1,0 0 0,0 0 1,0 0-1,0 0 1,0 1-1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10040,'0'0'1154,"14"-3"-747,34-5 80,1 3 0,57 1 0,-56 4-190,193-6 1614,-201 2-1388,-1-2 0,-1-1-1,77-24 1,-60 9-2294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4008,'0'0'5928,"-13"14"-5718,7-9-186,-11 12 46,1 1 1,1 1-1,0 0 1,-14 26-1,-5 16 117,4 2-1,2 1 1,3 1-1,3 1 1,-17 88-1,36-133-114,0 0-1,1-1 1,1 1 0,1 0-1,1 0 1,1 0 0,6 26-1,-5-33-7,1 0 0,1-1 1,0 1-1,1-1 0,0 0 0,1-1 0,0 0 0,1 0 0,0 0 0,1-1 1,17 16-1,-1-7 198,0-1 0,1 0 1,2-2-1,48 22 0,3 3 901,-57-35-516,-21-6-599,0-1-1,0 0 1,-1 0 0,1 0 0,0 0-1,0 0 1,0 0 0,0 0-1,0 0 1,0 0 0,0 0-1,-1 0 1,1-1 0,0 1-1,0 0 1,0 0 0,0-1-1,-1 1 1,1-1 0,0 1-1,1-2 1,-3-1 21,1 0 0,-1 0 0,1-1-1,-1 1 1,0 0 0,-1 0 0,1 0 0,-2-2 0,1-1-12,-13-40-2132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458 167 4512,'0'0'13665,"-10"-5"-13604,-29-18-4,38 23-49,0-1 1,-1 0-1,1 1 0,0-1 0,0 0 0,0 0 0,0 0 0,0 0 0,0 0 0,0 0 0,0 0 0,0 0 0,1 0 0,-1 0 0,0-1 0,1 1 0,-1 0 0,1 0 0,-1-3 1,-5-6 77,-5-2 18,8 8-69,-1 0 1,0 0-1,0 0 0,-1 0 0,1 1 1,-8-4-1,-32-18 294,34 18-137,-1 1 0,0 0 0,-1 0 0,-15-4 0,22 9-124,0 0-1,0 0 1,0 0 0,0 1-1,0 0 1,-1 0-1,1 0 1,0 1-1,0-1 1,0 1-1,0 0 1,0 1 0,0-1-1,-6 4 1,3-1 4,-1 1 0,1 0 0,0 0 0,1 1 0,-1 0 0,1 0 0,1 1 0,-1 0 0,1 0 0,-10 15 0,8-10 27,1 0 0,0 1 0,1 0 0,1 0 0,0 1 0,-5 22 0,9-29-53,0 1-1,1-1 1,0 0-1,0 1 1,0-1-1,1 0 1,0 1-1,0-1 1,3 8-1,4 9 89,15 30-1,-8-18-18,-12-31-94,0 1 0,-1 0 0,2-1 0,-1 0 0,1 0 0,0 0 0,0 0 0,0 0 0,0-1 0,1 0 0,7 5 0,-3-3 1,0-1-1,0 0 1,1 0 0,-1-1-1,1-1 1,13 4 0,4-2 22,1-1 0,0 0 0,0-3 0,30-1 0,102-8 304,-153 7-287,1 0-1,-1 0 0,0 0 1,0-1-1,0 0 0,0-1 1,10-4-1,-16 5-79,0 0-1,-1 0 1,1 0 0,0 0 0,-1 0-1,1 0 1,-1 0 0,1 0 0,-1 0-1,0 0 1,0 0 0,0 0 0,0 0 0,0-1-1,-1-2 1,0-4-80,2-36-735,0 31-1996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6928,'0'0'7478,"11"-7"-6922,-2-1-397,1 0 80,0 0 1,0 1-1,0 0 0,1 1 1,22-10-1,-27 15-1,0 0-1,0 0 1,0 0 0,1 1-1,-1 0 1,12 1 0,-17 0-212,0-1 1,-1 0-1,1 1 1,0-1-1,-1 1 1,1-1-1,0 1 1,-1-1-1,1 1 1,-1-1-1,1 1 1,-1 0-1,1-1 1,-1 1-1,1 0 1,-1-1-1,0 1 1,1 0-1,-1 0 1,0-1-1,0 1 1,0 0-1,1 0 1,-1 0-1,0-1 1,0 1-1,0 0 1,0 0-1,0 0 1,-1 1-1,-3 31 220,3-27-181,-6 27 149,-2-1 1,0-1 0,-28 60-1,23-59-31,10-22-84,1-5-12,0 1-1,1-1 1,0 1-1,0 0 1,0-1 0,1 1-1,0 0 1,-1 8 0,3-13-67,0 0 0,-1 1 0,1-1-1,0 0 1,0 0 0,0 0 0,0 0 0,0 1 0,0-1 0,0 0 0,0-1 0,0 1 0,0 0 0,1 0 0,-1 0 0,0-1 0,1 1 0,-1-1 0,1 1 0,2 0 0,32 6 222,-1-6 62,40-4-1,2 0 509,-64 2-651,-11 1-163,0 0-1,0 0 1,0 0 0,0 0-1,0 0 1,0 0 0,0 1 0,0-1-1,0 1 1,0-1 0,0 1-1,0 0 1,0-1 0,0 1-1,-1 0 1,1 0 0,0 1-1,0-1 1,-1 0 0,1 0 0,1 3-1,6 5-3043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3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1206 9440,'0'0'2970,"-5"10"-2659,-18 34 8,14-28 639,9-16-943,0 0 1,0 0 0,0 0-1,0 0 1,0 0-1,0 0 1,0 0 0,0 0-1,-1 0 1,1 0-1,0 0 1,0 0 0,0 0-1,0 0 1,0 0 0,0 0-1,0 0 1,0 1-1,0-1 1,0 0 0,0 0-1,0 0 1,0 0-1,-1 0 1,1 0 0,0 0-1,0 0 1,0 0-1,0 0 1,0 0 0,0 0-1,0 0 1,0 0-1,0 0 1,0 0 0,0 0-1,0 0 1,-1-1 0,1 1-1,0 0 1,0 0-1,0 0 1,0 0 0,0 0-1,0 0 1,0 0-1,0 0 1,0 0 0,0 0-1,0 0 1,0 0-1,0 0 1,0 0 0,0 0-1,0 0 1,0-1 0,0 1-1,0 0 1,0 0-1,0 0 1,0 0 0,0 0-1,0 0 1,0 0-1,0 0 1,0 0 0,0 0-1,0 0 1,0-1-1,2-21 1372,-2 18-1439,45-244 2477,-28 159-1809,-10 54-333,2 0 1,1 1-1,23-53 0,88-211 1248,-59 134-539,-36 83-465,3-6 19,-25 77-428,1 0 1,0 0 0,1 1-1,0 0 1,0 0-1,9-10 1,-14 17-99,0 1 1,0 0 0,0 0-1,0 0 1,0 0 0,0 1 0,1-1-1,-1 0 1,0 0 0,0 1 0,0-1-1,1 0 1,-1 1 0,0-1-1,1 1 1,-1 0 0,1-1 0,-1 1-1,0 0 1,1 0 0,-1 0 0,1 0-1,-1 0 1,0 0 0,1 1-1,-1-1 1,1 0 0,-1 1 0,0-1-1,1 1 1,-1-1 0,0 1 0,0 0-1,1-1 1,-1 1 0,0 0-1,0 0 1,0 0 0,0 0 0,0 0-1,1 2 1,5 5 42,-1 0 0,0 0-1,0 1 1,6 15 0,-8-17-23,-2-3-23,17 31 144,-2 1 1,-1 1-1,13 43 1,-26-69-124,-1 0 1,1-1 0,-2 1-1,1 0 1,-2 0 0,1 1-1,-2-1 1,1 0-1,-1 0 1,-1 0 0,0 0-1,-1-1 1,0 1 0,-1-1-1,0 1 1,-7 14-1,7-19-7,0 0-1,0 0 0,0 0 0,0-1 0,-1 0 1,0 1-1,0-1 0,-1-1 0,1 1 0,-1-1 0,0 0 1,-8 3-1,6-3 14,-1-1 0,1-1 0,-1 1 0,0-2 0,0 1 0,0-1 1,0 0-1,-18-2 0,18 1-11,1 0 1,-1-1-1,1 0 1,0 0-1,-1-1 0,1 0 1,0-1-1,0 0 1,0 0-1,0-1 1,-9-6-1,16 10-34,1 0 1,0 0-1,-1 0 0,1-1 0,-1 1 1,1 0-1,-1 0 0,1-1 0,0 1 1,-1 0-1,1-1 0,0 1 0,-1-1 1,1 1-1,0 0 0,0-1 0,-1 1 1,1-1-1,0 1 0,0-1 0,0 1 1,0-1-1,-1 1 0,1-1 0,0 1 1,0-1-1,0 1 0,0-1 0,0 0 1,1 1-230,-1 0 1,1-1 0,-1 1-1,1-1 1,-1 1 0,1 0-1,-1 0 1,1-1 0,-1 1-1,1 0 1,-1 0 0,1 0-1,-1-1 1,1 1 0,-1 0-1,1 0 1,0 0 0,-1 0-1,2 0 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3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1027 6728,'0'0'5598,"13"-8"-5163,-5 3-356,4-1 23,-1-1 0,0 0 0,0-1 0,-1 0 1,0-1-1,-1 0 0,10-12 0,19-34 600,-1-2-1,-3-2 1,-3-1 0,-3-2-1,-2 0 1,27-99 0,-46 138-343,-5 19-184,0-1 0,0 1 0,-1-1 1,0 0-1,0 0 0,0-8 0,-12 44 922,2-8-930,-10 35 250,-11 61 0,24-89-263,2 0 0,1 0 0,1 0 0,2 35 0,0-63-134,1 1-1,-1 0 1,0 0-1,1-1 1,-1 1-1,1 0 1,0-1-1,0 1 1,0 0-1,0-1 1,0 1 0,1-1-1,-1 0 1,1 1-1,0-1 1,-1 0-1,1 0 1,0 0-1,0 0 1,0 0 0,1-1-1,-1 1 1,0 0-1,1-1 1,-1 0-1,1 0 1,3 2-1,-1-2 11,0 0 0,0-1 0,1 1 0,-1-1 0,0 0 0,0 0 0,0-1 0,1 0 0,-1 1-1,0-2 1,0 1 0,0-1 0,0 1 0,5-4 0,3-1 25,-2-1 0,1 0 0,-1-1 0,0 0 0,0 0 0,-1-2 0,0 1 0,8-12 0,-4 4 6,-1-1 1,-2 0 0,1-1 0,11-27 0,-1-12 53,-3 0-1,19-91 1,-25 94-51,2-7 84,-3 0-1,5-69 1,-19 81 125,-8 63-92,3 9-131,1-1 1,2 1-1,-3 27 0,1-11-9,-5 60 111,1 112 0,7-115-42,3-34 106,9 76 0,-8-70 107,-1-66-361,14-6-1942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 14672,'0'0'832,"-6"10"-380,-4 6-216,1 1 1,-10 28 0,15-37-150,1 1 0,1 0 0,0 0 0,0 0 0,0 1 0,1-1 0,1 0 0,0 17 0,1-24-58,-1 1 1,1-1-1,0 0 1,-1 1-1,1-1 1,0 0-1,0 1 1,1-1-1,-1 0 1,0 0-1,1 0 1,-1 0-1,1 0 1,0 0-1,-1 0 1,1-1-1,0 1 1,0-1-1,0 1 1,0-1-1,1 0 1,-1 0-1,0 0 1,0 0-1,1 0 1,-1 0-1,1-1 1,4 2-1,-1-2 44,1 1 0,-1-1 0,1 0-1,-1 0 1,1 0 0,-1-1-1,1 0 1,-1 0 0,11-4-1,-3-1 91,-1 0 0,0-1 0,0 0 0,0-1 0,-1-1 0,0 0 0,-1 0 0,15-16 0,-21 20-58,-1 0 0,0 0 0,0 0 0,0 0 0,-1 0 0,1-1-1,-1 0 1,0 1 0,-1-1 0,0 0 0,0-1 0,0 1 0,-1 0 0,1 0 0,-1-1 0,-1 1 0,1-1 0,-1 1 0,-1-1 0,1 1 0,-3-11 0,2 15-72,1 0-1,-1 1 1,0-1-1,0 1 1,0-1-1,0 1 1,0-1-1,0 1 1,-1 0-1,1 0 1,0-1-1,-1 1 1,1 0-1,-1 0 0,1 0 1,-1 1-1,1-1 1,-1 0-1,0 0 1,1 1-1,-1-1 1,0 1-1,0 0 1,1-1-1,-1 1 1,0 0-1,0 0 1,1 0-1,-1 0 1,0 1-1,0-1 1,-2 1-1,-4 0 29,1 1 0,0-1-1,-1 2 1,1-1 0,0 1 0,-9 5 0,4-1-48,0 2 1,1 0-1,0 0 1,1 1-1,0 0 1,0 1-1,1 0 1,0 1-1,1 0 1,1 0 0,0 1-1,-7 16 1,6-3-263,7-16-3153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6632,'0'0'14006,"13"1"-13693,62 2 46,-1-4 1,106-13-1,161-41 86,-105 15-217,-138 25-157,1268-169 1034,-1055 159-761,-72 6-47,-90 7-93,208-26 674,-340 36-794,4-2 157,0 0 0,29-10-1,-36 12 56,-11 1-75,-8 2 31,-6 1-306,1 1-1,0-1 0,-14 8 0,3-3-3597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4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5320,'0'0'8864,"8"18"-8216,-3-7-533,6 13 180,0 0 0,-2 1-1,9 38 1,11 84 1150,21 93 1213,-46-217-2067,0 0 0,-2 0 1,0 1-1,-2 23 0,0-41-498,-1 13 1305,-5 36 0,-30-197-956,13 46-279,-40-134 216,23 15-53,40 213-317,-1 0 0,1-1 0,0 1 0,0-1 0,0 1 0,0-1-1,0 1 1,1 0 0,-1-1 0,1 1 0,-1-1 0,1 1 0,0 0-1,0 0 1,0-1 0,0 1 0,1 0 0,-1 0 0,0 0 0,1 0-1,-1 0 1,1 1 0,0-1 0,0 0 0,0 1 0,0-1 0,0 1-1,0 0 1,0 0 0,0 0 0,0 0 0,3-1 0,9-4 8,0 2 0,0-1 0,1 2 0,15-3-1,-18 4-6,15-3 9,0 1 0,0 2-1,34 0 1,-51 3-10,0-1 1,-1 1 0,1 1-1,0 0 1,-1 0-1,1 1 1,-1 0-1,0 1 1,0 0-1,0 0 1,-1 1-1,13 8 1,-18-10-1,0 0 0,1 1 0,-1-1 0,-1 1 0,1 0 0,-1 0 0,1 0 0,-1 0 0,0 0 0,-1 1 0,1-1 0,-1 1 0,1-1 0,-1 1 0,-1-1 0,1 1 1,-1-1-1,0 1 0,0 0 0,0-1 0,0 1 0,-1 0 0,-2 7 0,0 3 22,-2 0 1,0 0 0,-1 0-1,0-1 1,-14 23-1,1-8 93,-1-1 0,-2 0 0,-1-2 0,0-1-1,-53 43 1,65-56 253,11-12-367,0 0-1,0 0 1,0 0 0,0 1 0,0-1 0,0 0-1,0 0 1,0 0 0,0 1 0,0-1-1,0 0 1,0 0 0,0 0 0,0 1 0,0-1-1,0 0 1,0 0 0,0 0 0,0 1 0,0-1-1,0 0 1,0 0 0,1 0 0,-1 0 0,0 1-1,0-1 1,0 0 0,0 0 0,0 0 0,0 0-1,1 0 1,-1 1 0,0-1 0,0 0 0,0 0-1,1 0 1,25 3 389,-18-3-417,205 15 266,-182-10-252,1 1 0,-1 1 0,0 2 0,52 22 0,-81-31 9,-1 0 0,0 1 0,0-1 0,1 1 0,-1 0 0,0-1 0,0 1 0,0 0 0,0 0 0,0 0 0,0 0 0,0 0 1,0 0-1,0 0 0,0 0 0,-1 0 0,1 0 0,0 1 0,-1-1 0,1 0 0,-1 0 0,1 1 0,-1-1 0,0 0 0,1 1 0,-1 1 0,-1 0 4,1 0 1,-1-1-1,0 1 0,0-1 1,0 1-1,0-1 0,0 1 1,-1-1-1,1 0 0,-1 1 1,1-1-1,-1 0 0,-3 3 1,-6 5 13,0 0 0,-1-1 0,0 0 1,0-1-1,-1 0 0,0-1 0,0-1 1,-1 0-1,-14 4 0,-23 5 134,-63 10 0,43-10 81,52-11-210,-6 2-83,-1 0 0,-49 2 1,75-8 31,0 1 0,0-1 1,-1 0-1,1 0 0,0 0 0,-1 0 1,1 0-1,0 0 0,-1 0 0,1 0 1,0 0-1,-1 0 0,1 0 1,0 0-1,-1 0 0,1 0 0,0 0 1,0 0-1,-1 0 0,1-1 0,0 1 1,-1 0-1,1 0 0,0 0 1,0 0-1,-1-1 0,1 1 0,0 0 1,0 0-1,-1 0 0,1-1 0,0 1 1,0 0-1,0-1 0,-1 1 1,1 0-1,0 0 0,0-1 0,0 1 1,0 0-1,0-1 0,6-8-4673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4:4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5920,'0'0'11266,"2"-10"-10674,-2 10-588,1-6 88,0 0 0,1 1 0,-1 0 0,1-1 0,0 1 0,0 0 0,0 0 0,1 0-1,0 0 1,0 0 0,0 1 0,1-1 0,-1 1 0,1 0 0,0 0 0,8-5 0,95-49 1649,-100 54-1559,0 0-1,1 1 1,0 0 0,0 1-1,0-1 1,0 1-1,0 1 1,15-1 0,-22 2-161,0 0 0,0 0 0,0 0 1,0 0-1,0 0 0,-1 1 0,1-1 1,0 0-1,0 1 0,0-1 1,0 1-1,0-1 0,-1 1 0,1-1 1,0 1-1,0-1 0,-1 1 0,1 0 1,0 0-1,-1-1 0,1 1 0,-1 0 1,1 0-1,-1 0 0,1-1 0,-1 1 1,0 0-1,1 0 0,-1 0 0,0 0 1,0 0-1,1 0 0,-1 0 1,0 0-1,0 0 0,0 1 0,0 3 54,0 1-1,-1 0 0,1-1 1,-3 11-1,-2-1 19,0 0 0,0 0 0,-1 0 0,-1-1 0,-1 0 0,-9 14 0,-63 76 583,42-56-68,33-42-439,-1 6 564,7-12-708,-1 1 0,1-1-1,0 1 1,0-1 0,0 0 0,0 1 0,0-1 0,0 0 0,0 0 0,0 0 0,1 0 0,-1 0 0,0 0-1,0 0 1,0 0 0,1 0 0,147-10 1357,-3 0-4892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2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1028 5224,'0'0'8736,"9"-5"-8399,7-5-181,-1-1 0,0 0 1,-1-2-1,-1 1 0,15-18 0,18-31 852,70-128 0,-70 113-454,-27 48-307,-2 0 0,-2-1 0,0 0 0,14-43 0,-13 16 261,14-90 0,-27 127-374,-1 1-1,-1-1 1,-1 1 0,-1-1-1,0 0 1,-2 1 0,0-1-1,-1 1 1,-6-19-1,10 36-119,-1 0 0,1 0 0,0 0 1,0 0-1,0 1 0,-1-1 0,1 0 0,-1 0 0,1 1 0,0-1 0,-1 0 0,1 0 0,-1 1 0,0-1 0,1 1 0,-1-1 0,1 1 0,-1-1 0,0 1 0,0-1 0,1 1 0,-1-1 0,0 1 0,0 0 0,1-1 0,-1 1 0,0 0 1,0 0-1,-1-1 0,1 2 0,0-1 0,-1 1 0,1-1 0,0 1 0,0 0 0,0-1 0,0 1 0,0 0 0,0 0 0,0-1 0,0 1 0,1 0 0,-1 0 0,0 0 0,0 0 0,1 0 0,-1 1 0,0 0 0,-14 28 117,1 1-1,1 0 0,-15 62 0,15-33 39,-6 75 0,12-61 74,4 85 0,5-117-88,2-1 0,2 0-1,16 64 1,-19-97-101,0 1-1,1-1 1,0 0-1,0 0 1,1 0-1,0 0 1,1-1-1,0 0 1,0 0-1,0-1 1,1 1-1,-1-1 1,2-1-1,9 7 1,-14-10-34,0-1-1,0 0 1,0 0 0,0 0-1,0-1 1,0 1-1,0-1 1,0 1 0,1-1-1,-1 0 1,0 0 0,0-1-1,0 1 1,0 0 0,0-1-1,0 0 1,0 0 0,0 0-1,0 0 1,0-1 0,3-1-1,4-2 25,-1-1-1,1 0 0,-1 0 1,12-11-1,-14 9-16,1 0 0,-1 0 0,0-1 0,0 0-1,-1 0 1,-1-1 0,7-13 0,1-8 45,9-35-1,-8 22-10,-11 35-34,0 0 0,-1 0 0,0 0 0,1-11-1,-3 16 0,0-1-1,0 1 0,0 0 0,-1 0 1,1 0-1,-1 0 0,0 0 0,0 0 1,-1 0-1,1 0 0,-4-6 0,4 9-17,0 0 0,1 1 0,-1-1 0,0 1 0,0-1 0,0 1 0,0 0 0,0-1 0,0 1 0,0 0 0,0 0 0,0 0 0,0-1 0,0 1 0,0 0 0,0 0 0,0 1 0,0-1 0,0 0 0,0 0 0,0 0 0,0 1 0,0-1 0,0 0 0,1 1 0,-1-1 0,0 1-1,0-1 1,0 1 0,0-1 0,-1 2 0,-27 19 77,24-16-72,0 0-1,0 1 0,1 0 1,-1 0-1,1 0 0,1 1 1,-1-1-1,1 1 0,0 0 1,-2 8-1,1-2 6,1-1-1,1 1 1,0 0 0,-1 24-1,4-26-11,0 0 0,0-1-1,1 1 1,1 0 0,0-1 0,0 1-1,1-1 1,0 0 0,1 0 0,0-1-1,0 1 1,12 13 0,-14-19-4,0-1 0,0 0 0,0 0 0,0 0 0,0-1 0,1 1-1,-1-1 1,1 0 0,0 0 0,0 0 0,0 0 0,0-1 0,0 1 0,0-1 0,0 0 0,0-1 0,1 1 0,-1-1 0,0 1 0,1-1 0,6-1 0,-7 0 2,0 0 1,0-1 0,0 1 0,0-1 0,0 0 0,-1 0 0,1 0 0,-1 0-1,1-1 1,-1 0 0,0 1 0,0-1 0,0 0 0,0 0 0,0-1-1,-1 1 1,0-1 0,1 1 0,-1-1 0,-1 0 0,1 0 0,2-6-1,-2 3 7,0-1-1,0 0 0,-1 0 0,1 0 0,-2 1 0,1-1 0,-1 0 0,-1 0 0,1 0 0,-1 0 1,-1 0-1,1 0 0,-5-11 0,3 10 21,-1-1 1,-1 0 0,0 1-1,0 0 1,-1 0-1,0 0 1,0 1 0,-1-1-1,-13-11 1,16 18-18,1-1 0,-1 1 0,0 0 0,1-1 0,-1 2 0,0-1 0,-1 0 0,1 1 0,0 0 0,0 0 0,-1 0 0,1 0 0,0 1 0,-1 0 0,1 0 0,-1 0 0,-3 1 0,8-1-14,-1 0 0,1 0 0,0 0 0,0 0 0,0 0 0,0 0 0,0 0 0,0 0 0,-1 0 0,1 0 0,0 0 0,0 0 0,0 0 1,0 0-1,0 0 0,0 0 0,0 0 0,-1 0 0,1 0 0,0 1 0,0-1 0,0 0 0,0 0 0,0 0 0,0 0 0,0 0 0,0 0 0,0 0 0,0 1 0,0-1 0,0 0 0,-1 0 0,1 0 0,0 0 1,0 0-1,0 0 0,0 1 0,0-1 0,0 0 0,0 0 0,0 0 0,0 0 0,1 0 0,-1 0 0,0 1 0,0-1 0,0 0 0,0 0 0,0 0 0,0 0 0,0 0 0,6 11 3,11 8 1,-12-16-9,0-1 0,-1 1 0,2-1-1,-1 0 1,0 0 0,0 0 0,0 0 0,1-1 0,-1 0-1,1 0 1,-1-1 0,10 0 0,0-1-16,-1-2 0,1 0-1,20-6 1,-26 6 18,125-44-1,-84 27 35,-34 12 9,-14 7-31,0-1 0,0 1 0,0 0 0,0-1 0,0 1 0,0 0 0,0 0 0,0 1 0,1-1 0,-1 0 0,0 1 0,0-1 0,1 1 0,-1 0 0,0 0 0,1 0 0,3 0-1,-5 1-5,-1 0 0,1-1-1,-1 1 1,1 0-1,-1-1 1,1 1-1,-1 0 1,0 0-1,1-1 1,-1 1-1,0 0 1,0 0-1,0 0 1,1-1-1,-1 1 1,0 0-1,0 0 1,0 0-1,0 0 1,0-1-1,-1 2 1,-3 21 27,3-18-24,-13 55 44,-5 30 144,18-80-156,0 1 1,0-1 0,1 0 0,1 0 0,0 0-1,4 19 1,-5-27-29,1 0 1,-1 0-1,1 0 0,-1-1 0,1 1 0,0 0 1,0 0-1,0-1 0,0 1 0,0-1 1,0 1-1,0-1 0,0 1 0,1-1 1,-1 0-1,0 0 0,1 0 0,2 2 0,-3-3-4,0 1 0,0-1 0,1 0 1,-1 0-1,0 0 0,0 0 0,1 0 0,-1-1 0,0 1 0,0 0 0,0-1 0,1 1 0,-1 0 0,0-1 0,0 1 0,0-1 0,0 0 0,0 1 0,0-1 0,0 0 0,0 0 0,0 0 0,0 1 0,-1-1 0,1 0 0,0 0 0,0 0 0,0-2 0,9-13 31,0 0 1,-1-1-1,-1 0 0,12-33 0,10-23 123,0 24 45,-30 49-204,0 0 0,0 0 0,0 0 0,0-1-1,0 1 1,1 0 0,-1 0 0,0 0 0,0 0 0,0 0 0,0 0-1,0 0 1,0 0 0,0 0 0,0 0 0,1 0 0,-1-1 0,0 1-1,0 0 1,0 0 0,0 0 0,0 0 0,1 0 0,-1 0 0,0 0-1,0 0 1,0 0 0,0 0 0,0 0 0,0 0 0,1 0 0,-1 0 0,0 1-1,0-1 1,0 0 0,0 0 0,0 0 0,0 0 0,1 0 0,-1 0-1,0 0 1,0 0 0,0 0 0,0 1 0,7 7 23,3 13 2,2 14-13,-7-18 8,2 1-1,0-2 1,12 22-1,-9-21-2,-6-9-5,0-1 0,1 0 1,-1 0-1,1 0 0,1 0 1,0-1-1,11 10 0,-16-15-9,0 0-1,0-1 1,0 1 0,0-1-1,0 1 1,0-1 0,0 1-1,0-1 1,1 0-1,-1 1 1,0-1 0,0 0-1,0 0 1,1 0 0,-1 0-1,0 0 1,0 0 0,0 0-1,0 0 1,1-1-1,-1 1 1,0 0 0,0-1-1,0 1 1,0-1 0,0 1-1,0-1 1,0 0-1,0 1 1,0-1 0,0 0-1,0 0 1,0 0 0,0 1-1,-1-1 1,1 0 0,1-2-1,1-2 13,1 0 0,-1-1 0,-1 1 1,1 0-1,-1-1 0,2-7 0,1-9 33,-2 0 0,0-1 1,-1 1-1,-3-36 0,1 29 30,0 27-75,0 1 0,0 0-1,1-1 1,-1 1 0,0-1 0,1 1 0,-1 0 0,1-1-1,-1 1 1,1 0 0,-1 0 0,1-1 0,0 1-1,0 0 1,0 0 0,0 0 0,0 0 0,0 0-1,0 0 1,0 0 0,0 0 0,0 1 0,0-1-1,0 0 1,1 0 0,-1 1 0,0-1 0,1 1-1,-1 0 1,0-1 0,3 1 0,4-2 21,1 1 1,-1 1-1,1-1 1,9 2-1,-5 0 5,26 1 86,-1 1 0,38 10 0,-39-7-48,-29-4-133,-1 0 1,0 0-1,0 1 1,0 0-1,0 1 1,0-1-1,-1 1 1,9 7-1,11 6-4421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26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1026 6632,'0'0'5728,"3"-13"-5128,4-21-16,4-40 0,7-42 804,-1 13-306,32-171 702,-9 62-736,-2 13 556,-65 378 149,-56 285-747,15-192-500,-23 86 489,89-353-919,0 1 0,0-1 0,-1 1 0,1-1 0,-1 0 0,-5 7 0,8-12-59,30-39 683,15-43-582,37-61-28,-27 56-57,121-178 96,-96 143 169,-68 85 379,-11 37-542,-8-3 513,4 15-555,0 0-1,1 0 0,1 1 1,-1-1-1,2 0 1,0 1-1,1 13 0,3 3 71,13 56 0,-9-49-98,-6-23-34,1 0 0,0 0 0,1 0 0,1-1 0,-1 0 0,2 1-1,0-2 1,8 13 0,-12-22-24,0 1 0,0-1 0,0 0-1,1 0 1,0 0 0,-1 0 0,1-1 0,0 1-1,-1-1 1,1 1 0,0-1 0,0 0 0,0 0 0,0 0-1,1-1 1,-1 1 0,0-1 0,0 0 0,0 0 0,0 0-1,1 0 1,-1 0 0,0-1 0,6-1 0,0 0 4,0-1 1,-1 0-1,1-1 1,-1 1-1,1-2 1,-1 1-1,10-9 1,4-3 6,-1-2 1,23-23 0,-36 33-12,-1 0 1,0-1-1,-1 0 0,0 0 1,0 0-1,-1-1 1,0 1-1,6-18 0,-10 25-2,-1 1-1,1 0 1,-1-1-1,1 1 1,-1-1-1,0 0 1,1 1-1,-1-1 0,0 1 1,0-1-1,0 1 1,0-1-1,-1 1 1,1-1-1,0 1 1,0-1-1,-1 1 0,1-1 1,-1 1-1,0-1 1,1 1-1,-1-1 1,0 1-1,0 0 0,0 0 1,-1-2-1,0 2 2,1 1 0,-1-1 0,1 0-1,-1 1 1,0 0 0,0-1 0,1 1-1,-1 0 1,0 0 0,0 0 0,1 0-1,-1 0 1,0 0 0,0 1 0,1-1 0,-1 0-1,0 1 1,1 0 0,-1-1 0,0 1-1,-1 1 1,-2 1 7,0-1 0,0 1 0,1 0-1,0 0 1,0 0 0,0 1 0,0 0 0,0-1 0,0 2-1,1-1 1,0 0 0,0 0 0,0 1 0,1 0 0,-1 0-1,1-1 1,0 1 0,-2 10 0,2-8-2,1 0-1,0 1 1,1-1-1,-1 0 1,1 1-1,1-1 1,0 1 0,0-1-1,0 0 1,1 0-1,0 0 1,0 0-1,3 8 1,-2-11-9,-1-1 1,1 1-1,-1 0 0,1-1 0,0 0 1,0 1-1,1-1 0,-1-1 0,1 1 1,-1 0-1,1-1 0,0 0 1,0 1-1,0-2 0,0 1 0,0 0 1,1-1-1,-1 0 0,0 0 0,1 0 1,5 0-1,0 0-1,0 0 1,1-1-1,-1 0 1,0-1-1,1 0 0,-1 0 1,0-1-1,14-5 1,4-5-2,0-1 0,-1-1 1,36-26-1,-2 1 0,-20 14-30,-1-3 0,53-47 1,-78 60-2,-15 14 31,0 1 1,0 0-1,-1 0 1,1 0-1,0 0 0,0-1 1,0 1-1,0 0 0,-1 0 1,1 0-1,0 0 0,0-1 1,0 1-1,-1 0 1,1 0-1,0 0 0,0 0 1,0 0-1,-1 0 0,1 0 1,0 0-1,0 0 0,-1 0 1,1 0-1,0 0 0,0 0 1,0 0-1,-1 0 1,1 0-1,0 0 0,0 0 1,-1 0-1,1 0 0,0 0 1,0 0-1,0 0 0,-1 1 1,1-1-1,0 0 1,-15 3 24,-3 4-6,0 1 0,1 1 1,1 0-1,-1 2 0,1 0 0,1 0 0,0 1 1,1 1-1,0 1 0,1 0 0,1 1 0,0 0 1,1 1-1,-14 26 0,22-38-9,2 1 0,-1-1 0,0 1 0,1 0 0,0 0 0,0-1 0,0 1 0,1 0 0,-1 0 0,1 0 0,1 0 0,-1 0 0,1-1 0,-1 1 0,4 8 0,-3-10-7,0 0-1,0-1 0,0 1 0,1-1 0,-1 1 0,1-1 1,0 0-1,0 0 0,-1 0 0,2 0 0,-1 0 0,0 0 1,0 0-1,0-1 0,1 1 0,-1-1 0,1 1 1,-1-1-1,1 0 0,0 0 0,0 0 0,-1-1 0,1 1 1,0-1-1,0 1 0,0-1 0,5 0 0,-2-1-4,0 1 0,0-1 0,0 0 0,0-1 0,0 0-1,0 0 1,0 0 0,0 0 0,-1-1 0,1 0 0,-1 0-1,0-1 1,0 0 0,0 1 0,6-8 0,6-7 4,0-1 0,21-31 0,-12 15 54,11-18 151,-47 87 57,-46 75-108,-81 115 0,100-165-131,-25 50 34,37-63 32,-36 52 1,53-80-20,43-52-63,7-4-49,148-143-256,-147 136 201,-2-2 1,42-65-1,87-153-205,-160 250 370,0 0-1,1 1 1,18-19 0,-35 51 19,1 0 1,0 0 0,-3 30-1,7-40-69,-8 41 16,1-13-15,3-1 1,-2 47-1,7-80-18,0 0-1,0 0 0,0 0 0,0 0 1,1 0-1,-1 0 0,0 0 0,1 0 1,0 0-1,-1-1 0,1 1 0,0 0 1,0 0-1,0 0 0,2 1 1,-3-2-1,0-1 0,1 0 0,-1 1 0,1-1 0,-1 0 1,0 0-1,1 0 0,-1 1 0,1-1 0,-1 0 0,1 0 1,-1 0-1,1 0 0,-1 0 0,0 0 0,1 0 0,-1 0 1,1 0-1,-1 0 0,1 0 0,-1 0 0,1 0 0,-1 0 1,1-1-1,1 0 3,0 0 0,-1 0 0,1 0 0,-1 0 0,0 0 0,1 0-1,-1-1 1,0 1 0,2-3 0,12-19 8,22-47-1,-18 31-10,12-22-2,-12 22 0,1 2 0,32-44 0,-32 47 0,-23 43 0,0 0 0,1 0 0,0 0 0,0 1 0,1-1 0,0 12 0,1-2 0,0 0 0,1-1 0,1 1 0,1 0 0,1-1 0,6 20 0,-9-36 0,-1 1 0,1-1 0,0 1 0,0-1 0,1 0 0,-1 1 0,0-1 0,1 0 0,-1 0 0,1 0 0,0 0 0,-1 0 0,1 0 0,0 0 0,0-1 0,1 1 0,-1-1 0,0 1 0,0-1 0,4 1 0,-3-1 0,0-1 0,0 1 0,0-1 0,0 0 0,-1 0 0,1 0 0,0-1 0,0 1 0,0-1 0,0 1 0,0-1 0,-1 0 0,1 0 0,0 0 0,-1-1 0,1 1 0,3-3 0,36-25 0,-2-1 0,-1-2 0,57-60 0,-91 86 0,0 1 0,-1-1 0,1 1 0,-1-1 0,0 0 0,-1-1 0,1 1 0,-1-1 0,-1 1 0,1-1 0,-1 0 0,0 0 0,1-10 0,-3 16 0,0 0 0,0 1 0,0-1 0,0 0 0,0 1 0,0-1 0,0 0 0,0 1 0,0-1 0,-1 0 0,1 1 0,0-1 0,0 0 0,-1 1 0,1-1 0,0 0 0,-1 1 0,1-1 0,0 1 0,-1-1 0,1 1 0,-1-1 0,1 1 0,-1-1 0,1 1 0,-1-1 0,-1 0 0,1 1 0,0 0 0,0 0 0,0 0 0,-1 0 0,1 0 0,0 0 0,0 0 0,-1 0 0,1 0 0,0 1 0,0-1 0,0 1 0,0-1 0,-2 1 0,-4 3 0,0 0 0,0 1 0,-8 6 0,15-11 0,-5 3 0,1 0 0,0 0 0,0 1 0,1-1 0,-1 1 0,1 0 0,-1 0 0,1 0 0,0 0 0,1 0 0,-1 1 0,1-1 0,0 1 0,0 0 0,0 0 0,1-1 0,0 1 0,-1 0 0,2 0 0,-1 1 0,1-1 0,0 0 0,0 0 0,1 6 0,0 7 0,1 1 0,0-1 0,2 0 0,0 0 0,1 0 0,12 27 0,-16-43 0,0 0 0,0 0 0,0 0 0,0 0 0,1 0 0,-1 0 0,0 0 0,1-1 0,0 1 0,-1 0 0,1-1 0,0 1 0,0-1 0,-1 0 0,1 0 0,0 0 0,0 0 0,3 2 0,-3-3 0,0 0 0,0 0 0,0 0 0,-1-1 0,1 1 0,0 0 0,0-1 0,0 1 0,-1-1 0,1 1 0,0-1 0,-1 0 0,1 0 0,-1 0 0,1 0 0,-1 0 0,1 0 0,-1 0 0,0 0 0,1-1 0,-1 1 0,1-2 0,7-7 0,147-166 0,-151 170 0,10-12 0,-15 18 0,1-1 0,-1 1 0,0-1 0,1 1 0,0-1 0,-1 1 0,1-1 0,-1 1 0,1 0 0,-1-1 0,1 1 0,0 0 0,-1 0 0,1-1 0,0 1 0,-1 0 0,1 0 0,0 0 0,-1 0 0,1 0 0,0 0 0,-1 0 0,1 0 0,0 0 0,1 0 0,-2 2 0,1-1 0,-1 0 0,1 1 0,-1-1 0,0 0 0,1 1 0,-1-1 0,0 0 0,0 1 0,0-1 0,0 1 0,0-1 0,0 0 0,-1 1 0,1-1 0,0 0 0,-1 2 0,0 4 0,-7 62 0,-8 84 0,16-129 0,2-18 0,10-29 0,-6 7 0,-2 7 0,50-107 0,-45 99 0,1 0 0,0 1 0,1 1 0,22-24 0,-33 38 0,1 1 0,-1 0 0,0-1 0,0 1 0,1 0 0,-1 0 0,0-1 0,1 1 0,-1 0 0,0 0 0,1 0 0,-1 0 0,0-1 0,1 1 0,-1 0 0,1 0 0,-1 0 0,0 0 0,1 0 0,-1 0 0,0 0 0,1 0 0,-1 0 0,1 0 0,-1 0 0,0 0 0,1 0 0,-1 1 0,0-1 0,1 0 0,-1 0 0,0 0 0,1 1 0,10 14 0,7 34 0,-12-29 0,-5-18 0,0 1 0,0 0 0,0-1 0,0 1 0,0 0 0,1-1 0,-1 1 0,1-1 0,0 0 0,0 0 0,0 1 0,0-1 0,0 0 0,0-1 0,4 3 0,-4-3 0,1 0 0,-1-1 0,1 1 0,0-1 0,-1 1 0,1-1 0,0 0 0,-1 0 0,1-1 0,0 1 0,0 0 0,-1-1 0,1 0 0,-1 1 0,1-1 0,-1 0 0,4-2 0,14-7 0,-1 0 0,0-2 0,0 0 0,25-22 0,9-7 0,-13 12 0,-19 13 0,35-21 0,-47 31 0,-7 5 0,0 0 0,-1 0 0,1 0 0,0 0 0,-1 0 0,1 0 0,0 1 0,0-1 0,0 0 0,0 1 0,4-1 0,-2-1 0,-3 1 0,-1 1 0,1 0 0,-1-1 0,0 1 0,1 0 0,-1-1 0,1 1 0,-1 0 0,1 0 0,-1-1 0,1 1 0,-1 0 0,1 0 0,-1 0 0,1 0 0,-1 0 0,1 0 0,-1 0 0,1 0 0,-1 0 0,1 0 0,-1 0 0,1 0 0,0 0 0,-17 22 0,-6-4 0,13-11 0,1-1 0,0 1 0,-10 11 0,16-15 0,-1 1 0,1-1 0,0 0 0,0 1 0,1-1 0,-1 1 0,1-1 0,-1 1 0,1 0 0,0-1 0,1 1 0,-1 0 0,0 5 0,1 0 0,-1 6 0,1 1 0,3 29 0,-2-41 0,0 0 0,0 0 0,0 0 0,0 0 0,0 0 0,1 0 0,0 0 0,0-1 0,0 1 0,0-1 0,1 1 0,-1-1 0,1 0 0,0 0 0,0 0 0,4 3 0,-6-5 0,1 0 0,-1 0 0,0-1 0,1 1 0,-1 0 0,1-1 0,-1 1 0,1-1 0,0 0 0,-1 1 0,1-1 0,-1 0 0,1 0 0,0 0 0,-1 0 0,1 0 0,-1 0 0,1-1 0,0 1 0,-1 0 0,1-1 0,1 0 0,3-2 0,1-1 0,-1 1 0,11-10 0,-2 2 0,37-27 0,-1-3 0,47-51 0,-78 73 0,21-23 0,21-20 0,-62 62 0,1 0 0,-1 0 0,0-1 0,0 1 0,0 0 0,0 0 0,0 0 0,0-1 0,1 1 0,-1 0 0,0 0 0,0 0 0,0 0 0,0 0 0,1 0 0,-1-1 0,0 1 0,0 0 0,0 0 0,1 0 0,-1 0 0,0 0 0,0 0 0,1 0 0,-1 0 0,0 0 0,0 0 0,0 0 0,1 0 0,-1 0 0,0 0 0,0 0 0,1 0 0,-1 0 0,0 0 0,0 1 0,0-1 0,1 0 0,-1 0 0,0 0 0,0 0 0,1 0 0,-1 13 0,-11 28 0,7-28 0,-3 18 0,-7 53 0,13-73 0,1 0 0,-1 0 0,2 0 0,0 0 0,0 0 0,1 0 0,0-1 0,7 19 0,-9-27 0,1 0 0,0-1 0,-1 1 0,1 0 0,0 0 0,0 0 0,1-1 0,-1 1 0,0 0 0,0-1 0,1 1 0,-1-1 0,1 0 0,-1 1 0,1-1 0,0 0 0,2 1 0,-2-1 0,0-1 0,-1 0 0,1 0 0,0 0 0,-1 0 0,1 0 0,0-1 0,-1 1 0,1 0 0,0-1 0,-1 1 0,1-1 0,-1 0 0,1 1 0,-1-1 0,1 0 0,-1 0 0,1 0 0,-1 0 0,0 0 0,2-2 0,16-15 0,0-2 0,25-34 0,8-8 0,-38 46 0,-8 9 0,1-1 0,14-11 0,-14 14 0,-7 4 0,1 0 0,-1 1 0,1-1 0,-1 0 0,1 1 0,0-1 0,-1 1 0,1-1 0,0 1 0,-1-1 0,1 1 0,0-1 0,0 1 0,0 0 0,-1-1 0,1 1 0,0 0 0,0 0 0,0 0 0,0 0 0,0-1 0,-1 1 0,1 0 0,0 1 0,0-1 0,0 0 0,0 0 0,0 0 0,-1 0 0,1 1 0,0-1 0,0 0 0,0 1 0,-1-1 0,1 1 0,0-1 0,0 1 0,-1-1 0,1 1 0,0-1 0,-1 1 0,2 1 0,-1-1 0,1 0 0,0 0 0,0 0 0,-1 0 0,1 0 0,0 0 0,0-1 0,0 1 0,0-1 0,0 1 0,0-1 0,3 1 0,-4-1 0,-1 0 0,0 0 0,0 0 0,1 0 0,-1 1 0,0-1 0,0 0 0,0 0 0,1 0 0,-1 1 0,0-1 0,0 0 0,0 0 0,0 1 0,1-1 0,-1 0 0,0 0 0,0 1 0,0-1 0,0 0 0,0 1 0,0-1 0,0 0 0,0 0 0,0 1 0,0-1 0,0 0 0,0 1 0,0-1 0,0 0 0,0 0 0,0 1 0,0-1 0,0 0 0,0 1 0,-1-1 0,1 0 0,0 0 0,0 1 0,-1-1 0,-4 15 0,4-15 0,-38 99 0,26-62 0,-2 0 0,-26 46 0,-1-11 0,-75 115 0,97-159 0,-55 72 0,65-89 0,0-1 0,0 0 0,-1 0 0,0-1 0,0-1 0,-18 11 0,25-17 0,-1 1 0,0-1 0,0 0 0,0 0 0,0-1 0,0 0 0,0 0 0,0 0 0,0 0 0,-1-1 0,-4 1 0,7-2 0,1 1 0,-1-1 0,1 1 0,-1-1 0,1 0 0,0 0 0,-1 0 0,1 0 0,0 0 0,0-1 0,0 1 0,0-1 0,0 1 0,0-1 0,0 0 0,1 0 0,-1 0 0,1 0 0,-1 0 0,1 0 0,-1 0 0,1 0 0,-1-5 0,0 3 0,0 0 0,1 0 0,0-1 0,0 1 0,0 0 0,0-1 0,1 1 0,0 0 0,0-1 0,0 1 0,0-1 0,1 1 0,-1 0 0,3-8 0,0 5 0,0 0 0,0 1 0,0-1 0,1 0 0,0 1 0,0 0 0,1 0 0,5-5 0,6-5 0,2 0 0,-1 2 0,2 0 0,32-18 0,-5 8 0,1 2 0,58-18 0,25-11 0,-90 35 565,23-12-808,-57 25-612,0-1 0,-1 0 1,1-1-1,6-5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4616,'0'0'5328,"-11"3"-4982,-67 19 400,-95 43 0,150-55-506,-43 26-1,60-32-162,0 1 0,0-1 0,0 1 0,0 0 0,1 0 0,-1 1 0,1-1 0,1 1 0,-1 0 0,1 1 0,-5 8 0,9-14-57,0 0 1,0 0 0,-1 0-1,1 0 1,0-1-1,0 1 1,0 0-1,0 0 1,0 0-1,0 0 1,0 0-1,1 0 1,-1 0-1,0 0 1,0 0-1,1 0 1,-1 0 0,0 0-1,1-1 1,-1 1-1,1 0 1,-1 0-1,1 0 1,0-1-1,1 2 1,22 17 213,-19-16-194,17 10 71,2-1 0,-1 0 0,2-2 1,40 12-1,108 18 319,-111-29-35,102 35 1,-159-44-333,0 0 0,0 0 0,0 1 0,0 0 0,7 5 0,-12-7-47,1-1-1,-1 1 1,1-1 0,0 1 0,-1 0-1,1-1 1,-1 1 0,0-1-1,1 1 1,-1 0 0,1 0-1,-1-1 1,0 1 0,0 0-1,1 0 1,-1-1 0,0 1-1,0 0 1,0 1 0,0-2-6,0 1 0,-1 0 0,1 0 0,-1 0 0,1 0 0,-1-1 0,1 1 0,-1 0 0,1-1 0,-1 1 1,0 0-1,1-1 0,-1 1 0,0-1 0,1 1 0,-1-1 0,0 1 0,0-1 0,0 1 0,1-1 0,-3 1 0,-10 3 49,0 0-1,0-1 0,-24 3 1,-7 1 22,27-3-51,-45 9 152,-88 33 1,140-42-149,0 0 0,-18 12 1,25-14-30,1-1 1,0 0-1,0 1 1,0-1-1,0 1 1,0 0-1,1-1 1,-1 1-1,0 0 1,1 0-1,0 0 1,-1 0 0,1 1-1,0-1 1,0 0-1,0 0 1,0 1-1,0-1 1,0 3-1,5 1-2262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3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1298 5624,'0'0'4706,"10"-5"-4128,16-9-207,3 0 421,41-28-1,-38 18 113,40-40-1,-60 52-553,-1 1-1,-1-2 0,0 0 0,-1 0 1,-1 0-1,11-22 0,-15 22 119,0 3 114,-5 16 607,-38 166 443,-11 10 168,-38 279 1,77-315 711,21-176-1813,-3 12-598,66-289 688,-6 17-352,-57 256-380,39-110 188,-43 129-221,1 0 1,0 1 0,1 0-1,1 1 1,0 0 0,1 0-1,14-14 1,-21 24-17,1 0 1,-1 0-1,1 0 1,0 1-1,0-1 0,-1 1 1,2 0-1,-1 0 1,0 0-1,0 0 0,1 1 1,-1 0-1,0 0 0,1 0 1,-1 1-1,1-1 1,0 1-1,-1 0 0,1 0 1,-1 1-1,1-1 0,6 2 1,-7 0 1,1 0-1,0 0 1,-1 0 0,0 1-1,1-1 1,-1 1 0,0 0-1,-1 0 1,1 0 0,0 1-1,-1 0 1,0-1 0,0 1-1,0 0 1,0 0 0,0 1-1,-1-1 1,0 1 0,0-1-1,3 9 1,-3-2 17,1 0-1,-2 1 0,1-1 1,-2 0-1,1 1 1,-2-1-1,1 1 1,-1-1-1,-1 0 1,0 0-1,-1 0 1,0 0-1,-9 20 1,0-4 77,-1-2 1,-1 0-1,-1-1 1,-27 32-1,39-52-67,0 0 0,0-1 0,0 1 1,-1-1-1,1 0 0,-1 0 0,0-1 0,0 1 0,0-1 0,0 1 0,-1-1 0,-5 1 0,7-2-13,1 0 1,-1-1 0,0 0-1,1 1 1,-1-1-1,0 0 1,1 0-1,-1-1 1,0 1 0,1-1-1,-1 1 1,0-1-1,1 0 1,-1 0-1,1 0 1,-1 0 0,1 0-1,0-1 1,0 1-1,-1-1 1,1 1-1,-3-4 1,1 1 17,-26-28 197,28 30-213,0-1 1,0 1-1,1-1 1,-1 1-1,1-1 1,0 0-1,0 0 1,0 0-1,0 1 1,0-1-1,1 0 1,-1-5-1,4-3 66,11 9-15,-7 3-71,186-12-118,-171 9 100,6-2-10,-1 0-1,0-2 1,0-1 0,-1-2-1,0 0 1,-1-2 0,36-19-1,-51 24 23,0-1-1,0 0 1,-1-1-1,0 1 0,-1-2 1,0 1-1,0-1 1,-1 0-1,0-1 1,10-18-1,-13 21 16,-1 0 0,1 0 0,-1 0 0,-1-1-1,1 1 1,-1-1 0,-1 1 0,1-1 0,-1 0 0,-1 0 0,1 1 0,-1-1-1,-1 0 1,1 0 0,-1 0 0,-4-14 0,4 21-14,0-1 0,1 1 1,-1-1-1,0 1 0,0 0 0,0 0 1,0-1-1,0 1 0,0 0 0,0 0 1,-1 0-1,1 0 0,0 1 0,-1-1 1,1 0-1,0 0 0,-1 1 0,1-1 0,-1 1 1,1-1-1,-1 1 0,1 0 0,-1-1 1,1 1-1,-1 0 0,1 0 0,-1 0 1,0 0-1,1 0 0,-1 1 0,1-1 1,-1 0-1,-1 1 0,-1 0 0,0 0 1,-1 1-1,1-1 0,0 1 0,0 0 1,0 0-1,1 0 0,-1 1 0,0-1 1,-5 6-1,3-1-1,0 0 0,0 0 0,0 1 0,1 0 0,0 0 0,-7 17 0,10-20 0,1 0 0,-1 0 0,1 0 0,0 0 0,1 1 0,-1-1 0,1 0 0,0 0 0,0 1 0,1-1 0,0 0 0,0 0 0,0 1 0,2 5 0,1-1 0,0-1 0,1 1 0,0-1 0,0 0 0,1-1 0,0 1 0,1-1 0,0 0 0,0-1 0,0 1 0,1-2 0,0 1 0,13 7 0,-15-10 0,1 0 0,-1-1 0,0 0 0,1 0 0,0-1 0,0 0 0,-1 0 0,1-1 0,1 1 0,-1-1 0,0-1 0,0 0 0,0 0 0,0 0 0,0-1 0,0 0 0,0 0 0,0 0 0,0-1 0,10-4 0,-4 0 0,0 0 0,-1-1 0,1-1 0,-1 0 0,-1 0 0,1-1 0,-2-1 0,1 1 0,-1-2 0,-1 0 0,0 0 0,0 0 0,-1-1 0,-1-1 0,0 1 0,0-1 0,-1 0 0,-1-1 0,6-23 0,-8 25 0,-2 7 0,0 1 0,0-1 0,0 1 0,1-1 0,0 1 0,2-5 0,-3 8 0,-1 1 0,1-1 0,0 0 0,0 0 0,0 0 0,0 0 0,-1 1 0,1-1 0,0 0 0,0 1 0,0-1 0,1 0 0,-1 1 0,0 0 0,0-1 0,0 1 0,0 0 0,0-1 0,0 1 0,1 0 0,-1 0 0,0 0 0,0 0 0,0 0 0,0 0 0,1 0 0,-1 1 0,0-1 0,1 1 0,1 0 0,-1-1 0,0 1 0,0 1 0,0-1 0,-1 0 0,1 0 0,0 1 0,0-1 0,-1 1 0,1 0 0,0-1 0,-1 1 0,0 0 0,1 0 0,-1 0 0,0 0 0,0 0 0,1 4 0,13 43 0,-13-37 0,10 40 0,-7-27 0,1-1 0,14 39 0,-19-61 0,0 1 0,0-1 0,0 1 0,1-1 0,-1 0 0,1 1 0,0-1 0,-1 0 0,1 0 0,0 0 0,0 0 0,0-1 0,1 1 0,-1 0 0,0-1 0,1 0 0,-1 1 0,6 1 0,-5-2 0,1-1 0,0 1 0,0-1 0,-1 0 0,1 0 0,0 0 0,0 0 0,0-1 0,-1 0 0,1 1 0,0-1 0,4-2 0,1-1 0,0 0 0,-1-1 0,1 0 0,-1 0 0,0-1 0,0 0 0,-1 0 0,0 0 0,11-14 0,162-203 0,-179 222 0,0 0 0,0-1 0,0 1 0,0 0 0,0 0 0,0 0 0,0 0 0,1 0 0,-1 0 0,0 0 0,1 0 0,-1 0 0,0 0 0,1 1 0,-1-1 0,1 1 0,-1-1 0,1 1 0,-1 0 0,1-1 0,0 1 0,-1 0 0,1 0 0,-1 0 0,3 0 0,-2 1 0,-1 0 0,1 0 0,-1 0 0,0 0 0,0 0 0,0 0 0,0 0 0,0 0 0,0 1 0,0-1 0,0 0 0,0 1 0,0-1 0,0 1 0,-1-1 0,1 0 0,-1 1 0,1 0 0,-1-1 0,0 1 0,1-1 0,-1 1 0,0-1 0,0 1 0,0 2 0,0 17 0,-1 0 0,-5 28 0,2-23 0,1 27 0,3-52 0,0-1 0,0 0 0,0 0 0,0 0 0,0 0 0,0 0 0,0 0 0,0 1 0,0-1 0,0 0 0,0 0 0,0 0 0,0 0 0,0 0 0,0 0 0,0 1 0,0-1 0,0 0 0,0 0 0,0 0 0,0 0 0,0 0 0,0 0 0,0 0 0,0 1 0,0-1 0,1 0 0,-1 0 0,0 0 0,0 0 0,0 0 0,0 0 0,0 0 0,0 0 0,0 0 0,1 0 0,-1 0 0,0 0 0,0 0 0,0 0 0,0 0 0,0 0 0,0 0 0,1 0 0,-1 0 0,0 0 0,0 0 0,0 0 0,0 0 0,0 0 0,0 0 0,0 0 0,1 0 0,-1 0 0,9-7 0,8-12 0,84-115 0,-89 122 0,-11 12 0,-1 0 0,0 0 0,1 0 0,-1 0 0,0 0 0,1 0 0,-1 0 0,1 0 0,-1 0 0,0 0 0,1 0 0,-1 0 0,1 0 0,-1 0 0,0 0 0,1 0 0,-1 0 0,0 1 0,1-1 0,-1 0 0,0 0 0,1 0 0,-1 1 0,1-1 0,0 1 0,0 1 0,0-1 0,-1 0 0,1 1 0,0-1 0,-1 1 0,1-1 0,0 1 0,-1-1 0,0 1 0,1 0 0,-1-1 0,0 1 0,0-1 0,0 3 0,-8 114 0,8-118 0,0 0 0,0 0 0,0 1 0,0-1 0,0 0 0,0 0 0,0 0 0,0 0 0,0 0 0,0 1 0,0-1 0,0 0 0,0 0 0,0 0 0,0 0 0,0 0 0,0 1 0,0-1 0,0 0 0,0 0 0,1 0 0,-1 0 0,0 0 0,0 0 0,0 0 0,0 1 0,0-1 0,0 0 0,0 0 0,1 0 0,-1 0 0,0 0 0,0 0 0,0 0 0,0 0 0,0 0 0,1 0 0,-1 0 0,0 0 0,0 0 0,0 0 0,0 0 0,0 0 0,1 0 0,-1 0 0,0 0 0,0 0 0,0 0 0,11-6 0,11-14 0,-19 18 0,50-54 0,-37 37 0,1 2 0,0 0 0,1 1 0,26-18 0,-44 34 0,1 0 0,-1-1 0,0 1 0,1 0 0,-1 0 0,0 0 0,1-1 0,-1 1 0,1 0 0,-1 0 0,0 0 0,1 0 0,-1 0 0,1 0 0,-1 0 0,1 0 0,-1 0 0,1 0 0,-1 0 0,0 0 0,1 0 0,-1 0 0,1 0 0,-1 0 0,0 1 0,1-1 0,-1 0 0,1 0 0,-1 0 0,0 1 0,1-1 0,-1 0 0,0 1 0,1-1 0,-1 1 0,8 19 0,-5 28 0,-3-45 0,4 65 0,-3-61 0,0-1 0,0 0 0,1 0 0,-1 0 0,2 0 0,-1 0 0,1 0 0,5 9 0,-7-14 0,0 0 0,0 0 0,0-1 0,0 1 0,0 0 0,0 0 0,0-1 0,1 1 0,-1 0 0,0-1 0,0 0 0,1 1 0,-1-1 0,0 0 0,1 1 0,-1-1 0,0 0 0,1 0 0,-1 0 0,0 0 0,1 0 0,-1 0 0,0-1 0,1 1 0,-1 0 0,0-1 0,0 1 0,3-2 0,0 0 0,0 1 0,0-1 0,-1-1 0,1 1 0,0 0 0,-1-1 0,5-4 0,24-27 0,60-69 0,-68 77 0,-24 26 0,0-1 0,0 1 0,0 0 0,1 0 0,-1-1 0,0 1 0,1 0 0,-1 0 0,0 0 0,0 0 0,1-1 0,-1 1 0,0 0 0,1 0 0,-1 0 0,0 0 0,1 0 0,-1 0 0,0 0 0,1 0 0,-1 0 0,0 0 0,1 0 0,-1 0 0,0 0 0,1 0 0,-1 0 0,0 1 0,1-1 0,-1 1 0,1 0 0,-1 0 0,1 0 0,-1-1 0,0 1 0,0 0 0,1 0 0,-1 0 0,0 0 0,0 0 0,0 0 0,0 0 0,0 0 0,0 0 0,-1 2 0,-1 22 0,-1-8 0,2 0 0,0 21 0,1-34 0,1 0 0,-1 0 0,1 0 0,-1 0 0,1 0 0,1 0 0,-1-1 0,0 1 0,1 0 0,0 0 0,0-1 0,0 1 0,0-1 0,5 5 0,-6-7 0,1 0 0,-1 0 0,1 0 0,-1 0 0,1 0 0,0-1 0,-1 1 0,1-1 0,0 1 0,0-1 0,-1 0 0,1 0 0,0 1 0,0-1 0,0 0 0,-1-1 0,1 1 0,0 0 0,0-1 0,-1 1 0,1 0 0,0-1 0,-1 0 0,1 1 0,3-3 0,6-3 0,0 0 0,16-12 0,-16 10 0,4-3 0,0-2 0,18-17 0,-20 16 0,1 1 0,20-14 0,-31 27 0,-2 0 0,-1 0 0,0 0 0,0 0 0,0 0 0,1 0 0,-1 0 0,0 0 0,0 0 0,0 0 0,1 0 0,-1 0 0,0 0 0,0 0 0,0-1 0,0 1 0,1 0 0,-1 0 0,0 0 0,0 0 0,0 0 0,0 0 0,1 0 0,-1 0 0,0-1 0,0 1 0,0 0 0,0 0 0,0 0 0,0 0 0,0-1 0,1 1 0,-1 0 0,0 0 0,0 0 0,0 0 0,0-1 0,0 1 0,0 0 0,0 0 0,0 0 0,0-1 0,0 1 0,0 0 0,0 0 0,0 0 0,0-1 0,0 1 0,0 0 0,0 0 0,22-15 0,-4-8 0,-1 0 0,-1-1 0,-2-1 0,0 0 0,-1-1 0,11-35 0,43-169 0,-59 199 0,12-42 0,18-88 0,-38 151 0,-5 13 0,-6 16 0,-11 34 0,2 0 0,2 2 0,3 0 0,3 1 0,1 0 0,-5 114 0,18-55 0,-1-97 0,2 0 0,0 0 0,0 0 0,10 22 0,-13-37 0,1 0 0,0 0 0,1 0 0,-1 0 0,1-1 0,-1 1 0,1-1 0,0 1 0,-1-1 0,1 0 0,1 1 0,-1-1 0,0 0 0,0 0 0,1-1 0,-1 1 0,1 0 0,0-1 0,-1 0 0,1 1 0,0-1 0,4 1 0,-3-2 0,0 0 0,-1 0 0,1 0 0,0 0 0,0-1 0,0 1 0,0-1 0,-1 0 0,1-1 0,0 1 0,-1 0 0,1-1 0,-1 0 0,1 0 0,-1 0 0,6-5 0,8-7 0,0-1 0,-1-1 0,-1-1 0,0 0 0,-2-1 0,0 0 0,0-1 0,12-29 0,7-21 0,25-81 0,-51 132 0,31-103 0,39-232 0,-75 346 0,0 0 0,0 0 0,0 1 0,-1-1 0,0 0 0,-2-14 0,-10 44 0,-8 42 0,3 1 0,3 1 0,-7 82 0,9-56 0,2-24 0,0 81 0,7-108 0,2-26 0,0 1 0,1-1 0,3 19 0,-3-31 0,1 0 0,0 0 0,0 1 0,0-1 0,1 0 0,-1 0 0,1-1 0,0 1 0,0 0 0,0-1 0,1 1 0,-1-1 0,1 1 0,0-1 0,0 0 0,6 5 0,-7-7 0,0-1 0,-1 1 0,1 0 0,0-1 0,0 1 0,-1-1 0,1 0 0,0 0 0,0 1 0,0-1 0,0 0 0,-1 0 0,1-1 0,0 1 0,0 0 0,0-1 0,0 1 0,-1-1 0,1 1 0,0-1 0,-1 0 0,4-2 0,34-23 0,-38 25 0,16-15 0,-1-1 0,-1 0 0,-1-1 0,0-1 0,-1 0 0,17-34 0,-20 35 0,-2 1 0,-9 22 0,-7 25 0,1 1 0,1 0 0,2 0 0,-1 55 0,5-81 0,1 0 0,-1 0 0,1-1 0,0 1 0,4 8 0,-5-13 0,0 1 0,0 0 0,1-1 0,-1 1 0,0 0 0,1-1 0,-1 1 0,0-1 0,1 1 0,-1 0 0,1-1 0,-1 1 0,1-1 0,-1 1 0,1-1 0,0 0 0,-1 1 0,1-1 0,0 0 0,-1 1 0,1-1 0,0 0 0,-1 0 0,1 1 0,0-1 0,-1 0 0,1 0 0,0 0 0,0 0 0,-1 0 0,1 0 0,0 0 0,-1 0 0,1 0 0,0 0 0,-1-1 0,1 1 0,0 0 0,0 0 0,-1-1 0,1 1 0,-1 0 0,1-1 0,0 1 0,-1-1 0,1 1 0,0-1 0,12-9 0,-1 0 0,-1 0 0,1-1 0,-2-1 0,1 0 0,-2 0 0,11-18 0,-4 3 0,-10 17 0,-1 0 0,1 0 0,1 1 0,-1-1 0,2 1 0,-1 1 0,15-13 0,-22 21 0,0 0 0,1 0 0,-1 0 0,0 0 0,0 0 0,1 0 0,-1 0 0,0 1 0,1-1 0,-1 0 0,0 0 0,0 0 0,1 0 0,-1 0 0,0 0 0,0 0 0,1 1 0,-1-1 0,0 0 0,0 0 0,0 0 0,1 1 0,-1-1 0,0 0 0,0 0 0,0 1 0,0-1 0,1 0 0,-1 0 0,0 1 0,0-1 0,0 0 0,0 1 0,0-1 0,0 0 0,0 0 0,0 1 0,0-1 0,0 0 0,0 1 0,0-1 0,0 0 0,0 0 0,0 1 0,1 15 0,-1 11 0,-1 3 0,2 0 0,6 39 0,-7-68 0,0 2 0,1 0 0,-1-1 0,1 1 0,0 0 0,-1-1 0,1 1 0,0-1 0,2 3 0,-3-5 0,1 1 0,0-1 0,-1 0 0,1 1 0,-1-1 0,1 0 0,0 0 0,-1 1 0,1-1 0,0 0 0,-1 0 0,1 0 0,-1 0 0,1 0 0,0 0 0,0 0 0,-1 0 0,1 0 0,-1 0 0,1 0 0,0 0 0,-1-1 0,1 1 0,0 0 0,-1 0 0,1-1 0,-1 1 0,1 0 0,0-1 0,-1 1 0,1-1 0,-1 1 0,1 0 0,-1-1 0,1 0 0,2-1 0,-1-1 0,0 1 0,1 0 0,-1-1 0,0 0 0,0 1 0,0-1 0,-1 0 0,1 0 0,2-5 0,10-38 0,-3 10 0,29-77 0,-33 97 0,-4 16 0,-1 10 0,1 4 0,-1 0 0,1 0 0,1 0 0,1-1 0,0 1 0,1-1 0,0-1 0,9 14 0,-14-24 0,1 0 0,-1-1 0,1 1 0,-1-1 0,1 1 0,0-1 0,-1 0 0,1 1 0,0-1 0,0 0 0,0 0 0,0 0 0,0-1 0,0 1 0,0-1 0,0 1 0,1-1 0,-1 1 0,0-1 0,0 0 0,0 0 0,1 0 0,-1 0 0,0-1 0,0 1 0,0-1 0,0 1 0,0-1 0,2 0 0,8-4 0,-1 1 0,0-2 0,0 1 0,9-8 0,-11 7 0,9-6 0,-2-1 0,1 0 0,-2-1 0,0-1 0,15-18 0,-25 24 0,-5 8 0,1 0 0,-1 0 0,1 0 0,-1 0 0,0 0 0,1 0 0,-1 0 0,1 1 0,0-1 0,-1 0 0,1 0 0,0 1 0,-1-1 0,1 0 0,0 1 0,0-1 0,0 1 0,0-1 0,1 0 0,1-1 0,-2 1 0,0 1 0,0-1 0,0 0 0,0 0 0,0 1 0,0-1 0,1 1 0,-1-1 0,0 1 0,0-1 0,1 1 0,-1 0 0,2-1 0,-2 2 0,0-1 0,0 0 0,0 1 0,0-1 0,-1 1 0,1-1 0,0 1 0,0-1 0,-1 1 0,1 0 0,0-1 0,-1 1 0,1 0 0,-1 0 0,1-1 0,-1 1 0,1 0 0,-1 0 0,0 0 0,1 0 0,-1 0 0,0-1 0,1 1 0,-1 0 0,0 0 0,0 0 0,0 0 0,0 0 0,0 0 0,0 0 0,0 1 0,-3 32 0,1-22 0,0 0 0,1 0 0,0 0 0,1-1 0,0 1 0,1 0 0,0 0 0,6 22 0,-7-32 0,1-1 0,-1 1 0,1-1 0,-1 1 0,1 0 0,0-1 0,-1 1 0,1-1 0,0 0 0,0 1 0,0-1 0,0 0 0,0 0 0,1 1 0,-1-1 0,0 0 0,0 0 0,1 0 0,-1 0 0,1-1 0,-1 1 0,1 0 0,-1 0 0,1-1 0,-1 1 0,1-1 0,0 0 0,-1 1 0,1-1 0,0 0 0,-1 0 0,1 0 0,0 0 0,-1 0 0,1 0 0,-1-1 0,1 1 0,0-1 0,-1 1 0,1-1 0,1 0 0,6-4 0,0 1 0,0-1 0,-1-1 0,0 1 0,14-14 0,5-7 0,-2-1 0,0-1 0,-2-2 0,-1 0 0,22-40 0,74-175 0,-89 172 0,-4-1 0,-3-1 0,19-125 0,-40 197 0,2-31 0,-3 33 0,1-1 0,-1 1 0,0-1 0,0 1 0,0-1 0,0 1 0,-1-1 0,1 1 0,0-1 0,-1 1 0,1-1 0,-1 1 0,1-1 0,-1 1 0,0 0 0,0-1 0,-1-1 0,2 3 0,0 0 0,-1 0 0,1 0 0,0 0 0,0 0 0,-1-1 0,1 1 0,0 0 0,0 0 0,-1 0 0,1 0 0,0 0 0,0 0 0,-1 0 0,1 0 0,0 1 0,0-1 0,-1 0 0,1 0 0,0 0 0,0 0 0,-1 0 0,1 0 0,0 0 0,0 0 0,0 1 0,-1-1 0,1 0 0,0 0 0,0 0 0,0 0 0,0 1 0,-1-1 0,1 0 0,0 0 0,0 1 0,0-1 0,0 0 0,0 0 0,0 0 0,0 1 0,0-1 0,0 0 0,-1 1 0,-2 12 0,3-12 0,-59 427 0,46-221 0,2-16 0,10-180 0,-1 7 0,1 34 0,1-47 0,0-1 0,1 1 0,0-1 0,0 1 0,0-1 0,1 1 0,-1-1 0,1 0 0,0 1 0,0-1 0,0 0 0,5 6 0,-6-10 0,0 1 0,-1 0 0,1-1 0,0 1 0,0-1 0,0 1 0,0-1 0,0 0 0,0 1 0,0-1 0,0 0 0,0 1 0,0-1 0,0 0 0,0 0 0,0 0 0,0 0 0,0 0 0,0 0 0,0 0 0,0 0 0,0-1 0,0 1 0,0 0 0,0 0 0,0-1 0,1 0 0,28-16 0,-23 12 0,10-6 0,-1-1 0,0-1 0,0 0 0,-2-1 0,1-1 0,-2 0 0,23-34 0,-32 43 0,1 1 0,-1-1 0,1 1 0,6-4 0,4-5 0,-21 41 0,-20 47 0,-9 22 0,21-46 0,12-38 0,7-10 0,14-17 0,-17 13 0,84-86 0,-25 23 0,-51 55 0,15-17 0,-24 26 0,0 0 0,0 1 0,0-1 0,0 0 0,0 0 0,0 1 0,0-1 0,0 1 0,0-1 0,0 1 0,1-1 0,-1 1 0,0 0 0,0-1 0,0 1 0,1 0 0,-1 0 0,0 0 0,0 0 0,0 0 0,1 0 0,1 1 0,-2-1 0,-1 1 0,1-1 0,0 1 0,0 0 0,-1-1 0,1 1 0,0 0 0,-1 0 0,1 0 0,-1-1 0,1 1 0,-1 0 0,1 0 0,-1 0 0,0 0 0,1 0 0,-1 0 0,0 0 0,0 0 0,0 0 0,0 0 0,0 0 0,0 0 0,0 0 0,0 0 0,0 0 0,0 0 0,-1 1 0,-8 33 0,6-29 0,-2 10 0,-8 25 0,-2 0 0,-36 68 0,27-68 0,-2-1 0,-1-1 0,-2-2 0,-42 41 0,66-73 0,0 0 0,-1 0 0,0-1 0,0 0 0,-9 5 0,14-8 0,0-1 0,0 1 0,0-1 0,0 1 0,0-1 0,-1 0 0,1 1 0,0-1 0,0 0 0,0 0 0,0 0 0,-1 0 0,1 0 0,0 0 0,0 0 0,0 0 0,0 0 0,0-1 0,-1 1 0,1 0 0,0-1 0,0 1 0,0-1 0,0 1 0,0-1 0,0 1 0,0-1 0,0 0 0,0 0 0,1 1 0,-1-1 0,0 0 0,0 0 0,0 0 0,1 0 0,-1 0 0,1 0 0,-1 0 0,1 0 0,-1 0 0,1 0 0,-1-2 0,0 0 0,1-1 0,-1 1 0,1-1 0,-1 1 0,1-1 0,0 0 0,1 1 0,-1-1 0,1 1 0,-1-1 0,1 1 0,0-1 0,0 1 0,1 0 0,-1-1 0,1 1 0,-1 0 0,1 0 0,0 0 0,0 0 0,1 0 0,-1 1 0,0-1 0,5-3 0,7-7 0,1 0 0,1 1 0,19-12 0,-23 16 0,4-2 0,1 1 0,0 0 0,1 2 0,0 0 0,0 0 0,31-6 0,-8 1 0,-39 15 756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3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17303,'0'0'272,"67"12"-160,-19-4 16,8 6-104,-1-2 16,-7 1 64,-6 1 8,-5-2 64,-9-2 8,-10 0-64,-6-4 16,-6 0-144,-4-4 0,-2 2-216,-2-2 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3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9536,'0'0'296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34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1 339 9648,'0'0'136,"97"-24"8,30-11 160,26-7 8,22-4 0,19-5 16,15-5 184,-37 18 8,-60 19-24,-21 5-8,-16 4-72,-3 6-8,-3 4-64,-41 0 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3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1057 5920,'0'0'6230,"14"-13"-5750,-7 6-400,18-17 231,-2-1 0,27-37 1,115-192 1543,-96 144-1105,155-264 2259,-121 186-509,-181 362-975,30-65-1255,-14 29 71,-5 17 224,-109 178 1,96-206-274,-73 120 392,149-240-588,0 0 0,0 0 0,1 1 0,-4 10 0,8-18-71,0 0 1,0 0-1,-1 0 1,1 0-1,0 0 1,-1 0 0,1-1-1,-1 1 1,1 0-1,0 0 1,-1-1 0,1 1-1,-1 0 1,1-1-1,0 1 1,-1-1 0,1 1-1,-1-1 1,0 1-1,2-2 1,56-55 378,43-38-80,220-142 280,-52 40-115,-294 222-343,2 1 0,1 1 0,0 1 0,-19 36-1,39-61-112,1 0 0,0 1 0,0-1 0,0 1 0,1-1 0,-1 1 0,1 0-1,0-1 1,0 1 0,0 4 0,0-7-23,0 0-1,0 0 1,0 0 0,0 0-1,1 0 1,-1-1 0,0 1-1,0 0 1,1 0 0,-1 0-1,1 0 1,-1 0 0,0-1-1,1 1 1,0 0 0,-1 0-1,1-1 1,-1 1 0,1 0-1,0-1 1,-1 1 0,1 0-1,0-1 1,0 1 0,0-1-1,-1 0 1,1 1 0,0-1-1,0 1 1,0-1 0,0 0-1,0 0 1,0 0 0,0 0-1,0 1 1,0-1 0,-1 0-1,1-1 1,0 1 0,0 0-1,0 0 1,2-1 0,1 0 0,0-1-1,0 0 1,0 0 0,-1-1 0,1 1 0,0-1 0,-1 0 0,0 0-1,0 0 1,0 0 0,0 0 0,0-1 0,0 1 0,2-6-1,3-4 5,0-1 0,8-22 0,-9 17 36,-1 1 0,-1 0 0,-1-1-1,-1 0 1,0 0 0,-1 0 0,-1-22 0,-1 40-44,0 0-1,1 1 1,-1-1 0,0 0 0,1 1-1,-1-1 1,1 0 0,-1 1 0,1-1 0,-1 1-1,1-1 1,-1 1 0,1-1 0,-1 1-1,1-1 1,0 1 0,-1-1 0,1 1 0,0 0-1,-1-1 1,1 1 0,0 0 0,0 0 0,-1 0-1,1 0 1,1-1 0,26-4 15,-20 4-12,18-3 12,1 0-1,0 2 1,-1 1-1,28 2 0,-44 0-12,-1 0 0,0 1 0,0 0 0,1 1 0,-1 0 0,-1 0 0,1 1 0,-1 0 0,1 0 0,-1 1 0,0 0 0,-1 1 0,1 0 0,-1 0 0,7 8 0,3 7 102,-1 0 0,18 31 0,-20-29 95,1-1 1,22 25-1,-32-42-186,0 0-1,0 0 1,1-1-1,0 1 1,0-1-1,0 0 1,0-1-1,1 1 1,0-1-1,-1-1 1,1 1-1,0-1 1,0 0-1,0-1 1,1 0-1,-1 0 1,0 0-1,0-1 1,1 0-1,-1-1 1,0 1-1,1-1 1,-1-1-1,12-3 1,102-44 860,-55 15-5829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1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1464 7432,'0'0'2224,"9"-2"-1531,15-4-413,-1 0 1,0-2-1,0-1 1,-1-1-1,0-1 1,26-17-1,-16 6 17,0-1-1,-2-2 1,38-40-1,10-24 520,110-167-1,-78 101-127,-87 124-523,123-176 926,-113 156-657,-3-2 0,26-62 0,-34 58 359,-3-1-1,18-97 1,-37 140-337,-1 9-92,-2 8 142,-108 288 643,99-256-1056,-207 640 731,98-290-368,112-356-395,1-9 18,2 0 0,0 1 0,1 0 0,1 0 0,1 0 0,0 41 0,2-61-72,1 1 1,0-1-1,1 1 0,-1-1 0,0 1 1,0-1-1,0 1 0,0-1 0,0 1 1,0-1-1,0 0 0,1 1 0,-1-1 0,0 1 1,0-1-1,1 0 0,-1 1 0,0-1 1,1 1-1,-1-1 0,0 0 0,1 0 0,-1 1 1,1-1-1,-1 0 0,0 0 0,1 1 1,0-1-1,14-2 130,19-17 15,-31 16-131,28-18 96,-2-2-1,51-52 1,43-64 135,-122 139-251,6-9 10,131-165 310,-121 149-238,-2 0 0,-1 0 0,-1-2 0,-1 1 0,14-46 1,-16 38 227,-2 0 1,-1-1 0,-2 0-1,2-42 1,-7 74-276,1 0 1,-1 0-1,1 0 0,0 0 1,0 0-1,1 0 0,-1 0 1,0 1-1,1-1 0,0 1 1,-1-1-1,1 1 0,0-1 1,0 1-1,1 0 0,-1 0 1,0 0-1,1 0 0,3-1 1,0-2 14,1 1 1,1 0 0,-1 0 0,0 1 0,16-5-1,-21 7-40,0 1 0,0-1 0,0 1-1,0-1 1,0 1 0,0 0 0,0 0-1,0 0 1,1 0 0,-1 0 0,0 1-1,0-1 1,0 0 0,0 1 0,0 0-1,0-1 1,0 1 0,0 0 0,-1 0-1,1 0 1,0 0 0,0 0 0,-1 1-1,1-1 1,-1 0 0,1 1 0,-1-1-1,1 1 1,-1 0 0,0-1 0,0 1-1,0 0 1,0 0 0,0 0 0,0 0-1,-1 0 1,2 2 0,0 6 16,0 1 1,0-1 0,-1 1 0,0-1 0,-1 1-1,-1 13 1,-27 172 182,-1 13 55,29-201-249,0-1 1,0 1-1,1 0 1,0-1 0,0 1-1,1-1 1,-1 1-1,6 11 1,-6-17-9,0 0 1,0 1-1,1-1 0,-1 0 1,0 0-1,1 0 1,0 0-1,-1 0 1,1 0-1,0 0 0,0-1 1,0 1-1,0 0 1,0-1-1,1 0 0,-1 0 1,0 0-1,1 0 1,-1 0-1,0 0 0,1 0 1,-1-1-1,1 1 1,0-1-1,-1 0 0,1 1 1,-1-1-1,1 0 1,2-1-1,7-1 12,0-1-1,0 0 1,-1 0-1,0-1 1,0-1-1,21-11 1,59-44 77,-70 45-76,125-96 116,-124 92-112,-1-1 0,0-1-1,-2-1 1,21-31 0,-21 25 34,1 2 0,35-36 0,-42 43 24,-13 19-78,0 0 0,0-1 0,1 1 0,-1-1 0,0 1 0,0-1 0,0 1 1,1-1-1,-1 1 0,0 0 0,0-1 0,0 1 0,0-1 0,0 1 1,0-1-1,0 1 0,0-1 0,0 1 0,0-1 0,0 1 0,0-1 1,-1 1-1,1-1 0,0 1 0,0-1 0,0 1 0,-1 0 0,1-1 0,0 1 1,0-1-1,-1 1 0,1 0 0,0-1 0,-1 1 0,1 0 0,-1-1 1,0 1-1,0 0 1,0 0 0,0 1 0,-1-1 0,1 0 0,0 1 1,0-1-1,0 1 0,0 0 0,0-1 0,0 1 0,0 0 1,0 0-1,0 0 0,0-1 0,0 1 0,0 0 0,1 0 1,-1 0-1,0 0 0,0 2 0,-4 3 21,-88 94 88,25-28 22,-66 90 0,127-152-137,0 1 0,1 0 0,0 0 0,0 0 0,1 1 0,1 0 0,0 0 0,-4 21 0,8-30 0,-1 1 0,1-1 0,0 1 0,0-1 0,0 1 0,0-1 0,0 1 0,1-1 0,0 1 0,0-1 0,0 0 0,0 1 0,0-1 0,0 0 0,1 0 0,0 0 0,0 0 0,0 0 0,0 0 0,0 0 0,0-1 0,1 1 0,-1-1 0,1 0 0,0 0 0,0 1 0,-1-2 0,1 1 0,1 0 0,-1-1 0,0 1 0,0-1 0,1 0 0,-1 0 0,7 1 0,-5-2 0,0 1 0,1-1 0,-1 0 0,1 0 0,-1 0 0,1-1 0,-1 0 0,0 0 0,1 0 0,-1-1 0,0 0 0,0 0 0,0 0 0,0-1 0,0 1 0,8-8 0,0 1 0,-1-1 0,0 0 0,-1-1 0,17-21 0,-14 13 0,0 0 0,-2-1 0,0-1 0,-2 0 0,13-36 0,25-114 0,-27 86 0,-16 60 0,0 5 0,-5 19 0,-1 11 0,-2 15 0,0 0 0,2 1 0,1-1 0,1 1 0,1-1 0,2 0 0,0 0 0,15 47 0,-18-68 0,0-1 0,0 0 0,1 1 0,0-1 0,-1 0 0,1 0 0,0 0 0,0 0 0,1 0 0,-1-1 0,0 1 0,1-1 0,0 1 0,4 2 0,-4-4 0,-1 0 0,0 0 0,1-1 0,-1 1 0,1 0 0,-1-1 0,1 0 0,-1 0 0,1 0 0,-1 0 0,1 0 0,-1 0 0,1-1 0,-1 1 0,1-1 0,-1 0 0,0 1 0,1-1 0,-1 0 0,0 0 0,3-2 0,4-3 0,1 0 0,-1 0 0,-1-1 0,1 0 0,-1-1 0,14-16 0,37-60 0,-20 26 0,-23 35 0,-6 8 0,22-23 0,-32 37 0,1 0 0,-1 1 0,1-1 0,-1 1 0,0 0 0,1-1 0,-1 1 0,1-1 0,-1 1 0,1 0 0,0-1 0,-1 1 0,1 0 0,-1-1 0,1 1 0,-1 0 0,1 0 0,0 0 0,-1 0 0,1-1 0,0 1 0,-1 0 0,1 0 0,0 0 0,-1 0 0,1 0 0,0 1 0,0-1 0,0 1 0,0 0 0,-1-1 0,1 1 0,-1 0 0,1 0 0,-1-1 0,1 1 0,-1 0 0,1 0 0,-1 0 0,0 0 0,1 0 0,-1 0 0,0-1 0,0 3 0,2 38 0,-2-39 0,-1 45 0,-2-1 0,-13 61 0,14-91 0,2-15 0,0-1 0,0 0 0,0 0 0,0 0 0,0 0 0,0 0 0,0 0 0,0 1 0,0-1 0,0 0 0,0 0 0,0 0 0,0 0 0,0 0 0,0 0 0,1 1 0,-1-1 0,0 0 0,0 0 0,0 0 0,0 0 0,0 0 0,0 0 0,0 0 0,0 0 0,0 0 0,1 1 0,-1-1 0,0 0 0,0 0 0,0 0 0,0 0 0,0 0 0,0 0 0,0 0 0,1 0 0,-1 0 0,0 0 0,0 0 0,0 0 0,0 0 0,0 0 0,0 0 0,1 0 0,1-1 0,-1 0 0,1-1 0,-1 1 0,1-1 0,-1 1 0,0-1 0,0 1 0,1-1 0,-1 1 0,1-4 0,5-7 0,0-1 0,0 1 0,2 1 0,-1 0 0,2 0 0,-1 1 0,19-16 0,-27 26 0,0 0 0,-1-1 0,1 1 0,0 0 0,0 0 0,0-1 0,0 1 0,0 0 0,-1 0 0,1 0 0,0 0 0,0 0 0,0 0 0,0 1 0,0-1 0,0 0 0,-1 0 0,1 1 0,0-1 0,0 0 0,0 1 0,0-1 0,-1 1 0,1-1 0,0 1 0,-1-1 0,1 1 0,0-1 0,-1 1 0,1 0 0,-1-1 0,1 1 0,-1 0 0,1 1 0,19 30 0,-16-25 0,2 4 0,2 5 0,0-1 0,1 0 0,1-1 0,13 15 0,-20-26 0,0 0 0,0 0 0,0-1 0,0 1 0,1-1 0,-1 0 0,1 0 0,-1 0 0,1 0 0,5 1 0,-7-3 0,1 1 0,-1-1 0,1 0 0,-1 0 0,1 1 0,-1-2 0,1 1 0,-1 0 0,1-1 0,-1 1 0,1-1 0,-1 1 0,1-1 0,-1 0 0,0 0 0,1 0 0,2-3 0,5-3 0,-1-1 0,0 1 0,0-1 0,-1-1 0,0 0 0,-1 0 0,0-1 0,8-14 0,41-89 0,-35 59 0,-9 24 0,16-32 0,-19 51 0,-9 11 0,1 0 0,-1 0 0,0 0 0,0 0 0,0 0 0,1 0 0,-1 0 0,0 0 0,0 0 0,0 1 0,1-1 0,-1 0 0,0 0 0,0 0 0,0 0 0,0 0 0,1 1 0,-1-1 0,0 0 0,0 0 0,0 0 0,0 1 0,0-1 0,0 0 0,0 0 0,0 0 0,0 1 0,0-1 0,1 0 0,-1 0 0,0 0 0,0 1 0,0-1 0,0 0 0,1 36 0,-1-16 0,2 19 0,-1-1 0,-2 0 0,-1 1 0,-3-1 0,-8 39 0,12-75 0,1 0 0,0-1 0,0 1 0,-1 0 0,1-1 0,-1 1 0,0-1 0,1 1 0,-1-1 0,0 1 0,0-1 0,0 1 0,0-1 0,0 0 0,0 1 0,0-1 0,-1 0 0,-1 2 0,1-3 0,0 0 0,1 1 0,-1-1 0,0 0 0,0 0 0,1 0 0,-1-1 0,0 1 0,1 0 0,-1 0 0,0-1 0,1 1 0,-1-1 0,1 0 0,-1 1 0,1-1 0,-1 0 0,-2-2 0,-6-7 0,9 8 0,0 1 0,0 0 0,0 0 0,0-1 0,0 1 0,0 0 0,0 0 0,0 0 0,0 0 0,-1 0 0,1 0 0,-1 1 0,1-1 0,0 0 0,-1 1 0,-2-1 0,13 10 0,10 4 0,-8-10 0,0 1 0,0-2 0,1 0 0,-1 0 0,0-1 0,1 0 0,0-1 0,-1 0 0,1-1 0,-1-1 0,0 0 0,1 0 0,-1-1 0,0 0 0,0-1 0,0 0 0,-1-1 0,16-9 0,-8 3 0,-1 0 0,0-1 0,-1-1 0,0-1 0,-1 0 0,-1-1 0,0 0 0,-1-1 0,18-28 0,-12 4 0,-15 30 0,1-1 0,0 1 0,7-10 0,-5 15 0,-5 13 0,-6 22 0,3-24 0,-1 12 0,1-1 0,1 0 0,0 1 0,1-1 0,1 0 0,1 0 0,0 0 0,1 0 0,1 0 0,11 24 0,-16-40 0,0 0 0,1 0 0,-1 0 0,1-1 0,-1 1 0,0 0 0,1 0 0,-1-1 0,1 1 0,0 0 0,-1-1 0,1 1 0,0-1 0,-1 1 0,1-1 0,0 1 0,0-1 0,-1 1 0,1-1 0,0 0 0,0 1 0,0-1 0,-1 0 0,1 0 0,0 0 0,0 1 0,1-1 0,1-1 0,-1 1 0,0-1 0,-1 1 0,1-1 0,0 0 0,0 0 0,0 0 0,0 0 0,0 0 0,-1 0 0,3-2 0,3-3 0,-1 0 0,0-1 0,0 0 0,8-12 0,2-11 0,-1 0 0,15-43 0,3-9 0,-27 66 0,-6 13 0,1 1 0,-1 0 0,1 0 0,0-1 0,0 1 0,0 0 0,0 0 0,0 0 0,1 0 0,-1 0 0,1 0 0,-1 0 0,4-2 0,-4 5 0,0-1 0,1 1 0,-1 0 0,0-1 0,1 1 0,-1 0 0,0 0 0,0 0 0,0 0 0,0 0 0,0 1 0,1 1 0,0-1 0,6 5 0,-1 0 0,1 0 0,-1-1 0,2 0 0,-1-1 0,1 1 0,0-2 0,0 1 0,19 6 0,-21-10 0,-1 0 0,1 0 0,0 0 0,0-1 0,0 0 0,-1 0 0,1 0 0,0-1 0,0 0 0,-1-1 0,1 1 0,-1-1 0,1-1 0,-1 1 0,12-7 0,-6 3 0,-1-1 0,1 0 0,-1 0 0,-1-1 0,0-1 0,0 0 0,0 0 0,-1-1 0,13-18 0,-16 20 0,-2 2 0,0 1 0,0-1 0,-1 0 0,1 0 0,-2 0 0,4-9 0,-6 15 0,1-1 0,-1 1 0,0 0 0,0 0 0,0-1 0,0 1 0,0 0 0,0 0 0,0-1 0,1 1 0,-1 0 0,0 0 0,0-1 0,0 1 0,0 0 0,0-1 0,0 1 0,0 0 0,-1 0 0,1-1 0,0 1 0,0 0 0,0 0 0,0-1 0,0 1 0,0 0 0,0 0 0,0-1 0,-1 1 0,1 0 0,0 0 0,0 0 0,0-1 0,-1 1 0,1 0 0,0 0 0,-11 3 0,-11 11 0,14-6 0,1 0 0,-1 0 0,2 1 0,-1 0 0,1 0 0,0 1 0,1 0 0,0 0 0,1 0 0,0 0 0,0 1 0,-3 19 0,6-24 0,1 1 0,0 0 0,0 0 0,0-1 0,1 1 0,0 0 0,1-1 0,-1 1 0,1-1 0,0 1 0,1-1 0,0 0 0,0 0 0,0 0 0,8 10 0,-9-12 0,1-1 0,-1 0 0,1 0 0,-1-1 0,1 1 0,0 0 0,0-1 0,0 0 0,1 0 0,-1 0 0,0 0 0,1 0 0,0-1 0,-1 1 0,1-1 0,0 0 0,-1 0 0,1 0 0,0-1 0,0 1 0,0-1 0,0 0 0,0 0 0,0 0 0,-1-1 0,1 1 0,0-1 0,6-2 0,1-2 0,1 0 0,-2-1 0,1 0 0,-1-1 0,0 0 0,0-1 0,0 0 0,8-9 0,8-13 0,27-37 0,-15 16 0,-38 51 0,0 0 0,0 0 0,1 0 0,-1 0 0,0 0 0,0 0 0,0 0 0,0-1 0,0 1 0,0 0 0,1 0 0,-1 0 0,0 0 0,0 0 0,0 0 0,0 0 0,0 0 0,1 0 0,-1 0 0,0 0 0,0 0 0,0 0 0,0 0 0,1 0 0,-1 0 0,0 0 0,0 0 0,0 0 0,0 0 0,1 0 0,-1 0 0,0 0 0,0 0 0,0 0 0,0 0 0,0 0 0,1 0 0,-1 1 0,0-1 0,0 0 0,7 9 0,3 18 0,-8-21 0,4 10 0,0-1 0,1 0 0,1 0 0,0-1 0,13 17 0,-18-27 0,1 0 0,-1 0 0,1-1 0,0 1 0,0-1 0,1 0 0,-1 0 0,1 0 0,-1 0 0,1-1 0,0 0 0,0 0 0,0 0 0,0-1 0,0 1 0,0-1 0,0-1 0,1 1 0,-1-1 0,8 0 0,-8 0 0,1-1 0,-1-1 0,1 1 0,-1-1 0,0 0 0,1 0 0,-1 0 0,0-1 0,0 1 0,-1-1 0,1-1 0,-1 1 0,9-8 0,4-7 0,29-37 0,-26 29 0,83-120 0,-103 145 0,1 0 0,-1 1 0,1-1 0,0 0 0,-1 0 0,1 1 0,-1-1 0,1 1 0,0-1 0,0 1 0,-1-1 0,1 1 0,0-1 0,0 1 0,0 0 0,0-1 0,-1 1 0,1 0 0,0 0 0,2-1 0,-3 1 0,1 1 0,0-1 0,-1 0 0,1 1 0,-1-1 0,1 0 0,0 1 0,-1-1 0,1 1 0,-1-1 0,1 1 0,-1-1 0,1 1 0,-1-1 0,0 1 0,1-1 0,-1 1 0,0-1 0,1 1 0,-1 1 0,2 4 0,0 0 0,0 0 0,-1 1 0,1 9 0,2 25 0,-3 0 0,-1 0 0,-2 0 0,-13 75 0,15-114 0,0-1 0,-1 1 0,1-1 0,-1 1 0,1-1 0,-1 1 0,1-1 0,-1 1 0,0-1 0,0 0 0,1 0 0,-3 2 0,3-2 0,0-1 0,-1 0 0,1 0 0,0 0 0,-1 0 0,1 1 0,0-1 0,-1 0 0,1 0 0,0 0 0,-1 0 0,1 0 0,-1 0 0,1 0 0,0 0 0,-1 0 0,1 0 0,0 0 0,-1 0 0,1 0 0,0-1 0,-1 1 0,1 0 0,0 0 0,-1 0 0,1 0 0,0 0 0,0-1 0,-1 1 0,1 0 0,0 0 0,-1-1 0,-1-2 0,-1 0 0,1 0 0,0-1 0,0 1 0,0 0 0,0-1 0,-2-7 0,3 10 0,1 0 0,-1 0 0,1-1 0,-1 1 0,1 0 0,0 0 0,-1-1 0,1 1 0,0 0 0,0-1 0,0 1 0,0 0 0,0 0 0,1-1 0,-1 1 0,0 0 0,0 0 0,1-1 0,-1 1 0,1-2 0,0 3 0,0-1 0,0 0 0,0 0 0,0 1 0,-1-1 0,1 1 0,0-1 0,0 1 0,0-1 0,0 1 0,0-1 0,0 1 0,1 0 0,-1 0 0,0-1 0,0 1 0,0 0 0,2 0 0,5 1 0,0 0 0,1 0 0,-1 1 0,13 4 0,-19-6 0,34 11 0,0-1 0,1-2 0,0-2 0,0-1 0,0-2 0,59-3 0,111-22 0,-186 22-538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1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50 423 10656,'0'0'3954,"6"-10"-3298,62-115 1051,-56 101-1279,-1-1 0,-1 0 1,10-46-1,-16 54-206,-1 3 17,0-1 0,0-17 0,-2 28-168,-1 0 0,0 1 0,-1-1 0,1 1 0,0-1 0,-1 1 0,0-1 0,0 1-1,0 0 1,0-1 0,-1 1 0,1 0 0,-1 0 0,-3-5 0,4 7-41,0 1 1,1-1-1,-1 0 0,0 0 1,0 1-1,0-1 1,0 1-1,0-1 0,0 1 1,0-1-1,-1 1 1,1 0-1,0-1 1,0 1-1,0 0 0,0 0 1,0 0-1,-1 0 1,1 0-1,0 0 1,0 0-1,0 0 0,0 0 1,0 1-1,-1-1 1,1 0-1,0 1 1,0-1-1,-1 1 0,-30 20 514,21-12-341,-1 1 0,1 1 0,1-1 0,0 2 1,1 0-1,0 0 0,-12 22 0,19-30-112,-1 1-1,1-1 1,0 1 0,1 0-1,-1-1 1,1 1 0,0 0-1,0 0 1,0 0 0,1 0-1,-1 0 1,1 0 0,1 0-1,-1 0 1,1-1 0,0 1-1,0 0 1,0 0 0,0 0-1,1-1 1,0 1 0,0 0-1,0-1 1,1 0 0,-1 1-1,7 6 1,-1-3 32,1 1 1,0-1 0,1-1-1,0 0 1,0 0-1,0-1 1,1 0-1,0 0 1,0-2 0,0 1-1,1-1 1,0-1-1,-1 0 1,1-1-1,0 0 1,20 0 0,-11-2-91,0 0 1,0-2 0,0-1-1,0 0 1,0-1 0,0-2-1,-1 0 1,32-14 0,-36 13-339,23-11-191,-19 9-3096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6824,'0'0'3136,"20"-70"-2528,21 42 16,25 3-48,33 3 8,28 4 8,34 0 8,39 4-48,1 0 16,-13 14-72,-23 0 8,-20-2-96,-10-10 15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1146 5416,'0'0'5336,"13"-2"-4760,1 1-398,-8 1-106,-1-1 0,1 1 0,-1-1-1,1 0 1,-1-1 0,0 1 0,1-1 0,-1 0-1,0 0 1,0-1 0,0 0 0,8-5 0,4-6 323,-1 0-1,0-1 1,-1-1 0,20-27 0,45-77 1099,-7 9 72,-36 56-661,-25 35-332,1 1 1,0 1-1,18-19 1,-31 37-527,1-1 1,0 0-1,-1 1 0,1-1 1,0 0-1,0 1 1,-1-1-1,1 1 0,0-1 1,0 1-1,0 0 1,-1-1-1,1 1 1,0 0-1,0-1 0,1 1 1,-1 0-19,-1 0 1,0 0 0,1 1-1,-1-1 1,1 0 0,-1 0-1,0 0 1,1 1 0,-1-1-1,0 0 1,1 0-1,-1 1 1,0-1 0,1 0-1,-1 0 1,0 1 0,0-1-1,1 0 1,-1 1 0,0-1-1,0 1 1,0-1 0,0 0-1,1 2 1,2 31 805,-3-26-840,2 58 480,-4-1 0,-3 0 0,-18 92 0,16-126-297,4-21-55,1 0-1,0 0 0,0 0 0,0 12 0,3-21-116,-1 0-1,0 0 1,0 0-1,0 0 1,0 0-1,0-1 1,0 1-1,0 0 1,0 0-1,1 0 0,-1 0 1,0 0-1,0 0 1,0 0-1,0 0 1,0 0-1,0 0 1,1 0-1,-1 0 1,0 0-1,0 0 1,0 0-1,0 0 1,0 0-1,0 0 1,1 0-1,-1 1 1,0-1-1,0 0 1,0 0-1,0 0 1,0 0-1,0 0 0,0 0 1,0 0-1,1 0 1,-1 0-1,0 0 1,0 0-1,0 1 1,0-1-1,0 0 1,0 0-1,0 0 1,0 0-1,0 0 1,0 0-1,0 1 1,0-1-1,0 0 1,0 0-1,0 0 1,0 0-1,0 0 1,0 0-1,0 0 0,0 1 1,0-1-1,0 0 1,0 0-1,0 0 1,0 0-1,9-12 152,9-20 16,19-44 1,-21 39-63,24-37 0,68-85 383,-106 157-474,0-1-1,0 1 0,0 0 0,0 0 0,1-1 0,-1 1 0,1 1 0,-1-1 0,1 0 0,0 1 1,-1-1-1,5 0 0,-7 1-13,1 1 1,0 0-1,-1 0 0,1 0 1,0 0-1,0 0 0,-1 0 1,1 0-1,0 0 1,-1 0-1,1 0 0,0 0 1,-1 1-1,1-1 1,0 0-1,-1 0 0,1 1 1,0-1-1,-1 0 0,1 1 1,-1-1-1,2 1 1,-1 1 0,-1-1 1,1 0 0,0 1-1,0-1 1,0 1 0,-1-1-1,1 1 1,-1-1 0,1 1-1,-1-1 1,0 1 0,1 0-1,-1 2 1,0 18 38,-1-1 0,0 1 0,-2 0-1,0-1 1,-10 31 0,-5 33 255,18-85-296,0-1 1,0 1-1,0 0 0,0 0 0,0 0 1,1 0-1,-1 0 0,0 0 0,0 0 1,0 0-1,0 0 0,0 0 0,0 0 1,0 0-1,0 0 0,0 0 0,0 0 1,1 0-1,-1 0 0,0 0 0,0 0 1,0 0-1,0 0 0,0 0 0,0 0 1,0 1-1,0-1 0,0 0 0,0 0 1,0 0-1,1 0 0,-1 0 0,0 0 1,0 0-1,0 0 0,0 0 0,0 0 1,0 0-1,0 0 0,0 0 0,0 0 1,0 1-1,0-1 0,0 0 0,0 0 1,0 0-1,0 0 0,0 0 0,0 0 1,0 0-1,0 0 0,0 0 0,0 0 1,0 1-1,0-1 0,0 0 0,0 0 1,0 0-1,0 0 0,0 0 0,0 0 1,0 0-1,0 0 0,9-10 150,14-23-61,-17 24-43,14-19 63,1 1 0,1 1 0,1 1 0,1 0 0,49-36 0,-72 60-107,-1 1-1,1-1 1,0 1-1,0-1 1,0 0-1,-1 1 1,1 0-1,0-1 1,0 1-1,0-1 1,0 1-1,0 0 1,0 0-1,0 0 1,0-1-1,0 1 1,0 0-1,0 0 1,0 0-1,0 0 1,-1 1-1,1-1 1,0 0-1,2 1 1,-2-1-1,0 1 1,0 0 0,0 0-1,0 0 1,0 0 0,0 0-1,-1 0 1,1 0 0,0 1-1,-1-1 1,1 0 0,0 0 0,-1 0-1,0 1 1,1 1 0,1 5 10,-1 0 0,0 1 0,0-1 0,-1 15 0,-3 10 2,1-17 0,1-1 1,0 0-1,1 1 1,1-1-1,0 0 0,1 1 1,8 27-1,-10-41-12,1 0-1,-1-1 0,1 1 1,0-1-1,0 1 1,0-1-1,0 1 0,0-1 1,0 0-1,0 1 0,0-1 1,0 0-1,1 0 0,-1 0 1,0 0-1,1 0 1,-1 0-1,1 0 0,-1-1 1,1 1-1,2 0 0,-2 0 2,1-1 0,0 0-1,-1 0 1,1 0-1,0 0 1,-1-1 0,1 1-1,-1-1 1,1 1-1,0-1 1,-1 0 0,4-1-1,6-5 16,0 0 0,-1 0-1,1-1 1,11-11 0,-19 15-16,45-37 65,-14 11-11,1 0 0,66-39 0,-101 69-61,-1-1 0,0 1 1,0 0-1,0 0 0,0 0 0,1 0 0,-1 0 0,0 0 1,0-1-1,0 1 0,1 0 0,-1 0 0,0 0 1,0 0-1,1 0 0,-1 0 0,0 0 0,0 0 0,0 0 1,1 0-1,-1 0 0,0 0 0,0 0 0,1 0 1,-1 0-1,0 0 0,0 0 0,0 0 0,1 1 0,-1-1 1,0 0-1,0 0 0,0 0 0,1 0 0,-1 0 1,0 0-1,0 1 0,0-1 0,0 0 0,0 0 0,1 1 1,-1 12 7,-11 28 6,7-27-12,1-1-2,-28 117 6,27-106-1,1 0 0,1 0 0,1 39-1,1-62 0,0 0-1,0 0 0,0 0 0,0 0 0,0-1 0,0 1 0,0 0 0,0 0 1,0 0-1,1 0 0,-1 0 0,0-1 0,1 1 0,-1 0 0,1 0 0,-1 0 1,0-1-1,1 1 0,0 0 0,-1-1 0,1 1 0,-1 0 0,1-1 0,0 1 1,-1-1-1,1 1 0,0-1 0,0 1 0,0-1 0,-1 0 0,1 1 0,0-1 1,0 0-1,0 0 0,0 1 0,-1-1 0,1 0 0,0 0 0,0 0 0,0 0 1,1 0-1,1-1 6,-1 0-1,1 1 1,-1-1 0,0 0 0,1 0 0,-1 0-1,0-1 1,0 1 0,0-1 0,0 1 0,0-1-1,0 1 1,3-4 0,1-3 1,-1-1 1,0 1-1,0-1 1,0 0-1,-1-1 1,-1 1-1,1-1 0,-1 1 1,-1-1-1,0 0 1,1-18-1,-2 12 11,-1-1-1,0 1 1,-1-1 0,-1 1-1,-1 0 1,-6-24-1,7 34-9,0 0-1,0 0 1,-1 1-1,1-1 1,-6-6-1,7 10 3,0 1 0,0-1-1,0 1 1,0-1 0,-1 1 0,1-1-1,-1 1 1,1 0 0,-1 0 0,1 0-1,-1 0 1,0 0 0,0 0 0,1 1-1,-1-1 1,0 0 0,0 1 0,0-1 0,0 1-1,-3 0 1,-6 0 71,1 0-1,-1 2 1,-20 3 0,31-5-83,0 0 1,-1 0-1,1 0 1,0 0-1,-1 0 1,1 1-1,0-1 1,-1 0-1,1 0 1,0 0-1,0 0 1,-1 0-1,1 0 1,0 0-1,-1 1 1,1-1-1,0 0 1,0 0-1,0 0 1,-1 1-1,1-1 1,0 0-1,0 0 1,0 1-1,-1-1 1,1 0-1,0 0 1,0 1-1,0-1 1,0 0-1,0 1 1,-1-1-1,9 8 11,17 3-9,-15-10-3,1 0 1,0 0-1,0 0 1,0-2 0,0 1-1,-1-2 1,1 1-1,0-1 1,10-4-1,13-4 2,44-21 0,-45 16-2,-2-2 0,51-36 0,53-52 0,-115 87 3,0-1 1,-1 0-1,0-2 1,-2 0-1,-1-1 0,0-1 1,-2 0-1,18-40 1,-11 18 49,-3-1 1,20-71 0,-28 80-2,5-24 22,-14 56-58,0 0 1,0 0-1,-1 0 0,0 0 1,0 0-1,0 0 0,-1 0 1,0 0-1,-1-5 0,2 9-14,0 1-1,0 0 1,0-1 0,0 1-1,0 0 1,0 0-1,-1-1 1,1 1-1,0 0 1,0 0 0,0-1-1,0 1 1,-1 0-1,1 0 1,0 0-1,0-1 1,0 1 0,-1 0-1,1 0 1,0 0-1,0-1 1,-1 1-1,1 0 1,0 0 0,0 0-1,-1 0 1,1 0-1,0 0 1,-1 0-1,1 0 1,0 0 0,0 0-1,-1 0 1,1 0-1,0 0 1,-1 0-1,1 0 1,0 0-1,0 0 1,-1 0 0,1 0-1,0 0 1,-1 0-1,1 0 1,0 1-1,0-1 1,0 0 0,-1 0-1,1 0 1,0 0-1,0 1 1,-1-1-1,1 0 1,0 0 0,0 1-1,0-1 1,0 0-1,-1 0 1,1 1-1,0-1 1,0 0 0,-12 19 8,-6 20-9,2 0-1,2 1 1,1 0 0,3 1-1,-7 45 1,10-31-1,2 1-1,3 0 1,6 78 0,-2-114 0,1 1 0,10 35 0,-10-48 0,-1 1 0,2-1 0,-1 1 0,1-1 0,0-1 0,1 1 0,0 0 0,12 13 0,-16-20 0,1 1 0,0-1 0,0 0 0,0 0 0,1 1 0,-1-1 0,0-1 0,0 1 0,0 0 0,1 0 0,-1-1 0,1 1 0,-1-1 0,0 0 0,1 0 0,-1 0 0,1 0 0,-1 0 0,0 0 0,1-1 0,-1 1 0,0-1 0,1 0 0,-1 0 0,3-1 0,4-2 0,0 0 0,0-1 0,0 0 0,13-12 0,169-154 0,-109 93 0,-81 77 0,0 0 0,0 0 0,0 0 0,0 0 0,0 0 0,1 0 0,-1 1 0,0-1 0,1 0 0,-1 1 0,3-1 0,-4 1 0,0 0 0,0 0 0,1 0 0,-1 0 0,0 0 0,0 0 0,1 0 0,-1 0 0,0 0 0,0 0 0,1 0 0,-1 1 0,0-1 0,0 0 0,0 0 0,1 0 0,-1 0 0,0 1 0,0-1 0,0 0 0,0 0 0,1 1 0,-1-1 0,0 0 0,0 0 0,0 0 0,0 1 0,0-1 0,0 0 0,0 0 0,0 1 0,0-1 0,0 0 0,0 1 0,0-1 0,0 1 0,0 4 0,-1 0 0,1 0 0,-1 1 0,-4 9 0,-20 56 0,-6 18 0,28-79 0,1 1 0,0 0 0,1-1 0,0 1 0,0 0 0,3 18 0,-2-26 0,0 0 0,1 0 0,-1 0 0,1-1 0,0 1 0,-1 0 0,1 0 0,1-1 0,-1 1 0,0-1 0,1 1 0,-1-1 0,1 1 0,0-1 0,-1 0 0,1 0 0,0 0 0,0 0 0,1 0 0,-1 0 0,5 2 0,-4-3 0,0 0 0,0 0 0,1 0 0,-1-1 0,0 1 0,0-1 0,1 0 0,-1 0 0,0 0 0,1 0 0,-1-1 0,0 0 0,0 1 0,1-1 0,-1 0 0,0 0 0,6-3 0,16-10 0,-1 0 0,0-2 0,0-1 0,-2 0 0,0-2 0,27-30 0,-53 58 0,-1 0 0,1 1 0,-4 14 0,7-18 0,-1 0 0,1 0 0,1 0 0,-1 0 0,1 8 0,0-12 0,0 0 0,1 0 0,-1 1 0,0-1 0,1 0 0,0 0 0,-1 0 0,1 0 0,0 0 0,0 0 0,0 0 0,0 0 0,1 0 0,-1 0 0,3 2 0,-2-2 0,0 0 0,0 0 0,1-1 0,-1 1 0,0 0 0,0-1 0,1 0 0,-1 0 0,1 0 0,-1 0 0,1 0 0,0 0 0,-1-1 0,1 1 0,0-1 0,-1 1 0,1-1 0,0 0 0,0 0 0,-1-1 0,1 1 0,0-1 0,0 1 0,-1-1 0,1 0 0,-1 0 0,1 0 0,-1 0 0,1 0 0,-1 0 0,0-1 0,1 1 0,3-4 0,-1 0 0,0 0 0,0 0 0,0 0 0,0 0 0,-1-1 0,0 0 0,0 0 0,-1 0 0,1 0 0,-1 0 0,-1-1 0,1 1 0,-1-1 0,0 0 0,-1 0 0,0 0 0,0 0 0,0 0 0,-1 0 0,0 0 0,0 0 0,-1 0 0,0 0 0,0 0 0,0 0 0,-4-8 0,5 13 0,-1 1 0,0-1 0,0 0 0,1 0 0,-1 1 0,-1-1 0,1 1 0,0-1 0,0 1 0,-1-1 0,1 1 0,0-1 0,-1 1 0,1 0 0,-1 0 0,0 0 0,1 0 0,-1 0 0,0 0 0,0 1 0,1-1 0,-1 0 0,0 1 0,0 0 0,0-1 0,0 1 0,0 0 0,-2 0 0,-1 0 0,0 0 0,1 1 0,-1-1 0,0 1 0,1 0 0,-1 0 0,0 1 0,1 0 0,0-1 0,-7 5 0,11-6 0,0 0 0,0 0 0,0 0 0,0 0 0,0 0 0,0 0 0,0 0 0,0 0 0,0 0 0,0 1 0,0-1 0,0 0 0,1 0 0,-1 0 0,0 0 0,0 0 0,0 0 0,0 0 0,0 0 0,0 0 0,0 0 0,0 0 0,0 0 0,0 0 0,0 0 0,0 1 0,0-1 0,0 0 0,0 0 0,0 0 0,0 0 0,0 0 0,0 0 0,0 0 0,0 0 0,0 0 0,0 0 0,0 0 0,0 1 0,0-1 0,0 0 0,0 0 0,0 0 0,0 0 0,0 0 0,0 0 0,0 0 0,0 0 0,-1 0 0,1 0 0,0 0 0,0 0 0,0 0 0,0 0 0,0 0 0,0 1 0,0-1 0,0 0 0,0 0 0,0 0 0,0 0 0,0 0 0,-1 0 0,13 1 0,14-3 0,144-16 0,-163 18 0,-1-1 0,1 2 0,-1-1 0,1 1 0,-1 0 0,1 0 0,-1 0 0,0 1 0,1 0 0,-1 1 0,8 3 0,-11-4 0,0 0 0,0 0 0,0 0 0,0 1 0,-1-1 0,1 1 0,-1-1 0,1 1 0,-1 0 0,0 0 0,0 0 0,0 0 0,0 0 0,-1 1 0,1-1 0,-1 1 0,0-1 0,0 0 0,0 1 0,-1 0 0,1 6 0,-1 3 0,0 0 0,-5 24 0,-1 17 0,6-54 0,0 0 0,0 0 0,0 0 0,0 0 0,0 0 0,0 0 0,0 0 0,0 0 0,0 0 0,0 0 0,0 1 0,0-1 0,0 0 0,0 0 0,0 0 0,0 0 0,0 0 0,0 0 0,0 0 0,0 0 0,0 0 0,0 0 0,0 0 0,0 0 0,0 0 0,0 1 0,0-1 0,0 0 0,0 0 0,1 0 0,-1 0 0,0 0 0,0 0 0,0 0 0,0 0 0,0 0 0,0 0 0,0 0 0,0 0 0,0 0 0,0 0 0,0 0 0,1 0 0,-1 0 0,0 0 0,0 0 0,0 0 0,0 0 0,0 0 0,0 0 0,0 0 0,0 0 0,0 0 0,0 0 0,0 0 0,1 0 0,-1 0 0,0 0 0,0-1 0,0 1 0,0 0 0,7-6 0,7-10 0,-11 11 0,6-8 0,1 0 0,0 0 0,19-16 0,-27 26 0,0 1 0,0 0 0,1 0 0,-1 0 0,1 1 0,-1-1 0,1 1 0,0-1 0,-1 1 0,1 0 0,0 0 0,0 0 0,0 0 0,0 1 0,0-1 0,0 1 0,0-1 0,0 1 0,0 0 0,0 1 0,0-1 0,0 0 0,0 1 0,0 0 0,0-1 0,4 3 0,0 1 0,0 0 0,0 1 0,-1 0 0,1 1 0,-1 0 0,0 0 0,7 10 0,33 50 0,-28-38 0,41 61 0,-53-81 424,-2-1-782,-3-14-4833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13056,'0'0'1216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45 5320,'0'0'5986,"-12"-7"-5722,-36-22-16,45 28-213,0-1 1,0 1-1,0 0 0,0 0 0,0 0 0,-1 1 1,1-1-1,0 1 0,0 0 0,-1 0 0,1 0 0,0 0 1,0 0-1,-1 1 0,1-1 0,0 1 0,0 0 0,0 0 1,0 0-1,0 1 0,0-1 0,-4 3 0,-5 2 64,-1-1-22,0 2-1,0-1 1,1 2 0,0 0-1,0 0 1,1 1-1,0 0 1,-18 20 0,4-1 58,-22 32 0,41-51-99,0 1-1,1-1 1,0 1-1,0 0 1,1 0-1,0 0 1,1 0 0,-3 15-1,6-22-17,-1 0 0,1 1 0,0-1-1,0 0 1,0 0 0,0 0 0,1 0 0,-1 0-1,1 1 1,0-1 0,0 0 0,0 0-1,0 0 1,0-1 0,1 1 0,-1 0 0,1 0-1,0-1 1,0 1 0,0-1 0,0 0-1,0 1 1,4 2 0,-2-3 14,-1 0 1,1 0-1,0 0 0,-1 0 1,1-1-1,0 0 1,0 1-1,0-2 0,0 1 1,0 0-1,0-1 0,0 0 1,0 1-1,0-2 0,1 1 1,-1 0-1,6-3 1,2 0 57,0-1 1,0 0-1,-1-1 1,1-1-1,-1 0 1,-1 0-1,1-1 1,-1 0-1,0-1 1,14-15-1,-12 10 60,0 0 1,-1-1-1,0 0 0,-1-1 1,-1-1-1,14-29 0,-13 24 84,-8 17-132,0 1 1,0-1-1,0 1 1,-1-1-1,0 0 1,0 1 0,0-1-1,0 0 1,0 0-1,0-6 1,-1 10 31,-19 67 937,10-42-1003,-42 129 481,-34 171-1,75-264-418,-12 50 136,18-95-181,0 0 1,-2-1 0,0 1 0,-14 23-1,19-37-67,-1 0 0,1 0 0,-1 0 0,1 0 0,-1 0 0,0-1 0,0 1 0,1-1 0,-1 1 0,0-1 0,-1 0 0,1 0 0,0 0 0,0 0 0,0 0 0,-1 0 0,1-1 0,0 1 0,-1-1 0,1 1 0,-1-1 0,1 0 0,0 0 0,-1 0 0,1 0 0,-1-1 0,1 1 0,0-1 0,-1 1 0,1-1 0,0 0 0,-3-1 0,-2-1 19,0 0 0,0 0 1,1-1-1,0 0 0,-1 0 0,1-1 0,1 1 0,-1-1 0,-6-8 1,4 3 33,1 0 1,0 0-1,1-1 1,0 1-1,1-1 1,0-1-1,0 1 1,1-1-1,1 0 1,0 0 0,-2-18-1,4 23-37,1 1 1,0-1-1,0 1 0,0-1 1,1 1-1,0 0 0,1-1 0,-1 1 1,1 0-1,0 0 0,0 0 0,1 0 1,0 0-1,0 0 0,1 1 1,-1-1-1,1 1 0,0 0 0,0 0 1,1 0-1,0 1 0,0 0 1,6-5-1,13-5-5,0 1 0,1 1 0,27-9 0,-13 6-20,60-23-56,31-13 2,-107 40 40,-1-1 1,0 0-1,32-26 1,-51 36 3,14-12 1,0 1 0,-1-2 0,25-29-1,-28 26 4,0 2 5,-1 0-1,19-36 1,-30 51-9,22-57-14,-21 54 14,-1 0 0,0 1 1,0-1-1,-1 0 1,1 1-1,-1-1 0,0 0 1,0 0-1,0 1 0,-1-1 1,1 0-1,-1 0 1,0 1-1,-2-6 0,3 9 1,0-1-1,0 1 1,0 0-1,0 0 1,0-1-1,0 1 1,0 0-1,0 0 1,-1-1-1,1 1 1,0 0-1,0 0 1,0 0-1,-1 0 1,1-1-1,0 1 1,0 0-1,0 0 1,-1 0-1,1 0 1,0 0-1,0-1 1,-1 1-1,1 0 1,0 0-1,0 0 1,-1 0-1,1 0 1,0 0-1,0 0 1,-1 0-1,1 0 0,0 0 1,0 0-1,-1 0 1,1 0-1,0 0 1,0 0-1,-1 1 1,-9 9-49,-6 24-61,13-28 91,-8 23-58,1 0 1,1 1 0,2 0 0,1 0 0,-4 49-1,10-77 70,-1 1-1,1 0 1,0-1 0,0 1-1,0-1 1,0 1-1,0-1 1,1 1 0,-1-1-1,1 1 1,-1-1-1,1 1 1,0-1-1,0 0 1,0 1 0,1-1-1,-1 0 1,0 0-1,1 0 1,-1 0 0,1 0-1,0 0 1,0 0-1,0 0 1,0-1-1,0 1 1,0-1 0,0 0-1,0 1 1,4 0-1,-1 0 8,0-1-1,0 0 0,0-1 0,0 1 1,1-1-1,-1 0 0,0 0 0,0-1 1,0 0-1,0 0 0,0 0 0,0 0 0,0-1 1,7-3-1,4-2 5,-1-1 0,0-1-1,-1-1 1,0 0 0,21-20 0,56-66 160,-78 80-57,20-35 1,-12 17 38,-19 31-130,8-10-7,-8 14-36,-4 9-14,0-2 27,-26 110-177,25-101 174,0 1 0,2 0 1,0 0-1,3 31 0,-2-47 23,1-1-1,-1 0 1,0 0 0,0 0-1,0 0 1,0 0 0,1 0-1,-1 0 1,1 0 0,-1 0-1,1 0 1,-1 0 0,1 0-1,-1 0 1,1 0 0,0 0-1,-1 0 1,1 0 0,0-1-1,0 1 1,1 1 0,-1-2 0,0 0 1,0 0 0,0 1-1,0-1 1,0 0 0,0 0-1,0 0 1,1 0 0,-1 0-1,0 0 1,0-1 0,0 1-1,0 0 1,0-1 0,0 1-1,0 0 1,1-2 0,5-2 23,-1 0 0,1 0 0,-1-1 0,8-8 0,5-9 113,-1 0 0,-1-1 0,-1 0 0,25-50 0,-32 57-37,-7 10-60,13-14 112,-15 20-159,1-1-1,-1 1 1,1 0 0,-1 0-1,1 0 1,-1-1-1,1 1 1,-1 0 0,1 0-1,0 0 1,-1 0 0,1 0-1,-1 0 1,1 0 0,0 0-1,-1 0 1,1 1-1,-1-1 1,1 0 0,-1 0-1,1 0 1,-1 1 0,1-1-1,-1 0 1,1 0-1,-1 1 1,1-1 0,-1 1-1,1-1 1,-1 0 0,0 1-1,1-1 1,-1 1-1,0-1 1,1 1 0,-1-1-1,0 1 1,1 0 0,5 8-52,1 0 0,0-1 1,1 0-1,0 0 1,16 12-1,-22-19 46,1 1 0,-1-1 0,1 1 0,0-1 0,-1 0 0,1 0-1,0 0 1,0 0 0,0 0 0,-1-1 0,1 1 0,0-1 0,0 0 0,0 0 0,0 0 0,0 0 0,0 0 0,0-1 0,0 1-1,-1-1 1,1 0 0,0 0 0,0 0 0,-1 0 0,1 0 0,4-4 0,0 0 19,0 0 0,-1-1 0,0 0 0,0 0 0,0-1 0,-1 0 0,1 0 0,-2 0 0,1 0 0,-1-1 0,0 0 0,-1 0 0,0 0 0,0 0 0,-1-1 0,3-12 0,-5 18-3,0 0 0,0 0 0,0 0 0,0 0 0,0 0 0,-1 0 0,0 0 0,1 0 0,-1 0 0,0 1 0,-3-6 1,4 7-9,0 0 0,-1 0 1,0 1-1,1-1 1,-1 0-1,1 0 1,-1 0-1,0 1 1,0-1-1,1 0 1,-1 1-1,0-1 1,0 1-1,0-1 0,0 1 1,1-1-1,-1 1 1,0 0-1,0-1 1,0 1-1,0 0 1,0 0-1,0 0 1,0-1-1,0 1 1,0 0-1,0 0 0,0 1 1,0-1-1,0 0 1,0 0-1,0 0 1,0 1-1,0-1 1,0 0-1,-1 1 1,-4 2-10,1 0 1,0 0-1,0 1 1,0-1-1,0 1 0,1 0 1,-1 1-1,1-1 1,0 1-1,0-1 1,0 1-1,1 0 1,0 1-1,0-1 1,0 1-1,1-1 1,-2 7-1,1-3-12,1 0 0,0 0 0,1 0 0,0 0-1,0 1 1,1-1 0,0 0 0,1 0 0,-1 0-1,5 17 1,-4-24 14,-1 0 1,1 0-1,0 1 0,0-1 0,0 0 0,0 0 0,0 0 0,0 0 0,1 0 1,-1 0-1,1 0 0,-1 0 0,1-1 0,0 1 0,0-1 0,0 1 0,-1-1 1,5 2-1,-3-1 1,1-1 1,0 0 0,0 0-1,0 0 1,0 0-1,0 0 1,-1-1 0,1 0-1,0 0 1,5 0-1,8-3 1,-1 0-1,0-1 0,0 0 0,17-8 1,-27 10 1,14-6 3,114-37 102,-133 45-101,-1 0 0,1-1 0,0 1 0,-1 0-1,1 0 1,0-1 0,0 1 0,-1 0 0,1 0-1,0 0 1,0 0 0,-1 0 0,1 0 0,0 0 0,0 0-1,-1 1 1,1-1 0,0 0 0,0 0 0,-1 1-1,1-1 1,0 0 0,-1 1 0,1-1 0,0 0 0,-1 1-1,1-1 1,-1 1 0,2 1 0,-2-1-1,1 0 1,-1 1-1,0-1 1,1 1 0,-1-1-1,0 1 1,0-1-1,0 1 1,0 0-1,0-1 1,0 1-1,-1-1 1,0 3 0,-2 8-2,-1-1 1,-10 19 0,13-28 0,-6 18-1,9-14 10,8-9 26,24-22 96,-29 21-95,1-1 0,0 0 0,0 1 0,0 0 0,1 1 1,-1-1-1,1 1 0,10-3 0,-15 6-32,0 0 0,-1 0 0,1 0 0,-1 0 0,1 0 1,0 0-1,-1 0 0,1 1 0,0-1 0,-1 1 0,1-1 0,-1 1 0,1-1 0,-1 1 0,1 0 1,-1 0-1,0 0 0,1 0 0,-1 0 0,0 0 0,0 0 0,1 2 0,26 35-73,-8-10 4,-4-14-39,1 0 0,0-1 0,25 14 0,-38-25 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6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9344,'0'0'1506,"2"10"-1284,0-3-146,1 7 151,0 1-1,-1 0 1,0 18-1,-2-33-208,0 0 0,0 1-1,0-1 1,0 0 0,0 0 0,0 0-1,0 0 1,0 0 0,0 1-1,0-1 1,0 0 0,0 0-1,0 0 1,0 0 0,0 1 0,0-1-1,0 0 1,0 0 0,0 0-1,0 0 1,0 0 0,0 1-1,1-1 1,-1 0 0,0 0 0,0 0-1,0 0 1,0 0 0,0 0-1,0 0 1,0 1 0,1-1-1,-1 0 1,0 0 0,0 0 0,0 0-1,0 0 1,0 0 0,1 0-1,-1 0 1,0 0 0,7-4 496,6-12-10,5-22 123,-16 32-704,1 0 1,0 0-1,-1 0 0,2 1 1,-1-1-1,1 1 1,-1 0-1,2 0 1,8-9-1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6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9440,'0'0'1056,"139"-22"-456,2 4 40,16-6 8,3-4-128,13 4 0,16 5-16,-48 3 8,-70 10-240,3 6 8,35-6-192,-58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7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1 383 6128,'0'0'9281,"11"-5"-8638,4-1-393,0-2 1,-1 0-1,1 0 1,-2-1 0,0-1-1,0 0 1,18-19 0,-9 3 391,-2-1 0,21-33 0,-33 45-245,0 0 0,0 0 0,-2-1 0,0 0 0,0-1 0,3-19 0,-8 31-171,0-1-1,-1 1 1,1-1 0,-1 1 0,0 0-1,-1-7 1,0 12-208,1-1 0,0 1 0,0 0 0,0 0 0,0 0-1,-1 0 1,1 0 0,0-1 0,0 1 0,0 0 0,-1 0 0,1 0 0,0 0 0,0 0 0,0 0 0,-1 0 0,1 0 0,0 0-1,0 0 1,-1 0 0,1 0 0,0 0 0,0 0 0,0 0 0,-1 0 0,1 0 0,0 0 0,0 0 0,-1 0 0,1 0 0,0 0-1,0 0 1,0 1 0,-1-1 0,1 0 0,0 0 0,0 0 0,0 0 0,0 0 0,-1 1 0,1-1 0,0 0 0,0 0 0,0 0-1,0 1 1,0-1 0,0 0 0,-1 1 0,-11 11 204,10-10-135,-19 21 241,0 1 1,-32 52-1,46-66-263,1 2-1,1-1 1,0 1-1,0-1 1,1 1-1,1 1 0,0-1 1,0 0-1,1 1 1,0 17-1,2-26-35,0 0 0,0 0 0,1 0 0,-1 0 0,1 0 0,0 0 0,0 0 0,0 0 0,1-1 0,-1 1 0,1 0 1,0-1-1,0 1 0,0-1 0,1 0 0,-1 1 0,1-1 0,0 0 0,-1-1 0,6 5 0,-4-5 3,0 1 1,0-1-1,1 0 1,-1-1-1,0 1 1,1-1-1,-1 0 1,1 0-1,-1 0 1,1 0-1,-1-1 1,1 0-1,0 0 1,-1 0-1,1-1 1,-1 1-1,8-3 1,5-2 53,-1-1 0,1 0 0,-1-1-1,-1-1 1,1-1 0,-1 0 0,-1-1 0,0 0 0,25-24 0,-7 1 152,-1-2 1,38-56-1,-40 55-50,6-10 276,-36 60 241,-6 16-551,-50 151 791,49-159-769,7-19-157,-1 0 1,1 0-1,0 0 0,0 0 0,0 0 1,0 6-1,1-9-19,0 0 0,0 1 0,0-1 0,0 0 0,0 0 0,0 0 0,0 0 0,1 1 0,-1-1 0,0 0 0,0 0 0,0 0 0,0 0 0,0 0 0,0 0 0,1 0 0,-1 1 0,0-1 0,0 0 0,0 0 0,0 0 0,0 0 0,1 0 0,-1 0 0,0 0 0,0 0 0,0 0 0,0 0 0,1 0 0,-1 0 0,0 0 0,0 0 0,0 0 0,0 0 0,1 0 0,-1 0 0,0 0 0,0 0 0,0 0 0,0 0 0,1 0 0,-1 0 0,0-1 0,0 1 0,0 0 0,0 0 0,0 0 0,1 0 0,-1 0 0,0 0 0,0 0 0,0-1 0,0 1 0,0 0 0,10-7 0,23-23 0,30-33 0,30-28 0,-89 88 0,-1 0 0,1 1 0,-1-1 0,1 1 0,0 0 0,0 0 0,0 0 0,0 0 0,0 1 0,0 0 0,8-2 0,-9 3 0,-1 0 0,1 0 0,0 1 0,0-1 0,-1 1 0,1 0 0,0-1 0,-1 1 0,1 0 0,-1 1 0,1-1 0,-1 0 0,0 1 0,0-1 0,1 1 0,-1 0 0,0 0 0,0 0 0,3 3 0,18 24 0,-1 1 0,32 58 0,-10-15 0,-39-65-3,0 0 0,-1 0 0,4 10 1,-7-16-250,-1 0 1,1-1 0,0 1-1,-1 0 1,0-1 0,1 1 0,-1 0-1,0 0 1,0-1 0,0 1-1,0 0 1,0 0 0,0-1 0,0 1-1,0 0 1,-1 0 0,1-1-1,-1 1 1,0 0 0,1-1-1,-1 1 1,0-1 0,-1 3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8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98 173 13264,'0'0'880,"-71"-88"-608,53 60-24,10 13 16,8-1-216,6 4 16,6 4-80,14 2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4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10 6328,'0'0'3152,"-11"-2"-2636,5 0-441,1 1 3,-1-1 0,1 1 0,-1 0-1,1 1 1,-1-1 0,0 1 0,1 0 0,-1 1 0,0-1 0,1 1-1,-1 0 1,0 0 0,-10 4 0,-5 6 274,0 0 0,0 2 0,1 0 0,1 1-1,0 1 1,1 1 0,0 0 0,1 2 0,1 0 0,1 0 0,1 2 0,-20 34 0,30-44-151,0 0 0,0 0 0,1 1 0,0-1 0,1 1 1,0 0-1,0 0 0,1 0 0,1 11 0,0-19-137,0 0-1,0 0 1,0 0-1,1 0 1,-1 0-1,1-1 1,0 1-1,0 0 1,0 0-1,0 0 1,1 0-1,-1-1 1,1 1-1,-1-1 1,1 1-1,0-1 1,0 0 0,0 1-1,0-1 1,0 0-1,1 0 1,-1-1-1,0 1 1,1 0-1,0-1 1,-1 1-1,1-1 1,0 0-1,0 0 1,0 0-1,0 0 1,0-1-1,0 1 1,0-1-1,0 0 1,0 0-1,3 0 1,2-1 32,-1 0 1,1 0-1,0 0 1,-1-1-1,1-1 1,-1 1 0,1-1-1,-1 0 1,0-1-1,12-8 1,4-5 224,33-29 0,-33 24-79,-2-1 1,0-2 0,19-30 0,10-12 440,-41 58-180,-12 17 81,-3 14-196,5-17-338,1-1 1,0 1-1,1-1 0,-1 1 1,1-1-1,0 0 0,0 1 1,0-1-1,0 0 0,1 1 0,0-1 1,0 0-1,0 0 0,0 0 1,1 0-1,4 5 0,-2-4 8,1 0-1,-1 0 0,1-1 0,0 0 1,0 0-1,1 0 0,-1-1 0,1 0 0,10 3 1,9 1 37,0-1 0,0-1 0,1-2 0,39 1 0,62-8-623,-85 0-3019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52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1148 7528,'0'0'4040,"14"-14"-3500,99-90 590,-75 65-206,41-53-1,-24 26 282,-36 46-350,-19 20-839,0 0 0,0 0 0,0 0-1,0 1 1,0-1 0,0 0 0,0 0 0,0 0-1,0 0 1,0 0 0,0 0 0,0 0 0,-1 1 0,1-1-1,0 0 1,0 0 0,0 0 0,0 0 0,0 0 0,0 0-1,0 0 1,0 1 0,0-1 0,0 0 0,0 0 0,0 0-1,0 0 1,1 0 0,-1 0 0,0 1 0,0-1-1,0 0 1,0 0 0,0 0 0,0 0 0,0 0 0,0 0-1,0 0 1,0 0 0,0 1 0,0-1 0,1 0 0,-1 0-1,0 0 1,0 0 0,0 0 0,0 0 0,0 0 0,0 0-1,0 0 1,1 0 0,-1 0 0,0 0 0,0 0-1,0 0 1,0 0 0,0 0 0,0 0 0,0 0 0,1 0-1,-1 0 1,0 0 0,0 0 0,0 0 0,0 0 0,-20 45 1232,14-32-1372,-125 243 1350,9-21-448,45-89-315,38-76 137,-57 142 0,92-202-580,-4 17 511,8-27-526,0 0 1,0-1-1,0 1 1,0 0-1,0 0 1,0 0-1,0 0 1,0 0-1,0 0 1,0 0-1,0 0 1,0 0-1,1 0 1,-1 0 0,0 0-1,0 0 1,0 0-1,0 0 1,0 0-1,0 0 1,0 0-1,0 0 1,0 0-1,0 0 1,0 0-1,0 0 1,0 0-1,0 0 1,0 1-1,1-1 1,-1 0-1,0 0 1,0 0-1,0 0 1,0 0-1,0 0 1,0 0-1,0 0 1,0 0-1,0 0 1,0 0 0,0 0-1,0 0 1,0 0-1,0 0 1,0 0-1,0 0 1,0 0-1,0 1 1,0-1-1,0 0 1,0 0-1,0 0 1,0 0-1,0 0 1,0 0-1,11-14 190,308-517 863,-141 226-560,-177 304-496,190-291 640,-170 263-556,-13 18-16,0 0-1,1 0 1,11-10 0,-20 20-63,1 1 0,-1-1-1,0 1 1,1 0 0,-1-1 0,1 1 0,-1-1 0,1 1 0,-1 0 0,1 0 0,-1-1-1,1 1 1,-1 0 0,1 0 0,0 0 0,-1-1 0,1 1 0,-1 0 0,1 0-1,-1 0 1,1 0 0,1 0 0,-2 1-2,0-1 1,1 0-1,-1 0 0,1 1 1,-1-1-1,0 1 0,1-1 1,-1 0-1,0 1 1,0-1-1,1 1 0,-1-1 1,0 1-1,0-1 0,0 1 1,0-1-1,1 1 0,-1-1 1,0 1-1,0 0 0,-1 31 115,1-31-115,-4 27 50,-1-1 0,-1-1 1,-2 1-1,0-1 1,-2-1-1,-21 41 0,8-25 73,-2-1 0,-2-1-1,-34 38 1,55-70-88,-9 11 106,-22 19 0,33-33-89,0 0 0,-1-1 0,1 1 0,-1-1 0,0 0 0,0 0 0,0-1 0,0 0 0,-1 1 0,-9 1 0,14-4-43,0 1 1,0-1-1,0 0 0,0 0 1,1 0-1,-1 0 1,0 0-1,0 0 1,0 0-1,0 0 0,0 0 1,0 0-1,0-1 1,0 1-1,0 0 0,0-1 1,1 1-1,-1 0 1,0-1-1,0 1 1,0-1-1,1 0 0,-1 1 1,0-1-1,0 1 1,1-1-1,-1 0 0,0-1 1,0 0 3,1 1 1,-1-1-1,1 0 0,-1 0 1,1 0-1,0 0 1,0 0-1,0 0 0,0 0 1,0 0-1,0 0 0,1-3 1,2-4 11,-1 1 0,1 0 1,0 0-1,1 0 0,5-9 0,-5 10-29,0 1-1,0 0 0,1 0 0,0 0 0,0 1 1,1-1-1,-1 1 0,1 1 0,0-1 0,1 1 1,-1 0-1,1 0 0,0 1 0,-1-1 0,2 2 0,-1-1 1,0 1-1,0 0 0,1 1 0,-1-1 0,1 2 1,-1-1-1,1 1 0,0 0 0,-1 0 0,1 1 1,13 3-1,16 3-21,20 5-36,89 6 1,-127-17 42,-1-1 1,1 0 0,-1-2 0,0 0-1,1-1 1,-1-1 0,0-1 0,-1-1-1,19-8 1,-11 2 6,-2-1-1,0-1 1,0-1-1,-1-1 1,-1-1 0,-1-1-1,0-1 1,-1-1-1,-1 0 1,-1-2-1,-1 0 1,-1 0 0,16-34-1,13-33 33,38-113 0,-62 141-9,-2-2 0,17-119 1,-34 176-17,2-42 4,-2 45-3,-2 0-1,1-1 0,0 1 1,-1 0-1,1-1 1,-1 1-1,0 0 1,0 0-1,0 0 1,-3-6-1,3 8 1,1 1 0,-1-1-1,1 1 1,0-1 0,-1 1 0,1-1-1,-1 1 1,1-1 0,-1 1 0,0 0 0,1-1-1,-1 1 1,1 0 0,-1-1 0,0 1-1,1 0 1,-1 0 0,0-1 0,1 1 0,-1 0-1,0 0 1,1 0 0,-1 0 0,0 0-1,1 0 1,-1 0 0,0 0 0,1 0-1,-1 0 1,0 1 0,1-1 0,-1 0 0,0 0-1,1 1 1,-1-1 0,-21 17 30,3 3-9,1 1 0,1 0 0,1 2 0,1-1-1,-17 35 1,9-8 25,-31 90-1,37-85-13,2 0-1,3 1 1,-7 62 0,17-95-23,1 0-1,1 0 1,0 0 0,2 0 0,0-1-1,2 1 1,0-1 0,2 1 0,0-1-1,1-1 1,11 22 0,-14-34-6,0 0 1,1-1 0,0 0 0,0 0-1,1 0 1,-1-1 0,1 0 0,1 0-1,-1 0 1,1-1 0,0 0 0,0 0-1,10 4 1,-8-5-6,-1-1 1,1 0 0,0-1-1,0 0 1,0-1-1,1 1 1,-1-2-1,0 1 1,0-1-1,1-1 1,-1 0-1,13-2 1,-2-1-10,-1-1 0,1-1 0,-1 0 0,-1-1 0,31-17 0,-46 22 8,89-55-44,-81 49 49,-1-1 0,0 1 0,-1-2 0,0 1-1,0-1 1,9-13 0,-12 14 4,-1 3-1,0 0 0,-1-1-1,7-12 1,-11 19-5,1-1 1,-1 1 0,0-1-1,1 1 1,-1-1 0,0 0-1,0 1 1,0-1 0,1 0-1,-1 1 1,0-1 0,0 0-1,0 1 1,0-1-1,0 0 1,0 1 0,0-1-1,0 0 1,0 1 0,-1-1-1,1 0 1,0 1 0,0-1-1,-1 1 1,1-1-1,0 0 1,0 1 0,-1-1-1,1 1 1,-1-1 0,1 1-1,-1-1 1,1 1 0,-1-1-1,1 1 1,-1 0 0,1-1-1,-1 1 1,1 0-1,-1-1 1,0 1 0,1 0-1,-1-1 1,1 1 0,-1 0-1,0 0 1,1 0 0,-1 0-1,0 0 1,1 0 0,-1 0-1,0 0 1,-1 0-1,-9 0 24,-1 1-1,0 0 0,1 1 0,-1 0 0,1 1 0,0 0 0,-1 1 0,-9 5 0,0 0 9,0 1 0,1 2 0,-22 15-1,16-8 39,-37 35 0,56-48-54,0 1 0,1 0 1,0 1-1,0 0 0,1 0 0,0 0 0,0 0 0,1 1 1,-6 16-1,9-23-13,1 0 0,-1 0 0,1 0 0,0 0 0,-1 0 0,1-1 0,0 1 0,0 0 0,0 0 0,1 0 0,-1 0 0,0 0 0,1 0 0,-1 0 0,2 2 0,-2-3-2,1 0 0,0 0 0,0 0 0,0 0 0,-1 0 0,1 0 0,0-1 0,0 1 0,0 0 0,0 0 1,0-1-1,0 1 0,1-1 0,-1 1 0,0-1 0,0 1 0,3 0 0,0-1 1,0 1 1,1-1-1,-1 0 0,0 0 1,1-1-1,-1 1 0,0-1 1,1 0-1,-1 0 0,0 0 1,6-3-1,4-3 10,0-1 0,0-1 0,-1 1 0,0-2 0,0 0 0,21-23 0,59-80 113,-73 87-76,-18 24-42,-1 0 0,0 0-1,1 0 1,-1 1 0,1-1 0,0 1 0,-1-1 0,1 1 0,2-2 0,-3 3-5,-1 0 0,1 0 0,-1 0 0,1 0 0,-1 0 0,1 1 0,-1-1 0,1 0 0,0 0 0,-1 0 0,1 1 0,-1-1 0,1 0 0,-1 1 0,1-1 0,-1 0 0,0 1 0,1-1 0,-1 0 0,1 1 0,-1-1 0,0 1 0,1-1 0,-1 1 0,0-1 0,0 1 0,1-1 0,-1 1 0,0-1 0,0 1 0,0-1 0,0 1 0,1 0 0,-1-1 0,0 1 0,0 0 0,8 34 92,-6-24-69,1-1 0,0 1 1,0-1-1,1 1 0,6 11 0,-9-20-16,1 0-1,-1 1 1,1-1-1,-1 0 1,1-1 0,0 1-1,0 0 1,0 0-1,0-1 1,0 1-1,0-1 1,0 0-1,0 1 1,1-1-1,-1 0 1,0 0-1,1-1 1,-1 1-1,1 0 1,-1-1-1,1 0 1,-1 1-1,1-1 1,-1 0-1,1 0 1,-1 0-1,1-1 1,2 0-1,2 0 19,1-1 1,-1-1-1,0 1 0,0-1 0,0-1 0,0 1 0,0-1 0,-1 0 0,0-1 0,12-9 0,1-5 81,30-37 0,-29 31-68,88-119 174,-89 127-141,-19 17-73,0 0 0,0 0 0,0 0 1,1 0-1,-1-1 0,0 1 0,0 0 0,0 0 0,1 0 0,-1 0 1,0 0-1,0 0 0,0 0 0,1 0 0,-1 0 0,0 0 0,0 0 1,1 0-1,-1 0 0,0 0 0,0 0 0,0 0 0,1 0 0,-1 0 1,0 0-1,0 0 0,0 1 0,1-1 0,-1 0 0,0 0 0,0 0 1,1 0-1,0 14 15,-5 15-16,-2-1 0,-1 0 0,0 0 0,-2-1 0,-2 0 0,0 0 0,-24 40 0,32-63 0,-1 1 0,1-1 0,-1 0 0,1 0 0,-1-1 0,-1 1 0,1-1 0,0 0 0,-1 0 0,-5 3 0,9-5 0,0-1 0,0 1 0,-1-1 0,1 1 0,0-1 0,-1 1 0,1-1 0,0 0 0,-1 0 0,1 1 0,0-1 0,-1 0 0,1 0 0,-1 0 0,1-1 0,0 1 0,-1 0 0,1-1 0,0 1 0,-1 0 0,1-1 0,0 0 0,0 1 0,-1-1 0,1 0 0,0 1 0,0-1 0,0 0 0,0 0 0,0 0 0,0 0 0,0 0 0,0 0 0,0 0 0,1-1 0,-1 1 0,0 0 0,1 0 0,-1-1 0,1 1 0,-1 0 0,1-1 0,-1 0 0,0-4 0,1 5 0,0 0 0,-1 0 0,1 0 0,0 0 0,0 0 0,0 0 0,-1 0 0,1 0 0,0 0 0,-1 0 0,1 0 0,-1 1 0,1-1 0,-1 0 0,1 0 0,-1 0 0,0 1 0,1-1 0,-1 0 0,0 1 0,0-1 0,1 1 0,-1-1 0,-2 0 0,19 25 0,-14-21 0,1 0 0,0 0 0,-1-1 0,2 1 0,-1-1 0,0 1 0,0-1 0,1 0 0,-1-1 0,1 1 0,-1-1 0,1 1 0,0-1 0,0 0 0,3 0 0,0 0 0,0 0 0,0-1 0,-1-1 0,1 1 0,0-1 0,-1 0 0,1 0 0,7-3 0,4-3 0,0 0 0,0-2 0,-1 0 0,-1 0 0,20-15 0,-16 8 0,-1-1 0,0-1 0,-1 0 0,16-22 0,57-87 0,-88 122 0,0 1 0,0-1 0,0 1 0,0 0 0,0-1 0,1 1 0,-1 1 0,1-1 0,7-5 0,-14 44 0,-10 37 0,-4 43 0,15-99 0,1 1 0,1 0 0,1 0 0,4 27 0,-5-43 0,0 0 0,0 0 0,1 0 0,-1 0 0,0 1 0,0-1 0,1-1 0,-1 1 0,1 0 0,-1 0 0,1 0 0,-1 0 0,1 0 0,-1 0 0,1 0 0,0-1 0,0 1 0,-1 0 0,1 0 0,0-1 0,0 1 0,0-1 0,0 1 0,0-1 0,0 1 0,0-1 0,0 1 0,0-1 0,0 0 0,0 0 0,0 0 0,0 1 0,0-1 0,0 0 0,0 0 0,0 0 0,0 0 0,0-1 0,0 1 0,0 0 0,0 0 0,0-1 0,0 1 0,0 0 0,0-1 0,1 0 0,6-3 0,0 0 0,0-1 0,-1 1 0,10-9 0,-15 11 0,124-108 0,-30 23 0,-93 84 0,0 1 0,0 0 0,0 0 0,0 0 0,0 0 0,7-2 0,-10 4 0,1-1 0,-1 1 0,0 0 0,1 0 0,-1 0 0,1 0 0,-1 0 0,1 0 0,-1 0 0,0 0 0,1 0 0,-1 0 0,1 0 0,-1 1 0,1-1 0,-1 0 0,0 0 0,1 0 0,-1 0 0,0 1 0,1-1 0,-1 0 0,1 0 0,-1 1 0,1 0 0,-1 0 0,1 0 0,-1 0 0,1 0 0,-1 0 0,0 0 0,1 0 0,-1 0 0,0 0 0,0 0 0,0 0 0,0 1 0,0-1 0,0 1 0,-2 17 0,0-1 0,-1 0 0,0-1 0,-2 1 0,0-1 0,-15 33 0,20-50 0,-1 1 0,1-1 0,0 0 0,0 1 0,-1-1 0,1 0 0,0 1 0,0-1 0,-1 0 0,1 1 0,0-1 0,0 1 0,0-1 0,0 1 0,0-1 0,0 0 0,0 1 0,0-1 0,0 1 0,0-1 0,0 1 0,0-1 0,0 1 0,0-1 0,0 0 0,0 1 0,0-1 0,0 1 0,1-1 0,-1 1 0,0-1 0,0 0 0,1 1 0,-1-1 0,0 0 0,0 1 0,1-1 0,-1 0 0,0 1 0,1-1 0,-1 0 0,0 0 0,1 1 0,-1-1 0,1 0 0,0 0 0,1 1 0,-1-1 0,0 0 0,0 0 0,0 0 0,0 0 0,1 0 0,-1 0 0,0-1 0,0 1 0,0 0 0,0-1 0,1 1 0,-1-1 0,0 1 0,1-1 0,11-8 0,-1-1 0,-1 0 0,1-1 0,-2 0 0,14-18 0,-11 14 0,-1 1 0,30-26 0,-41 40 0,-1-1 0,0 1 0,0 0 0,0-1 0,1 1 0,-1 0 0,0 0 0,0-1 0,1 1 0,-1 0 0,0 0 0,1-1 0,-1 1 0,0 0 0,0 0 0,1 0 0,-1 0 0,1 0 0,-1-1 0,0 1 0,1 0 0,-1 0 0,0 0 0,1 0 0,-1 0 0,0 0 0,1 0 0,-1 0 0,0 0 0,1 0 0,-1 1 0,0-1 0,1 0 0,-1 0 0,0 0 0,1 0 0,-1 0 0,0 1 0,1-1 0,-1 0 0,0 0 0,1 1 0,-1-1 0,0 0 0,0 0 0,1 1 0,-1-1 0,0 0 0,0 1 0,0-1 0,0 0 0,1 1 0,-1-1 0,0 0 0,0 1 0,0-1 0,0 0 0,0 1 0,0-1 0,0 0 0,0 1 0,0-1 0,0 0 0,0 1 0,0-1 0,0 0 0,0 1 0,0 0 0,-5 33 0,4-24 0,-2 11 0,-2 39 0,5-55 0,0-1 0,0 1 0,0 0 0,1-1 0,0 1 0,0 0 0,0-1 0,1 1 0,3 7 0,-4-11 0,0 1 0,0-1 0,1 1 0,-1-1 0,0 0 0,1 0 0,-1 1 0,1-1 0,-1 0 0,1 0 0,0-1 0,-1 1 0,1 0 0,0 0 0,0-1 0,-1 1 0,1-1 0,0 1 0,0-1 0,0 0 0,3 0 0,4 0 0,1 0 0,-1-1 0,11-2 0,-14 2 0,21-5 0,0-1 0,-1 0 0,1-2 0,-1-2 0,39-21 0,-18 5 0,84-65 0,-116 78 0,0 1 0,13-18 0,-24 24 0,-10 8 0,-11 8 0,-4 7 0,0 0 0,1 1 0,1 2 0,1 0 0,0 0 0,1 2 0,2 0 0,-16 27 0,29-45 0,1-1 0,-1 1 0,1 0 0,-1 1 0,1-1 0,0 0 0,1 0 0,-1 1 0,0-1 0,1 0 0,0 0 0,0 1 0,0-1 0,1 6 0,-1-8 0,0 0 0,0 0 0,1 0 0,-1 0 0,1 0 0,-1 0 0,1-1 0,0 1 0,-1 0 0,1 0 0,0 0 0,-1 0 0,1-1 0,0 1 0,0 0 0,0-1 0,0 1 0,1 0 0,0 0 0,0-1 0,0 1 0,0-1 0,0 1 0,0-1 0,0 0 0,1 0 0,-1 0 0,0 0 0,0 0 0,0 0 0,3-1 0,5-1 0,-1-1 0,1 0 0,-1-1 0,0 0 0,0-1 0,0 1 0,11-9 0,55-47 0,-62 48 0,36-37 0,-36 35 0,0 1 0,1 0 0,31-22 0,-45 35 0,1 0 0,0-1 0,0 1 0,0 0 0,0 0 0,0 0 0,-1-1 0,1 1 0,0 0 0,0 0 0,0 0 0,0 1 0,0-1 0,0 0 0,0 0 0,-1 0 0,1 1 0,0-1 0,0 0 0,0 1 0,0-1 0,-1 0 0,1 1 0,0-1 0,0 1 0,-1 0 0,1-1 0,0 1 0,-1 0 0,1-1 0,-1 1 0,1 0 0,-1-1 0,1 1 0,-1 0 0,1 0 0,-1 0 0,0 0 0,1 0 0,14 40 0,-14-37 0,1 3 0,4 17 0,2 0 0,20 41 0,-26-60 0,1 1 0,1-1 0,-1 1 0,1-1 0,0 0 0,0-1 0,0 1 0,1-1 0,-1 1 0,1-1 0,0-1 0,0 1 0,1-1 0,-1 0 0,1 0 0,11 4 0,-4-4 0,1-1 0,-1-1 0,1 0 0,-1-1 0,1 0 0,-1-1 0,1-1 0,-1 0 0,15-4 0,3-3 0,-1-1 0,50-23 0,-3-8 988,-35 17-3852,-33 19 716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5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276 719 3112,'0'0'5926,"0"-10"-5370,-1-29-53,1 38-441,0 0-1,0 0 1,0 0 0,-1 0-1,1 0 1,0 0 0,-1 0-1,1 0 1,0 0 0,-1 0-1,1 0 1,-1 1 0,0-1-1,1 0 1,-1 0 0,0 1-1,1-1 1,-1 0 0,0 1-1,0-1 1,0 1 0,1-1-1,-1 1 1,0-1 0,0 1-1,-2-1 1,-19-2 1116,22 3-1141,-2 0 74,0 1-1,0-1 1,-1 0-1,1 1 1,0 0 0,0-1-1,0 1 1,0 0-1,0 0 1,0 0 0,1 0-1,-1 1 1,0-1-1,0 0 1,1 1-1,-1-1 1,1 1 0,-1 0-1,1-1 1,0 1-1,0 0 1,0 0 0,0 0-1,0 0 1,0 0-1,0 0 1,0 0 0,0 3-1,-1 4 109,0 1 0,0 0 0,1-1 0,-1 20 0,24 458 2645,29 295-981,-33 228 337,-20-918-1951,2 121 439,2 16 360,-5-182-458,-2 0 1,-20 86-1,22-120-496,-1 0-1,-1-1 1,0 1 0,0-1-1,-1 0 1,-8 11 0,13-22-97,1-1-1,-1 1 1,1-1 0,-1 1 0,1 0 0,-1-1-1,1 1 1,-1 0 0,1 0 0,0-1 0,-1 1 0,1 0-1,0 0 1,-1 0 0,1 0 0,0-1 0,0 1-1,0 0 1,0 0 0,0 0 0,0 0 0,0 1 0,1-1-7,0 0 0,0 0 1,0-1-1,1 1 1,-1 0-1,0 0 1,0-1-1,0 1 1,1-1-1,-1 1 1,0-1-1,0 1 1,1-1-1,1 1 1,7 0 1,0 1-1,1-1 1,-1-1 0,1 0 0,16-2 0,12 0-23,293-15 48,29 0-44,373 23-89,-656-5 72,633 22-112,-175-1 28,-2-29 81,-237 2-22,251 35 81,-434-13-28,25 2-1,360 6 90,-263-18-68,82-2 1,80-25-21,14 18 101,-195 6-136,103 12-18,-3 0 27,-2-11 114,-109-6-65,-107-2-24,501-21 108,-166-25-194,-323 34 70,-50 7 20,-15 0 18,1 2 0,1 2 1,-1 2-1,54 5 1,-51-1 124,-48-1-143,0-1 0,0 0 0,0-1 1,0 1-1,0 0 0,0-1 0,0 1 0,0-1 0,0 1 1,0-1-1,-1 0 0,1 0 0,0 0 0,0 0 0,-1 0 0,1 0 1,-1 0-1,1 0 0,-1-1 0,1 1 0,1-4 0,9-29 11,-1 0 0,-2-2 0,6-48 0,-12 64-17,29-229 8,-3 19-3,106-735-142,-95 575 134,-31 0 1,-34-53 0,19 367 2,-20-413 29,22 273-185,4 205 130,0 0 1,-1 0-1,0 0 0,-1 0 1,0 0-1,-1 0 1,0 0-1,-1 1 0,-7-17 1,9 25 13,0-1 0,-1 1 0,1-1 1,0 1-1,-1 0 0,0 0 0,1 0 0,-1 0 1,0 1-1,0-1 0,0 1 0,0 0 0,0 0 1,-1 0-1,-3-1 0,-8-1-37,1 2 0,-19-1 0,11 0-39,-60-4-166,-105 7 0,-71 6-118,235-6 344,-342-2-353,143 0 178,-336-17-104,447 13 283,-380-30-43,130 6 49,99 18-33,-283 25 1,316 0 46,-266 24-44,-458 19-49,504-40 95,-51 26 76,305-13-54,-401 53 12,-161-22-33,669-55-1,-631 0 127,473-11-92,129 7 55,-139 21 0,-113 36-70,354-57-29,-8 2 6,1 0 0,0 2 0,1 0 0,0 1 0,-29 14-1,43-17 7,0 0-1,0 1 0,0-1 1,1 2-1,0-1 0,0 0 0,0 1 1,1 0-1,0 1 0,0-1 0,1 1 1,-1 0-1,1 0 0,1 0 0,0 0 1,0 1-1,0 0 0,-2 10 0,3-10-5,1 0 0,0 0-1,1 0 1,-1 0 0,2 0-1,-1 0 1,1 0-1,0-1 1,1 1 0,-1 0-1,2 0 1,-1-1-1,1 1 1,0-1 0,1 0-1,-1 0 1,1 0 0,1 0-1,-1-1 1,1 0-1,1 0 1,-1 0 0,10 7-1,33 21-3472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5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 5920,'0'0'11542,"-14"13"-10875,11-10-622,-19 17 283,2 2 1,0 0-1,-22 33 0,11-7 548,2 2 1,-26 63-1,45-88-478,0 0 0,2 0 1,1 1-1,2 0 1,0 0-1,1 1 1,1 26-1,1-41-167,1 12 273,1-24-506,0 0 0,0 1 0,0-1 0,0 1 0,0-1 0,0 0 0,0 1-1,1-1 1,-1 0 0,0 0 0,0 1 0,0-1 0,1 0 0,-1 1 0,0-1 0,1 0-1,-1 0 1,0 0 0,0 1 0,1-1 0,-1 0 0,0 0 0,1 0 0,-1 1 0,0-1-1,1 0 1,-1 0 0,0 0 0,1 0 0,-1 0 0,0 0 0,1 0 0,-1 0 0,1 0-1,-1 0 1,0 0 0,1 0 0,-1 0 0,0 0 0,1 0 0,-1-1 0,0 1 0,1 0-1,-1 0 1,0 0 0,1 0 0,-1-1 0,0 1 0,0 0 0,1 0 0,-1-1 0,42-28-4002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5:59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13264,'0'0'2629,"-1"10"-2169,-8 26-57,-1 1 0,-2-2-1,-30 63 1,6-15 252,20-42 19,-11 44 0,24-74-462,0 1 0,1 0-1,0 0 1,1 1 0,0-1 0,1 0-1,1 0 1,3 20 0,-4-30-162,1 1-1,0-1 1,0 0 0,0 0 0,0 1 0,0-1 0,0 0 0,0 0 0,1 0-1,-1 0 1,1 0 0,0 0 0,-1-1 0,1 1 0,0-1 0,0 1 0,0-1-1,0 1 1,0-1 0,1 0 0,2 1 0,3 0-338,-1 0 1,0 0-1,1-1 0,14 1 0,-14-1-1008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01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5120,'0'0'8206,"11"-7"-7458,37-21-86,-44 26-532,1 0 0,-1 0 0,1 1 0,0-1 1,0 1-1,0 0 0,0 1 0,0-1 1,0 1-1,0 0 0,0 0 0,0 0 1,0 1-1,8 1 0,-1 2 220,1 0 0,0 1 0,18 10 0,-29-14-310,19 10 283,-2 0 1,1 2 0,-1 1-1,-1 0 1,18 18-1,-8-3 423,49 66 0,-45-53-227,-18-25-88,-1 1 1,0 0-1,-2 1 1,11 21-1,-14-7 1007,-7-32-1238,-2-4-207,-1-9-479,1-41-3686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0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11760,'0'0'1582,"10"3"-1236,-5-2-299,-1 0-1,-1-1-1,1 2 1,-1-1 0,1 0-1,-1 1 1,1-1-1,-1 1 1,0 0 0,1 0-1,-1 0 1,0 1 0,-1-1-1,1 1 1,0 0-1,-1-1 1,1 1 0,-1 0-1,0 1 1,3 5 0,10 32 965,-2 1 1,14 85-1,-21-96-518,1 19 300,-5-34-360,0 0 1,1-1 0,0 1-1,1 0 1,1-1 0,7 17-1,-11-31-367,0 1 1,0-1-1,1 1 0,-1-1 0,0 1 0,0-1 0,1 0 0,-1 1 1,0-1-1,1 0 0,0 0 0,-1 0 0,1 0 0,-1-1 0,1 1 1,0 0-1,0-1 0,-1 1 0,4 0 0,17 0-2963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5824,'0'0'3329,"1"10"-2972,12 203 1026,5 53 602,-17-256-1716,0 0-1,0 0 1,1 0 0,1 0-1,0 0 1,0-1-1,0 1 1,7 11 0,-11-20-121,-1 0 1,0 0 0,0 0 0,0 0 0,0 0 0,0-1 0,0 1 0,0-1 0,0 1 0,0-1 0,0 0-1,-4 0 1,-7 2-11,-117 31 292,123-31-399,-1 2-1,0-1 1,1 1-1,0 0 1,-10 7-1,17-11-27,0 0 1,-1 0-1,1 0 0,0 0 0,0 0 1,0 0-1,-1 0 0,1 1 0,0-1 1,0 0-1,0 0 0,0 0 0,-1 0 1,1 1-1,0-1 0,0 0 1,0 0-1,0 0 0,0 1 0,0-1 1,0 0-1,0 0 0,0 1 0,-1-1 1,1 0-1,0 0 0,0 0 0,0 1 1,0-1-1,0 0 0,0 0 0,0 1 1,1-1-1,-1 0 0,0 0 0,0 0 1,0 1-1,0-1 0,0 0 0,0 0 1,0 0-1,0 1 0,1-1 0,-1 0 1,0 0-1,0 0 0,0 1 0,0-1 1,0 0-1,1 0 0,-1 0 1,0 0-1,20 7 73,26-2-4,263-15 440,-243 8-246,-66 2-264,0 0 0,0 0 1,0 0-1,0 0 1,-1 0-1,1 0 0,0-1 1,0 1-1,0 0 0,0 0 1,0 0-1,0 0 0,0 0 1,0-1-1,0 1 1,0 0-1,0 0 0,0 0 1,0 0-1,0-1 0,0 1 1,0 0-1,0 0 0,0 0 1,0 0-1,0 0 1,0-1-1,0 1 0,0 0 1,0 0-1,0 0 0,0 0 1,0 0-1,1-1 0,-1 1 1,0 0-1,0 0 0,0 0 1,0 0-1,0 0 1,0 0-1,1 0 0,-1 0 1,0-1-1,0 1 0,0 0 1,0 0-1,0 0 0,1 0 1,-1 0-1,0 0 1,0 0-1,0 0 0,0 0 1,0 0-1,1 0 0,-1 0 1,0 0-1,0 0 0,0 0 1,0 0-1,1 0 1,-1 0-1,0 0 0,0 0 1,0 1-1,0-1 0,0 0 1,1 0-1,-13-7 31,-41-8-2654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41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392 1 5824,'0'0'7969,"-11"0"-7552,5 0-348,0 0 3,-1 0 1,1 0-1,0 1 0,-1-1 0,1 1 1,0 1-1,0-1 0,-1 1 1,1 1-1,-11 4 0,0 4 155,-1 0 0,1 1 0,1 1 0,0 0 0,1 1 0,0 1 0,1 0 0,1 1 0,-21 32-1,18-20 81,0 1 0,2 0-1,1 1 1,2 0-1,-11 46 1,13-36 144,2 1 1,1 0-1,1 76 1,6-88-190,2-1 0,1 1 0,1-1 0,1 0 0,14 36 0,65 129 1207,-72-171-1263,0-1-1,2 0 1,1-1 0,0-1 0,27 24-1,19 23 652,-59-63-756,0 0 0,-1 0 1,1-1-1,0 1 0,0-1 1,0 0-1,0 1 0,1-1 1,3 1-1,-7-3-89,0 0 0,0 0 0,1 0-1,-1 0 1,0 0 0,0 0 0,0 0 0,0 0 0,0 0 0,0 0 0,0 0 0,0 0-1,1-1 1,-1 1 0,0 0 0,0 0 0,0 0 0,0 0 0,0 0 0,0 0 0,0 0-1,0-1 1,0 1 0,0 0 0,0 0 0,0 0 0,0 0 0,0 0 0,0 0 0,0-1-1,0 1 1,0 0 0,0 0 0,0 0 0,0 0 0,0 0 0,0 0 0,0-1 0,0 1 0,0 0-1,0 0 1,0 0 0,0 0 0,0 0 0,0 0 0,0 0 0,-1 0 0,1-1 0,0 1-1,0 0 1,0 0 0,0 0 0,0 0 0,0 0 0,0 0 0,0 0 0,-1 0 0,1 0-1,0 0 1,-7-11 149,-5-6-215,2-2 0,0 1-1,-13-33 1,10 10-3672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44.1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0 178 5416,'0'0'7968,"7"10"-7439,25 33-28,-30-41-445,0 0 0,0 0 0,1 0 0,-1 0 0,0-1 0,1 1 0,-1-1 0,1 0 0,-1 1 0,1-1 0,0 0 0,-1-1 0,1 1 0,0 0 0,0-1 0,0 0 0,-1 1 0,1-1 0,0 0 0,5-1 0,1-1 164,-1 0 1,0 0 0,0-1-1,15-6 1,-14 4-59,0 1 1,-1-1-1,1-1 0,-1 1 1,0-1-1,-1-1 1,12-12-1,-15 16-89,-1-1 1,-1 0-1,1 0 0,0 0 0,-1 0 0,0 0 1,0-1-1,0 1 0,-1 0 0,1-1 1,-1 0-1,0 1 0,0-1 0,-1 0 0,1 1 1,-1-1-1,0 0 0,-1-5 0,0 4 7,-1 0-1,0 1 0,0-1 0,-1 0 0,1 1 0,-1 0 0,0 0 0,0 0 1,-1 0-1,0 0 0,0 1 0,-5-6 0,8 9-44,-1-1 1,1 1-1,-1 0 0,1-1 0,-1 1 1,0 0-1,1 0 0,-1 0 0,0 0 1,0 0-1,0 1 0,0-1 0,0 1 1,0-1-1,0 1 0,0-1 0,0 1 1,0 0-1,0 0 0,0 0 0,0 0 1,0 1-1,0-1 0,0 0 0,0 1 1,0-1-1,0 1 0,1 0 0,-1 0 1,0 0-1,0 0 0,1 0 0,-1 0 1,0 0-1,1 0 0,-1 1 0,1-1 1,-1 1-1,-1 2 0,-3 3 64,1-1-1,0 2 1,0-1 0,1 0-1,-1 1 1,2 0 0,-1 0-1,-3 12 1,6-14-46,0 1-1,0-1 1,1 0 0,0 1-1,0-1 1,0 1-1,1-1 1,0 1 0,0-1-1,0 0 1,1 0-1,4 10 1,0-2 28,0 0 0,1 0-1,1-1 1,0 0 0,1 0 0,0-1 0,1 0 0,16 14-1,-19-19-37,1-1 0,0 0-1,0 0 1,1-1-1,-1 0 1,1-1-1,0 0 1,0 0-1,1-1 1,-1 0-1,1-1 1,-1 0-1,1 0 1,13 0-1,-10-2 16,-1 0-1,1 0 0,-1-2 1,1 0-1,-1 0 0,0-1 1,0 0-1,0-1 0,0-1 1,-1 0-1,0 0 0,19-12 1,-6 2 95,-1-1 0,-1 0 1,0-2-1,-1 0 0,26-30 1,18-30 447,-62 75-555,-1-1-1,1 1 1,1-1-1,-1 1 1,0 0 0,1 0-1,-1 0 1,7-3 0,-9 5-33,1 0 0,-1 1 0,0-1 1,1 1-1,-1-1 0,0 1 0,1 0 1,-1-1-1,1 1 0,-1 0 0,1 0 1,-1 0-1,1 0 0,-1 0 0,0 0 1,1 0-1,-1 1 0,1-1 0,-1 1 0,0-1 1,1 1-1,-1-1 0,0 1 0,1 0 1,-1-1-1,0 1 0,0 0 0,0 0 1,2 2-1,136 124 563,-125-115-510,0-1 0,1 0 0,1-1 0,0 0 0,18 7 0,89 32 452,-82-34-288,-36-13-57,0-1 1,0 0-1,1 0 1,-1 0-1,0 0 1,9-1-1,-32 3 463,-16 0-425,32-4-516,0 1-1,0 0 1,1 0 0,-1-1 0,0 1-1,0-1 1,1 1 0,-1-1 0,0 0-1,1 0 1,-1 0 0,1 0 0,-1 0-1,1 0 1,0 0 0,-1 0 0,1 0-1,-2-2 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44.4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660 1 13560,'0'0'992,"-14"11"-650,-218 187 1016,217-184-1270,-122 131 1035,-19 44 1591,118-148-1842,28-31-477,0 0 0,1 1-1,1 0 1,-1 0 0,-10 20 0,17-20 139,6-7-197,15-10-247,23-12-239,-18 7-2967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47.8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1 201 12664,'0'0'2605,"1"15"-2138,41 207 1090,-33-181-1249,16 78 627,30 126 2527,-59-288-2060,2-82 1,3 74-1035,-1 6-136,3 0 0,1 0-1,13-54 1,-8 57-20,2 1 0,23-56 0,-27 82-149,0 1-1,1-1 1,1 1 0,0 1 0,1-1 0,0 1-1,1 1 1,0 0 0,17-13 0,-22 20-33,-1 1 0,1 1-1,0-1 1,-1 1 0,1 0 0,1 0 0,-1 1 0,0 0-1,1 0 1,-1 0 0,14-1 0,-16 3-22,-1 0 0,1 0 1,0 0-1,-1 1 0,1 0 1,0-1-1,-1 1 0,1 1 1,-1-1-1,0 0 0,1 1 1,-1-1-1,0 1 0,0 0 0,0 0 1,0 1-1,0-1 0,0 1 1,-1-1-1,1 1 0,-1 0 1,0 0-1,2 3 0,0 1 7,0 0 0,-1 1 0,0-1 0,0 1 0,-1-1-1,0 1 1,-1 0 0,1 0 0,-1 0 0,-1 0 0,0 0 0,0 0 0,0 0-1,-1 0 1,-2 9 0,-1 3 27,-1 0 0,-1-1 0,-1 1 0,-15 30 0,15-38 13,0 0 0,-1-1 0,0 0 1,0 0-1,-1-1 0,-1 0 0,0 0 0,0-1 0,-1-1 0,0 0 0,-22 12 0,21-15 140,9-7-45,3 0-140,1 1-1,0 0 0,-1-1 1,1 1-1,0 0 1,0 0-1,0 0 0,0 0 1,0 0-1,0 0 0,0 0 1,0 0-1,3-1 0,13-11 25,0-1-1,18-20 0,6-5 3,-5 8-1,114-92 78,-128 108-94,-1-1 0,-1 0-1,-1-2 1,33-38 0,-41 43 18,-8 10 5,1-1 0,-1 0 0,-1 0 0,1 1 1,0-2-1,-1 1 0,0 0 0,3-9 0,-8 3 588,4 5-362,5 11-32,-4-3-207,0-1-1,0 0 1,0 0 0,0 0-1,0-1 1,0 1-1,1 0 1,-1-1-1,0 0 1,1 1-1,3 0 1,-3 0-15,0-1 1,0 1-1,0-1 0,0 1 0,0 0 1,0 0-1,-1 0 0,1 1 0,2 2 1,9 18 68,0 0 1,-2 1 0,18 46-1,-19-43 8,9 39 18,-15-44-9,17 39 0,-20-56-91,1 1 0,0-1 0,0 0 0,1 1 0,0-2 0,0 1 0,0 0-1,0-1 1,0 1 0,1-1 0,7 5 0,-7-7-9,0 1 0,0-1 0,1 0 0,-1-1 0,0 1 0,1-1 0,-1 0 0,1-1 0,-1 1 0,1-1 0,-1 0 0,1 0 0,-1-1 0,1 1 0,-1-1 0,1-1 0,-1 1 0,0-1 0,6-2 0,8-4 0,0-1 0,0-1 0,29-20 0,-24 13 0,0-1 0,-2-1 0,38-41 0,-51 50 0,0 0 0,-1-1 0,-1 0 0,0 0 0,-1-1 0,0 1 0,0-2 0,-1 1 0,-1 0 0,6-26 0,-7 19 0,-1 12 0,0 0 0,-1 1 0,0-1 0,0-12 0,-1 17 0,-1 1 0,1 0 0,0-1 0,0 1 0,0 0 0,-1-1 0,1 1 0,-1 0 0,1 0 0,-1-1 0,0 1 0,1 0 0,-1 0 0,0 0 0,0 0 0,0 0 0,0 0 0,0 0 0,0 0 0,0 0 0,0 0 0,0 0 0,0 1 0,0-1 0,0 1 0,-1-1 0,1 1 0,0-1 0,-3 0 0,2 1 0,-1 0 0,1 0 0,-1 1 0,1-1 0,-1 1 0,1-1 0,-1 1 0,1 0 0,-1 0 0,1 0 0,0 0 0,-1 0 0,1 0 0,0 1 0,-2 1 0,-32 26 0,33-24 0,-1-1 0,1 1 0,0 0 0,0 0 0,0 0 0,1 0 0,-1 0 0,1 1 0,1-1 0,-1 1 0,1-1 0,-2 11 0,2-2 0,0 0 0,0 0 0,4 25 0,-2-28 0,2-1 0,-1 1 0,1-1 0,1 0 0,0 0 0,0-1 0,1 1 0,0-1 0,12 15 0,-6-10 0,0 0 0,2-1 0,-1-1 0,28 21 0,-36-30 0,1 0 0,0 0 0,0 0 0,0 0 0,0-1 0,0 0 0,0 0 0,1-1 0,-1 1 0,1-1 0,-1 0 0,1 0 0,-1-1 0,1 0 0,0 0 0,-1 0 0,11-3 0,-6 1 0,-1-1 0,0 0 0,0-1 0,0 0 0,-1-1 0,1 1 0,-1-2 0,0 1 0,11-11 0,-8 5 0,0 1 0,-1-2 0,0 1 0,-1-1 0,11-19 0,30-70 0,-28 55 0,16-44 0,-39 97 0,0-1 0,1 1 0,0-1 0,0 14 0,0 11 0,-3 11 0,-3 0 0,-1-1 0,-3 1 0,-15 44 0,21-74 0,0-1 0,-1 0 0,0 0 0,-1-1 0,0 1 0,-9 11 0,13-19 0,0-1 0,0 0 0,0 0 0,0 0 0,0 0 0,-1-1 0,1 1 0,0-1 0,-1 1 0,1-1 0,-1 0 0,0 0 0,1 0 0,-1 0 0,0 0 0,0-1 0,0 1 0,1-1 0,-1 0 0,0 1 0,0-1 0,0-1 0,0 1 0,0 0 0,1-1 0,-1 1 0,0-1 0,0 0 0,1 0 0,-1 0 0,0-1 0,-2-1 0,-4-2 0,1 0 0,0-1 0,0 1 0,0-2 0,1 1 0,0-1 0,0-1 0,1 1 0,0-1 0,0 0 0,1 0 0,-9-18 0,14 26 0,0-1 0,0 1 0,0-1 0,0 1 0,0-1 0,0 1 0,0-1 0,0 1 0,0-1 0,0 1 0,0-1 0,1 1 0,-1-1 0,0 1 0,0-1 0,0 1 0,1 0 0,-1-1 0,0 1 0,1-1 0,-1 1 0,0 0 0,1-1 0,-1 1 0,0 0 0,1-1 0,-1 1 0,1 0 0,-1-1 0,1 1 0,-1 0 0,0 0 0,1 0 0,-1-1 0,1 1 0,0 0 0,22-4 0,3 6 0,0 2 0,0 0 0,0 1 0,-1 2 0,29 11 0,33 8 0,-78-23 0,0-1 0,1-1 0,-1 0 0,0 0 0,1-1 0,-1 0 0,0 0 0,0-1 0,1 0 0,-1-1 0,0 0 0,0-1 0,0 1 0,-1-2 0,1 1 0,-1-1 0,1-1 0,-1 1 0,0-2 0,-1 1 0,0-1 0,13-11 0,-9 5 0,-1 0 0,0-1 0,-1 0 0,0 0 0,-1-1 0,8-16 0,31-93 0,-39 81 0,-7 34 0,0 1 0,0 0 0,0 0 0,1-1 0,5-10 0,-7 17 0,0 1 0,0-1 0,1 1 0,-1 0 0,0-1 0,0 1 0,1-1 0,-1 1 0,0 0 0,1-1 0,-1 1 0,0-1 0,1 1 0,-1 0 0,1 0 0,-1-1 0,0 1 0,1 0 0,-1 0 0,1-1 0,-1 1 0,1 0 0,-1 0 0,1 0 0,-1 0 0,1 0 0,-1 0 0,1 0 0,-1 0 0,1 0 0,-1 0 0,1 0 0,1 0 0,-1 1 0,1 0 0,-1 0 0,0-1 0,1 1 0,-1 0 0,0 0 0,0 0 0,1 1 0,0 1 0,23 34 0,-12-13 0,0 1 0,-3 0 0,0 1 0,-1 1 0,7 35 0,-14-48 0,1 0 0,-2 0 0,0 0 0,-1-1 0,0 1 0,-1 0 0,0 0 0,-1 0 0,-1-1 0,0 1 0,-1-1 0,-10 23 0,13-34 0,1-1 0,-1 0 0,0 1 0,0-1 0,0 0 0,0 0 0,0 0 0,0 0 0,0 0 0,-1 0 0,1 0 0,0 0 0,-1 0 0,1 0 0,0 0 0,-1-1 0,1 1 0,-1-1 0,-1 1 0,0 0 0,0-1 0,-1 0 0,1 0 0,0 0 0,-1 0 0,1 0 0,0-1 0,-6-1 0,-3-2 0,1 0 0,-1-1 0,-18-10 0,3-1 0,1-2 0,-44-38 0,33 25 0,71 42 0,-6-3 0,-9-1 0,0-1 0,0 0 0,31 4 0,-42-10 0,0 1 0,1-1 0,-1-1 0,1 1 0,-1-1 0,0-1 0,0 0 0,0 0 0,0 0 0,0-1 0,14-7 0,-5 2 0,-1 0 0,-1-1 0,1-1 0,-2-1 0,1 0 0,-1 0 0,-1-2 0,0 0 0,14-19 0,-13 11 0,-1-1 0,10-27 0,-13 29 0,0-1 0,24-35 0,-34 56 0,0 0 0,1 0 0,-1 0 0,0-1 0,0 1 0,0 0 0,0 0 0,0 0 0,0 0 0,1-1 0,-1 1 0,0 0 0,0 0 0,0-1 0,0 1 0,0 0 0,0 0 0,0 0 0,0-1 0,0 1 0,0 0 0,0 0 0,0-1 0,0 1 0,0 0 0,0 0 0,0-1 0,0 1 0,0 0 0,-1 0 0,1 0 0,0-1 0,0 1 0,0 0 0,0 0 0,-1 0 0,1 0 0,0 0 0,0 0 0,0 0 0,-1 0 0,1 0 0,0 0 0,0 0 0,0 0 0,-1 0 0,1 0 0,0 0 0,0 1 0,0-1 0,-1 0 0,1 0 0,0 0 0,0 0 0,0 1 0,0-1 0,0 0 0,-1 0 0,1 0 0,0 0 0,0 1 0,0-1 0,0 0 0,0 0 0,0 0 0,0 1 0,0-1 0,0 0 0,0 0 0,0 1 0,0-1 0,0 0 0,0 0 0,0 0 0,0 1 0,0-1 0,0 0 0,-11 79 0,4-39 0,0 49 0,6-76 0,1 4 0,0 1 0,4 30 0,-3-43 0,0 0 0,0 1 0,1-1 0,0 0 0,0-1 0,0 1 0,1 0 0,-1-1 0,1 1 0,0-1 0,0 0 0,1 0 0,5 6 0,-8-9 0,1-1 0,-1 1 0,0 0 0,0 0 0,1-1 0,-1 1 0,0-1 0,1 1 0,-1-1 0,1 0 0,-1 0 0,1 1 0,-1-1 0,1 0 0,-1 0 0,0 0 0,1-1 0,-1 1 0,1 0 0,-1 0 0,1-1 0,1 0 0,32-17 0,-30 15 0,13-9 0,-1-1 0,-1-1 0,0 0 0,-1-1 0,26-33 0,26-27 0,-45 57 0,-18 15 0,0 0 0,0 0 0,-1 0 0,1-1 0,-1 1 0,0-1 0,0 0 0,0 0 0,3-5 0,-6 9 0,0 0 0,0 0 0,0 0 0,0 0 0,0 0 0,0 0 0,0 1 0,0-1 0,0 0 0,0 0 0,0 0 0,0 0 0,0 0 0,0 0 0,1 0 0,-1 0 0,0 0 0,0 0 0,0 0 0,0 0 0,0 0 0,0 0 0,0 0 0,0 0 0,1 0 0,-1 0 0,0 0 0,0 0 0,0 0 0,0 0 0,0 0 0,0 0 0,0 0 0,0 0 0,1 0 0,-1 0 0,0 0 0,0 0 0,0 0 0,0 0 0,0 0 0,0 0 0,0 0 0,0 0 0,0 0 0,1 0 0,-1 0 0,0 0 0,0 0 0,0-1 0,0 1 0,0 0 0,0 0 0,0 0 0,0 0 0,0 0 0,0 0 0,0 0 0,0 0 0,0 0 0,0-1 0,0 1 0,0 0 0,0 0 0,0 0 0,0 0 0,1 6 0,-2 2 0,0 0 0,0 0 0,0 0 0,1 0 0,0 0 0,1 0 0,0 0 0,0 0 0,0 0 0,1 0 0,1 0 0,-1-1 0,1 1 0,0-1 0,1 0 0,0 1 0,0-2 0,1 1 0,-1 0 0,1-1 0,8 7 0,-12-12 0,1 0 0,0 0 0,-1 0 0,1 0 0,0 0 0,0-1 0,0 1 0,0 0 0,0-1 0,0 0 0,-1 1 0,1-1 0,0 0 0,0 0 0,0 0 0,0 0 0,0-1 0,0 1 0,0 0 0,0-1 0,0 1 0,0-1 0,0 0 0,-1 0 0,1 0 0,0 0 0,0 0 0,-1 0 0,1 0 0,2-2 0,5-5 0,-1 1 0,0-1 0,13-15 0,-16 17 0,-1 0 0,0 0 0,0 0 0,-1-1 0,0 1 0,0-1 0,0 0 0,-1 0 0,0 0 0,-1 0 0,1-1 0,-1 1 0,0-9 0,-1 12 0,0 0 0,0-1 0,-1 1 0,1 0 0,-1 0 0,0 0 0,0-1 0,0 1 0,-1 0 0,1 0 0,-1 0 0,0 1 0,0-1 0,-1 0 0,1 1 0,-1-1 0,1 1 0,-1 0 0,0 0 0,-1 0 0,1 0 0,0 0 0,-7-3 0,2 2 0,0-1 0,0 1 0,-1 1 0,-10-4 0,16 7 0,-1-1 0,1 1 0,-1-1 0,0 1 0,1 0 0,-1 0 0,1 1 0,-1-1 0,1 1 0,-1 0 0,1 0 0,-1 0 0,-5 3 0,5-3 0,-30 18 0,33-19 0,1 1 0,0-1 0,0 0 0,0 0 0,-1 0 0,1 0 0,0 0 0,0 1 0,0-1 0,0 0 0,-1 0 0,1 0 0,0 0 0,0 1 0,0-1 0,0 0 0,0 0 0,0 0 0,0 1 0,0-1 0,-1 0 0,1 0 0,0 1 0,0-1 0,0 0 0,0 0 0,0 1 0,0-1 0,0 0 0,0 0 0,0 0 0,0 1 0,1-1 0,-1 0 0,0 0 0,0 1 0,0-1 0,0 0 0,0 0 0,0 0 0,0 1 0,1-1 0,0 1 0,1 0 0,0-1 0,0 1 0,-1-1 0,1 1 0,0-1 0,0 0 0,0 1 0,0-1 0,2 0 0,21 0 0,0-1 0,49-9 0,-46 5 0,50-2 0,-68 8 0,0-1 0,0 1 0,0 0 0,0 1 0,0 0 0,-1 1 0,1 0 0,16 8 0,-20-8 0,1 0 0,-1 1 0,0-1 0,0 2 0,0-1 0,-1 0 0,0 1 0,0 0 0,0 0 0,0 1 0,-1-1 0,0 1 0,0 0 0,0 0 0,-1 0 0,0 1 0,0-1 0,-1 1 0,1 0 0,-2 0 0,1-1 0,1 12 0,-1-3 0,-1-6 0,1-1 0,-1 1 0,-1-1 0,0 1 0,0-1 0,-2 12 0,25-53 0,-9 16 0,-6 5 0,2-3 0,1 0 0,19-20 0,-27 32 0,0 0 0,1 0 0,-1 0 0,1 0 0,-1 1 0,1 0 0,0-1 0,0 1 0,0 0 0,1 1 0,-1-1 0,0 1 0,1 0 0,-1 0 0,9 0 0,-9 1 0,-1 1 0,1-1 0,0 1 0,-1 0 0,1 0 0,0 1 0,-1-1 0,1 1 0,-1 0 0,0 0 0,0 0 0,0 0 0,0 1 0,4 3 0,6 6 0,18 25 0,-22-26 0,8 10 0,-1 1 0,0 0 0,-2 2 0,12 26 0,-20-39 0,0-1 0,1 1 0,13 15 0,3 5 0,-35-69-99,-4-2-4317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48.0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91 15472,'0'0'256,"-16"-64"-648,26 58 192,8-4-240,8 0 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53.0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59 604 5720,'0'0'6216,"12"-6"-5478,-6 3-692,17-9 496,0-2 0,0 0-1,-1-1 1,26-25 0,-13 2 521,48-63-1,-68 78-640,-1 1-1,0-2 1,-2 0 0,17-47-1,-20 43-134,-2 10 9,-1 0-1,-1-1 0,-1 0 0,3-19 0,-5 25 41,-2 12-281,1 0-1,-1 0 1,0 0 0,1 0 0,-1 0-1,0 0 1,0 0 0,0-1 0,0 1 0,0 0-1,0 0 1,0 0 0,0 0 0,0 0-1,-1 0 1,1 0 0,0 0 0,-1 0-1,1 0 1,-1 0 0,1 0 0,-1 0-1,1 0 1,-2-2 0,-2-6 475,1 2 541,-3 16-357,-10 51-391,3 1 0,2 1 0,-3 74 0,-10 56 157,-24 165 407,36-272-596,3-26 65,4-34-121,-1 9 482,6-33-698,-1-1 0,1 1 0,0-1 0,0 0-1,0 1 1,0-1 0,-1 0 0,1 1 0,0-1 0,0 0 0,0 1-1,-1-1 1,1 0 0,0 1 0,-1-1 0,1 0 0,0 0 0,-1 1-1,1-1 1,0 0 0,-1 0 0,1 0 0,-1 1 0,1-1 0,0 0-1,-1 0 1,1 0 0,-1 0 0,1 0 0,0 0 0,-1 0 0,1 0-1,-1 0 1,0 0 0,-24-2 61,20 2-81,1-1 1,-1 1 0,1 0-1,-1 0 1,1 0 0,-5 1-1,-23 5 5,28-6-3,-1 0-1,1 1 0,-1 0 1,1 0-1,0 0 0,0 0 1,-7 4-1,-67 33 0,75-37-1,1 0 0,-1 0 0,0 0 0,0 0 0,0-1 0,0 1 0,1-1 0,-1 1 0,0-1 0,0 0 0,-4-1 0,6 1 0,0 0 1,0 0 0,1 0 0,-1 0 0,0-1-1,0 1 1,0 0 0,0 0 0,0-1-1,1 1 1,-1-1 0,0 1 0,0-1-1,1 1 1,-1-1 0,0 1 0,1-1-1,-1 0 1,0 1 0,1-1 0,-1 0-1,1 1 1,-1-1 0,1 0 0,-1 0-1,1 0 1,0 1 0,-1-1 0,1 0-1,0 0 1,0 0 0,0 0 0,0 0-1,0 0 1,0 1 0,0-1 0,0 0-1,0 0 1,0 0 0,0 0 0,0-1-1,3-8 3,0 0-1,1 0 0,-1 0 1,2 0-1,-1 1 0,12-17 0,43-50 11,-29 39-10,-17 23 8,0 0 0,1 1 0,0 0 0,1 1 0,1 1 1,-1 0-1,2 1 0,25-11 0,-22 10 26,-12 6-13,0 0 0,0 1 0,12-5 0,-18 9-15,0-1 1,0 1 0,-1-1-1,1 1 1,0-1 0,0 1 0,0 0-1,0 0 1,-1 0 0,1 0-1,0 1 1,0-1 0,0 0-1,0 1 1,-1-1 0,1 1 0,0-1-1,0 1 1,-1 0 0,1 0-1,-1 0 1,2 1 0,-1 0-5,-1-1 0,0 1 1,0 0-1,0-1 0,0 1 1,0 0-1,0 0 0,-1 0 1,1 0-1,0 0 0,-1 0 1,0 0-1,1 0 0,-1 0 1,0 0-1,0 0 0,0 0 1,0 0-1,-1 0 0,1 0 1,-1 3-1,0-2-29,1 1 0,-1 0 0,1-1 1,0 1-1,0-1 0,2 5 0,-2-6 4,0-1 0,1 0 0,-1 0-1,1 0 1,-1 0 0,1 0 0,0 0 0,0 0 0,-1 0-1,1 0 1,0 0 0,0 0 0,0-1 0,0 1 0,0 0-1,0-1 1,0 1 0,0 0 0,0-1 0,0 1 0,0-1-1,0 0 1,2 1 0,12 3-4009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53.9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221 75 8432,'0'0'1530,"-6"10"-796,-11 23 101,2 0 1,-19 60-1,26-63-387,1 1 1,1-1-1,2 2 0,1-1 0,2 0 0,2 37 1,2-7 282,15 178 2687,-15-227-3074,0 2 262,-4-13 20,-1-7 350,-1-6-747,1 0 0,0-1 1,-1-22-1,1 4-20,0 11-105,-16-251 1424,13 185-1007,3 62-307,0 0 0,1 0 1,2 0-1,1 0 0,5-30 1,-5 44-107,1-1 0,1 1 0,0 0 1,0 0-1,1 1 0,0-1 0,0 1 0,1 0 0,1 0 1,-1 1-1,1 0 0,1 0 0,0 0 0,14-10 0,-18 15-67,0 1-1,-1 0 1,1 1-1,0-1 1,0 1-1,0-1 0,0 1 1,0 1-1,0-1 1,1 0-1,-1 1 1,0 0-1,0 0 0,0 0 1,1 1-1,-1-1 1,0 1-1,0 0 1,8 3-1,-7-2-10,0 1 1,0 0 0,0 0-1,0 0 1,0 1-1,-1-1 1,0 1-1,0 0 1,0 0-1,0 1 1,0-1-1,-1 1 1,0 0 0,3 6-1,-2-3 31,0-1-1,-1 1 1,6 16-1,-9-20-33,1 0 1,-1 0-1,1 0 0,-1 0 0,0 0 1,-1 0-1,1 0 0,-1 0 1,1 0-1,-1 0 0,-2 4 0,1-3 1,0 0 0,-1 0-1,1 0 1,-1 0 0,0-1 0,0 1-1,-1-1 1,1 0 0,-1 0-1,0 0 1,0 0 0,0-1-1,-1 1 1,1-1 0,-1 0-1,0-1 1,0 1 0,0-1 0,0 0-1,0 0 1,-9 2 0,-8 0 63,0-1 1,0 0 0,0-2 0,-24-2 0,21 1 1,15 1-54,1-1 0,-1 0 1,0-1-1,0 0 1,0-1-1,0 0 0,1 0 1,-1-1-1,1 0 1,-12-6-1,21 9-51,-1-1 1,1 1-1,-1 0 0,1-1 1,-1 1-1,1 0 0,-1-1 1,1 1-1,-1-1 0,1 1 1,0-1-1,-1 1 0,1-1 1,0 1-1,-1-1 0,1 1 1,0-1-1,0 1 0,-1-1 0,1 1 1,0-1-1,0 0 0,0 1 1,0-1-1,0 1 0,0-1 1,0 0-1,0 1 0,0-1 1,0 0-1,0 1 0,0-1 1,1 1-1,-1-1 0,0 1 1,0-1-1,1 1 0,-1-1 1,0 0-1,1 1 0,-1 0 1,0-1-1,1 1 0,-1-1 1,1 1-1,-1-1 0,1 1 1,0-1-1,22-16-3025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55.0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109 0 4720,'0'0'5305,"-9"11"-4849,-28 33 39,36-42-388,-1 0 0,0 0 0,-1 0 1,1 0-1,0 0 0,-1-1 0,1 1 1,-1-1-1,1 1 0,-1-1 0,1 0 1,-1 0-1,-6 1 0,8-1 140,-1-1 0,0 1 0,0-1 0,0 1 0,1 0 0,-1-1 1,0 1-1,1 0 0,-1 0 0,0 0 0,1 0 0,-2 2 0,30-3 2303,-15 1-2280,124-10 1071,6 0-310,-136 9-993,43-1 400,1 2-1,0 3 0,49 10 1,-82-11-220,1 1 387,-1 0 1,34 1-1,-42-6 1031,-19-1-316,-7-2-1369,13 3-34,-1-1 0,1 0 0,0 0-1,-1 0 1,1 0 0,0-1 0,-7-6 0,1-6-4017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55.4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88 9744,'0'0'897,"10"-2"-346,47-11 275,-13 2 212,1 2 0,62-4 0,-44 14 274,65 11 1,-23-2 129,-94-9-1272,0-1-1,0-1 0,0 1 1,0-1-1,0-1 0,-1 0 1,1-1-1,0 0 0,-1-1 1,0 0-1,0 0 0,15-9 1,11-13-2740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56.6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55 110 5224,'0'0'3190,"-1"-11"-2506,-2-10-377,-1 2 775,0-32 0,2 43 74,-2 9 870,-3 13-259,-3 33-774,2 0-1,2 0 1,2 1-1,3 65 1,12 0 1663,-11-113-2620,0 0 0,0 0 0,0 0 1,0 0-1,0 0 0,1 0 0,-1 0 1,0 0-1,0 0 0,0-1 0,0 1 1,0 0-1,0 0 0,1 0 1,-1 0-1,0 0 0,0 0 0,0 0 1,0 0-1,0 0 0,1 0 0,-1 0 1,0 0-1,0 0 0,0 0 0,0 0 1,0 0-1,1 0 0,-1 0 0,0 1 1,0-1-1,0 0 0,0 0 1,0 0-1,0 0 0,1 0 0,-1 0 1,0 0-1,0 0 0,0 0 0,0 1 1,0-1-1,0 0 0,0 0 0,0 0 1,0 0-1,0 0 0,1 0 0,-1 1 1,0-1-1,0 0 0,0 0 1,0 0-1,0 0 0,0 0 0,0 1 1,0-1-1,0 0 0,0 0 0,0 0 1,0 0-1,9-21 802,10-41-642,-17 53-5,11-37 101,-6 16-12,2 1-1,0 0 1,2 0 0,1 1 0,24-40-1,-35 68-277,3-7 120,1-1-1,0 2 0,1-1 1,0 0-1,9-7 0,-14 13-98,1 0-1,-1 0 1,0 0-1,1 0 1,-1 0-1,1 0 1,0 1-1,-1-1 1,1 0 0,0 1-1,-1 0 1,1-1-1,0 1 1,-1 0-1,1 0 1,0 0-1,0 0 1,-1 0-1,1 0 1,0 0 0,-1 1-1,1-1 1,0 1-1,-1-1 1,1 1-1,0-1 1,-1 1-1,1 0 1,-1 0-1,1 0 1,-1 0 0,0 0-1,1 0 1,-1 0-1,2 2 1,7 10 42,0 0 0,0 1 1,-1 0-1,-1 0 0,0 1 1,-1 0-1,-1 1 0,0-1 1,3 19-1,10 87 440,-19-121-500,0 1-1,0-1 0,0 1 1,0-1-1,0 1 0,1-1 1,-1 1-1,0-1 0,0 1 1,1-1-1,-1 1 0,0-1 1,1 0-1,-1 1 0,1-1 1,-1 1-1,0-1 0,1 0 1,-1 1-1,1-1 0,-1 0 1,1 0-1,-1 1 1,1-1-1,-1 0 0,1 0 1,-1 0-1,1 0 0,-1 0 1,1 1-1,-1-1 0,1 0 1,0 0-1,-1 0 0,1-1 1,-1 1-1,1 0 0,-1 0 1,1 0-1,-1 0 0,1 0 1,-1-1-1,1 1 0,-1 0 1,1 0-1,-1-1 0,1 1 1,-1 0-1,1-1 0,-1 1 1,0 0-1,1-1 0,-1 1 1,1-1-1,28-28 222,-23 23-212,10-13-14,-1-1 0,21-35 0,-23 32 0,2 0 0,25-28 0,-36 47 0,2-3 0,0 0 0,1 0 0,-1 1 0,1 0 0,1 0 0,-1 1 0,13-7 0,-19 12 0,0-1 0,1 1 0,-1 0 0,1 0 0,-1-1 0,0 1 0,1 0 0,-1 0 0,1 1 0,-1-1 0,0 0 0,1 0 0,-1 1 0,0-1 0,1 1 0,-1-1 0,0 1 0,1-1 0,-1 1 0,0 0 0,0 0 0,0-1 0,0 1 0,1 0 0,-1 0 0,-1 0 0,1 0 0,0 0 0,0 1 0,0-1 0,0 0 0,-1 0 0,1 2 0,3 4 0,0 0 0,-1 1 0,0-1 0,4 13 0,-3-1 0,-2 0 0,1 0 0,-2 21 0,4 30 0,-4-66 0,-1 1 0,1-1 0,-1 1 0,-1-1 0,1 1 0,-1 0 0,1-1 0,-4 9 0,2-7 778,-1 0-1461,3 0-3408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7632,'0'0'1129,"15"-1"-772,196-2 845,-58 4 554,151 22 1,-298-22-1793,22 4 929,-28-5-938,1 0 1,0 0-1,0 1 0,-1-1 1,1 0-1,0 0 0,0 1 1,-1-1-1,1 1 1,0-1-1,-1 0 0,1 1 1,-1-1-1,1 1 0,-1 0 1,1-1-1,-1 1 0,1-1 1,-1 1-1,1 0 0,-1-1 1,0 1-1,1 0 0,-1 0 1,0-1-1,0 1 0,1 1 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57.3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49 7832,'0'0'6300,"16"6"-5694,1 0-428,0 0 0,1-2 0,-1 0 1,1-1-1,0-1 0,26 1 0,237-15 2043,64-1 14,-2 20 117,-73 5 960,-254-10-2834,-15-2-407,0 1 1,0-1-1,1 0 0,-1 0 1,0 0-1,0 0 0,1 0 1,-1 0-1,0 0 0,1 0 1,-1 0-1,2-1 0,-3 0-52,1 1 1,-1-1-1,1 0 0,-1 1 0,1-1 0,-1 0 0,1 0 0,-1 0 0,0 1 0,1-1 0,-1 0 0,0 0 1,0 0-1,1 0 0,-1 0 0,0 1 0,0-1 0,0 0 0,0 0 0,0 0 0,0 0 0,-1 0 0,1-1 0,-10-44-867,7 35-2245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58.6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55 9536,'0'0'4905,"11"5"-4294,-5-3-531,-2 0-14,0-1-1,0 1 1,0 0 0,0 0-1,0 0 1,0 1 0,0-1-1,-1 1 1,1 0 0,-1 0-1,0 1 1,0-1 0,0 0-1,0 1 1,-1 0 0,0 0-1,5 8 1,3 15 405,-1 0 1,-2 1-1,0 0 0,4 51 1,-8-31 288,-2 1 0,-5 49 0,2 43 1853,3-73-856,2-60-1287,-3-8-452,0 0 0,1 0 0,-1 1 0,0-1-1,0 0 1,0 1 0,1-1 0,-1 0 0,0 1 0,0-1 0,0 1 0,0-1 0,0 0 0,0 1 0,0-1 0,0 0 0,0 1-1,0-1 1,0 1 0,0-1 0,0 0 0,0 1 0,0-1 0,0 0 0,0 1 0,0-1 0,0 1 0,-1-1 0,1 1 0,0 0 38,-1-1 0,1 1 1,0 0-1,0 0 0,0 0 1,0 0-1,0 0 0,0-1 1,0 1-1,0 0 0,0 0 1,0 0-1,0 0 1,1 0-1,-1-1 0,0 1 1,1 0-1,-1 0 0,1 0 1,-1-1-1,0 1 0,1 0 1,0-1-1,-1 1 0,2 1 1,-2-2 47,-10-18 434,-32-171-35,8 30-146,27 128-256,2-1 0,1 0-1,2 0 1,1-1-1,1 1 1,6-42-1,-5 69-81,0 0 0,0 0-1,0 0 1,1 0-1,0 0 1,0 0 0,0 0-1,0 1 1,1-1-1,0 1 1,0 0 0,0 0-1,0 0 1,1 0-1,3-4 1,-1 3-3,1 1 0,-1-1 0,1 1 0,0 1 0,0-1 0,1 1 0,-1 0 0,0 1 1,10-3-1,-4 3-7,0 0 0,0 0 0,1 1 0,-1 1 0,0 0 0,0 1 0,0 0 0,1 1 0,-1 1 0,-1 0 0,18 6 0,-23-6-3,-1 0 1,0 1-1,1 0 0,-1 0 0,-1 0 1,1 0-1,-1 1 0,1 0 1,-1 0-1,-1 1 0,1-1 0,-1 1 1,0 0-1,0 0 0,-1 1 1,1-1-1,-2 1 0,1-1 0,-1 1 1,3 10-1,-4-10 6,0 0 0,-1-1 0,0 1 0,0 0 0,-1 0 0,1 0 0,-1-1 0,-1 1 0,1-1 0,-1 1 0,0-1 0,-1 1 0,0-1 0,0 0 0,0 0 0,0 0 0,-1-1 0,0 1 0,-1-1 0,1 0 0,-1 0 0,-7 6 0,-2-1 41,0-1 1,0-1-1,-1 0 1,0-1-1,0 0 0,-1-2 1,-16 5-1,10-3 97,10-4 64,12-3-205,0 0 0,0 0 1,0 0-1,0 0 0,0 0 0,0 0 0,0 0 0,0 0 0,0 0 0,0 0 0,0 0 0,0 0 0,0 0 0,0 1 0,0-1 0,0 0 1,0 0-1,0 0 0,0 0 0,0 0 0,0 0 0,0 0 0,0 0 0,0 0 0,0 0 0,0 0 0,0 0 0,0 0 0,0 0 1,0 1-1,0-1 0,0 0 0,0 0 0,0 0 0,0 0 0,0 0 0,0 0 0,0 0 0,0 0 0,0 0 0,2 2 13,65 31 24,40 37-94,-94-60 32,0 0 1,-1 1-1,-1 0 0,1 1 0,17 25 0,-27-33 14,0 0 0,0 1 0,0-1 0,-1 0 0,1 0 0,-1 1 0,0-1 0,0 1 0,-1-1 0,1 1 0,-1-1 0,0 1 0,-1 5 0,1-7 7,-1 1 1,1-1 0,-1 1 0,0-1 0,0 0 0,0 1 0,-1-1 0,1 0 0,-1 0 0,0 0 0,1 0-1,-1 0 1,-1 0 0,1 0 0,0-1 0,-6 5 0,0-2 15,0 0 0,0-1 0,0 0 0,0-1 0,-1 0-1,1 0 1,-1-1 0,0 0 0,-13 1 0,-6-1 71,-50-2-1,33-2 25,-75 8 0,109-6-116,-1 0 0,0-1 0,-18-3 0,7 1 0,23 3-5,0 0 1,0 0-1,0 0 1,-1 0-1,1 0 1,0 0-1,0 0 1,0 0-1,0 0 0,-1 0 1,1 0-1,0 0 1,0 0-1,0 0 1,0 0-1,-1-1 1,1 1-1,0 0 0,0 0 1,0 0-1,0 0 1,0 0-1,0 0 1,-1 0-1,1-1 0,0 1 1,0 0-1,0 0 1,0 0-1,0 0 1,0 0-1,0-1 1,0 1-1,0 0 0,0 0 1,0 0-1,0 0 1,0-1-1,0 1 1,0 0-1,0 0 1,0 0-1,0 0 0,0-1 1,0 1-1,6-9-497,18-12-625,8-5-3323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6:59.3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28 10152,'0'0'12854,"11"-6"-12389,-4 2-348,-4 2-85,-1 0 0,1 0 0,-1 0 0,1 1 0,0 0 0,0-1 0,0 1 0,-1 0 0,1 0 0,0 1 0,0-1 0,1 0 0,-1 1 0,0 0 0,0 0 0,0 0 1,0 0-1,0 0 0,0 1 0,0-1 0,0 1 0,5 1 0,2 4 101,-6-5 7,0 1-1,0 0 1,0 0 0,-1 0-1,7 6 1,-8-7-95,-1 1-1,0-1 1,0 1-1,0-1 1,0 1-1,-1-1 1,1 1-1,0 0 1,-1-1-1,1 1 1,-1 0-1,1-1 1,-1 1-1,0 0 1,1 0-1,-1 0 1,0-1-1,-1 4 1,0 1 14,0 0-1,-1 1 1,0-1 0,0 0-1,0 0 1,-1 0 0,0 0-1,0 0 1,0-1 0,-1 0-1,0 1 1,0-1 0,0 0-1,-9 6 1,3-1 66,-1-1 0,0 0 0,0-1-1,-1-1 1,-23 12 0,25-16 3,9-3-87,0 0-1,-1 0 0,1 0 0,0 1 0,0-1 1,-1 0-1,1 1 0,0-1 0,0 1 0,0-1 1,0 1-1,0 0 0,0-1 0,0 1 0,0 0 1,0 0-1,-1 1 0,21-1 503,4 2-334,37 1 0,9 1 87,-15-4-34,-24-2-280,-14-3-1857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0.4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493 646 5824,'0'0'4729,"-11"-5"-4106,-3 0-452,0 0 0,0 0 0,-1 2 1,1-1-1,-1 2 0,0 0 0,1 1 1,-26 1-1,17 3 105,0 2 1,0 0-1,0 2 1,1 0-1,1 2 1,-1 0-1,1 1 1,1 2-1,0 0 1,-26 20-1,40-28-68,0 1 0,0 1 0,1-1 0,-1 1 0,1 0 0,1 0 0,-1 1 0,1 0 0,-4 6-1,7-9-94,-1 0 0,1-1 0,0 1 0,0 0 0,1 0 0,-1 0 0,1 0 0,0 0 0,0-1-1,0 1 1,0 0 0,1 0 0,-1 0 0,1 0 0,0 0 0,1-1 0,-1 1 0,0 0-1,4 5 1,-1-2-13,1 1-1,0-1 0,0 0 1,1 0-1,0-1 0,0 1 0,1-1 1,-1-1-1,1 1 0,1-1 1,-1-1-1,1 1 0,-1-1 1,1 0-1,1-1 0,-1 0 0,0 0 1,1-1-1,-1 0 0,1 0 1,0-1-1,0 0 0,-1-1 0,1 0 1,0 0-1,0-1 0,-1 0 1,1-1-1,0 0 0,-1 0 1,1 0-1,-1-1 0,0-1 0,0 1 1,14-10-1,-4 1 18,-1-1 0,-1 0-1,0-2 1,-1 1 0,0-2 0,-1 0 0,19-29-1,-17 19 16,-2 0-1,0-1 0,-2-1 0,16-53 0,-15 30 34,-3-1-1,-1 0 1,-4 0-1,-1-1 1,-6-97-1,0 119-1,-1 0 1,-1 0-1,-2 0 0,-12-38 0,18 68-157,0 1-1,0 0 0,0-1 1,0 1-1,0 0 0,0-1 1,-1 1-1,1 0 0,0-1 1,0 1-1,0 0 0,0 0 1,-1-1-1,1 1 0,0 0 1,0-1-1,0 1 0,-1 0 1,1 0-1,0 0 0,-1-1 1,1 1-1,0 0 0,-1 0 1,1 0-1,0 0 0,0-1 1,-1 1-1,1 0 0,0 0 1,-1 0-1,1 0 0,-1 0 1,1 0-1,0 0 0,-1 0 1,1 0-1,0 0 0,-1 0 1,1 0-1,0 0 0,-1 0 1,1 1-1,0-1 0,-1 0 1,1 0-1,0 0 0,-1 0 1,1 1-1,0-1 0,0 0 1,-1 0-1,1 0 0,0 1 1,0-1-1,-1 0 0,1 1 1,0-1-1,0 0 0,0 0 1,0 1-1,-1 0 0,-11 21 96,3 3-57,1 0 0,2 1-1,1-1 1,-5 50 0,8-20 29,6 74-1,33 158 126,-10-96 51,-27-189-245,0-1 0,0 0-1,0 1 1,1-1 0,-1 0-1,0 0 1,0 1 0,1-1 0,-1 0-1,1 0 1,-1 1 0,1-1-1,0 0 1,-1 0 0,1 0 0,0 0-1,0 0 1,0 0 0,-1 0-1,1 0 1,0 0 0,3 1 0,-2-2-45,0 1 0,0-1 1,-1 0-1,1 0 0,0 0 1,0-1-1,0 1 0,0 0 1,0-1-1,0 1 0,0-1 0,0 0 1,0 1-1,-1-1 0,4-2 1,21-10-3761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0.9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59 0 13672,'0'0'3131,"2"17"-2661,-1-5-395,7 197 1144,-55 258 2436,44-448-2711,-1 0 0,-11 34 0,15-53-915,0 0 0,0 0-1,0 0 1,0 0 0,0 0 0,0 0 0,0 0 0,0 1-1,0-1 1,0 0 0,0 0 0,0 0 0,0 0 0,0 0 0,0 0-1,0 0 1,0 1 0,0-1 0,0 0 0,0 0 0,0 0-1,0 0 1,0 0 0,0 0 0,0 0 0,0 1 0,0-1 0,0 0-1,0 0 1,0 0 0,0 0 0,0 0 0,0 0 0,0 0-1,0 0 1,1 1 0,-1-1 0,0 0 0,0 0 0,0 0-1,0 0 1,0 0 0,0 0 0,0 0 0,0 0 0,1 0 0,-1 0-1,0 0 1,8-2 561,15-8-440,-18 8 10,14-5-24,0 0 1,0 2-1,0 0 0,1 2 1,-1 0-1,1 1 0,0 1 1,34 2-1,-41 2-7,-12-3-114,0 1 0,0-1 0,0 0 0,0 0 0,0 1 0,0-1 0,0 0 0,0 0 0,0 0-1,0 0 1,0 0 0,0 0 0,0 0 0,0-1 0,0 1 0,-1 0 0,1 0 0,0-1 0,1 0 0,-1 1-94,-1 0 1,0 0-1,0 0 0,1-1 1,-1 1-1,0 0 0,0-1 1,0 1-1,1 0 0,-1 0 1,0-1-1,0 1 1,0 0-1,0-1 0,0 1 1,1 0-1,-1-1 0,0 1 1,0 0-1,0-1 1,0 1-1,0 0 0,0-1 1,0 1-1,0-1 0,0 1 1,0 0-1,-1-1 1,1 1-1,0 0 0,0-1 1,0 1-1,0 0 0,0 0 1,-1-1-1,0-4-2549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1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54 13560,'0'0'2026,"12"-7"-1690,-4 2-269,2-1 12,-1 1 1,1 0-1,0 1 1,0 0-1,0 1 1,1-1-1,15-1 1,16 1 633,-1 3 1,0 1 0,77 10-1,-70-4 2119,-61-17-2775,7 5-3054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1.4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38 12160,'0'0'2686,"13"-5"-2211,0 1-343,-1 0 6,0 0 1,0 1-1,1 0 1,-1 1-1,23-2 0,-11 6 237,0 0 0,-1 2-1,40 11 1,26 4 1049,-86-19-1349,0 1-1,0-1 1,0 0 0,0 0-1,0 0 1,0-1 0,1 1-1,-1 0 1,0-1 0,0 0-1,-1 0 1,1 0 0,0 0-1,0 0 1,0-1-1,3-2 1,-2 1-360,-1 0-1,1-1 1,-1 1-1,0-1 1,0 0-1,0 0 1,-1 0 0,3-5-1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1.7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20 12256,'0'0'2328,"13"-2"-1698,115-10 1387,160 6 1,-231 7-909,-56-2-1041,0 1 1,1 0-1,-1 0 1,1 0-1,-1 0 1,0 0-1,1 0 0,-1 1 1,0-1-1,1 0 1,-1 1-1,0-1 1,1 1-1,-1 0 0,0-1 1,0 1-1,0 0 1,1-1-1,-1 1 1,0 0-1,0 0 0,0 0 1,0 0-1,-1 0 1,2 2-1,4 10-2660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2.3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1 172 8536,'0'0'3844,"10"-8"-2872,0 0-801,0 0 1,1 1 0,0 0 0,0 1 0,0 1 0,1-1 0,0 2-1,18-5 1,75-11 891,186-10 0,-94 14-161,-118 7-566,219-18 1000,-238 25-748,-1 3 1,1 2-1,59 11 0,-86-9-204,-13-2 112,-16-2 107,-5-1 361,-172 12-805,110-4-3462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3.0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420 337 11256,'0'0'993,"-16"4"-525,-7 0-300,-5 1 199,1 2-1,-1 0 1,-46 20 0,56-17-116,0 1 1,1 0 0,0 2 0,1 0 0,1 0 0,0 2 0,0 0 0,1 1 0,1 0-1,1 1 1,1 0 0,-18 35 0,27-48-120,0 1-1,0 0 1,0 0 0,1 0-1,-1 0 1,1 0 0,0 0-1,1 0 1,-1 0 0,1 0-1,0 1 1,1-1 0,-1 0-1,3 9 1,-2-10-61,0-1 1,1 0-1,-1 0 0,1 0 0,0 0 1,0 0-1,0-1 0,1 1 0,-1-1 1,0 1-1,1-1 0,0 0 0,-1 0 1,1 0-1,0 0 0,0 0 1,0-1-1,1 1 0,-1-1 0,0 0 1,0 0-1,1 0 0,3 0 0,1 0 14,-1 0 0,1 0 0,-1-1 0,1-1 0,0 1-1,-1-1 1,1 0 0,-1-1 0,0 0 0,1 0-1,-1-1 1,0 0 0,0 0 0,-1 0 0,9-6 0,2-2 46,1-2 1,-2 0 0,0-1 0,16-17-1,-19 16-49,-1 0 1,-1 0-1,-1-1 0,0-1 0,-1 0 0,-1 0 1,-1-1-1,0 0 0,-1 0 0,4-22 0,2-22 238,6-106-1,-15 136-241,0-8 140,-2-61 1,-1 99-199,0 1 0,0-1 1,0 1-1,0 0 1,0-1-1,0 1 1,-1 0-1,1-1 1,0 1-1,-1-1 1,1 1-1,-1 0 1,1 0-1,-1-1 1,0 1-1,1 0 0,-1 0 1,0 0-1,-1-2 1,1 12 186,-3 32-48,-1 12 97,4 101 1,4-110-93,1-1 0,2-1 1,19 67-1,-22-93-106,-3-13-34,1 0 0,0 0 0,-1 0 1,1 0-1,0 0 0,3 5 0,-3-7-31,-1 0 0,1 0-1,0-1 1,-1 1 0,1 0-1,0-1 1,0 1 0,-1-1 0,1 1-1,0-1 1,0 1 0,0-1-1,0 1 1,0-1 0,0 0 0,0 0-1,0 1 1,0-1 0,-1 0-1,1 0 1,0 0 0,0 0 0,0 0-1,0 0 1,0 0 0,2-1-1,13-4-375,-1 0 0,0-1-1,0-1 1,-1 0-1,0-1 1,26-19-1,-30 20-1239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8840,'0'0'6426,"10"-12"-6080,2-5-217,0-1 149,1 2 0,30-30 1,-28 35 1224,-18 17-303,-3-12-1177,-5-11-2384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3.4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91 0 14168,'0'0'2016,"3"15"-1434,-1-9-516,2 14 140,-1 0 0,0 1 0,-1-1 0,-2 22 0,-7 34 944,-26 108 1,12-76 36,1-13 75,-5 37 969,24-130-2168,1-1 0,0 1 0,0 0 0,0-1 0,0 1 0,0 0 0,0-1 0,0 1 0,1 0 0,-1-1 0,1 1 0,-1 0 0,1-1 0,-1 1 0,1-1 0,0 1-1,0-1 1,0 1 0,0-1 0,0 0 0,0 1 0,2 0 0,-1 0 10,1 0-1,0 0 0,0-1 1,0 1-1,0-1 0,0 0 0,0 0 1,0 0-1,0 0 0,0-1 1,4 1-1,5 0 53,0-1-1,0 0 0,-1-1 1,1 0-1,17-4 1,3-5 131,0-1 1,45-23-1,-45 19-83,-26 12-254,0 0-1,0 0 1,-1-1-1,0 0 1,0 0-1,0-1 1,0 1-1,-1-1 0,8-11 1,3-10-4281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3.6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28 14872,'0'0'1224,"63"2"-689,-13 2 89,4-4 8,1-4-128,-3 4 8,-3 4-72,-7-2 8,4-4-192,7-4 16,1-6-160,2-4-8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5.5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92 1 7136,'0'0'8706,"-9"15"-7998,-8 15-182,-20 45 0,32-61-309,0-1 0,0 1-1,1 0 1,1 1 0,1-1-1,0 0 1,0 24-1,2-28-20,1-1-1,0 1 0,0-1 0,1 0 0,1 1 0,0-1 0,6 15 0,-7-21-119,0 0 0,-1 0 0,1 0-1,0 0 1,1 0 0,-1-1-1,0 1 1,1-1 0,-1 0-1,1 0 1,0 0 0,0 0-1,0 0 1,0 0 0,0-1-1,0 1 1,0-1 0,0 0 0,1 0-1,-1 0 1,0-1 0,1 1-1,-1-1 1,6 0 0,2 0 39,-1-1 0,1-1 0,0 0 0,-1 0 0,1-1 0,-1 0 0,0-1 0,0 0-1,0-1 1,0 0 0,-1 0 0,0-1 0,0 0 0,-1-1 0,9-8 0,9-11 265,0-2-1,40-57 1,-56 71-254,11-10 175,-17 19-140,0 0 0,0 0 1,0 0-1,5-9 1,-9 14-149,1 0 0,-1-1 0,0 1 1,0 0-1,1 0 0,-1-1 0,0 1 1,1 0-1,-1 0 0,1-1 0,-1 1 1,0 0-1,1 0 0,-1 0 1,1 0-1,-1 0 0,0-1 0,1 1 1,-1 0-1,1 0 0,-1 0 0,1 0 1,-1 0-1,1 0 0,-1 0 0,0 1 1,1-1-1,-1 0 0,1 0 1,-1 0-1,0 0 0,1 0 0,-1 1 1,1-1-1,-1 0 0,0 0 0,1 1 1,-1-1-1,0 0 0,1 1 0,-1-1 1,0 0-1,0 1 0,1-1 1,-1 1-1,20 21 125,-16-16-87,8 8 11,-1 0 0,2-1-1,0-1 1,0 0 0,1 0-1,1-1 1,25 14 0,-16-12 20,-14-7-33,0 0 1,1-1-1,0 0 1,0 0-1,14 3 0,-23-8-30,1 1-1,-1-1 1,0 0-1,1 0 1,-1 0-1,1 0 1,-1 0-1,0 0 1,1 0-1,-1-1 0,1 1 1,-1-1-1,0 0 1,1 0-1,-1 0 1,0 0-1,0 0 1,0 0-1,0-1 1,0 1-1,0-1 1,0 1-1,0-1 0,-1 0 1,1 1-1,-1-1 1,1 0-1,-1 0 1,1 0-1,-1 0 1,1-3-1,3-7 43,-1 1 0,-1-1 0,1 0 0,-2 1 0,0-1 0,0-1 0,-1 1 0,0 0 0,-1 0 0,-1 0 0,0-1 0,0 1 0,-2 0 0,1 0 0,-1 1 0,-10-24 0,1 20 89,11 14-126,0-1 1,-1 1-1,1-1 1,0 1-1,0-1 1,-1 0-1,1 1 0,1-1 1,-1 0-1,0 0 1,-1-3-1,18 5 199,84 15-153,9 0-19,66-13 4,-115-3-39,31-4-7,-91 5-8,0 0-1,0 0 1,1 0-1,-1 0 1,0 0-1,0 0 1,1 0-1,-1 0 1,0 0-1,0 0 1,0 0-1,1 0 1,-1 0-1,0 0 1,0 0-1,1 0 1,-1 0-1,0 0 1,0 1 0,0-1-1,1 0 1,-1 0-1,0 0 1,0 0-1,0 1 1,1-1-1,-1 0 1,0 0-1,0 0 1,0 1-1,0-1 1,0 0-1,0 0 1,0 1-1,1-1 1,-1 0-1,0 0 1,0 0-1,0 1 1,0-1 0,0 0-1,0 0 1,0 1-1,0-1 1,0 0-1,0 0 1,0 1-1,-1-1 1,1 0-1,0 0 1,0 1-1,0-1 1,0 0-1,0 0 1,0 0-1,0 1 1,-1-1-1,-9 14 41,-81 69 7,57-45 45,-40 57 0,65-83-43,1 1 1,0 1-1,1-1 0,1 1 1,0 1-1,1-1 0,0 1 0,1 0 1,-2 16-1,6-29-34,-1 0 1,1 1-1,0-1 0,0 0 0,0 0 1,0 0-1,1 1 0,-1-1 0,0 0 1,1 0-1,0 0 0,-1 0 0,1 0 1,0 0-1,0 0 0,0 0 0,0 0 1,1 0-1,-1-1 0,0 1 1,1 0-1,-1-1 0,3 2 0,-2-2 1,0 0-1,0 0 0,0 0 0,0 0 0,0-1 0,1 1 1,-1-1-1,0 0 0,0 1 0,1-1 0,-1 0 1,0 0-1,1-1 0,-1 1 0,0 0 0,0-1 1,1 1-1,-1-1 0,0 0 0,0 0 0,0 0 0,3-1 1,7-6-15,0 1 1,-1-1-1,0-1 0,-1 0 1,1 0-1,-2-1 1,1-1-1,-2 1 0,1-1 1,7-15-1,10-19-4,27-63-1,-48 97 3,7-16 0,-1-1 0,-1 0 0,8-38 0,-14 54 0,-2 11 0,-1 10 0,-1 26 0,1 1 0,12 68 0,-11-93 0,1 1 0,0-1 0,1 0 0,0 1 0,1-2 0,0 1 0,1-1 0,0 1 0,1-1 0,0-1 0,0 0 0,1 0 0,10 9 0,-14-15 0,0 0 0,0 0 0,0 0 0,0 0 0,1-1 0,-1 0 0,1 1 0,0-2 0,-1 1 0,1-1 0,0 1 0,0-1 0,0-1 0,0 1 0,10-1 0,-8 0 0,0-1 0,0-1 0,0 0 0,-1 1 0,1-2 0,0 1 0,-1-1 0,0 0 0,0-1 0,8-5 0,2-2 0,-2-2 0,0 0 0,-1 0 0,0-1 0,-1-1 0,0 0 0,14-25 0,43-86 0,-62 111 0,-5 11 0,0-1 0,1 1 0,-1 0 0,1 0 0,0 0 0,0 0 0,6-6 0,-9 10 0,0-1 0,1 1 0,-1 0 0,0 0 0,0 0 0,0 0 0,1 0 0,-1 0 0,0 0 0,0 0 0,0 0 0,1 0 0,-1 0 0,0 0 0,0 0 0,1 0 0,-1 0 0,0 0 0,0 0 0,0 0 0,1 0 0,-1 0 0,0 0 0,0 1 0,0-1 0,1 0 0,-1 0 0,0 0 0,0 0 0,0 0 0,0 0 0,0 1 0,1-1 0,-1 0 0,0 0 0,0 0 0,0 1 0,0-1 0,0 0 0,0 0 0,0 0 0,0 1 0,1-1 0,-1 0 0,4 18 0,-2 22 0,-2-40 0,0 30 0,-2 0 0,-1 0 0,-2 0 0,0-1 0,-15 44 0,-22 42 0,41-113 0,0 0 0,0 0 0,1 0 0,-1 0 0,0 0 0,0 0 0,-1-1 0,1 1 0,0 0 0,-1-1 0,1 1 0,-1-1 0,1 1 0,-1-1 0,0 0 0,1 0 0,-1 0 0,0 0 0,0 0 0,0 0 0,0 0 0,0-1 0,0 1 0,0-1 0,0 1 0,0-1 0,0 0 0,0 0 0,0 0 0,-3 0 0,2-1 0,-1 1 0,0-1 0,1 0 0,-1 0 0,1-1 0,0 1 0,-1-1 0,1 1 0,0-1 0,0 0 0,0 0 0,0-1 0,1 1 0,-1-1 0,0 1 0,-3-6 0,1 0 0,0 1 0,0-1 0,1 0 0,1 0 0,-1 0 0,1 0 0,0-1 0,1 1 0,0-1 0,-1-17 0,3 25 0,0 1 0,0-1 0,0 0 0,1 1 0,-1-1 0,0 1 0,0-1 0,1 0 0,-1 1 0,0-1 0,1 1 0,-1-1 0,0 1 0,1-1 0,-1 1 0,1-1 0,-1 1 0,1 0 0,-1-1 0,1 1 0,-1 0 0,1-1 0,0 1 0,-1 0 0,1 0 0,-1-1 0,1 1 0,0 0 0,-1 0 0,1 0 0,0 0 0,-1 0 0,1 0 0,0 0 0,28 1 0,-23 0 0,39 5 0,46 13 0,-48-9 0,68 7 0,-95-16 71,91 8 615,-40 1-5467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9.1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446 668 4912,'0'0'4410,"-10"-3"-3852,3 1-463,0 1 0,0 0 1,-1 0-1,1 0 0,0 1 1,-1 0-1,1 1 0,0-1 1,-1 1-1,1 1 0,-11 3 1,-8 3 205,2 2-1,-1 1 1,1 1 0,1 0 0,0 2 0,-31 25 0,40-28-121,2 0 1,-1 1-1,1 1 0,1 0 1,0 0-1,1 1 0,0 1 1,2-1-1,-1 1 0,2 1 1,-7 17-1,12-27-109,1 0-1,-1 0 1,1 0 0,0 0-1,0 0 1,1 0 0,0 0-1,0 1 1,1-1 0,-1 0-1,1 0 1,1 0 0,-1 0-1,1-1 1,0 1 0,0 0-1,1 0 1,-1-1 0,1 0-1,0 1 1,5 5-1,-1-3 33,0-1-1,1 1 0,0-1 0,0-1 0,1 1 0,-1-2 0,1 1 1,0-1-1,1 0 0,-1-1 0,16 5 0,-18-7-40,-1-1 0,1 0-1,-1 0 1,1-1 0,0 0-1,-1 0 1,1 0 0,0-1-1,-1 0 1,1 0 0,-1-1 0,1 0-1,-1 0 1,0 0 0,0-1-1,11-6 1,4-3 109,-1-2 0,-1 0 0,23-22 0,-22 17-44,0-2 0,-1 0-1,-2-1 1,0 0 0,-1-2-1,-2 0 1,0 0 0,-1-1-1,9-28 1,-8 12 16,-2-2 1,-1 1 0,-2-1-1,-3-1 1,2-46-1,-2-23 343,-17-212-1,10 318-443,1 1 1,-1-1 0,-1 1-1,1-1 1,-1 1-1,0 0 1,0-1-1,-1 1 1,-3-6-1,6 12-35,-1-1 0,1 1 0,0 0 0,-1-1 0,1 1 0,-1-1 0,1 1-1,0 0 1,-1 0 0,1-1 0,-1 1 0,1 0 0,-1 0 0,1-1 0,-1 1 0,0 0-1,1 0 1,-1 0 0,1 0 0,-1 0 0,1 0 0,-1 0 0,1 0 0,-1 0 0,0 0-1,1 0 1,-1 0 0,1 0 0,-1 1 0,1-1 0,-1 0 0,1 0 0,-1 1-1,1-1 1,-1 0 0,1 0 0,-1 1 0,1-1 0,0 1 0,-1-1 0,1 0 0,0 1-1,-1-1 1,1 1 0,0-1 0,-1 1 0,-15 24 71,5-1-45,2-1 0,0 2 0,2-1 1,0 1-1,2 1 0,-3 32 1,0 159 90,10-130-52,4-1 0,22 105 0,-23-166-45,1 0 0,1 0 0,14 32 0,-17-47-15,1 0 1,0 0-1,1-1 0,0 0 1,1 0-1,0 0 0,0-1 1,0 0-1,1 0 1,11 8-1,-13-12 3,1 0 0,0 0 0,-1 0 0,1-1 0,0 0 0,1 0 0,-1-1 0,0 0-1,1 0 1,-1-1 0,1 0 0,0 0 0,-1-1 0,1 0 0,0 0 0,-1-1 0,1 0 0,0 0 0,-1-1 0,11-3 0,-8 1 6,1-1 0,0 0 0,-1-1-1,0 0 1,-1-1 0,1 0 0,-1 0 0,-1-1 0,1 0 0,-1-1-1,-1 0 1,11-15 0,-9 9 10,0 0 0,-1-1 0,-1 0 1,0-1-1,-1 1 0,-1-1 0,-1 0 0,0-1 0,-1 1 0,-1-1 0,-1 1 0,0-1 0,-2 0 0,0 0 0,-5-29 1,5 41-13,-1-1 1,0 1-1,0 1 1,0-1-1,-1 0 1,0 0-1,0 1 1,0 0-1,0-1 1,-7-5-1,9 10-13,0 0 0,0 0 0,-1 0 0,1 1 0,0-1 1,-1 0-1,1 1 0,0-1 0,-1 1 0,1-1 0,-1 1 0,1 0 0,-1 0 0,1 0 0,-1-1 0,1 2 0,-1-1 0,1 0 0,-1 0 0,1 0 0,0 1 0,-1-1 0,1 0 0,-1 1 0,1-1 1,0 1-1,-1 0 0,1 0 0,0-1 0,-2 2 0,-3 2 7,1 0 1,0 0 0,-1 1-1,1 0 1,-5 6 0,2-1-5,0 0 1,1 0-1,0 1 1,1 0-1,0 1 0,1-1 1,0 1-1,1 0 1,0 0-1,1 1 1,0-1-1,1 1 1,0 0-1,1-1 1,1 1-1,0 0 1,0 0-1,1-1 1,1 1-1,0 0 1,1-1-1,1 1 1,-1-1-1,12 22 1,-8-20 10,1-1 0,0 0-1,1-1 1,0 0 0,1 0 0,1-1 0,11 11 0,-17-19-9,0 1 0,-1-1 1,1 0-1,1 0 1,-1 0-1,0-1 0,1 0 1,-1 0-1,1 0 1,0 0-1,-1-1 0,1 0 1,0-1-1,0 1 0,0-1 1,0 0-1,0 0 1,-1-1-1,1 0 0,0 0 1,8-3-1,0-1 27,-1-1-1,0 0 1,-1-1-1,1 0 1,-1-1-1,-1-1 1,0 0-1,0 0 1,0-1-1,-1 0 1,16-23-1,-9 9 54,-1 0-1,-1-2 0,-1 0 0,19-51 0,-26 54 21,-1 0 0,-2 0-1,0 0 1,-1-1 0,-1 0-1,-3-31 1,0 52 60,1 3-168,0 0-1,0 0 1,0-1 0,0 1 0,0 0 0,0 0 0,0-1-1,0 1 1,0 0 0,-1 0 0,1 0 0,0-1-1,0 1 1,0 0 0,1 0 0,-1-1 0,0 1-1,0 0 1,0 0 0,0 0 0,0-1 0,0 1-1,0 0 1,0 0 0,0 0 0,0-1 0,1 1 0,-1 0-1,0 0 1,0 0 0,0 0 0,0 0 0,0-1-1,1 1 1,-1 0 0,0 0 0,0 0 0,0 0-1,1 0 1,-1 0 0,0 0 0,0 0 0,0-1 0,1 1-1,-1 0 1,2-1 5,1 0-1,-1 0 1,1 0 0,-1 0-1,1 0 1,0 0 0,-1 1-1,1-1 1,0 1 0,-1-1-1,1 1 1,0 0 0,-1 0-1,1 1 1,0-1-1,-1 0 1,5 2 0,6 2-2,0 0-1,15 7 1,-13-5 4,-10-4-8,1 1 0,-1 0-1,0 0 1,0 0 0,0 1-1,0-1 1,-1 1-1,1 1 1,-1-1 0,0 0-1,0 1 1,-1 0 0,1 0-1,-1 0 1,0 0-1,-1 1 1,1-1 0,-1 1-1,0 0 1,0-1-1,-1 1 1,0 0 0,0 0-1,0 0 1,0 0 0,-1 0-1,-1 12 1,-8 109-41,9-125 43,0-1-1,0 1 1,0 0-1,0-1 1,0 1-1,1 0 1,-1-1-1,0 1 1,1 0 0,-1-1-1,1 1 1,0-1-1,0 1 1,-1-1-1,1 1 1,0-1-1,0 0 1,0 1 0,0-1-1,1 0 1,-1 0-1,2 2 1,-1-2 0,0 0 1,1 0-1,-1 0 1,0-1-1,1 1 1,-1-1-1,0 0 1,1 1-1,-1-1 1,0 0-1,1 0 1,-1 0-1,0-1 1,3 0-1,5-1 5,-1 0 0,0-1 0,0-1-1,0 0 1,0 0 0,13-8 0,-7 0 20,1 0 0,-2-1-1,26-29 1,32-49 125,-71 90-151,11-16 41,0-1 0,-1 0 0,9-23 0,-20 41-43,0 0 1,0 0-1,0 0 0,0 0 1,0 0-1,0 0 1,0 0-1,0 0 1,0-1-1,0 1 0,0 0 1,0 0-1,0 0 1,0 0-1,0 0 0,0 0 1,0 0-1,0 0 1,0 0-1,0 0 1,0 0-1,0 0 0,0-1 1,1 1-1,-1 0 1,0 0-1,0 0 0,0 0 1,0 0-1,0 0 1,0 0-1,0 0 0,0 0 1,0 0-1,0 0 1,0 0-1,1 0 1,-1 0-1,0 0 0,0 0 1,0 0-1,0 0 1,0 0-1,0 0 0,0 0 1,0 0-1,0 0 1,0 0-1,0 0 1,1 0-1,-1 0 0,0 0 1,0 0-1,0 0 1,0 0-1,0 0 0,0 0 1,0 1-1,0-1 1,0 0-1,0 0 1,0 0-1,0 0 0,0 0 1,0 0-1,0 0 1,1 0-1,-1 0 0,3 11 22,2 23-61,-4-24 41,0-3-4,21 113-6,-19-108 30,1 0 0,0 0 0,1 0 0,0-1 0,1 1 0,0-1 0,13 16 0,-18-25-13,0-1-1,0 1 1,1-1-1,-1 0 1,0 0 0,1 0-1,0 0 1,-1 0-1,1 0 1,-1 0 0,1-1-1,0 1 1,0-1-1,-1 1 1,1-1 0,0 1-1,0-1 1,0 0-1,-1 0 1,1 0 0,0 0-1,0 0 1,0 0-1,0-1 1,-1 1 0,1-1-1,0 1 1,0-1-1,-1 0 1,1 1 0,0-1-1,-1 0 1,1 0-1,1-2 1,7-4 28,-1 1-1,-1-2 0,1 0 1,8-10-1,-13 13-21,9-9 46,-1 0-1,-1-1 1,0-1 0,-1 0 0,-1 0-1,-1-1 1,0 0 0,-1 0 0,-1-1-1,0 0 1,5-36 0,-9 26 161,-3 25-105,-3 19-64,-2 20-19,2 0 0,1 0 0,2 0 0,1 0 0,9 56 0,-9-89-34,0 0 0,1 0 0,0 0 0,-1 0 0,1 0 0,0 0 0,1 0 0,-1 0 0,1 0-1,-1 0 1,1-1 0,0 1 0,0-1 0,2 4 0,-2-5 1,0 0-1,0 0 1,0 0 0,0 0-1,1-1 1,-1 1 0,0-1-1,0 1 1,0-1 0,0 0-1,1 1 1,-1-1 0,0 0 0,0-1-1,1 1 1,-1 0 0,0-1-1,0 1 1,0-1 0,0 1-1,3-3 1,5-1 6,-1 0-1,0 0 1,0-2-1,0 1 1,0-1-1,-1 0 1,0-1-1,-1 0 1,1 0-1,-1 0 1,-1-1-1,1 0 1,-1-1 0,9-17-1,3-8 71,-3-2 0,19-57-1,-31 84-50,3-5 140,-1 20 26,1 6-173,-3-7-15,7 12-2,1 0 1,1-1-1,0 0 1,1 0 0,1-2-1,27 24 1,-40-37-4,1 0 0,0 0 0,0 0 0,0 0 0,0 0 0,0 0 0,0 0 0,0-1 0,0 1 0,0-1 0,0 1 0,0-1 0,1 0 0,-1 0 0,0 0 0,0 0 0,0 0-1,0-1 1,1 1 0,-1 0 0,0-1 0,0 0 0,0 0 0,0 1 0,0-1 0,0 0 0,0 0 0,-1-1 0,1 1 0,0 0 0,-1-1 0,1 1 0,0-1 0,1-2 0,0 1 3,0-1 0,-1 0 0,1 0 0,-1 0 0,0 0-1,0 0 1,0 0 0,-1 0 0,1-1 0,-1 1 0,0-1 0,0 1-1,-1-1 1,1 1 0,-1-7 0,-1-1 2,-1 0-1,0 0 1,0 0 0,-1 0-1,-1 1 1,0-1 0,-8-14-1,12 26-4,0-1 0,-1 1 0,1-1 0,-1 1 0,1-1 0,-1 1 0,1-1 0,-1 1 0,0 0 0,1-1 0,-1 1 0,1 0-1,-1-1 1,0 1 0,1 0 0,-1 0 0,0 0 0,1 0 0,-1 0 0,0-1 0,1 1 0,-1 0 0,0 1 0,0-1 0,1 0 0,-1 0-1,0 0 1,1 0 0,-1 0 0,1 1 0,-1-1 0,0 0 0,1 1 0,-1-1 0,1 0 0,-1 1 0,0-1 0,1 1 0,-1-1 0,1 1 0,0-1-1,-2 2 1,-21 25 26,22-25-23,-4 7-5,0 0 0,0 1 1,2-1-1,-1 1 0,1 0 1,0 0-1,1 0 0,0 0 1,1 0-1,0 1 0,1-1 0,0 0 1,0 1-1,1-1 0,1 0 1,-1 0-1,2 0 0,3 12 1,-4-18 4,0-1-1,0 0 1,0 1 0,0-1 0,1 0 0,-1 0 0,1 0-1,0 0 1,0 0 0,0-1 0,0 1 0,1-1 0,5 3 0,-3-2 1,0-1 0,1 1 0,-1-1 1,1-1-1,-1 1 0,1-1 0,10 0 1,1-1 4,-1-1 1,1 0-1,-1-2 0,0 0 1,26-8-1,-7-1-8,-1-2-1,0-2 1,-1 0-1,0-3 1,60-44-1,-91 58 0,-14 8 0,-17 10 0,13-5 0,0 2 0,0 0 0,1 1 0,1 0 0,0 1 0,0 0 0,1 1 0,1 1 0,0 0 0,1 0 0,0 1 0,-9 20 0,18-33 0,0 0 0,1-1 0,-1 1 0,0 0 0,1 0 0,-1 0 0,1 0 0,0 0 0,-1 0 0,1 0 0,0 0 0,0 0 0,1 0 0,-1 0 0,0 0 0,1 0 0,-1 0 0,1 0 0,-1 0 0,3 3 0,-1-2 0,-1-1 0,1 0 0,0 0 0,0 0 0,1 0 0,-1 0 0,0 0 0,1 0 0,-1-1 0,1 1 0,-1-1 0,6 2 0,0 0 0,-1-1 0,0 0 0,0-1 0,1 0 0,-1 0 0,1 0 0,-1-1 0,1 0 0,0-1 0,11-1 0,-8-2 0,-1 0 0,-1 0 0,1-1 0,-1 0 0,1 0 0,-1-1 0,-1 0 0,1-1 0,-1 0 0,0 0 0,-1-1 0,0 0 0,0 0 0,-1-1 0,0 1 0,0-2 0,5-12 0,3-6 0,-2 0 0,-1-1 0,-2-1 0,10-53 0,-10 19 0,-3 0 0,-2-1 0,-4 1 0,-2-1 0,-17-100 0,17 146 0,-3 28 0,-3 13 0,1 9 0,1 0 0,2 0 0,-1 52 0,11 99 0,-2-105 0,-2-22 0,2-1 0,3 1 0,2-1 0,27 87 0,-25-107-840,7 37 0,-18-67 561,0-4 205,0 1 1,0 0-1,1-1 1,-1 1-1,0-1 0,0 1 1,0-1-1,0 1 1,0-1-1,1 1 1,-1-1-1,0 1 1,0-1-1,1 1 0,-1-1 1,0 1-1,1-1 1,-1 0-1,0 1 1,2 0-1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09.3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75 24 12864,'0'0'168,"-61"-18"-248,47 12 8,20 8-624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14.8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474 161 4216,'0'0'9938,"-10"4"-9604,-30 10-8,37-13-261,0-1 1,0 0-1,0 0 0,0 0 0,0 0 0,0 0 1,1-1-1,-1 1 0,0-1 0,0 0 0,0 0 0,0 0 1,1 0-1,-1 0 0,1 0 0,-1-1 0,1 1 1,-1-1-1,-1-2 0,-4-1 97,-1 0-46,1 0 0,-1 1 0,0 0 0,0 1 0,0 0 0,0 1 0,-1-1 1,1 2-1,-1-1 0,1 1 0,-1 1 0,1 0 0,-1 0 0,0 1 0,-15 3 1,15-1-41,-1 0-1,1 1 1,0 0 0,0 0 0,0 1 0,0 1 0,1 0 0,0 0 0,0 0 0,1 1 0,0 1 0,0-1 0,-9 13 0,9-10 11,1 0 0,0 1 1,0-1-1,2 1 0,-8 18 0,11-25-48,1 1-1,-1-1 0,1 1 0,0 0 0,0 0 1,1 0-1,-1-1 0,1 1 0,0 0 1,0 0-1,1 0 0,-1 0 0,1 0 0,0-1 1,1 1-1,2 7 0,-2-9-5,1 1 0,-1-1 0,1 0 0,0 0 0,-1 0-1,2 0 1,-1 0 0,0-1 0,0 0 0,1 1 0,-1-1 0,1 0 0,0-1 0,0 1-1,0-1 1,4 2 0,-1-1 18,-1-1 0,1 1 0,0-1 0,0 0 0,-1-1 0,1 0 0,0 0-1,12-2 1,-11 0-3,-1-1-1,0 0 1,0 0-1,0 0 1,0-1-1,0 0 1,0 0-1,-1-1 0,0 0 1,0 0-1,0-1 1,-1 1-1,6-8 1,-1-1 38,0 1 0,-1-1 0,0-1-1,-2 0 1,8-16 0,-8 12 27,-1 0-1,-1 0 1,5-30 0,-9 40-40,0-2 0,0 1 0,-1 0 1,-1 0-1,1 0 0,-2 0 0,1 0 0,-6-16 1,7 25-54,0 0 1,-1-1 0,1 1-1,-1 0 1,0 0-1,1 0 1,-1 0 0,0-1-1,1 1 1,-1 0 0,0 0-1,0 0 1,0 1-1,0-1 1,0 0 0,0 0-1,0 0 1,-2 0 0,-8 21 339,4-2-319,-1 1 1,2-1 0,1 2-1,0-1 1,1 0 0,1 1 0,1 0-1,1 0 1,2 32 0,0-38-6,1 0 0,0-1 0,1 1 0,0-1 0,1 0 0,0 0 0,1 0 0,1 0 0,0-1 0,1 0 0,0 0 0,1-1 0,0 0 0,19 20 0,-24-28-17,1 0 1,0 0-1,-1-1 0,1 0 0,1 1 1,-1-1-1,0 0 0,0-1 1,1 1-1,-1-1 0,1 0 1,-1 0-1,1 0 0,0-1 1,-1 0-1,1 0 0,0 0 1,-1 0-1,1-1 0,0 1 1,-1-1-1,1-1 0,-1 1 1,1 0-1,6-5 0,0 1 14,-1 0-1,0-1 1,0 0 0,-1-1-1,1 0 1,-2-1-1,1 1 1,-1-2-1,9-11 1,20-30 150,-3-3 1,-2-1-1,-2-1 1,27-72-1,-55 121-162,6-12 154,0-1 0,14-22 0,-22 41-169,0-1 1,0 1 0,0 0-1,0 0 1,0 0 0,1 0 0,-1-1-1,0 1 1,0 0 0,0 0 0,1 0-1,-1 0 1,0 0 0,0 0-1,0 0 1,1-1 0,-1 1 0,0 0-1,0 0 1,1 0 0,-1 0 0,0 0-1,0 0 1,0 0 0,1 0 0,-1 0-1,0 0 1,0 0 0,1 0-1,-1 1 1,0-1 0,0 0 0,0 0-1,1 0 1,-1 0 0,0 0 0,0 0-1,0 0 1,1 1 0,9 9 118,5 17-30,0 9-17,-1 1 0,17 71 0,-28-92-32,0 1 0,-1-1 0,-1 0-1,-1 1 1,0-1 0,-1 0 0,0 0 0,-2 1 0,-7 28 0,9-44-39,1 0 0,0 0 0,-1-1 0,1 1 0,0 0 0,-1 0 0,1-1 0,-1 1 0,1-1 0,-1 1 0,1 0 0,-1-1 0,0 1 0,1-1 0,-1 1 0,0-1 0,1 1 0,-1-1 0,0 0-1,0 1 1,1-1 0,-1 0 0,0 1 0,0-1 0,-1 0 0,0 0 4,-1 0 0,1 0 0,-1 0-1,1 0 1,-1-1 0,1 1 0,0-1-1,-5-1 1,0-1 12,1 0 0,-1-1 0,1 0-1,-12-8 1,-54-53 229,64 55-213,6 8-28,0 0-1,1 0 1,-1 1-1,0-1 1,0 0-1,0 1 1,0-1-1,-1 1 1,1 0-1,-4-2 1,96 63 50,-73-50-73,0 0 0,2-1 0,-1-1 1,1-1-1,0-1 0,25 6 0,-36-10 13,-1-1 0,1 0-1,0 0 1,0-1 0,-1 0 0,1 0 0,0-1 0,-1 0-1,1 0 1,0-1 0,-1 0 0,1 0 0,-1 0 0,0-1-1,0-1 1,0 1 0,0-1 0,-1 0 0,11-8-1,-5-1 11,1-1 0,-1 1 0,-1-2 0,-1 0 0,0 0 0,-1-1 0,13-30 0,-11 20 8,-2-2 0,-1 1 1,-1-1-1,3-34 0,-1 16 103,-5 54-86,1 11-34,3 37 10,8 88-44,-14-118 12,-2 1 1,-1-1-1,-5 38 1,5-61 18,1-1 1,-1 0 0,1 1 0,-1-1-1,0 0 1,0 0 0,0 1-1,0-1 1,0 0 0,0 0-1,-1 0 1,1 0 0,-1 0-1,1 0 1,-1-1 0,0 1-1,0 0 1,0-1 0,1 1 0,-5 1-1,3-2 5,0 0 0,0 0 0,0-1 0,0 1 0,0-1 0,0 1 0,0-1 0,0 0 0,0 0 0,0-1 0,0 1 0,0 0 0,1-1 0,-1 0 0,0 0 0,-4-1 0,-1-1 9,-1 0 1,1 0-1,0-1 0,0 0 0,0-1 0,1 0 1,-1 0-1,1 0 0,0-1 0,1 0 1,-1-1-1,-5-7 0,4 1-1,9 8-26,1 5 10,0 0 0,-1 0 0,1 0 0,0 1 1,0-1-1,0 1 0,0-1 0,0 1 0,-1 0 1,1 0-1,2 1 0,21 10-13,7 4 4,2-1-1,66 20 1,-88-33 10,-1 1 1,1-2 0,0 1 0,-1-2-1,1 1 1,0-2 0,0 1-1,-1-2 1,1 0 0,0 0 0,-1-1-1,0 0 1,15-7 0,-7 2-10,0-2 0,-1 0 0,0-1 1,-1-1-1,0-1 0,18-17 0,-28 23 23,1-1 0,-1 0 1,0-1-1,-1 0 0,0 0 0,0 0 0,-1-1 0,0 0 0,-1 0 1,0 0-1,0 0 0,-1-1 0,2-17 0,-4 27 2,-1-1-1,0 0 0,0 0 1,0 0-1,0 0 1,0 0-1,-1 0 1,1 1-1,-1-1 1,1 0-1,-1 0 1,1 1-1,-1-1 0,-2-3 1,3 5-10,-1 0 1,1-1-1,-1 1 1,1-1-1,-1 1 0,1 0 1,-1-1-1,0 1 0,1 0 1,-1 0-1,1-1 1,-1 1-1,0 0 0,1 0 1,-1 0-1,0 0 1,1 0-1,-1 0 0,0 0 1,1 0-1,-1 0 1,0 0-1,1 0 0,-1 1 1,0-1-1,1 0 1,-1 0-1,0 1 0,1-1 1,-1 0-1,1 1 1,-1-1-1,1 0 0,-1 1 1,1-1-1,-1 1 0,1-1 1,-1 1-1,1-1 1,-1 1-1,1 1 0,-8 5 3,2 1 0,-1 0 0,1 1 0,1-1 0,0 1 0,0 0-1,0 1 1,1-1 0,1 1 0,0 0 0,0 0 0,0 0 0,2 0 0,-1 0-1,1 0 1,1 1 0,0-1 0,0 0 0,1 1 0,0-1 0,1 0-1,0 0 1,1 0 0,0 0 0,0 0 0,1-1 0,0 1 0,1-1 0,11 16-1,-10-17-2,36 41 5,-38-45-7,-1-1 0,1 0 0,0 0 0,0 0 0,0 0 0,1-1 1,-1 0-1,0 1 0,1-2 0,7 3 0,-10-3 7,1-1 0,-1 0 0,0 0 0,1 0 0,-1-1 0,0 1 0,1 0 0,-1-1 0,0 1 0,0-1 0,0 0 0,1 0 0,-1 0 0,0 0 0,3-3 0,1 0 10,-1 0 1,1 0-1,-1-1 1,4-5-1,4-7 41,0-1 0,-2 0 0,18-36 0,-17 31-19,3-9 96,-2 1 0,-1-2-1,-2 0 1,12-67 0,-21 84 25,-1 16-156,1 0-1,-1 0 1,0 0-1,0 0 0,0 0 1,0-1-1,0 1 1,0 0-1,0 0 0,0 0 1,0 0-1,0 0 1,0 0-1,0 0 1,0-1-1,0 1 0,0 0 1,0 0-1,0 0 1,0 0-1,0 0 1,0 0-1,0-1 0,0 1 1,0 0-1,0 0 1,0 0-1,-1 0 0,1 0 1,0 0-1,0 0 1,0 0-1,0 0 1,0-1-1,0 1 0,0 0 1,0 0-1,0 0 1,-1 0-1,1 0 1,0 0-1,0 0 0,0 0 1,0 0-1,0 0 1,0 0-1,0 0 0,-1 0 1,1 0-1,0 0 1,0 0-1,0 0 1,0 0-1,0 0 0,0 0 1,0 0-1,-1 0 1,1 0-1,0 0 0,0 0 1,0 0-1,0 0 1,0 0-1,0 0 1,-1 0-1,1 2 5,0 0-1,-1 0 1,1-1 0,0 1-1,0 0 1,0-1 0,0 1-1,0 0 1,0 0-1,1-1 1,-1 1 0,1 0-1,0 2 1,1 5 3,2 22 6,1-1 0,12 36-1,-11-49-27,0 0 0,1 0 0,0 0 0,2-1 0,12 18-1,-19-31 12,0 0 0,1 0-1,-1 0 1,1 0 0,0-1 0,0 1-1,0-1 1,0 0 0,0 1-1,0-2 1,1 1 0,-1 0-1,1-1 1,-1 1 0,1-1-1,-1 0 1,1 0 0,0-1 0,6 1-1,-5-1 9,1 0-1,-1-1 1,0 1-1,1-2 1,-1 1-1,0 0 1,0-1 0,0 0-1,0 0 1,0 0-1,0-1 1,-1 0-1,7-4 1,4-6 18,-1-1 1,0 0 0,0-1-1,-2 0 1,0-1-1,0 0 1,10-22 0,0 3 23,-20 31-51,1 0 0,1 0 0,-1 0 0,0 0 0,1 0 0,0 1 0,0 0 0,0 0 0,0 0 1,1 0-1,-1 0 0,1 1 0,0 0 0,5-2 0,0 0 0,-9 3 0,0 0 0,0 1 0,0-1 0,0 1 0,0 0 0,0-1 0,0 1 0,0 0 0,0-1 0,0 1 0,1 0 0,-1 0 0,0 0 0,0 0 0,0 0 0,0 0 0,0 0 0,0 0 0,0 1 0,0-1 0,0 0 0,0 1 0,0-1 0,0 1 0,0-1 0,0 1 0,0-1 0,0 1 0,0 0 0,0-1 0,0 1 0,-1 0 0,1 0 0,0-1 0,-1 1 0,2 2 0,2 1 0,-1 1 0,1-1 0,-1 1 0,0 0 0,0 0 0,-1 0 0,1 1 0,-1-1 0,-1 0 0,1 1 0,-1-1 0,2 10 0,-2 3 0,-1-1 0,-3 32 0,2-30 0,0-1 0,1 24 0,0-42 0,0 1 0,0-1 0,0 1 0,0-1 0,0 1 0,0-1 0,0 1 0,0-1 0,0 1 0,0-1 0,0 0 0,1 1 0,-1-1 0,0 1 0,0-1 0,0 1 0,1-1 0,-1 0 0,0 1 0,0-1 0,1 1 0,-1-1 0,0 0 0,1 1 0,-1-1 0,0 0 0,1 0 0,-1 1 0,1-1 0,-1 0 0,1 0 0,-1 1 0,0-1 0,1 0 0,-1 0 0,1 0 0,1 0 0,-1-1 0,1 1 0,-1-1 0,0 1 0,1-1 0,-1 0 0,0 0 0,0 0 0,0 1 0,0-1 0,0 0 0,2-2 0,30-39 0,-31 39 0,34-54 0,-22 34 0,0 1 0,23-27 0,-37 48 0,1 0 0,0 0 0,-1 0 0,1 1 0,0-1 0,0 0 0,-1 0 0,1 1 0,0-1 0,0 1 0,0-1 0,0 1 0,0-1 0,0 1 0,0 0 0,0-1 0,0 1 0,0 0 0,0 0 0,0-1 0,2 1 0,-2 1 0,0-1 0,-1 1 0,1-1 0,0 0 0,0 1 0,0 0 0,-1-1 0,1 1 0,0-1 0,-1 1 0,1 0 0,0-1 0,-1 1 0,1 0 0,-1 0 0,1 0 0,-1-1 0,0 1 0,1 1 0,1 5 0,0-1 0,0 1 0,-1 0 0,1 0 0,-1 7 0,5 83 0,-6-96 0,0 0 0,0 0 0,0 0 0,1 1 0,-1-1 0,0 0 0,1 0 0,-1 0 0,1 0 0,-1 0 0,1 0 0,-1 0 0,1 0 0,1 1 0,-2-1 0,0-1 0,1 0 0,-1 0 0,0 0 0,1 0 0,-1 0 0,0 0 0,1 0 0,-1 0 0,1 0 0,-1 0 0,0 0 0,1 0 0,-1 0 0,0 0 0,1 0 0,-1 0 0,0 0 0,1 0 0,-1 0 0,0 0 0,1 0 0,-1-1 0,0 1 0,1 0 0,-1 0 0,0 0 0,1-1 0,-1 1 0,4-4 0,0 0 0,0-1 0,-1 1 0,5-9 0,-2 6 0,13-25 0,-14 23 0,0 1 0,0-1 0,1 1 0,0 0 0,1 0 0,-1 1 0,13-10 0,-19 17 0,0 0 0,1 0 0,-1 0 0,0 0 0,1 0 0,-1 0 0,0 0 0,1 0 0,-1 0 0,0 0 0,0 0 0,1 1 0,-1-1 0,0 0 0,1 0 0,-1 0 0,0 0 0,0 1 0,0-1 0,1 0 0,-1 0 0,0 1 0,0-1 0,0 0 0,1 0 0,-1 1 0,0-1 0,0 0 0,0 0 0,0 1 0,0-1 0,0 0 0,0 1 0,1-1 0,-1 0 0,0 1 0,0-1 0,4 16 0,-4-15 0,6 20 0,11 28 0,-4-12 0,-12-34 0,0 1 0,1 0 0,-1-1 0,1 1 0,-1-1 0,1 0 0,0 0 0,0 0 0,1 0 0,-1 0 0,6 5 0,-6-6 0,1-1 0,0 1 0,-1-1 0,1 0 0,0 0 0,0 0 0,0 0 0,0 0 0,0-1 0,0 1 0,0-1 0,0 0 0,0 0 0,0 0 0,5-1 0,-1 0 0,0 0 0,1 0 0,-1-1 0,0 1 0,0-2 0,0 1 0,-1-1 0,1 0 0,0 0 0,10-8 0,-9 4 0,-1 1 0,0-1 0,0 0 0,-1 0 0,0-1 0,0 0 0,8-16 0,-3 0 0,-1 1 0,-1-1 0,12-51 0,-19 63 0,-4 9 0,1 4 0,0 0 0,1 0 0,-1 0 0,1 0 0,-1 1 0,1-1 0,0 0 0,-1 0 0,1 1 0,0-1 0,0 0 0,0 0 0,0 1 0,0-1 0,0 2 0,0 20 0,1 1 0,0 0 0,8 29 0,-8-46 0,1 0 0,0 0 0,0 0 0,1 0 0,0-1 0,0 1 0,1-1 0,0 0 0,0 0 0,0 0 0,1 0 0,0-1 0,0 1 0,0-1 0,7 4 0,-6-4 0,0-1 0,1-1 0,-1 1 0,1-1 0,0 0 0,-1-1 0,1 0 0,0 0 0,1 0 0,-1-1 0,0 0 0,0 0 0,1-1 0,-1 0 0,0 0 0,1-1 0,-1 0 0,0 0 0,0 0 0,0-1 0,0 0 0,0-1 0,0 0 0,0 0 0,-1 0 0,1-1 0,-1 0 0,6-5 0,0-1 0,-1-1 0,0-1 0,-1 0 0,0 0 0,-1-1 0,0 0 0,10-20 0,-8 12 0,2 0 0,19-22 0,-25 38 0,-4 12 0,-5 21 0,1-20 0,0 0 0,-2 21 0,1-1 0,2 35 0,0-62 0,0 0 0,0 0 0,0 0 0,0-1 0,0 1 0,0 0 0,0 0 0,0-1 0,0 1 0,1 0 0,-1 0 0,0-1 0,1 1 0,-1 0 0,0 0 0,1-1 0,-1 1 0,1-1 0,-1 1 0,1 0 0,-1-1 0,1 1 0,0-1 0,-1 1 0,1-1 0,1 1 0,-1-1 0,0 0 0,0 0 0,0 0 0,0 0 0,0-1 0,0 1 0,0 0 0,0 0 0,0-1 0,0 1 0,0-1 0,0 1 0,0-1 0,0 1 0,0-1 0,1-1 0,6-5 0,-1-1 0,14-16 0,-18 20 0,24-35 0,-24 32 0,1 1 0,0-1 0,0 1 0,1 0 0,0 1 0,0-1 0,0 1 0,1 0 0,9-7 0,-15 12 0,1 0 0,0-1 0,-1 1 0,1 0 0,0-1 0,-1 1 0,1 0 0,0 0 0,0 0 0,-1 0 0,1 0 0,0 0 0,0 0 0,0 0 0,-1 0 0,1 0 0,0 0 0,0 0 0,-1 0 0,1 1 0,0-1 0,-1 0 0,1 1 0,0-1 0,0 1 0,1 1 0,0-1 0,0 1 0,0 0 0,0 0 0,-1 0 0,1 0 0,2 4 0,1 4 0,0 1 0,6 16 0,-11-25 0,2 2 0,-1 0 0,0-1 0,1 1 0,0-1 0,0 1 0,0-1 0,0 1 0,0-1 0,1 0 0,-1 0 0,1 0 0,0-1 0,0 1 0,0-1 0,0 1 0,5 2 0,-4-4 0,-1 0 0,0 0 0,1 0 0,0 0 0,-1-1 0,1 0 0,-1 1 0,1-1 0,0 0 0,-1-1 0,1 1 0,-1-1 0,1 1 0,-1-1 0,1 0 0,-1-1 0,1 1 0,4-3 0,10-4 0,14-7 0,61-37 0,-86 48 0,0-1 0,0 0 0,0-1 0,-1 0 0,0 0 0,0 0 0,-1 0 0,1-1 0,-1 0 0,-1 0 0,1-1 0,-1 1 0,-1-1 0,4-8 0,-7 15 0,1 0 0,-1 0 0,0 0 0,1 0 0,-1 0 0,0 0 0,0 0 0,0 0 0,0 0 0,0 0 0,0 0 0,0 0 0,0 0 0,0 0 0,0 0 0,0 0 0,-1 0 0,1 0 0,0 0 0,-1 0 0,0-2 0,0 3 0,1 0 0,-1-1 0,0 1 0,0 0 0,1 0 0,-1 0 0,0 0 0,0 0 0,1 0 0,-1 0 0,0 0 0,0 0 0,1 0 0,-1 0 0,0 1 0,1-1 0,-1 0 0,0 0 0,0 1 0,1-1 0,-1 1 0,0-1 0,-8 6 0,0 0 0,-15 13 0,22-17 0,-11 10 0,0 1 0,1 0 0,0 1 0,1 1 0,0 0 0,1 0 0,1 1 0,1 0 0,0 1 0,-7 23 0,14-37 0,0 0 0,0 1 0,0-1 0,1 0 0,0 1 0,-1-1 0,1 0 0,0 1 0,1-1 0,-1 0 0,0 1 0,1-1 0,0 0 0,0 0 0,0 0 0,0 1 0,0-1 0,1 0 0,-1 0 0,5 5 0,-4-6 0,0 0 0,0 0 0,1-1 0,-1 1 0,1 0 0,-1-1 0,1 0 0,-1 0 0,1 1 0,0-2 0,0 1 0,-1 0 0,1 0 0,0-1 0,0 0 0,0 1 0,0-1 0,0 0 0,-1 0 0,1-1 0,0 1 0,0-1 0,0 1 0,4-3 0,4 0 0,-1-1 0,1-1 0,-1 0 0,0 0 0,0-1 0,-1 0 0,0-1 0,0 0 0,15-16 0,3-7 0,33-47 0,-40 50 0,-9 17 0,-11 10 0,0 0 0,1 0 0,-1 0 0,0 0 0,0 0 0,1 0 0,-1 0 0,0 0 0,0 0 0,1 0 0,-1 0 0,0 0 0,0 1 0,0-1 0,1 0 0,-1 0 0,0 0 0,0 0 0,1 0 0,-1 0 0,0 1 0,0-1 0,0 0 0,0 0 0,1 0 0,-1 0 0,0 1 0,0-1 0,0 0 0,0 0 0,0 1 0,2 2 0,-1 1 0,0-1 0,-1 1 0,1-1 0,-1 1 0,1 5 0,-1 12 0,0 1 0,-2-1 0,-6 34 0,-21 69 0,8-41 0,-42 156 0,48-194 0,-2-1 0,-2 0 0,-31 51 0,45-87 0,0 0 0,0-1 0,-1 0 0,0 1 0,-10 8 0,14-15 0,1 1 0,-1-1 0,0 1 0,0-1 0,0 0 0,-1 0 0,1 0 0,0 0 0,0 0 0,-1 0 0,1-1 0,0 1 0,-1-1 0,1 1 0,0-1 0,-1 0 0,1 0 0,-1 0 0,1 0 0,-1-1 0,1 1 0,0-1 0,-1 1 0,1-1 0,-3-1 0,-2-2 0,1 1 0,0-1 0,-1-1 0,1 1 0,1-1 0,-1 0 0,1-1 0,0 1 0,0-1 0,1 0 0,-1 0 0,1-1 0,1 1 0,-1-1 0,1 0 0,0 0 0,1 0 0,0 0 0,0 0 0,-2-14 0,2 11 0,1 0 0,1 0 0,-1-1 0,2 1 0,-1 0 0,1 0 0,1-1 0,0 1 0,1 0 0,-1 0 0,2 1 0,-1-1 0,2 0 0,7-13 0,-8 18 2,0 0-1,0 0 1,0 1 0,0 0 0,0 0-1,1 0 1,0 0 0,0 1-1,0 0 1,10-5 0,1 1-21,1 1-1,22-4 1,-23 5-19,13 0-762,-16 4-4509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15.0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13560,'0'0'976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16.5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219 1 6224,'0'0'11697,"-12"0"-10984,-36 2-13,45-1-634,0 0-1,0-1 1,0 1-1,1 0 1,-1 0-1,0 1 1,1-1-1,-1 1 1,1-1-1,0 1 1,-1 0 0,1 0-1,0-1 1,0 2-1,0-1 1,-2 4-1,-3 2 132,-4 3 51,1 1 0,1 0 0,0 0 1,0 1-1,2 0 0,-1 0 0,2 1 1,0 0-1,0 0 0,-4 18 0,9-25-149,-4 11 271,1 1 0,1 0-1,-1 22 1,4-37-278,0 1 0,0-1 0,0 0 0,1 1 0,0-1 0,-1 0 0,1 0 0,1 1 0,-1-1 0,1 0 0,-1 0 0,1 0 0,0-1 0,0 1 0,1 0 0,-1-1 0,1 1 0,0-1 0,6 6 0,-6-7-38,0-1 1,0 1 0,0-1 0,0 0 0,1 0 0,-1 0 0,0 0 0,0-1 0,1 1 0,-1-1 0,0 0 0,1 0 0,-1 0 0,0 0 0,0-1-1,1 0 1,-1 1 0,0-1 0,0 0 0,0 0 0,5-3 0,1 1 19,-1-2 0,1 1 1,-1-1-1,0 0 0,-1-1 0,11-9 0,0-5 129,-1 0 0,-1-2-1,-1 0 1,21-38 0,-30 49 208,-4 16-89,3 17-198,15 35-11,-12-30-64,1-2 0,2 0 0,17 32 0,-23-49-41,0-1 0,0 0 0,1 0 0,0 0 0,0-1 0,1 0 0,-1 0 0,1 0 0,1-1 0,-1 0 0,1-1 0,-1 0 0,1 0 0,13 4 0,-17-6-4,0-2 0,0 1 0,0 0 0,0-1-1,0 0 1,1 0 0,-1 0 0,0 0 0,0-1-1,0 1 1,0-1 0,0 0 0,7-3 0,3-2 33,-1-1 0,18-11 0,-21 12-8,-1-1 9,0 0 0,0 0 0,0-1 1,-1-1-1,-1 1 0,1-1 0,-1-1 1,-1 1-1,7-12 0,-5 6 64,0-1 0,-1 0 0,-1 0 0,0-1 0,4-22 0,-9 30-71,0 0 0,0 0-1,-1 0 1,-1-1-1,1 1 1,-1 0 0,-1 0-1,0 0 1,0 1-1,-1-1 1,0 0-1,0 1 1,-5-9 0,6 13-19,-1 0 0,1-1 1,-1 1-1,0 0 1,0 1-1,0-1 0,0 0 1,-1 1-1,1 0 1,-1 0-1,0 0 0,0 0 1,0 1-1,0-1 1,-1 1-1,1 0 0,-1 0 1,1 1-1,-1-1 1,0 1-1,1 0 0,-1 0 1,0 1-1,0 0 1,-7 0-1,11 0 12,0-1 0,0 1 0,0 0-1,0 0 1,0 1 0,0-1 0,1 0 0,-1 0 0,0 0 0,0 1-1,0-1 1,0 0 0,0 1 0,1-1 0,-1 0 0,0 1-1,0-1 1,1 1 0,-1 0 0,0-1 0,1 1 0,-1-1 0,0 1-1,0 1 1,1-2-228,1 1 0,-1 0 0,0-1 0,0 1 0,0 0 0,0-1 0,1 1 0,-1-1 0,0 1 0,1 0 0,-1-1 0,0 1 0,1-1 0,-1 1-1,1-1 1,-1 1 0,1-1 0,-1 0 0,1 1 0,-1-1 0,1 1 0,0-1 0,-1 0 0,1 0 0,-1 1 0,2-1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17.6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676 1 6728,'0'0'11937,"-12"5"-11423,-50 29 471,-71 50-1,67-40 38,-82 40 1,-34-3 881,110-49-528,72-31-1200,0-1-146,0 0 0,0 1 0,0-1 0,0 0 1,0 1-1,0-1 0,0 0 0,0 1 1,0-1-1,0 0 0,1 1 0,-1-1 1,0 0-1,0 1 0,0-1 0,1 0 1,-1 1-1,0-1 0,0 0 0,1 0 1,-1 1-1,0-1 0,0 0 0,1 0 0,-1 0 1,0 1-1,1-1 0,279 61 951,-243-52-873,19 9 221,0 3 0,91 47 0,-146-68-337,0 1 1,0 0-1,1-1 0,-1 1 0,0-1 0,0 1 1,1-1-1,-1 0 0,0 1 0,1-1 1,-1 0-1,0 0 0,1 0 0,-1 0 1,2 0-1,16-14-424,-13 8 401,43-40-890,-33 30-2540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18.4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518 1 6928,'0'0'7353,"-13"5"-6648,-172 88 1983,126-62-1476,-65 26-1,52-26-109,17-2 476,55-29-1537,-1 0-1,1 0 1,0 0 0,-1 0 0,1 0 0,-1 1 0,1-1 0,-1 0 0,1 0 0,0 0 0,-1 1 0,1-1-1,0 0 1,-1 1 0,1-1 0,0 0 0,-1 0 0,1 1 0,0-1 0,-1 1 0,1-1 0,0 0 0,0 1 0,0-1-1,-1 1 1,1-1 0,0 0 0,0 1 0,0-1 0,0 1 0,8 11 669,22 9-252,-27-20-432,188 102 777,-174-94-730,0 0 67,1 0 0,-2 2-1,1 0 1,-2 1-1,1 0 1,21 24 0,-3 2 495,-33-38-633,-1 0 0,0 0 0,1 0 0,-1 0 0,0 0 0,1 0 0,-1 0 0,0 0 0,0 0 0,1 0 0,-1 0 0,0 0 0,1 0 0,-1 0 0,0 0 0,1 0 0,-1 0 0,0-1 0,0 1 0,1 0 0,-1 0 0,0 0 0,0 0 0,1-1 0,-1 1 0,0 0 0,0 0 0,0-1 0,1 1 0,-1 0 0,0 0 0,0-1 0,0 1-1,0 0 1,0-1 0,0 1 0,0 0 0,0-1 0,1 1 0,3-11-3602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18 446 4216,'0'0'6977,"-1"10"-6717,-6 64 51,2-34-92,2 1 1,2-1 0,4 52-1,-1-76-80,0 0-1,9 26 1,-9-37-75,0 0 1,0 0-1,0-1 0,0 1 1,1-1-1,0 0 0,-1 0 1,2 0-1,-1 0 0,0 0 1,1-1-1,8 6 0,-10-8-34,-1 0 0,1 0 0,0 0 0,0-1 0,0 1 0,0-1-1,0 0 1,1 1 0,-1-1 0,0 0 0,0 0 0,0 0 0,0-1 0,0 1 0,0 0-1,0-1 1,0 1 0,0-1 0,0 0 0,0 0 0,0 0 0,-1 0 0,1 0-1,0 0 1,2-2 0,5-4 59,-1 0-1,0 0 0,11-12 1,-4 0 20,0 0 0,-1-1 0,-1-1 0,11-23-1,36-94 418,-21 43-67,-28 77-335,-10 15-87,1 1 0,0-1 0,-1 0-1,0 1 1,1-1 0,-1 0 0,0 0 0,0 0 0,-1 0 0,2-4-1,-19 43 78,1 4-126,2 0 1,2 1 0,1 0-1,3 1 1,-4 47 0,11-82 11,1 0-1,0 1 1,1-1 0,-1 0 0,2 1 0,2 11-1,-3-19 5,-1 1 0,1 0-1,0-1 1,0 1-1,-1 0 1,1-1-1,0 1 1,0-1-1,0 0 1,0 1-1,-1-1 1,1 0-1,0 1 1,0-1-1,0 0 1,0 0-1,0 0 1,0 0-1,0 0 1,0 0-1,0 0 1,0 0-1,0 0 1,0 0 0,0 0-1,0-1 1,-1 1-1,1 0 1,0-1-1,0 1 1,0-1-1,0 0 1,33-15 101,-5-6 4,-1-2 1,-1-1-1,-1-1 1,-1-1 0,41-59-1,-49 66 76,27-28-1,-44 47-182,1 0 0,-1 1 0,1-1 0,0 1 0,-1-1 0,1 0 0,0 1 0,-1-1 0,1 1 0,0 0 0,0-1 0,0 1 0,-1 0 0,1-1 0,0 1 0,0 0 0,0 0 0,0 0 0,-1-1 0,1 1 0,1 0 0,-1 1 1,0-1-1,-1 0 1,1 1-1,-1-1 1,1 0-1,0 1 1,-1-1-1,1 1 1,-1-1-1,1 1 1,-1-1-1,0 1 1,1 0-1,-1-1 1,1 1-1,-1 0 1,0-1-1,1 1 1,-1 1-1,2 3 10,-1 1 0,0-1-1,0 1 1,0 9-1,-1 46-58,-14 113 0,14-174 46,0 0 1,0 0-1,0 0 0,0 1 1,0-1-1,0 0 1,-1 0-1,1 0 0,0 1 1,0-1-1,0 0 1,0 0-1,1 0 0,-1 1 1,0-1-1,0 0 0,0 0 1,0 0-1,0 1 1,0-1-1,0 0 0,0 0 1,0 0-1,0 1 1,0-1-1,1 0 0,-1 0 1,0 0-1,0 0 1,0 0-1,0 1 0,1-1 1,-1 0-1,0 0 1,0 0-1,0 0 0,0 0 1,1 0-1,-1 0 1,0 0-1,0 0 0,0 0 1,1 0-1,-1 1 1,0-1-1,0 0 0,1 0 1,-1 0-1,0-1 0,15-5 8,16-18 35,43-47 88,-52 48-46,2 0 0,0 2 0,42-29 0,-40 32 7,-20 13-63,-1 1 1,1 0-1,1 0 1,-1 0-1,0 1 0,1 0 1,0 0-1,10-2 0,-17 4-26,1 1 0,-1 0 0,1 0 0,-1 0 0,1 0 0,-1 1 0,0-1 0,1 0 0,-1 0 0,1 0 0,-1 0 0,1 0 0,-1 1 0,1-1 0,-1 0 0,0 0 0,1 1-1,-1-1 1,1 0 0,-1 0 0,0 1 0,1-1 0,-1 0 0,0 1 0,0-1 0,1 1 0,-1-1 0,0 0 0,0 1 0,1-1 0,-1 1 0,0-1 0,0 1 0,0-1 0,0 1 0,0-1 0,0 1-1,0-1 1,0 1 0,0-1 0,0 1 0,0-1 0,0 0 0,0 1 0,0-1 0,0 1 0,-8 31 3,5-21-3,-18 64-32,9-37 0,-10 60-1,19-82 25,2-10 4,0 0 0,0 1 0,0 0 0,1 7 1,0-13 1,0 0 0,0 1 0,0-1 0,1 1 0,-1-1 0,0 0 0,1 1 0,-1-1 0,1 0 1,0 0-1,-1 1 0,1-1 0,0 0 0,0 0 0,-1 0 0,1 0 0,0 0 0,0 0 0,0 0 1,0 0-1,1 0 0,-1-1 0,0 1 0,2 1 0,-1-2 4,0 1 0,0-1 0,0 1 0,1-1 0,-1 0 0,0 0 0,0 0 0,0 0 0,0-1 0,0 1 1,0-1-1,0 1 0,0-1 0,0 1 0,0-1 0,0 0 0,0 0 0,3-2 0,32-26 77,-31 25-66,172-169 278,-101 93-199,-62 67-39,-15 13-53,0 0-1,0 0 0,0 0 1,0 0-1,0 0 1,0 0-1,0 0 0,0 0 1,0 0-1,0 0 1,0 0-1,0 1 0,0-1 1,0 0-1,0 0 1,0 0-1,0 0 1,0 0-1,0 0 0,0 0 1,0 0-1,0 0 1,0 0-1,1 0 0,-1 0 1,0 0-1,0 0 1,0 0-1,0 0 1,0 0-1,0 0 0,0 0 1,0 0-1,0 0 1,0 1-1,0-1 0,0 0 1,0 0-1,0 0 1,0 0-1,1 0 1,-1 0-1,0 0 0,0 0 1,0 0-1,0 0 1,0-1-1,0 1 0,0 0 1,0 0-1,0 0 1,0 0-1,0 0 1,-15 26 118,10-17-115,-4 6 14,0 1 0,2 0 0,0 0 0,0 1 0,2 0 0,-7 34-1,11-47-14,1 0-1,0 0 1,0 1-1,0-1 0,0 0 1,0 0-1,1 1 1,0-1-1,0 0 0,0 0 1,1 0-1,-1 0 1,1 0-1,0 0 1,0 0-1,0-1 0,1 1 1,-1-1-1,1 0 1,0 1-1,0-1 0,0 0 1,0-1-1,1 1 1,-1 0-1,1-1 0,0 0 1,-1 0-1,1 0 1,0 0-1,0-1 1,0 0-1,0 1 0,0-1 1,1-1-1,-1 1 1,0-1-1,0 1 0,1-1 1,-1 0-1,0-1 1,1 1-1,-1-1 0,0 0 1,0 0-1,0 0 1,0-1-1,0 1 0,0-1 1,0 0-1,4-3 1,7-5 28,0-2 1,-1 1-1,0-2 1,-1 0-1,-1 0 0,0-1 1,-1-1-1,19-31 1,-2-7 70,30-79 0,-41 89-71,9-20 81,-3-1 0,-3 0 0,-3-2 0,15-117-1,-31 180-85,-1-1-1,0 1 1,0 0 0,0-1-1,0 1 1,0 0-1,-1 0 1,0-1-1,1 1 1,-1 0-1,-3-5 1,4 7-24,0 1 0,0 0 0,0 0 0,0 0 0,0 0 0,0 0 0,0 0 0,-1 0 0,1 0 0,0-1 0,0 1 0,0 0 0,0 0 0,0 0 0,0 0 0,-1 0 0,1 0 0,0 0 0,0 0 0,0 0 0,0 0 0,0 0 0,-1 0 0,1 0 0,0 0 0,0 0 0,0 0 0,0 0 0,0 0 0,-1 0 0,1 0-1,0 0 1,0 0 0,0 1 0,0-1 0,0 0 0,0 0 0,-1 0 0,1 0 0,0 0 0,0 0 0,0 0 0,0 1 0,-7 8 61,-4 13-17,10-20-40,-15 38-4,1 1-1,2 0 0,3 1 1,0 0-1,-5 73 0,11-47-106,3 0 0,15 129 0,-11-176 70,-2-6-3,1 0-1,1 1 0,0-1 1,10 27-1,-12-41 35,-1 0 0,1 0 0,0 0 0,-1 1 0,1-1 0,0 0 0,0 0 0,0 0 0,0 0 0,0-1 0,0 1 0,0 0-1,0 0 1,0-1 0,0 1 0,1 0 0,-1-1 0,0 1 0,0-1 0,1 0 0,-1 1 0,0-1 0,1 0 0,-1 0 0,0 0 0,1 0 0,-1 0-1,0 0 1,1 0 0,-1 0 0,0 0 0,1-1 0,-1 1 0,0 0 0,0-1 0,1 1 0,1-2 0,4-2-9,1 0 1,-1 0-1,0-1 0,10-8 1,44-38-26,-18 14 28,1 2 1,60-36-1,-72 52 32,-10 6 11,35-16 1,-56 28-32,-1 1 1,1-1-1,0 1 1,0 0-1,-1-1 1,1 1-1,0 0 1,0 0-1,0-1 0,0 1 1,-1 0-1,1 0 1,0 0-1,0 0 1,0 0-1,0 0 1,0 0-1,-1 1 0,1-1 1,0 0-1,0 0 1,0 1-1,-1-1 1,1 0-1,1 1 0,-2 0 1,1 0 0,-1 0 0,0 0 0,1 0-1,-1-1 1,0 1 0,1 0 0,-1 0-1,0 0 1,0 0 0,0 0 0,0 0 0,0 0-1,0 0 1,0 0 0,0 0 0,-1 0-1,1 1 1,-2 5 13,-1 1-1,1-1 1,-1 0-1,-7 11 1,-50 71 59,18-30-41,15-22-11,-2-2 0,-48 46 0,70-75-22,0 1 0,0-1 1,-1-1-1,0 1 1,-14 6-1,20-11-2,0 0 1,-1 0-1,1 0 1,0-1-1,-1 1 1,1-1-1,-1 1 1,1-1-1,0 0 1,-1 0-1,-4 0 1,5-1-1,1 1 0,-1-1 0,1 1 0,0-1 0,0 0 1,-1 1-1,1-1 0,0 0 0,0 0 0,0 0 0,-1 0 0,1 0 0,0 0 0,1 0 1,-1 0-1,0 0 0,0-1 0,0 1 0,1 0 0,-1-1 0,0 1 0,1-2 0,-1 0 8,0 0-1,1 0 1,0 1-1,-1-1 1,1 0-1,1 0 1,-1 0-1,0 0 1,1 0-1,-1 0 1,1 0-1,0 0 1,0 0-1,0 1 1,0-1-1,1 0 1,-1 1-1,1-1 1,-1 1-1,1-1 1,0 1-1,0 0 1,4-4-1,1-1 26,0 1-1,0 0 1,0 0 0,1 1-1,0 0 1,13-6-1,-3 3 20,1 2 1,0 0-1,0 1 0,0 1 0,0 1 0,29-1 1,-12 3 122,0 2 0,58 10 0,-50-11-59,-44 0-117,1 0 0,-1 0 1,0 0-1,0 0 0,0 0 1,0 0-1,0 0 0,0 0 0,1 0 1,-1 0-1,0 0 0,0 0 0,0 0 1,0 0-1,0 0 0,0 0 1,1 0-1,-1 0 0,0 0 0,0 0 1,0 0-1,0-1 0,0 1 0,0 0 1,0 0-1,0 0 0,0 0 0,0 0 1,1 0-1,-1 0 0,0 0 1,0-1-1,0 1 0,0 0 0,0 0 1,0 0-1,0 0 0,0 0 0,0 0 1,0-1-1,0 1 0,0 0 0,0 0 1,0 0-1,0 0 0,0 0 1,0 0-1,0-1 0,0 1 0,0 0 1,0 0-1,-1 0 0,1 0 0,0 0 1,0 0-1,0 0 0,0 0 0,0-1 1,0 1-1,-6-8-1174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19.6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228 162 5520,'0'0'11459,"-10"2"-10775,0 0-465,-1 1-1,1 0 1,0 0 0,0 1-1,1 1 1,-1 0-1,1 0 1,-11 8-1,16-10-119,-5 3 125,0 1 0,1 0 0,-1 0 0,2 1 0,-1 0-1,1 0 1,0 1 0,1-1 0,0 2 0,0-1-1,-4 11 1,6-8-66,-1 0 1,2 0-1,0 1 0,0-1 0,1 1 0,1-1 1,0 1-1,1 0 0,2 23 0,-1-28-57,0-1-1,1 0 1,0 1-1,1-1 1,-1 0-1,1 0 1,0 0-1,1-1 1,0 1-1,0-1 1,0 0-1,1 0 1,0 0 0,0 0-1,1-1 1,-1 0-1,1 0 1,8 5-1,-10-8-53,-1-1-1,0 1 0,1 0 1,-1-1-1,1 0 0,-1 0 1,1 0-1,0 0 0,-1 0 1,1-1-1,0 0 0,0 1 1,-1-1-1,7-1 0,-4 0 12,0-1-1,0 0 0,0 1 1,0-2-1,-1 1 0,1-1 1,-1 0-1,7-4 1,0-2 28,-2 1 0,1-2 0,-1 1 0,0-2 0,-1 1 0,0-1 0,8-15 0,52-98 897,-63 176-9,-5-42-944,1 0-1,0 0 1,0 0-1,1 0 0,0 0 1,1-1-1,0 1 0,8 13 1,-9-19-20,-1-1 1,1 1-1,0-1 1,0 1 0,1-1-1,-1 0 1,1 0-1,0 0 1,-1-1 0,1 0-1,0 1 1,1-1-1,-1 0 1,0-1 0,0 1-1,1-1 1,-1 0-1,1 0 1,-1 0 0,1-1-1,8 0 1,-2 0 18,0-1-1,0-1 1,0 1 0,0-2 0,-1 0 0,1 0-1,-1-1 1,1 0 0,-1-1 0,-1 0 0,1-1-1,-1 0 1,13-10 0,-8 4 21,-1 0 1,0-1-1,0-1 1,-1 0-1,-1-1 1,-1 0-1,12-22 0,-15 23 13,-1-1 0,-1 0 0,0 0 0,-1 0 0,0-1 0,-1 1 0,1-30 0,-4 26 17,0 0-1,-1 0 0,0 0 0,-2 0 1,-1 0-1,-5-20 0,7 35-58,1 0 0,-1 1 0,1-1 0,-1 0 0,0 0 0,-1 1 0,1-1 0,-1 1 0,1 0 0,-1 0 1,0 0-1,0 0 0,0 0 0,0 1 0,-1-1 0,1 1 0,-1 0 0,0 0 0,1 0 0,-1 1 0,0-1 0,0 1 0,0 0 0,0 0 0,0 0 0,-1 0 0,-4 1 0,2 0-29,0 0-1,0 1 0,0-1 1,0 2-1,0-1 0,0 1 1,0 0-1,1 0 0,-1 1 1,1 0-1,0 0 0,0 1 1,0-1-1,0 1 0,-9 8 1,8-5-86,0 1-1,0 0 1,0 0 0,-9 15 0,14-19 14,-1 1 0,1-1-1,0 1 1,0 0 0,1-1 0,-1 1 0,1 0-1,0 0 1,1 0 0,-1 0 0,1 0 0,0 6-1,5 18-4229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0.2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283 0 8536,'0'0'10159,"-12"1"-9372,-3 1-473,0 0 0,0 1 0,0 1 0,1 0 1,-1 1-1,-22 11 0,24-8-17,0 1 1,1 0-1,0 0 1,0 2-1,1-1 0,0 1 1,0 1-1,2 0 1,-17 26-1,24-34-213,0 0 0,0 0 0,0 0 0,1 0 0,-1 0 0,1 1 0,0-1 0,0 0 0,1 1 0,-1-1 0,1 1 0,0-1 0,0 1 0,1-1 0,-1 0 0,1 1 0,0-1 0,0 0 0,1 1 0,-1-1 0,1 0 0,0 0 0,4 6 0,-3-5 5,1 1 1,0-1 0,0 0 0,1-1-1,0 1 1,-1-1 0,2 1 0,-1-2 0,0 1-1,1-1 1,-1 1 0,1-1 0,0-1 0,0 1-1,13 2 1,9 1 91,0-2-1,1-1 0,-1-1 1,1-1-1,0-2 1,-1-1-1,1-1 1,44-11-1,-54 8-182,0 0 0,0-2 0,-1-1 0,0 0 0,26-18 0,-1-7-3923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2.9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158 450 4312,'0'0'11329,"-11"1"-10790,6 0-481,1-1 17,-1 0 1,1 0 0,-1 1-1,1 0 1,0 0 0,-1 0 0,1 0-1,0 1 1,0-1 0,0 1-1,0 0 1,0 1 0,0-1-1,1 0 1,-1 1 0,1 0-1,0 0 1,-1 0 0,-3 6-1,-1 4 178,0 0-1,1 0 1,1 1-1,0 0 1,1 1-1,1-1 1,0 1-1,1 0 1,0 0-1,0 17 1,2-27-185,1 0 0,0-1 1,0 1-1,0 0 0,1-1 0,0 1 1,0 0-1,0-1 0,0 1 1,0-1-1,1 0 0,0 1 0,0-1 1,0 0-1,1 0 0,0 0 1,-1 0-1,1-1 0,0 1 1,1-1-1,-1 0 0,1 0 0,-1 0 1,1 0-1,0 0 0,0-1 1,0 0-1,0 0 0,1 0 0,-1 0 1,0-1-1,1 1 0,-1-1 1,1 0-1,0-1 0,-1 1 0,1-1 1,0 0-1,-1 0 0,9-1 1,-3-2 51,-1 0 0,1 0 0,-1-1 0,0 0 0,-1 0 0,1-1 0,-1 0 0,0 0 0,0-1 0,14-14 0,-17 16-52,-1-1 0,1 0 0,-1 0-1,-1 0 1,1 0 0,-1-1 0,1 1 0,-2-1 0,1 0 0,-1 0 0,1 0 0,-2 0 0,1 0 0,-1-1-1,0 1 1,0 0 0,0-12 0,-2 5 34,0 4-12,0 0-1,0 0 1,-4-14 0,5 21-64,-1 0 0,0 0 0,0 0 0,0 0 0,0 0 0,0 0 0,0 0 0,0 0 0,-1 0 0,1 1 0,-1-1 0,1 0 0,-1 1 0,0 0 0,0-1 0,1 1 0,-1 0 0,0 0 0,-3-1 1,3 1-11,1 1 1,-1-1 0,1 1 0,-1 0 0,1 0 0,0-1 0,-1 1-1,1 0 1,-1 0 0,1 1 0,-1-1 0,1 0 0,-1 0 0,1 1-1,0-1 1,-1 1 0,1-1 0,0 1 0,-3 1 0,1 0 2,1 0 1,-1 0-1,0 1 1,1-1 0,0 1-1,-1-1 1,1 1-1,-2 4 1,1-2-1,0 0 0,1 0-1,0 0 1,0 0 0,0 0 0,1 0-1,-1 0 1,1 1 0,0-1 0,1 0-1,-1 7 1,3-2 23,1 1 0,-1-1 0,2 0 0,-1 0 0,2-1 0,-1 1 0,1-1 0,0 0 0,12 15 0,-7-11 31,1-1-1,0 0 0,0-1 1,1 0-1,23 16 1,-30-23-37,1-1 1,-1 0 0,1 0 0,0-1-1,0 1 1,0-1 0,0-1-1,0 1 1,1-1 0,-1 0-1,0 0 1,1-1 0,-1 0-1,10-1 1,-8 0 4,0-1 0,0 0 1,0-1-1,0 1 0,-1-2 1,1 1-1,-1-1 0,1 0 0,-1-1 1,9-7-1,9-10 99,-2-1 1,0-1-1,-2-1 1,37-55-1,-11 14 211,-45 64-323,0 0 0,0-1 0,0 1 0,0 0 0,0 0 0,1 1 0,2-3 1,-4 4-20,-1-1 0,1 1 0,-1 0 0,1 0 0,-1-1 0,1 1 0,-1 0 1,1 0-1,0 0 0,-1-1 0,1 1 0,-1 0 0,1 0 0,0 0 1,-1 0-1,1 0 0,0 0 0,-1 0 0,1 0 0,-1 1 0,1-1 0,0 0 1,-1 0-1,1 0 0,-1 1 0,1-1 0,-1 0 0,1 1 0,-1-1 0,1 0 1,-1 1-1,1-1 0,-1 1 0,1-1 0,-1 1 0,0-1 0,1 1 1,-1-1-1,0 1 0,1-1 0,-1 2 0,11 26 99,-2 0-1,-1 0 1,-2 1-1,5 44 1,-10-71-102,-1 2 22,1 0 1,-1 0-1,1-1 1,0 1-1,0 0 0,0-1 1,3 6-1,-3-8-21,0 0-1,-1-1 1,1 1-1,0 0 0,-1-1 1,1 1-1,0-1 1,0 1-1,0-1 1,0 1-1,-1-1 1,1 0-1,0 1 1,0-1-1,0 0 1,0 0-1,0 1 1,0-1-1,0 0 1,0 0-1,0 0 1,0 0-1,0 0 1,0 0-1,0-1 1,0 1-1,-1 0 1,1 0-1,0-1 1,0 1-1,0-1 1,1 0-1,16-7 57,-1-2-1,-1 0 0,1 0 1,21-20-1,15-9 176,-52 38-237,0 0 1,-1 1-1,1-1 1,0 0-1,0 1 1,0-1-1,0 1 1,0 0 0,1-1-1,-1 1 1,0 0-1,0-1 1,0 1-1,0 0 1,0 0-1,0 0 1,0 0-1,1 0 1,-1 0 0,0 1-1,0-1 1,0 0-1,0 0 1,0 1-1,0-1 1,0 1-1,0-1 1,0 1-1,0-1 1,0 1 0,0 0-1,0-1 1,0 1-1,-1 0 1,1 0-1,0 0 1,0-1-1,-1 1 1,2 2-1,2 4 8,-1 0 0,1 0 0,-1 1 0,3 13 0,1-1-2,-4-12-7,0 0 0,1-1 0,0 1 0,10 12 0,-12-18 0,0 0 0,0 0 0,0 0 0,0-1 0,0 1 0,1 0 0,-1-1 0,0 0 0,1 1 0,0-1 0,-1 0 0,1 0 0,0 0 0,-1-1 0,1 1 0,0-1 0,0 1 0,5-1 0,6-1 0,1 0 0,-1-1 0,1-1 0,-1 0 0,0-1 0,0 0 0,17-8 0,92-53 0,-60 29 0,23-17 0,-85 52 0,-1 1 0,1 0 0,0-1 0,-1 1 0,1-1 0,-1 1 0,1-1 0,-1 0 0,1 1 0,-1-1 0,1 1 0,-1-1 0,1 0 0,-1 1 0,0-1 0,1 0 0,-1 0 0,0 1 0,0-1 0,1-1 0,-1 1 0,-1 1 0,1 0 0,0-1 0,0 1 0,0 0 0,0 0 0,0-1 0,-1 1 0,1 0 0,0-1 0,0 1 0,0 0 0,-1 0 0,1 0 0,0-1 0,0 1 0,-1 0 0,1 0 0,0 0 0,0-1 0,-1 1 0,1 0 0,0 0 0,-1 0 0,1 0 0,0 0 0,-1 0 0,1 0 0,0 0 0,-1 0 0,1 0 0,0 0 0,-1 0 0,1 0 0,0 0 0,-1 0 0,1 0 0,0 0 0,-1 0 0,1 0 0,0 0 0,-1 0 0,1 1 0,0-1 0,0 0 0,-1 0 0,1 0 0,0 1 0,-1-1 0,-24 12 0,1 0 0,0 2 0,0 1 0,1 0 0,1 2 0,1 0 0,1 2 0,-25 28 0,43-46 0,1 0 0,0 1 0,0-1 0,0 0 0,0 1 0,0-1 0,0 1 0,1-1 0,-1 1 0,0-1 0,1 1 0,-1 0 0,1-1 0,-1 1 0,1 0 0,0-1 0,0 1 0,0 0 0,0 0 0,0-1 0,0 1 0,0 0 0,1-1 0,-1 1 0,1 0 0,-1-1 0,1 1 0,0 0 0,-1-1 0,1 1 0,0-1 0,0 0 0,0 1 0,2 1 0,-1-1 0,0 0 0,1 1 0,0-1 0,-1 0 0,1 0 0,0-1 0,0 1 0,0-1 0,0 1 0,0-1 0,1 0 0,-1 0 0,0-1 0,1 1 0,-1 0 0,5-1 0,3-1 0,-1 0 0,0 0 0,0-1 0,0-1 0,0 0 0,0 0 0,-1-1 0,1 0 0,-1 0 0,0-1 0,0 0 0,-1-1 0,0 0 0,0-1 0,0 1 0,10-13 0,3-4 0,-1-1 0,-2-2 0,0 1 0,16-34 0,-18 28 0,-2 0 0,-2-1 0,15-52 0,12-101 0,-34 156 0,0 0 0,-2 0 0,-1 0 0,-1 0 0,-2 0 0,-5-39 0,0 52 0,5 16 0,1 0 0,0 0 0,0 0 0,-1 0 0,1 1 0,0-1 0,0 0 0,-1 0 0,1 0 0,0 0 0,0 0 0,0 0 0,-1 0 0,1 0 0,0 1 0,0-1 0,0 0 0,-1 0 0,1 0 0,0 0 0,0 1 0,0-1 0,0 0 0,0 0 0,-1 0 0,1 1 0,0-1 0,0 0 0,0 0 0,0 1 0,0-1 0,0 0 0,0 0 0,0 1 0,-9 34 0,4-5 0,2 1 0,1 0 0,1-1 0,2 1 0,0 0 0,3-1 0,0 1 0,2-1 0,1 0 0,2-1 0,1 1 0,1-2 0,1 0 0,17 30 0,-21-47 0,1 1 0,0-1 0,0 0 0,1-1 0,0 0 0,1-1 0,0 0 0,1 0 0,0-1 0,0-1 0,0 0 0,1-1 0,0 0 0,1-1 0,-1 0 0,1-1 0,0-1 0,0 0 0,0-1 0,0 0 0,0-1 0,18-2 0,13-1-31,1-2 1,-1-3-1,66-17 0,-33 1-166,84-38 0,-23 0-4237,-110 49-15462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3.9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189 0 8032,'0'0'9705,"-6"10"-8861,-12 26-54,2 1 0,-20 67 0,-40 286 3712,71-358-3864,-11 31 0,10-41-199,-1 32 868,5-39-990,2-14-275,0 0-1,0 0 0,0-1 0,0 1 0,0 0 1,0 0-1,0 0 0,0 0 0,0 0 0,0 0 1,0 0-1,0-1 0,1 1 0,-1 0 0,0 0 1,1 0-1,-1 0 0,0-1 0,1 1 0,-1 0 1,1 0-1,0-1 0,-1 1 0,1 0 0,-1-1 1,1 1-1,0-1 0,0 1 0,-1-1 0,1 1 1,0-1-1,1 1 0,2 0 13,0 0 0,0-1 0,0 0 0,0 0 1,0 0-1,6-1 0,1 0-22,307-23 712,-273 22-576,48 4 0,-17 0 204,-76-2-376,0 0 1,1 0-1,-1 0 1,0 0-1,0 0 0,0 0 1,1 0-1,-1 0 0,0 0 1,0 0-1,0 0 1,1 0-1,-1 0 0,0 0 1,0-1-1,0 1 0,1 0 1,-1 0-1,0 0 1,0 0-1,0 0 0,0 0 1,1-1-1,-1 1 1,0 0-1,0 0 0,0 0 1,0 0-1,0-1 0,0 1 1,1 0-1,-1 0 1,0 0-1,0-1 0,0 1 1,0 0-1,0 0 0,0-1 1,0 1-1,0 0 1,0 0-1,0 0 0,0-1 1,0 1-1,0 0 0,0 0 1,0 0-1,0-1 1,0 1-1,-1 0 0,1 0 1,0 0-1,0-1 0,0 1 1,0 0-1,0 0 1,0 0-1,-1 0 0,1-1 1,0 1-1,0 0 1,0 0-1,0 0 0,-1 0 1,1 0-1,0-1 0,-16-15-1119,10 10 873,-18-27-1259,16 22-2067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4.3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94 14064,'0'0'1850,"11"-2"-1378,99-26 498,-43 9-108,0 4 1,121-13-1,-171 27-377,0 1 0,-1 0 0,1 1 0,0 1 0,-1 1 0,23 6 0,-39-9-459,0 0 0,0 0 1,1 0-1,-1 0 0,0 0 0,0 0 1,1 0-1,-1 1 0,0-1 0,0 0 1,1 0-1,-1 0 0,0 0 0,0 0 1,0 1-1,1-1 0,-1 0 0,0 0 0,0 0 1,0 1-1,0-1 0,1 0 0,-1 0 1,0 0-1,0 1 0,0-1 0,0 0 1,0 0-1,0 1 0,0-1 0,0 0 1,0 1-1,0-1 0,0 0 0,0 0 1,0 1-1,0-1 0,0 0 0,0 0 0,0 1 1,0-1-1,0 0 0,0 0 0,0 1 1,0-1-1,0 0 0,-1 0 0,1 1 1,0-1-1,0 0 0,0 0 0,0 0 1,-1 0-1,1 1 0,0-1 0,0 0 0,-1 0 1,-14 8-357,6-7-3022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4.6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40 13360,'0'0'1376,"10"0"-767,132-7 873,159-14 1589,-132 13 494,-153 8-2718,14 0 122,-11-3-4343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5.7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561 0 7328,'0'0'7208,"2"10"-6328,0 7-503,-1 0 1,-1 0 0,0 1 0,-5 30-1,-20 81 1395,2-20-243,12-12 1416,2 154 0,3-207 400,-8-34-2170,-106 14-494,81-14-573,-167 38 398,116-27-166,74-21-270,14-3-42,10 0-17,76-30-11,29 12 0,-67 14 0,100-11 0,-32 6 0,77 2 0,-84 8 0,-11 7 0,-94-4 0,-2-3 62,0 0 0,0 0-1,0 0 1,-1 1 0,2-1 0,-1 0-1,0 0 1,0 0 0,0 1 0,1-1 0,-1 0-1,1 0 1,0 1 0,1-4 0,6-12-3749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6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321 48 8240,'0'0'9415,"-6"17"-8696,3-9-617,-5 16 213,1 0 0,1 1 0,-4 33-1,-10 317 3118,32-195 777,-26-223-3150,-7-36-740,4-1 1,4 0-1,-7-161 0,20 231-278,0-1 0,1 1 0,0-1 0,1 1 0,0-1 0,0 1 0,1 0 0,0 0 0,1 0-1,1 1 1,-1-1 0,9-11 0,-8 14-2,1 0-1,0 0 1,0 0 0,0 1-1,1 0 1,0 1-1,0-1 1,1 1-1,0 1 1,0-1 0,0 1-1,0 1 1,0-1-1,14-2 1,-6 2 1,-1 2 0,0-1 1,1 2-1,0 0 0,-1 1 0,1 1 0,-1 0 1,20 4-1,-28-4-23,0 1 0,0 0 1,-1 0-1,1 0 0,0 1 1,-1-1-1,0 2 0,1-1 1,-1 1-1,-1 0 0,1 0 1,0 0-1,-1 1 0,0 0 0,0 0 1,-1 1-1,1-1 0,-1 1 1,0 0-1,4 8 0,-7-10 1,0 1 0,0-1 0,0 1-1,0-1 1,-1 1 0,0-1 0,0 1 0,0 0-1,0-1 1,-1 1 0,0-1 0,0 1-1,0-1 1,0 0 0,-1 1 0,-3 7 0,-4 5 48,0-1 1,-19 26 0,28-42-67,-15 20 69,-2 0 1,0-1-1,-2-1 1,-21 18-1,-87 57 279,102-76-335,25-14-13,8-1 0,13 1 0,-18-3 0,34 3 0,0 3 0,57 15 0,-73-15 0,0 1 0,-1 2 0,0-1 0,-1 2 0,0 1 0,18 13 0,-35-23 0,1 1 0,-1 0 0,0 0 0,0 0 0,0 0 0,0 0 0,-1 0 0,1 0 0,0 1 0,-1-1 0,0 1 0,1-1 0,-1 1 0,0-1 0,1 6 0,-2-6 0,0 1 0,0-1 0,0 1 0,0-1 0,0 1 0,-1-1 0,1 0 0,-1 1 0,0-1 0,0 0 0,1 0 0,-2 1 0,1-1 0,0 0 0,0 0 0,-1 0 0,1 0 0,-4 3 0,-7 7 0,-1 0 0,0 0 0,-1-2 0,0 1 0,0-2 0,-1 0 0,-1-1 0,1 0 0,-24 7 0,-11 1 0,-92 17 0,121-29 0,1 0 0,0-2 0,-1 0 0,1-1 0,-1-1 0,0-1 0,1-1 0,-1-1 0,-36-9 0,42 7 0,8 4 0,0-1 0,0-1 0,1 1 0,-1-1 0,-8-5 0,13 7 0,1-1 0,-1 1 0,0 0 0,1-1 0,0 1 0,-1-1 0,1 0 0,0 1 0,0-1 0,0 0 0,0 0 0,0 0 0,0 0 0,0 0 0,1 0 0,-1 0 0,1 0 0,-1 0 0,1 0 0,0 0 0,0 0 0,0 0 0,0-3 0,3-24-3971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7.1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1 166 17887,'0'0'1008,"60"-8"-672,31-8 168,38-2 8,32-1-136,25-3 0,15-6 256,-40 16 0,-62 12 56,-26-2 0,1-4-40,-7-4 0,-7-2-480,-32 0 16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7.5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39 15472,'0'0'353,"10"3"32,49 10 298,1-2-1,78 5 1,129-7 1229,284-20 1743,-341-14-1951,-81 8-824,16-8-545,-95 12-3729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15272,'0'0'2295,"19"3"-1535,58 8-64,115-1 0,-46-14-471,237-38 0,-359 37-203,28-8 0,-51 13-23,-1 0 1,0 0 0,0 0 0,0 0-1,0 0 1,0 0 0,0 0 0,0 0-1,0 0 1,1 0 0,-1 0 0,0 0-1,0 0 1,0 0 0,0 0 0,0 0 0,0 0-1,0 0 1,1 0 0,-1 0 0,0 0-1,0 0 1,0 0 0,0 0 0,0 0-1,0 0 1,0 0 0,0 0 0,1 0-1,-1 0 1,0 0 0,0 0 0,0 0-1,0 0 1,0-1 0,0 1 0,0 0-1,0 0 1,0 0 0,0 0 0,0 0-1,0 0 1,0 0 0,0 0 0,0 0-1,1-1 1,-1 1 0,0 0 0,0 0-1,0 0 1,0 0 0,0 0 0,0 0-1,0 0 1,0-1 0,0 1 0,-1 0-1,1 0 1,0 0 0,0 0 0,0 0-1,0 0 1,0 0 0,0 0 0,0-1-1,0 1 1,0 0 0,0 0 0,-6-2-2258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8T21:27:28.1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183 0 12864,'0'0'7183,"-12"12"-6272,-137 138 3042,133-138 239,10-10-536,8-4-3684,-1 1-1,0-1 1,0 0 0,0 0-1,0 0 1,0 0 0,0 0 0,0 0-1,-1 0 1,1 0 0,-1 0-1,1 0 1,-1 0 0,0 0-1,0-1 1,0 1 0,0-4-1,-1 0-3398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7 5120,'0'0'9982,"-11"-1"-9580,-34-1-32,8 0 35,0 0 0,-1 3 1,1 1-1,-63 12 1,78-9-197,-1 1 1,1 1 0,1 1 0,-1 1-1,1 0 1,-29 20 0,20-9 103,14-10 1,0 2 0,-20 18 0,31-25-227,0 0 1,0 1-1,1-1 1,0 1-1,0 0 1,0 1-1,1-1 1,0 0-1,0 1 1,-2 9-1,3-8-12,0 1-1,0 0 1,1 0 0,0 0 0,1 0-1,0 0 1,0 0 0,1 0 0,0 0-1,1 0 1,0 0 0,6 16-1,-3-13-17,1 0 0,0 0 0,1-1 0,1 0 1,-1 0-1,2-1 0,-1 0 0,12 10 0,1-2 14,1 0 1,0-2 0,2 0 0,0-2 0,0 0 0,2-2 0,44 16 0,-42-21 7,0-2 0,0 0 0,1-2 0,-1-1 1,44-2-1,-41-1 34,27-2 253,-54 2-318,0 1 1,-1-1 0,1 0 0,0-1-1,0 1 1,-1-1 0,1 1 0,0-1-1,-1 0 1,0 0 0,7-5 0,-12-12-896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9040,'0'0'3569,"10"0"-3156,139 3 2060,209 30-1,-326-26-4533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8240,'0'0'2441,"0"11"-1768,4 41 596,13 68 0,13 60 1338,-24-142-1835,-4-29-517,1 11 542,-2-18-220,-4-11 116,0-10-495,1 0 0,0-27 0,-1-11 32,-2 14-68,0 7 70,0-40-1,5 65-134,0 0 0,1 0-1,1 0 1,0 0-1,0 0 1,1 0 0,8-20-1,-10 28-71,1 1-1,-1-1 0,1 0 1,0 1-1,-1-1 1,1 1-1,0-1 0,1 1 1,-1 0-1,0 0 1,0 0-1,1 0 0,0 0 1,-1 1-1,1-1 1,0 1-1,-1 0 0,6-2 1,-4 2-1,1 0 1,-1 1 0,1 0-1,-1-1 1,0 2-1,1-1 1,-1 0 0,1 1-1,-1 0 1,0 0-1,9 3 1,-7-2 3,1 1 0,-1 0 1,0 0-1,0 1 0,0-1 0,0 2 1,0-1-1,-1 0 0,0 1 0,0 0 1,0 0-1,-1 1 0,1-1 0,-1 1 0,-1 0 1,4 7-1,-6-10-7,1 1 0,-1-1 0,0 1 0,-1 0 0,1-1 0,-1 1 0,1 0 0,-1 0 0,0 0 0,0-1 0,-1 1 1,1 0-1,-1 0 0,0-1 0,0 1 0,0 0 0,-1-1 0,-1 5 0,-2-1 67,0 1 1,0-1 0,-1 0-1,0-1 1,0 0-1,-11 10 1,16-16-70,-14 18 528,14-17-532,1 0 0,0 0 1,0 0-1,0 0 0,0 0 0,0 0 1,0 1-1,0-1 0,0 0 0,0 0 1,1 0-1,-1 0 0,0 0 0,1 0 0,-1 0 1,1 0-1,-1 0 0,1 0 0,1 2 1,9 12 68,1 0 0,1-1 0,0 0 0,1-2 0,0 1 0,29 18 0,7 6 137,-35-26-128,-11-8-63,0 0 0,0 0 0,0 0 0,0 0 1,-1 1-1,7 7 0,-10-11-77,0 0-1,0 0 1,0 0-1,1 0 1,-1 0 0,0 0-1,0 0 1,0 0 0,0 0-1,1 0 1,-1 0 0,0 0-1,0 0 1,0 0 0,1 0-1,-1 0 1,0 0 0,0 0-1,0 0 1,0 0 0,1 0-1,-1 0 1,0 0 0,0 0-1,0 0 1,0-1-1,0 1 1,1 0 0,-1 0-1,0 0 1,0 0 0,0 0-1,0 0 1,0-1 0,0 1-1,0 0 1,0 0 0,1 0-1,-1 0 1,0 0 0,0-1-1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7328,'0'0'10637,"12"6"-10168,-11-6-458,7 4 69,-1 0 0,2-1 0,-1 0 0,0 0 0,0-1 1,1 0-1,0-1 0,-1 0 0,1 0 0,16-1 0,21-5 296,38-4 306,0 3 0,95 6 1,-121 4-325,75 4 1566,-133-8-1913,0 0-1,0 0 0,1 0 0,-1 0 1,0 0-1,0 0 0,0 0 1,1 0-1,-1 0 0,0 0 1,0 0-1,1 0 0,-1 0 0,0 0 1,0 0-1,0 0 0,1 0 1,-1 0-1,0-1 0,0 1 0,0 0 1,0 0-1,1 0 0,-1 0 1,0 0-1,0-1 0,0 1 1,0 0-1,0 0 0,0 0 0,1-1 1,-1 1-1,0 0 0,0 0 1,0 0-1,0-1 0,0 1 0,0 0 1,0 0-1,0 0 0,0-1 1,0 1-1,0 0 0,0 0 1,0-1-1,0 1 0,0 0 0,0 0 1,0 0-1,0-1 0,0 1 1,-1 0-1,1 0 0,0 0 0,0-1 1,0 1-1,0 0 0,0 0 1,0 0-1,-1 0 0,1-1 1,0 1-1,0 0 0,0 0 0,-11-12-2787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11552,'0'0'1985,"11"-3"-1526,70-12 221,90-15 580,-135 26-831,0 1 0,66 3 0,129 26 2347,-210-23-2031,2 1-146,-8-6-3023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10952,'0'0'1960,"6"18"-1379,-5-16-552,12 33 345,-1 1 0,8 45 0,13 147 1791,0-3 403,-28-192-2062,3 63 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7432,'0'0'11094,"2"9"-10625,21 280 1801,-1 6-430,-10-188-634,-9-98-965,0 2 362,-3-11-628,0 0-1,0-1 0,0 1 1,0 0-1,0 0 1,0 0-1,0 0 1,0 0-1,0 0 1,0 0-1,-1 0 0,1 0 1,0 0-1,0 0 1,0 0-1,0 0 1,0 0-1,0 0 1,0 0-1,0 0 0,0 0 1,0 0-1,0 0 1,0-1-1,-1 1 1,1 0-1,0 0 1,0 0-1,0 0 1,0 1-1,0-1 0,0 0 1,0 0-1,0 0 1,0 0-1,0 0 1,0 0-1,-1 0 1,1 0-1,0 0 0,0 0 1,0 0-1,0 0 1,0 0-1,0 0 1,0 0-1,0 0 1,0 0-1,0 0 0,0 0 1,0 0-1,0 0 1,0 1-1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10040,'0'0'1154,"14"-3"-747,34-5 80,1 3 0,57 1 0,-56 4-190,193-6 1614,-201 2-1388,-1-2 0,-1-1-1,77-24 1,-60 9-2294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458 167 4512,'0'0'13665,"-10"-5"-13604,-29-18-4,38 23-49,0-1 1,-1 0-1,1 1 0,0-1 0,0 0 0,0 0 0,0 0 0,0 0 0,0 0 0,0 0 0,0 0 0,0 0 0,1 0 0,-1 0 0,0-1 0,1 1 0,-1 0 0,1 0 0,-1-3 1,-5-6 77,-5-2 18,8 8-69,-1 0 1,0 0-1,0 0 0,-1 0 0,1 1 1,-8-4-1,-32-18 294,34 18-137,-1 1 0,0 0 0,-1 0 0,-15-4 0,22 9-124,0 0-1,0 0 1,0 0 0,0 1-1,0 0 1,-1 0-1,1 0 1,0 1-1,0-1 1,0 1-1,0 0 1,0 1 0,0-1-1,-6 4 1,3-1 4,-1 1 0,1 0 0,0 0 0,1 1 0,-1 0 0,1 0 0,1 1 0,-1 0 0,1 0 0,-10 15 0,8-10 27,1 0 0,0 1 0,1 0 0,1 0 0,0 1 0,-5 22 0,9-29-53,0 1-1,1-1 1,0 0-1,0 1 1,0-1-1,1 0 1,0 1-1,0-1 1,3 8-1,4 9 89,15 30-1,-8-18-18,-12-31-94,0 1 0,-1 0 0,2-1 0,-1 0 0,1 0 0,0 0 0,0 0 0,0 0 0,0-1 0,1 0 0,7 5 0,-3-3 1,0-1-1,0 0 1,1 0 0,-1-1-1,1-1 1,13 4 0,4-2 22,1-1 0,0 0 0,0-3 0,30-1 0,102-8 304,-153 7-287,1 0-1,-1 0 0,0 0 1,0-1-1,0 0 0,0-1 1,10-4-1,-16 5-79,0 0-1,-1 0 1,1 0 0,0 0 0,-1 0-1,1 0 1,-1 0 0,1 0 0,-1 0-1,0 0 1,0 0 0,0 0 0,0 0 0,0-1-1,-1-2 1,0-4-80,2-36-735,0 31-1996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13560,'0'0'2935,"57"2"-2415,7 4 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6928,'0'0'7478,"11"-7"-6922,-2-1-397,1 0 80,0 0 1,0 1-1,0 0 0,1 1 1,22-10-1,-27 15-1,0 0-1,0 0 1,0 0 0,1 1-1,-1 0 1,12 1 0,-17 0-212,0-1 1,-1 0-1,1 1 1,0-1-1,-1 1 1,1-1-1,0 1 1,-1-1-1,1 1 1,-1-1-1,1 1 1,-1 0-1,1-1 1,-1 1-1,1 0 1,-1-1-1,0 1 1,1 0-1,-1 0 1,0-1-1,0 1 1,0 0-1,1 0 1,-1 0-1,0-1 1,0 1-1,0 0 1,0 0-1,0 0 1,-1 1-1,-3 31 220,3-27-181,-6 27 149,-2-1 1,0-1 0,-28 60-1,23-59-31,10-22-84,1-5-12,0 1-1,1-1 1,0 1-1,0 0 1,0-1 0,1 1-1,0 0 1,-1 8 0,3-13-67,0 0 0,-1 1 0,1-1-1,0 0 1,0 0 0,0 0 0,0 0 0,0 1 0,0-1 0,0 0 0,0-1 0,0 1 0,0 0 0,1 0 0,-1 0 0,0-1 0,1 1 0,-1-1 0,1 1 0,2 0 0,32 6 222,-1-6 62,40-4-1,2 0 509,-64 2-651,-11 1-163,0 0-1,0 0 1,0 0 0,0 0-1,0 0 1,0 0 0,0 1 0,0-1-1,0 1 1,0-1 0,0 1-1,0 0 1,0-1 0,0 1-1,-1 0 1,1 0 0,0 1-1,0-1 1,-1 0 0,1 0 0,1 3-1,6 5-3043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1206 9440,'0'0'2970,"-5"10"-2659,-18 34 8,14-28 639,9-16-943,0 0 1,0 0 0,0 0-1,0 0 1,0 0-1,0 0 1,0 0 0,0 0-1,-1 0 1,1 0-1,0 0 1,0 0 0,0 0-1,0 0 1,0 0 0,0 0-1,0 0 1,0 1-1,0-1 1,0 0 0,0 0-1,0 0 1,0 0-1,-1 0 1,1 0 0,0 0-1,0 0 1,0 0-1,0 0 1,0 0 0,0 0-1,0 0 1,0 0-1,0 0 1,0 0 0,0 0-1,0 0 1,-1-1 0,1 1-1,0 0 1,0 0-1,0 0 1,0 0 0,0 0-1,0 0 1,0 0-1,0 0 1,0 0 0,0 0-1,0 0 1,0 0-1,0 0 1,0 0 0,0 0-1,0 0 1,0-1 0,0 1-1,0 0 1,0 0-1,0 0 1,0 0 0,0 0-1,0 0 1,0 0-1,0 0 1,0 0 0,0 0-1,0 0 1,0-1-1,2-21 1372,-2 18-1439,45-244 2477,-28 159-1809,-10 54-333,2 0 1,1 1-1,23-53 0,88-211 1248,-59 134-539,-36 83-465,3-6 19,-25 77-428,1 0 1,0 0 0,1 1-1,0 0 1,0 0-1,9-10 1,-14 17-99,0 1 1,0 0 0,0 0-1,0 0 1,0 0 0,0 1 0,1-1-1,-1 0 1,0 0 0,0 1 0,0-1-1,1 0 1,-1 1 0,0-1-1,1 1 1,-1 0 0,1-1 0,-1 1-1,0 0 1,1 0 0,-1 0 0,1 0-1,-1 0 1,0 0 0,1 1-1,-1-1 1,1 0 0,-1 1 0,0-1-1,1 1 1,-1-1 0,0 1 0,0 0-1,1-1 1,-1 1 0,0 0-1,0 0 1,0 0 0,0 0 0,0 0-1,1 2 1,5 5 42,-1 0 0,0 0-1,0 1 1,6 15 0,-8-17-23,-2-3-23,17 31 144,-2 1 1,-1 1-1,13 43 1,-26-69-124,-1 0 1,1-1 0,-2 1-1,1 0 1,-2 0 0,1 1-1,-2-1 1,1 0-1,-1 0 1,-1 0 0,0 0-1,-1-1 1,0 1 0,-1-1-1,0 1 1,-7 14-1,7-19-7,0 0-1,0 0 0,0 0 0,0-1 0,-1 0 1,0 1-1,0-1 0,-1-1 0,1 1 0,-1-1 0,0 0 1,-8 3-1,6-3 14,-1-1 0,1-1 0,-1 1 0,0-2 0,0 1 0,0-1 1,0 0-1,-18-2 0,18 1-11,1 0 1,-1-1-1,1 0 1,0 0-1,-1-1 0,1 0 1,0-1-1,0 0 1,0 0-1,0-1 1,-9-6-1,16 10-34,1 0 1,0 0-1,-1 0 0,1-1 0,-1 1 1,1 0-1,-1 0 0,1-1 0,0 1 1,-1 0-1,1-1 0,0 1 0,-1-1 1,1 1-1,0 0 0,0-1 0,-1 1 1,1-1-1,0 1 0,0-1 0,0 1 1,0-1-1,-1 1 0,1-1 0,0 1 1,0-1-1,0 1 0,0-1 0,0 0 1,1 1-230,-1 0 1,1-1 0,-1 1-1,1-1 1,-1 1 0,1 0-1,-1 0 1,1-1 0,-1 1-1,1 0 1,-1 0 0,1 0-1,-1-1 1,1 1 0,-1 0-1,1 0 1,0 0 0,-1 0-1,2 0 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1027 6728,'0'0'5598,"13"-8"-5163,-5 3-356,4-1 23,-1-1 0,0 0 0,0-1 0,-1 0 1,0-1-1,-1 0 0,10-12 0,19-34 600,-1-2-1,-3-2 1,-3-1 0,-3-2-1,-2 0 1,27-99 0,-46 138-343,-5 19-184,0-1 0,0 1 0,-1-1 1,0 0-1,0 0 0,0-8 0,-12 44 922,2-8-930,-10 35 250,-11 61 0,24-89-263,2 0 0,1 0 0,1 0 0,2 35 0,0-63-134,1 1-1,-1 0 1,0 0-1,1-1 1,-1 1-1,1 0 1,0-1-1,0 1 1,0 0-1,0-1 1,0 1 0,1-1-1,-1 0 1,1 1-1,0-1 1,-1 0-1,1 0 1,0 0-1,0 0 1,0 0 0,1-1-1,-1 1 1,0 0-1,1-1 1,-1 0-1,1 0 1,3 2-1,-1-2 11,0 0 0,0-1 0,1 1 0,-1-1 0,0 0 0,0 0 0,0-1 0,1 0 0,-1 1-1,0-2 1,0 1 0,0-1 0,0 1 0,5-4 0,3-1 25,-2-1 0,1 0 0,-1-1 0,0 0 0,0 0 0,-1-2 0,0 1 0,8-12 0,-4 4 6,-1-1 1,-2 0 0,1-1 0,11-27 0,-1-12 53,-3 0-1,19-91 1,-25 94-51,2-7 84,-3 0-1,5-69 1,-19 81 125,-8 63-92,3 9-131,1-1 1,2 1-1,-3 27 0,1-11-9,-5 60 111,1 112 0,7-115-42,3-34 106,9 76 0,-8-70 107,-1-66-361,14-6-1942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 14672,'0'0'832,"-6"10"-380,-4 6-216,1 1 1,-10 28 0,15-37-150,1 1 0,1 0 0,0 0 0,0 0 0,0 1 0,1-1 0,1 0 0,0 17 0,1-24-58,-1 1 1,1-1-1,0 0 1,-1 1-1,1-1 1,0 0-1,0 1 1,1-1-1,-1 0 1,0 0-1,1 0 1,-1 0-1,1 0 1,0 0-1,-1 0 1,1-1-1,0 1 1,0-1-1,0 1 1,0-1-1,1 0 1,-1 0-1,0 0 1,0 0-1,1 0 1,-1 0-1,1-1 1,4 2-1,-1-2 44,1 1 0,-1-1 0,1 0-1,-1 0 1,1 0 0,-1-1-1,1 0 1,-1 0 0,11-4-1,-3-1 91,-1 0 0,0-1 0,0 0 0,0-1 0,-1-1 0,0 0 0,-1 0 0,15-16 0,-21 20-58,-1 0 0,0 0 0,0 0 0,0 0 0,-1 0 0,1-1-1,-1 0 1,0 1 0,-1-1 0,0 0 0,0-1 0,0 1 0,-1 0 0,1 0 0,-1-1 0,-1 1 0,1-1 0,-1 1 0,-1-1 0,1 1 0,-3-11 0,2 15-72,1 0-1,-1 1 1,0-1-1,0 1 1,0-1-1,0 1 1,0-1-1,0 1 1,-1 0-1,1 0 1,0-1-1,-1 1 1,1 0-1,-1 0 0,1 0 1,-1 1-1,1-1 1,-1 0-1,0 0 1,1 1-1,-1-1 1,0 1-1,0 0 1,1-1-1,-1 1 1,0 0-1,0 0 1,1 0-1,-1 0 1,0 1-1,0-1 1,-2 1-1,-4 0 29,1 1 0,0-1-1,-1 2 1,1-1 0,0 1 0,-9 5 0,4-1-48,0 2 1,1 0-1,0 0 1,1 1-1,0 0 1,0 1-1,1 0 1,0 1-1,1 0 1,1 0 0,0 1-1,-7 16 1,6-3-263,7-16-3153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6632,'0'0'14006,"13"1"-13693,62 2 46,-1-4 1,106-13-1,161-41 86,-105 15-217,-138 25-157,1268-169 1034,-1055 159-761,-72 6-47,-90 7-93,208-26 674,-340 36-794,4-2 157,0 0 0,29-10-1,-36 12 56,-11 1-75,-8 2 31,-6 1-306,1 1-1,0-1 0,-14 8 0,3-3-3597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5320,'0'0'8864,"8"18"-8216,-3-7-533,6 13 180,0 0 0,-2 1-1,9 38 1,11 84 1150,21 93 1213,-46-217-2067,0 0 0,-2 0 1,0 1-1,-2 23 0,0-41-498,-1 13 1305,-5 36 0,-30-197-956,13 46-279,-40-134 216,23 15-53,40 213-317,-1 0 0,1-1 0,0 1 0,0-1 0,0 1 0,0-1-1,0 1 1,1 0 0,-1-1 0,1 1 0,-1-1 0,1 1 0,0 0-1,0 0 1,0-1 0,0 1 0,1 0 0,-1 0 0,0 0 0,1 0-1,-1 0 1,1 1 0,0-1 0,0 0 0,0 1 0,0-1 0,0 1-1,0 0 1,0 0 0,0 0 0,0 0 0,3-1 0,9-4 8,0 2 0,0-1 0,1 2 0,15-3-1,-18 4-6,15-3 9,0 1 0,0 2-1,34 0 1,-51 3-10,0-1 1,-1 1 0,1 1-1,0 0 1,-1 0-1,1 1 1,-1 0-1,0 1 1,0 0-1,0 0 1,-1 1-1,13 8 1,-18-10-1,0 0 0,1 1 0,-1-1 0,-1 1 0,1 0 0,-1 0 0,1 0 0,-1 0 0,0 0 0,-1 1 0,1-1 0,-1 1 0,1-1 0,-1 1 0,-1-1 0,1 1 1,-1-1-1,0 1 0,0 0 0,0-1 0,0 1 0,-1 0 0,-2 7 0,0 3 22,-2 0 1,0 0 0,-1 0-1,0-1 1,-14 23-1,1-8 93,-1-1 0,-2 0 0,-1-2 0,0-1-1,-53 43 1,65-56 253,11-12-367,0 0-1,0 0 1,0 0 0,0 1 0,0-1 0,0 0-1,0 0 1,0 0 0,0 1 0,0-1-1,0 0 1,0 0 0,0 0 0,0 1 0,0-1-1,0 0 1,0 0 0,0 0 0,0 1 0,0-1-1,0 0 1,0 0 0,1 0 0,-1 0 0,0 1-1,0-1 1,0 0 0,0 0 0,0 0 0,0 0-1,1 0 1,-1 1 0,0-1 0,0 0 0,0 0-1,1 0 1,25 3 389,-18-3-417,205 15 266,-182-10-252,1 1 0,-1 1 0,0 2 0,52 22 0,-81-31 9,-1 0 0,0 1 0,0-1 0,1 1 0,-1 0 0,0-1 0,0 1 0,0 0 0,0 0 0,0 0 0,0 0 0,0 0 1,0 0-1,0 0 0,0 0 0,-1 0 0,1 0 0,0 1 0,-1-1 0,1 0 0,-1 0 0,1 1 0,-1-1 0,0 0 0,1 1 0,-1 1 0,-1 0 4,1 0 1,-1-1-1,0 1 0,0-1 1,0 1-1,0-1 0,0 1 1,-1-1-1,1 0 0,-1 1 1,1-1-1,-1 0 0,-3 3 1,-6 5 13,0 0 0,-1-1 0,0 0 1,0-1-1,-1 0 0,0-1 0,0-1 1,-1 0-1,-14 4 0,-23 5 134,-63 10 0,43-10 81,52-11-210,-6 2-83,-1 0 0,-49 2 1,75-8 31,0 1 0,0-1 1,-1 0-1,1 0 0,0 0 0,-1 0 1,1 0-1,0 0 0,-1 0 0,1 0 1,0 0-1,-1 0 0,1 0 1,0 0-1,-1 0 0,1 0 0,0 0 1,0 0-1,-1 0 0,1-1 0,0 1 1,-1 0-1,1 0 0,0 0 1,0 0-1,-1-1 0,1 1 0,0 0 1,0 0-1,-1 0 0,1-1 0,0 1 1,0 0-1,0-1 0,-1 1 1,1 0-1,0 0 0,0-1 0,0 1 1,0 0-1,0-1 0,6-8-4673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3:4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5920,'0'0'11266,"2"-10"-10674,-2 10-588,1-6 88,0 0 0,1 1 0,-1 0 0,1-1 0,0 1 0,0 0 0,0 0 0,1 0-1,0 0 1,0 0 0,0 1 0,1-1 0,-1 1 0,1 0 0,0 0 0,8-5 0,95-49 1649,-100 54-1559,0 0-1,1 1 1,0 0 0,0 1-1,0-1 1,0 1-1,0 1 1,15-1 0,-22 2-161,0 0 0,0 0 0,0 0 1,0 0-1,0 0 0,-1 1 0,1-1 1,0 0-1,0 1 0,0-1 1,0 1-1,0-1 0,-1 1 0,1-1 1,0 1-1,0-1 0,-1 1 0,1 0 1,0 0-1,-1-1 0,1 1 0,-1 0 1,1 0-1,-1 0 0,1-1 0,-1 1 1,0 0-1,1 0 0,-1 0 0,0 0 1,0 0-1,1 0 0,-1 0 1,0 0-1,0 0 0,0 1 0,0 3 54,0 1-1,-1 0 0,1-1 1,-3 11-1,-2-1 19,0 0 0,0 0 0,-1 0 0,-1-1 0,-1 0 0,-9 14 0,-63 76 583,42-56-68,33-42-439,-1 6 564,7-12-708,-1 1 0,1-1-1,0 1 1,0-1 0,0 0 0,0 1 0,0-1 0,0 0 0,0 0 0,0 0 0,1 0 0,-1 0 0,0 0-1,0 0 1,0 0 0,1 0 0,147-10 1357,-3 0-4892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1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618 108 6424,'0'0'5064,"1"-10"-4600,1-32-50,-2 40-382,0 1 0,0-1-1,0 1 1,0 0 0,0-1-1,0 1 1,0-1 0,-1 1-1,1 0 1,0-1 0,-1 1-1,1 0 1,-1-1 0,0 1-1,1 0 1,-1 0-1,0-1 1,0 1 0,0 0-1,1 0 1,-1 0 0,0 0-1,-1 0 1,1 0 0,0 0-1,0 1 1,0-1 0,0 0-1,-1 1 1,1-1 0,0 1-1,-1-1 1,1 1 0,0-1-1,-1 1 1,-1 0 0,-3 0 60,0 0 0,0 0 0,0 1 0,-1 0 0,1 0 0,-8 3 0,-14 6 98,1 0 0,1 2 0,-1 1 0,2 0 0,0 2 0,-35 28-1,12-4 111,2 3-1,-42 47 0,81-80-252,-22 22 207,-24 35 0,46-56-172,1-1-1,0 1 1,1-1 0,0 1-1,1 1 1,0-1-1,0 1 1,-3 21-1,6-30-56,1 0 0,-1 0 0,1 0 0,0 1 0,0-1 0,0 0 0,0 0 0,0 0 0,1 0 0,-1 1-1,1-1 1,-1 0 0,1 0 0,0 0 0,0 0 0,0 0 0,0 0 0,0 0 0,0-1 0,1 1 0,-1 0 0,0 0 0,1-1 0,0 1 0,-1-1 0,1 0-1,0 1 1,0-1 0,-1 0 0,1 0 0,0 0 0,0 0 0,0 0 0,3 0 0,3 1 27,0-1 0,0 0 0,0 0 0,0-1-1,0 0 1,0-1 0,0 1 0,8-3 0,3-1 28,0-1 0,0-1 0,-1-1 0,0 0 0,-1-1 0,1-1 1,-2-1-1,22-15 0,-13 5 36,-1 0-1,-1-1 1,0-1 0,26-36 0,-28 30 90,-1-1 1,-1-1-1,-1 0 0,-2-2 0,-1 0 1,15-48-1,-26 56 196,-7 20-99,-3 14-115,-7 15-100,2 0-1,1 1 0,1 1 1,1 0-1,-7 49 0,13-65-79,1-1-1,0 1 0,1 0 1,0 0-1,1-1 1,0 1-1,1 0 0,0-1 1,1 1-1,0-1 1,0 0-1,1 0 1,0 0-1,1 0 0,0-1 1,1 0-1,13 17 1,-16-23-5,1 0 0,-1 0 0,1-1 1,0 1-1,-1-1 0,1 0 0,0 0 1,0-1-1,1 1 0,-1-1 0,0 0 0,0 0 1,1 0-1,-1 0 0,1-1 0,-1 0 1,0 0-1,1 0 0,-1 0 0,6-2 1,4 0 5,0-1 0,0-1 1,-1 0-1,1-1 0,13-7 1,-6 0 15,0 0 1,-1-2-1,0 0 1,-1-2-1,-1 0 1,0 0-1,-1-2 1,25-34-1,-6 2 120,-3-2 0,34-72 0,-51 89-6,-10 21-4,0 0 0,10-14 0,-11 23-20,-2 9-15,-1 13 7,-5 82 42,-5-2 0,-3 1-1,-43 168 1,52-261-132,0 1 0,1 0-1,-2 0 1,1-1 0,-1 1 0,-4 7 0,6-13-13,1 1 0,0-1 0,-1 0 0,1 1 0,0-1 1,-1 1-1,1-1 0,0 0 0,-1 1 0,1-1 0,-1 0 0,1 0 1,-1 1-1,1-1 0,-1 0 0,1 0 0,-1 0 0,1 0 0,-1 1 1,1-1-1,-1 0 0,1 0 0,-1 0 0,1 0 0,-1 0 0,1 0 1,-1 0-1,1-1 0,-1 1 0,0 0 0,0-1 4,-1 0 0,1-1 1,-1 1-1,1-1 0,0 1 0,0-1 0,0 1 0,0-1 0,0 1 0,0-1 1,0 0-1,0 0 0,0-3 0,-6-12 40,1 0 0,1-1 0,1 0 1,0 0-1,1 0 0,0-25 0,2 29-11,0 12-25,1 1 1,0-1-1,0 1 1,0-1-1,-1 1 1,2-1-1,-1 1 1,0-1-1,0 1 1,0-1-1,1-1 1,0 3-9,-1-1 0,1 1-1,0-1 1,-1 1 0,1 0 0,0-1 0,-1 1 0,1 0 0,0 0 0,0-1 0,-1 1 0,1 0 0,0 0 0,0 0 0,-1 0 0,1 0 0,0 0 0,-1 0 0,1 0 0,0 0 0,0 0 0,-1 1 0,1-1 0,0 0 0,-1 0 0,1 1 0,0-1 0,-1 0 0,2 2 0,43 15 64,97 33 102,-127-46-145,1-1 1,-1 0-1,1-1 0,-1-1 1,1 0-1,-1-1 0,23-3 1,-33 3-21,-1-1 0,1 0 0,-1-1 0,1 1 0,-1-1 0,0 0 0,0 0 0,0 0 0,0 0 1,0-1-1,0 0 0,0 0 0,-1 0 0,0 0 0,1 0 0,-1-1 0,4-6 0,-5 7-404,0 0 0,-1 0 0,1 0-1,-1-1 1,0 1 0,0 0 0,-1-1 0,2-5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19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1692 9848,'0'0'4425,"-3"-12"-3762,0-1-496,0-1 0,1 1 0,0-1 0,1 1 1,0-1-1,2-14 0,11-53 715,37-130 0,-38 169-709,29-95 686,62-145 0,83-125 1382,-160 356-1882,2 2 1,46-64-1,-59 94-233,2 1-1,0 0 1,1 1-1,1 0 1,0 1-1,2 2 1,-1 0-1,26-13 1,-33 20-47,0 1 0,1 1 1,0 0-1,0 1 0,15-4 0,-21 7-46,1 0-1,-1 1 1,1-1-1,-1 2 1,0-1-1,1 1 1,-1 0-1,0 0 1,1 1-1,-1 0 1,9 4-1,-1 1 10,-1 1 0,0 0 0,0 1 0,-1 1 0,0 0 0,-1 0 0,0 2 0,-1-1-1,0 1 1,-1 1 0,0 0 0,-1 0 0,0 1 0,9 23 0,-8-17-2,-2 0-1,0 1 1,-2 1 0,0-1-1,-1 1 1,-1 0 0,-2 0-1,0 0 1,-1 1 0,-2 23 0,0-34-13,-1 1 1,0-1 0,-1 1-1,-1-1 1,0 0 0,0 0 0,-12 21-1,13-28-13,0 0 0,0 0-1,-1 0 1,1 0-1,-1-1 1,0 0-1,-1 0 1,1 0 0,-1 0-1,1-1 1,-1 1-1,0-1 1,-1 0-1,1-1 1,0 0 0,-1 1-1,1-2 1,-1 1-1,-6 1 1,-3-2 25,0 0 0,0-1 0,0 0 0,0-1 0,0-1 0,0 0 1,0-1-1,-23-8 0,-9-7 160,-56-28-1,64 27-69,15 12 278,19 5-4464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19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96 280 9344,'0'0'4408,"-10"1"-3807,-35 2-1,5-1 2721,212-13-1755,-99 4-1321,229-13 495,72-6 74,-147 15-140,-192 11-548,-22 0 33,0-1-1,0 0 1,0-1-1,0 0 1,0-1-1,16-5 1,-29 7-140,0 1 1,1 0-1,-1 0 1,0 0-1,0 0 1,0 0 0,0-1-1,0 1 1,0 0-1,1 0 1,-1 0 0,0 0-1,0-1 1,0 1-1,0 0 1,0 0-1,0 0 1,0-1 0,0 1-1,0 0 1,0 0-1,0 0 1,0-1-1,0 1 1,0 0 0,0 0-1,0 0 1,0-1-1,0 1 1,0 0-1,0 0 1,0 0 0,0 0-1,0-1 1,0 1-1,-1 0 1,1 0-1,0-1 1,-9-11 272,-14-11-113,-6-1-4,-1 2 1,-1 1-1,-1 2 0,-57-26 0,87 45-158,1-1 0,0 1 0,0-1 0,-1 1 0,1-1 0,0 0 0,0 1 0,0-1 0,0 0 0,0 0 0,0 0 0,0 1 0,0-1-1,0 0 1,-1-3 0,2 4-10,1 0 0,-1-1 0,0 1 1,0-1-1,1 1 0,-1 0 0,0-1 0,1 1 0,-1 0 0,1-1 0,-1 1 0,0 0 0,1 0 0,-1-1 0,1 1 0,-1 0 0,1 0 0,-1 0 0,1 0 0,-1 0 0,0-1 0,1 1 0,-1 0 0,1 0 0,-1 0 0,2 1 0,46-2 115,-46 1-125,34 3 34,-1 0 0,1 3 0,-1 1-1,51 17 1,-63-16-25,0 1 1,-1 1-1,0 1 0,-1 1 0,-1 1 1,0 1-1,31 26 0,-49-38-3,0 0 0,0 0 0,1 1 0,-2-1 0,1 0 0,0 1 0,0-1 0,-1 1 0,1-1 0,-1 1 0,0 0 0,0 0 0,0 0 0,0-1 0,0 1 0,-1 0 0,1 0 0,-1 0 0,0 0 0,0 0 0,0 0 0,0 0 0,-1 0 0,1 0 0,-1 0 0,1 0 0,-1 0 0,0 0 0,0 0 0,-1-1 0,1 1 0,-1 0 0,1-1 0,-1 1 0,-3 3 0,-7 7 24,1-1 1,-2 0-1,1-1 1,-2 0-1,-14 8 1,19-12-5,-17 10 55,0-1 0,-1-1 0,0-1 0,-39 13 0,2 4 128,101-38-378,-6 2 10,11-8-3385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15528,'0'0'161,"8"12"-12,27 36-85,126 194 65,-136-198-122,-2 0-1,-2 2 0,30 94 1,-31-56 3,-4 1-1,-3 0 1,2 126 0,-15-172 23,-1 1 1,-6 39 0,5-65-10,-1 0 1,0-1-1,-1 1 1,0-1-1,-1 1 1,-1-2-1,0 1 1,-1 0 0,-8 11-1,9-17-148,-1 0-1,0 0 0,0 0 1,-1-1-1,1 0 1,-1-1-1,-1 0 1,1 0-1,-1 0 0,0-1 1,0-1-1,0 0 1,-18 5-1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2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2 12256,'0'0'1486,"-12"3"-947,5-1-446,-4 0 54,0 1 1,0 1 0,0 0 0,0 0 0,1 1 0,-18 10 0,15-5 32,0 0 0,0 1 1,1 0-1,1 1 0,-1 0 0,2 1 1,0 0-1,1 1 0,0 0 0,-13 28 1,17-30-76,1 1 0,0 0 0,1 1 0,0-1 0,1 0 0,0 1 0,1-1 0,1 1 0,0 0 0,1-1 0,0 1 0,1-1 0,6 23 0,-3-22-19,1 1 1,0-1-1,1 0 0,1 0 1,0 0-1,1-1 0,0-1 1,1 0-1,1 0 0,0-1 1,0 0-1,1 0 0,19 11 1,-10-7 54,0-2 0,1-1 0,1-1 0,0-1 0,0-1 0,1 0 0,41 7 0,-36-11 36,-1-1 1,1-2-1,0-1 0,0-1 0,-1-2 0,1-1 0,55-12 0,-65 10-87,-1 0 0,-1-2 1,1 0-1,-1 0 0,0-2 0,-1 0 0,0-1 0,0-1 0,-1 0 0,-1-1 1,0-1-1,0 0 0,13-17 0,-13 10 14,0-1 0,-1 0 1,-1-1-1,-1 0 0,-1-1 0,7-26 1,-12 35-49,-2 1 1,0-1-1,0 0 1,-1 0 0,-1 0-1,0 0 1,-1 0-1,-1 0 1,0 0-1,-1 0 1,0 0 0,-5-16-1,3 22-21,0-1 0,-1 1 0,1 0-1,-1 0 1,-1 1 0,0-1 0,0 1-1,0 0 1,-1 1 0,0 0 0,0 0 0,-1 0-1,1 1 1,-1 0 0,0 0 0,-1 1-1,-10-4 1,-5-1 37,-1 1-1,0 1 1,0 1 0,-51-6-1,47 10-25,-1 1 0,1 1 0,0 2 1,-1 0-1,1 2 0,0 2 0,-56 17 0,67-16-81,-1 0 0,1 2 0,0 0 0,1 1 0,0 0 0,1 2 0,0 0 0,1 0 0,0 2 0,1 0 0,0 0 0,-19 29 0,26-32-67,0 1 1,2-1 0,-6 15 0,3-3-3176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2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27 7024,'0'0'7966,"-12"-6"-7638,-39-14-4,48 20-299,1 0 1,0-1-1,-1 1 0,1 0 0,-1 0 0,1 0 1,-1 1-1,1-1 0,-1 1 0,1-1 0,0 1 1,-1 0-1,1 0 0,0 0 0,0 0 0,0 0 1,-1 0-1,1 0 0,0 1 0,-2 2 0,-4 1 68,-8 7 27,1 0 0,0 1 0,1 0 0,0 1 0,1 1 1,1 0-1,0 1 0,1 0 0,1 1 0,0 0 1,-12 32-1,9-14 37,1 0 0,2 1 0,1 0 0,2 0 1,-3 49-1,9-53-51,1 0 1,1 0-1,2-1 1,1 1 0,2-1-1,1 1 1,1-2-1,15 37 1,-6-27 44,1-2 0,2 0 1,1-1-1,3-1 0,44 53 0,84 71 830,-141-149-827,-10-9-102,0-1-1,1 0 1,-1 0-1,0 1 1,0-1-1,1 0 1,-1 0-1,1-1 1,-1 1 0,1 0-1,-1 0 1,1-1-1,-1 1 1,4 0-1,-14-27 621,5 13-317,0 1-3476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28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1164 8240,'0'0'4298,"-4"-13"-3811,3 11-463,-4-12 135,1 1-1,0-1 1,1 0 0,1 0-1,-1-27 1,5-46 1006,27-164 1,48-81 520,-67 296-1476,3 0 0,0 1 0,24-41 0,-26 56-77,1 1 0,1 0 1,1 1-1,0 1 1,1 0-1,28-24 0,-39 37-90,0 1 0,1 0 0,-1 0 0,0 0 0,1 0 0,0 1 1,-1-1-1,1 1 0,0 0 0,0 1 0,0-1 0,0 1 0,1 0 0,-1 1 0,0-1 0,0 1 0,1 0 0,-1 0 0,0 0 0,0 1 0,1 0 0,-1 0 0,0 0 0,0 1 0,0 0 0,0 0 0,0 0 0,-1 0 0,1 1 0,-1 0 0,1 0 0,-1 0 0,0 0 0,0 1 0,0 0 0,-1-1 0,6 8 0,-3-3 0,0 0 1,0 1-1,-1-1 1,-1 1-1,1 0 0,-1 1 1,-1-1-1,1 1 0,-2-1 1,1 1-1,-1 0 0,-1 0 1,0 0-1,0 0 1,-1 0-1,-1 0 0,1 0 1,-2 0-1,1 0 0,-1 0 1,-1 0-1,0-1 1,0 1-1,-1-1 0,0 0 1,0 0-1,-1 0 0,0 0 1,-1-1-1,0 0 1,-11 12-1,7-11 6,-1 1 1,0-2-1,0 1 0,0-1 1,-1-1-1,-1 0 0,1-1 1,-1 0-1,0-1 0,-21 5 1,26-8-9,1 0 0,-1-1-1,0 0 1,0-1 0,0 0 0,0 0 0,0 0 0,0-1 0,0 0 0,0-1 0,1 0 0,-1 0 0,0-1 0,1 0 0,0 0 0,0 0-1,0-1 1,0 0 0,-12-10 0,14 10-6,-7-5 66,13 9-102,-1 0 0,0 0 1,0 0-1,0 0 0,0 0 1,0 0-1,0 0 0,0 0 1,1 0-1,-1 0 0,0 0 1,0 0-1,0 0 0,0 0 1,0 0-1,0 0 0,1 0 1,-1 0-1,0 0 0,0 0 1,0 0-1,0-1 0,0 1 1,0 0-1,0 0 0,0 0 1,0 0-1,1 0 0,-1 0 1,0 0-1,0 0 0,0 0 1,0-1-1,0 1 0,0 0 1,0 0-1,0 0 0,0 0 1,0 0-1,0 0 0,0-1 1,0 1-1,0 0 0,0 0 1,0 0-1,0 0 0,0 0 1,0 0-1,0 0 0,0-1 1,0 1-1,0 0 0,0 0 1,0 0-1,0 0 0,0 0 1,0 0-1,0 0 0,0-1 1,-1 1-1,1 0 0,0 0 1,0 0-1,0 0 0,27-3-308,-13 1-2634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2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10152,'0'0'8239,"12"0"-7847,149-10 623,145 0 914,-288 13-1775,-16-3-118,0 1 0,1-1 0,-1 1 0,1-1 0,-1 0 0,1 0 0,-1 0 0,1 0 0,-1 0 0,1-1 0,2 0 0,-2-1 118,-7 3-31,0-1-3187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2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12864,'0'0'2752,"10"3"-2206,19 2-271,0-2 0,0-1 0,0-1 0,45-5 0,41 1 534,35 19 887,-130-13-1307,13-2 535,-22-1-3325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2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98 115 13168,'0'0'1265,"-11"15"-584,1-1-497,0-1-2,0 0 1,1 1-1,1 0 1,0 0-1,-11 30 1,16-36-131,1 0 0,0 0 0,0 0 0,1 0 0,0 0 0,0 1-1,1-1 1,0 0 0,0 1 0,1-1 0,0 0 0,1 0 0,0 0 0,0 0 0,1 0 0,0 0 0,0 0 0,1-1 0,-1 1 0,2-1 0,-1 0 0,1-1 0,0 1 0,1-1 0,-1 0 0,1 0 0,1 0-1,12 8 1,-5-4 17,1 0-1,1-1 1,-1-1-1,2 0 1,-1-2-1,1 1 1,0-2-1,0-1 1,0 0-1,1-1 1,30 2-1,-36-5 1,0 0-1,-1-1 1,1 0-1,-1 0 1,1-2-1,-1 1 1,0-1-1,1-1 1,-2 0-1,1-1 0,0 0 1,-1-1-1,0 1 1,0-2-1,-1 0 1,0 0-1,0-1 1,15-16-1,-14 12 25,-1 0 0,-1-1 1,0 0-1,0 0 0,-1-1 0,-1 0 0,-1 0 1,0 0-1,0-1 0,-1 1 0,3-30 0,-6 31-29,-1 0 0,0 0 0,-1 0-1,0 0 1,-1 1 0,-1-1 0,0 0-1,0 1 1,-1-1 0,-1 1 0,0 0-1,-1 1 1,0-1 0,-10-13 0,12 20-24,-1-1 0,1 0 0,-1 1 0,-1 0 0,1 0 0,-1 0 0,0 1 0,0 0 1,0 0-1,0 0 0,-12-4 0,8 5 10,0 0 0,0 0-1,0 1 1,-1 1 0,1-1 0,0 2 0,-17 0 0,5 2 18,0 1-1,0 1 1,1 2-1,-1 0 1,1 0-1,-40 21 1,46-20 38,0 1-1,1 1 1,-20 15 0,30-21-294,1 0 1,-1 0-1,1 0 1,0 0 0,0 0-1,0 1 1,1-1-1,-1 1 1,1 0 0,0 0-1,0 0 1,0 0-1,1 0 1,-1 0 0,1 0-1,0 0 1,-1 9-1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34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323 881 5824,'0'0'3804,"1"-10"-3514,5-30-3,-6 38-259,0 0 1,0 1-1,0-1 0,-1 1 1,1-1-1,-1 0 0,1 1 1,-1-1-1,1 1 1,-1-1-1,0 1 0,0 0 1,0-1-1,0 1 0,0 0 1,0 0-1,0-1 0,0 1 1,0 0-1,-1 0 0,1 0 1,0 0-1,-1 0 0,1 1 1,0-1-1,-1 0 0,-1 0 1,-3-2 66,-4-3 80,-1 0 0,0 0 1,0 1-1,0 0 0,-1 1 0,0 1 0,1 0 0,-23-3 0,26 5-41,0 1 0,0 0 0,0 0 0,0 1 0,0 0 0,0 1 0,0-1 0,1 2 0,-1-1 1,1 1-1,-1 0 0,1 0 0,0 1 0,-10 7 0,12-7-56,1 0 1,0 0 0,1 0-1,-1 1 1,1-1-1,-1 1 1,1 0-1,1 0 1,-1 0-1,1 0 1,0 1-1,0-1 1,0 0-1,1 1 1,0 0 0,-1 6-1,1 1 40,0 0-1,0 0 0,2 0 1,-1 0-1,2 0 1,2 13-1,-1-16-63,0 0 1,1 0-1,0 0 0,1 0 0,0 0 1,0-1-1,1 0 0,0 0 0,1-1 1,0 0-1,0 0 0,1 0 0,0-1 0,0 0 1,1-1-1,15 10 0,-9-8-14,1 0 0,0-1 0,0 0 0,1-1 0,0-1 0,0-1 0,0 0 0,0-1 0,26 1-1,-22-4-7,1-1-1,-1-1 0,1-1 0,-1-1 0,0-1 0,0 0 0,0-2 0,22-10 0,-17 4 59,1 0-1,-2-2 1,0-1 0,0-1-1,29-28 1,-42 35 7,-1-1-1,-1-1 1,11-13 0,-19 22-59,0 0-1,0-1 1,1 1 0,-2-1-1,1 1 1,0-1-1,-1 0 1,0 1-1,0-1 1,0 0 0,0 0-1,0 0 1,-1 0-1,0 0 1,0 0 0,0 0-1,-1-5 1,1 8-27,0 0 0,-1 0 1,1 0-1,0 0 1,-1 0-1,1 0 0,-1 0 1,1 0-1,-1 0 1,1 0-1,-1 0 0,0 1 1,1-1-1,-1 0 1,0 0-1,0 1 0,0-1 1,0 1-1,0-1 0,1 0 1,-1 1-1,0 0 1,0-1-1,-2 0 0,0 1 4,1 0-1,-1 0 0,1-1 0,-1 2 0,1-1 1,-1 0-1,0 0 0,1 1 0,-6 1 0,0 1 7,0 0 0,0 1-1,0 0 1,-14 10-1,15-8-10,0 0-1,0 0 1,1 1-1,0-1 1,0 2 0,0-1-1,1 1 1,0-1-1,1 1 1,0 1-1,0-1 1,-5 17 0,7-20-6,1 1 0,0-1 0,0 1 0,1 0 1,-1-1-1,1 1 0,0 0 0,1 0 1,0-1-1,-1 1 0,2-1 0,-1 1 0,1-1 1,-1 1-1,2-1 0,-1 0 0,0 0 0,1 0 1,0 0-1,0 0 0,7 7 0,-6-8 5,0-1-1,0 1 1,0-1-1,1 0 1,-1-1-1,1 1 1,0-1-1,0 0 1,0 0 0,0 0-1,0 0 1,0-1-1,0 0 1,1 0-1,-1-1 1,0 1-1,1-1 1,6-1-1,-6 1 4,-1-1 0,1 0-1,0 0 1,-1 0 0,1-1 0,-1 1-1,1-2 1,-1 1 0,0 0 0,1-1-1,-1 0 1,-1 0 0,1-1-1,0 1 1,-1-1 0,6-5 0,-5 2 13,-1 0 0,1 0 0,-1-1 0,0 1 0,-1-1 0,1 0 0,-2 0 0,1 0 0,-1 0 0,0-1 0,-1 1 0,0 0 0,0-1 0,-1 1 0,0-1 0,0 1 1,-4-16-1,2 14 22,0 1 0,0-1 0,-2 1 0,1 0 0,-1 0-1,0 0 1,-1 1 0,0-1 0,0 1 0,-1 0 0,0 1 0,-1-1 0,1 1 0,-1 0 0,-10-7 0,7 8 46,-2-2 241,14 5-198,9 2-93,154-19 135,-138 14-129,-1 0 0,0-2 0,0 0-1,28-15 1,-30 13 474,-28 17-480,0-1 1,1 0-1,0 1 0,0 0 1,0 0-1,1 0 0,0 0 1,0 0-1,0 10 0,1-4-15,1-1-1,1 0 1,0 0-1,0 1 1,2-1-1,-1 0 1,2 0-1,-1-1 0,7 13 1,-5-11 1,1 0-1,1 0 1,1 0 0,0-1-1,0 0 1,1 0 0,14 14-1,-17-20-11,1-1 0,0 0 0,0 0 0,0 0-1,1-1 1,-1 0 0,1-1 0,0 1 0,0-1 0,0-1-1,1 0 1,-1 0 0,1 0 0,-1-1 0,1-1 0,-1 1 0,1-1-1,0-1 1,-1 0 0,1 0 0,-1 0 0,1-1 0,-1 0-1,0-1 1,0 0 0,0 0 0,0-1 0,-1 0 0,1 0-1,-1-1 1,0 0 0,0 0 0,-1-1 0,1 0 0,-1 0 0,0 0-1,5-8 1,6-9 60,0-1 1,-1 0-1,22-47 0,-33 61-38,-1 0-1,-1 0 1,0 0-1,0 0 1,-1-1 0,-1 1-1,1-1 1,-2 0-1,1 1 1,-1-1 0,-1 0-1,0 1 1,-4-18 0,4 27-35,1-1 1,-1 1-1,1 0 1,-1 0-1,1-1 1,0 1-1,0 0 1,-1-1 0,1 1-1,0 0 1,0-1-1,1 1 1,-1 0-1,0-1 1,0 1 0,1 0-1,-1-1 1,0 1-1,1 0 1,-1 0-1,1-1 1,0 1-1,-1 0 1,1 0 0,0 0-1,0 0 1,0 0-1,0 0 1,0 0-1,0 0 1,2-1 0,0 1 0,1-1 1,0 1 0,0 0 0,0 0 0,0 1-1,0-1 1,0 1 0,0 0 0,7 1 0,9 0 3,31 6 1,-44-6-8,-1 0 0,1 1 0,0 0 0,-1 1 1,1-1-1,-1 1 0,0 1 0,8 4 0,-11-5 3,0 0 0,0 1-1,-1-1 1,1 1 0,-1-1 0,0 1-1,0 0 1,0 0 0,0 0 0,-1 0-1,1 0 1,-1 0 0,0 0-1,0 0 1,-1 1 0,1 4 0,0 7 6,-1 1 0,-4 28 1,-4 7-5,-2 31 5,9-74-11,1 0 0,1 0-1,-1-1 1,1 1 0,1 0 0,0-1-1,3 12 1,-3-17 0,-1 1 0,1-1 0,-1 0 1,1 0-1,0 1 0,1-1 0,-1 0 0,0-1 0,1 1 0,0 0 0,-1-1 0,1 1 0,0-1 1,7 4-1,-5-4 3,0 1 0,1-1 0,-1-1 0,1 1 1,0-1-1,-1 0 0,1 0 0,10 0 1,3-2 9,0-1 0,0 0 1,-1-2-1,35-10 1,-40 10 1,1 0 1,-1-2-1,1 1 1,-1-2-1,-1 0 1,0 0-1,0-1 1,0-1-1,-1 0 1,0 0-1,-1-1 0,0 0 1,0-1-1,-1 0 1,-1-1-1,11-17 1,-17 25-13,5-9 35,0 0-1,-1-1 1,5-17-1,-10 29-28,0-1 0,0 1 0,-1 0-1,1-1 1,-1 1 0,1-1 0,-1 1-1,0 0 1,0-1 0,0 1 0,0-1 0,-1 1-1,1-1 1,-1 1 0,1 0 0,-1-1-1,0 1 1,0 0 0,0-1 0,0 1-1,0 0 1,0 0 0,-1 0 0,1 0 0,-1 0-1,1 0 1,-4-2 0,4 4-8,-1-1 0,1 0 1,-1 1-1,1-1 0,-1 1 0,1-1 1,-1 1-1,0 0 0,1 0 0,-1 0 1,1 0-1,-1 0 0,0 0 1,1 0-1,-1 0 0,1 1 0,-1-1 1,1 0-1,-1 1 0,1 0 0,-1-1 1,1 1-1,-1 0 0,1 0 0,0-1 1,-1 1-1,1 0 0,0 1 0,0-1 1,0 0-1,0 0 0,0 0 1,-1 2-1,-4 5 9,0-1 0,0 1 0,1 0 0,-4 10 0,4-9-18,2 1 1,-1 0-1,1 0 1,0 0-1,1 1 1,1-1-1,-1 0 0,2 1 1,-1-1-1,2 1 1,-1-1-1,1 1 1,1-1-1,0 1 1,0-1-1,5 12 0,-5-16 4,0-1-1,1 1 0,-1-1 0,1 1 0,0-1 0,1 0 0,0 0 0,-1 0 0,1-1 0,1 1 0,-1-1 0,1 0 0,-1 0 0,1-1 0,0 0 0,1 1 0,-1-1 0,1-1 0,-1 1 0,1-1 0,0 0 0,-1-1 0,1 1 0,0-1 0,0 0 0,0 0 0,1-1 0,9 0 0,-7-2 5,-1 1 0,0-1 0,0 0 0,-1-1 1,1 0-1,0 0 0,-1-1 0,0 0 0,0 0 0,0 0 0,0-1 0,-1 0 0,0 0 0,0-1 0,7-8 0,9-11 16,-2-1 0,23-38-1,-40 60-15,138-231 258,-140 234-255,-1-1 0,0 1 0,1 0 1,0 0-1,-1 0 0,1 0 0,0 0 1,-1 0-1,1 1 0,0-1 0,0 0 0,0 0 1,0 0-1,0 1 0,0-1 0,0 0 1,0 1-1,0-1 0,0 1 0,0 0 0,1-1 1,-1 1-4,0 1 0,-1-1 0,1 0 1,0 1-1,-1-1 0,1 1 1,-1-1-1,1 1 0,-1 0 1,1-1-1,-1 1 0,1-1 0,-1 1 1,1 0-1,-1 0 0,0-1 1,1 1-1,-1 0 0,0-1 1,0 1-1,0 0 0,1 1 0,1 12-4,0-1 0,0 22-1,-2-28 6,1 93-59,-17 146 0,15-239 52,0-1 1,0 1-1,-4 12 1,5-18 4,-1-1 1,1 1 0,0-1 0,0 1 0,0-1-1,-1 1 1,1-1 0,0 1 0,-1-1 0,1 1-1,0-1 1,-1 0 0,1 1 0,-1-1 0,1 0-1,-1 1 1,1-1 0,0 0 0,-1 1-1,1-1 1,-1 0 0,1 0 0,-2 0 0,1 0-1,0 0 1,1 0 0,-1-1 0,0 1 0,0 0 0,0-1 0,0 1 0,1-1 0,-1 0 0,0 1-1,0-1 1,1 1 0,-1-1 0,0 0 0,1 0 0,-1 1 0,1-1 0,-1 0 0,0-1-1,-6-10 9,1-1-1,0-1 0,-7-20 0,-6-16 53,16 45-40,0-1 0,1 1-1,0-1 1,1 0 0,-2-10 0,5 18-10,-1-1-1,1 0 1,0 1-1,0-1 1,0 1-1,-1-1 1,1 1-1,2 3 1,15 19-11,2-1-1,1-1 1,0 0 0,2-2 0,33 22-1,-53-39 0,0-1 0,1 0-1,-1 0 1,1 0 0,0 0-1,-1-1 1,1 0 0,0 0-1,0 0 1,0-1-1,0 0 1,0 0 0,0 0-1,0 0 1,-1-1 0,1 0-1,0 0 1,0 0-1,0 0 1,7-4 0,4-3 16,-1-1 0,0 0 0,-1-1 0,19-17 0,-23 19-2,-9 7-10,0 0-1,0 0 1,0 0-1,0 0 1,0 0-1,0 0 0,1 1 1,-1-1-1,0 0 1,0 1-1,0-1 1,1 1-1,-1-1 0,0 1 1,1 0-1,-1 0 1,0 0-1,1-1 1,-1 1-1,1 0 0,-1 1 1,0-1-1,2 0 1,-2 1-3,1 0 1,-1 0 0,0 0 0,0 0 0,0 0-1,0 0 1,-1 0 0,1 0 0,0 0 0,0 0-1,-1 1 1,1-1 0,0 0 0,-1 0 0,0 1-1,1-1 1,-1 1 0,1 1 0,0 8-7,1 1 0,-2 0 0,-1 22 0,-52 367-114,43-341 88,8-52 27,2-4 4,0 1 0,-1-1 1,0 0-1,0 0 0,0 0 0,0 0 0,0 0 1,-1 0-1,0 0 0,-4 6 0,4-16 25,5-34 17,2 0 0,2 1 0,2 0-1,15-46 1,-12 42-6,14-50 46,52-165 142,-66 225-184,1 2 0,2 0 0,2 1 1,0 0-1,38-46 0,-51 70-30,1 1 0,1-1 1,-1 1-1,1 0 0,-1 1 1,8-5-1,-11 8-9,-1 0 1,1 0-1,0 1 1,-1-1-1,1 0 1,0 1-1,-1-1 1,1 1-1,0 0 1,-1-1-1,1 1 1,0 0-1,0 0 0,-1 0 1,1 0-1,0 1 1,0-1-1,-1 0 1,1 1-1,0-1 1,-1 1-1,1-1 1,0 1-1,-1 0 1,1 0-1,-1 0 0,1 0 1,-1 0-1,0 0 1,1 0-1,0 2 1,2 2-3,0 1 0,0 0 0,0 0 0,-1 0 0,0 0 0,-1 1 0,1-1 0,-1 1 0,0-1 0,-1 1 0,0 0-1,0 0 1,0 0 0,-1 0 0,0 11 0,-2 8-21,-1-1 0,-11 46 0,7-43-19,-1 0 0,-1-1 0,-1 1 0,-2-2-1,-18 33 1,29-58 43,0 1-1,-1 0 0,1 0 1,0-1-1,-1 1 1,1 0-1,-1-1 1,0 0-1,1 1 1,-1-1-1,0 0 1,0 0-1,0 0 0,0 0 1,0 0-1,0 0 1,-4 0-1,5-1 4,0 0-1,0 0 1,1 0-1,-1 0 0,0 0 1,1 0-1,-1 0 1,0-1-1,0 1 0,1 0 1,-1 0-1,0-1 1,1 1-1,-1 0 0,0-1 1,1 1-1,-1-1 1,1 1-1,-1-1 1,1 1-1,-1-1 0,0-1 3,0 1 0,0-1 1,0 1-1,1-1 0,-1 1 0,1-1 0,-1 1 0,1-1 0,0 1 0,-1-1 0,1 0 0,0 1 0,0-3 0,1-4 12,0 0-1,0 1 1,1-1 0,0 1-1,1-1 1,-1 1 0,1 0-1,1 0 1,-1 0 0,1 0-1,0 1 1,1-1 0,9-9-1,0 0 7,1 1-1,0 1 1,33-24-1,-33 28-21,0 0-1,1 1 0,0 0 1,1 2-1,0 0 0,26-8 1,-42 15-5,0-1 0,1 1 0,-1-1 0,0 1 0,1 0 0,-1 0 0,1-1 0,-1 1 0,1 0 0,-1 0 0,0 0 0,1 1 0,-1-1 0,1 0 0,-1 1 0,0-1 0,1 0 0,-1 1 0,0 0 0,2 0 0,-2 1-1,0-1 0,0 1 0,0 0 0,0 0 0,0-1 0,-1 1 0,1 0 0,-1 0 0,1 0 0,-1-1 0,0 1 0,0 0 0,1 0 0,-2 0 0,1 3 0,0 10-11,1-1 1,0 1-1,1-1 0,1 1 0,8 27 0,-9-37 11,-1-1 0,1 0 1,0 0-1,0 0 0,0 0 0,0 0 0,1 0 0,0-1 0,-1 1 0,1-1 0,1 0 0,-1 0 0,0 0 0,1 0 1,-1 0-1,1-1 0,0 0 0,0 0 0,0 0 0,0 0 0,0 0 0,1-1 0,-1 0 0,5 1 0,-3-2 7,0 0-1,0 0 1,0-1-1,0 0 0,0 0 1,0-1-1,0 1 0,0-1 1,-1-1-1,1 1 1,-1-1-1,0 0 0,1 0 1,-1-1-1,-1 1 0,1-1 1,0 0-1,-1 0 1,0-1-1,5-6 0,-1 2 7,-1 0-1,-1 0 0,0-1 0,0 0 0,-1 0 0,-1 0 1,1 0-1,-1-1 0,-1 0 0,3-13 0,-6 19 0,1 0-1,0 0 1,-1-1-1,0 1 1,0 0-1,-1 0 1,1 0-1,-1 0 1,0 0-1,-1 0 1,1 0-1,-1 0 0,0 0 1,-5-9-1,3 10-1,1-1 0,-1 1 0,-1-1 0,1 1 0,-1 0 0,0 1 0,1-1 0,-2 1 0,1 0 0,0 0 0,-1 1 0,-8-4 0,3 3-3,0 0 0,0 1 0,0 0 1,-1 1-1,1 0 0,0 1 0,-1 0 0,1 0 1,-22 5-1,26-5-2,6 0-1,0 0 0,0 0 0,0 0 0,0 0 0,0 0 0,0 0 0,0 0 0,-1 0 0,1 0 0,0 1 0,0-1 0,0 0 0,0 1 0,-1 0 0,52-15-24,2 3-7,185-28-33,-210 37 62,53 2-1,-73 1 2,1-1 1,-1 1 0,0 1 0,1 0-1,-1 0 1,0 0 0,0 0-1,0 1 1,0 1 0,-1-1-1,12 9 1,-15-9 1,-1-1-1,0 1 1,0 0 0,0 0-1,0 0 1,-1 1 0,1-1-1,-1 0 1,0 1 0,0-1-1,0 1 1,0-1 0,0 1-1,-1-1 1,0 1 0,0-1-1,0 1 1,0 0 0,-1 4-1,0 2 5,-1 0-1,0-1 0,-1 1 0,1-1 0,-2 1 1,-4 8-1,-2-3 64,7-12 9,7-10 11,5-5-49,4-8 17,0 2 0,1-1-1,1 2 1,0 0 0,32-26-1,-33 32-17,-3 3 18,-1 0 0,1 1 0,21-11 0,-31 17-55,0 1 1,0 0-1,0 0 1,0-1-1,0 1 0,1 0 1,-1 0-1,0 0 1,0 0-1,0 0 1,0 1-1,0-1 1,0 0-1,0 0 1,0 1-1,0-1 0,0 0 1,0 1-1,0-1 1,0 1-1,0 0 1,-1-1-1,1 1 1,0 0-1,0-1 1,0 1-1,-1 0 0,1 0 1,1 1-1,17 33-31,-12-22 27,2 3-5,0 0-1,1 0 0,19 21 1,-25-32 6,1-1 0,0 1-1,0-1 1,1 0 0,-1 0 0,1-1 0,0 1 0,0-2 0,0 1 0,0 0 0,1-1 0,-1 0 0,10 1-1,-2-1 3,1-1 0,0-1 0,-1 0-1,1-1 1,0-1 0,-1 0 0,1-1-1,-1 0 1,25-10 0,11-7 12,62-36 1,-66 32 12,5-2 66,92-64 0,-136 83-75,-10 5-10,-17 5-24,-6 7 5,-1 1-1,2 0 1,0 2 0,0 1 0,1 1 0,1 2-1,0 0 1,2 1 0,-34 36 0,50-50 8,1 0 0,0 1 0,0 0 0,1 0 0,-1 0-1,1 0 1,1 1 0,-1-1 0,-2 9 0,4-12 4,1 1 0,-1-1 0,1 0 0,0 0 0,0 0 0,0 0 0,0 1 0,0-1 0,1 0 0,-1 0 0,0 0 0,1 0 0,0 0 1,0 0-1,-1 0 0,1 0 0,0 0 0,1 0 0,-1 0 0,0 0 0,0-1 0,1 1 0,-1-1 0,1 1 0,0-1 0,-1 1 0,1-1 0,0 0 0,2 2 0,1-1 0,0 1 0,0-1 1,0 0-1,1 0 0,-1-1 0,1 0 1,-1 0-1,1 0 0,-1-1 1,1 1-1,-1-1 0,1 0 0,-1-1 1,1 0-1,-1 0 0,1 0 1,-1 0-1,0-1 0,6-2 0,5-2 0,0-1-1,-1-1 0,0-1 1,26-19-1,-7 1 2,-2-2 0,0-1 0,-2-2 0,-2 0 0,-1-2 0,-1-1 0,-2-1 0,-2-2 0,-1 0 0,-2-1 0,-1-1 0,11-43 0,-7 15 31,-4-1 0,-2-1 0,11-135 0,-27 204-30,-1-53 39,1 51-37,-1 0 1,1-1-1,-1 1 0,0 0 1,0-1-1,0 1 1,0 0-1,-1 0 1,1 0-1,-1 0 1,0 0-1,-2-4 0,3 7-2,0-1 0,1 0-1,-1 1 1,0-1-1,1 1 1,-1-1-1,0 1 1,1 0-1,-1-1 1,0 1 0,0 0-1,0 0 1,1-1-1,-1 1 1,0 0-1,0 0 1,0 0-1,0 0 1,1 0 0,-1 0-1,0 0 1,0 0-1,0 0 1,0 1-1,1-1 1,-1 0 0,0 0-1,-1 1 1,-20 14-9,22-14 7,-12 9-2,2 1-1,0 1 1,0 0-1,1 0 1,0 1-1,1 0 1,-7 16-1,0 1-10,3 2-1,-11 37 0,11-23-15,2 0 0,2 0 0,2 0-1,2 1 1,2 0 0,2 0-1,2 0 1,2-1 0,3 1-1,19 72 1,-23-105 17,1-1 0,0 0 0,1 0 0,1 0 0,0-1 0,0 1 0,1-1 0,1-1-1,14 17 1,-20-26 11,0 0 0,1 0 0,-1 0 0,1 0 0,-1-1-1,1 1 1,0-1 0,-1 1 0,1-1 0,0 0 0,0 0-1,0-1 1,0 1 0,0 0 0,0-1 0,0 0 0,0 0-1,0 0 1,0 0 0,0 0 0,0 0 0,0-1-1,0 0 1,0 1 0,-1-1 0,1 0 0,0-1 0,0 1-1,3-3 1,6-3 5,0-1-1,0-1 0,-1 0 0,18-20 1,-18 18 5,214-222 244,-222 230-246,2-4 10,1 1 1,0 0-1,1 0 1,7-6-1,-13 12-14,0-1-1,-1 1 1,1-1 0,0 1-1,-1-1 1,1 1 0,0-1-1,0 1 1,-1 0 0,1-1-1,0 1 1,0 0 0,0 0-1,0-1 1,-1 1 0,1 0-1,0 0 1,0 0 0,0 0-1,0 0 1,0 0 0,0 1-1,-1-1 1,1 0-1,0 0 1,0 0 0,0 1-1,-1-1 1,1 1 0,0-1-1,0 0 1,-1 1 0,1 0-1,0-1 1,-1 1 0,1-1-1,0 1 1,-1 0 0,1-1-1,-1 1 1,1 0 0,-1-1-1,1 1 1,-1 0 0,0 0-1,1 0 1,-1-1-1,0 1 1,0 0 0,0 0-1,1 0 1,-1 0 0,0 1-1,1 13 5,0 0 0,0 0-1,-2-1 1,0 1 0,0 0-1,-1 0 1,-5 14 0,1 7-5,-5 17-3,-1-1 0,-3-1 0,-2 0 1,-44 91-1,56-132 10,-1 0 0,0 0 0,-13 16 0,17-24-5,1-1 0,-1 1 0,1-1 0,-1 1 0,1-1 0,-1 0 0,0 0 0,1 0 0,-1 0 0,0 0 0,0 0 0,-4 1 0,5-2-1,0 0 0,0 0-1,0 0 1,-1-1 0,1 1 0,0 0-1,0 0 1,0-1 0,0 1-1,0 0 1,0-1 0,0 1 0,0-1-1,0 0 1,0 1 0,0-1-1,0 0 1,0 1 0,0-1-1,1 0 1,-1 0 0,0 0 0,0 0-1,1 0 1,-1-1 0,-3-4 8,1 0-1,0 0 1,1-1 0,-1 1 0,1-1 0,1 0-1,-1 1 1,1-1 0,0 0 0,1-14 0,0 7 11,1 0 0,0 0 1,1 0-1,6-21 0,-7 30-13,1-1 0,0 1 1,0 0-1,1-1 0,-1 1 0,1 0 0,0 0 0,1 1 0,-1-1 0,1 1 0,0-1 0,0 1 0,8-6 0,-6 6 0,1 0 0,-1 1-1,1 0 1,0 0 0,0 1 0,0-1 0,0 2 0,0-1-1,1 1 1,10-1 0,21 1 28,0 2 0,0 1 0,0 3 0,0 1 0,-1 1 0,0 2 0,59 23 0,-42-8-19,-35-13-3998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36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1212 6224,'0'0'4769,"11"-9"-4185,5-4-448,-2-1 0,1 0-1,-2-1 1,0-1 0,14-21 0,10-23 117,76-121 375,-73 117-362,-3-2-1,-3-1 1,29-82 0,-27 43 318,34-157 0,-68 254-536,9-53 289,-10 56-273,-1 0 0,0 0 0,0 0 0,0 0 0,0 1 0,-1-1 0,-3-11 0,4 16-58,0 1 1,0 0 0,0-1-1,0 1 1,0 0-1,0-1 1,-1 1-1,1 0 1,0-1 0,0 1-1,0 0 1,0-1-1,0 1 1,-1 0 0,1 0-1,0-1 1,0 1-1,-1 0 1,1 0-1,0-1 1,0 1 0,-1 0-1,1 0 1,0 0-1,-1-1 1,1 1 0,0 0-1,-1 0 1,1 0-1,0 0 1,-1 0-1,1 0 1,0 0 0,-1 0-1,1 0 1,0 0-1,-1 0 1,1 0 0,0 0-1,-1 0 1,1 0-1,0 0 1,-1 0-1,1 0 1,0 0 0,-1 0-1,1 1 1,0-1-1,-1 0 1,1 0 0,0 0-1,0 0 1,-1 1-1,1-1 1,0 0-1,0 1 1,-1-1 0,1 0-1,0 0 1,0 1-1,-1-1 1,-13 24 149,13-22-142,-12 24 83,2 1-1,1 1 0,-12 47 0,-9 92 121,31-164-212,-22 171 255,21-151-192,1 0 1,1 0 0,1-1 0,0 1-1,11 36 1,-11-51-37,0-1 0,1 0 0,0 0 0,0 0 0,1 0 0,0-1 0,0 1-1,1-1 1,-1 0 0,1 0 0,1-1 0,-1 0 0,12 9 0,-9-9 5,-1 0-1,2-1 1,-1 0 0,1-1 0,-1 1-1,1-2 1,0 1 0,0-1 0,0-1-1,12 2 1,-4-3 38,1 0 0,-1-1-1,0-1 1,0-1 0,0 0 0,0-1-1,0-1 1,-1 0 0,0-1 0,0-1-1,25-15 1,-27 13 147,0 0 0,-1-2-1,0 1 1,-1-1 0,20-24 0,-34 35-159,0-1 1,0 1-1,0 1 0,-1-1 1,1 0-1,0 0 1,0 1-1,0-1 1,0 1-1,0 0 1,-3 1-1,-9 10 4,0 1 0,0 0 0,2 1 1,0 0-1,-20 32 0,30-43-59,-2 2 4,1 0 1,0 1 0,0 0-1,1 0 1,-1 0 0,1 0-1,1 0 1,-1 0 0,1 0-1,0 1 1,0 9 0,1-13-9,0 0 1,0 0-1,0 0 1,1 0 0,-1 0-1,1-1 1,0 1-1,0 0 1,0 0-1,0 0 1,0-1-1,1 1 1,-1-1-1,1 1 1,-1-1-1,1 1 1,0-1-1,0 0 1,0 0 0,1 0-1,-1 0 1,0 0-1,1-1 1,-1 1-1,1-1 1,4 3-1,-5-4 2,1 1-1,-1 0 0,0-1 0,1 1 1,-1-1-1,1 0 0,-1 0 1,1 0-1,-1 0 0,0-1 0,1 1 1,-1 0-1,1-1 0,-1 0 1,0 0-1,1 1 0,-1-1 0,0-1 1,0 1-1,0 0 0,0 0 1,0-1-1,0 1 0,0-1 0,0 0 1,-1 1-1,1-1 0,-1 0 1,1 0-1,2-4 0,1-2 21,-1-1-1,1 1 1,-1-1-1,-1 0 1,1 1-1,3-18 1,-6 18 9,1-1-1,-2 1 1,1-1 0,-1 0-1,0 1 1,-1-1 0,0 0-1,0 1 1,-1-1 0,0 1-1,-1-1 1,0 1 0,0 0-1,0 0 1,-1 1 0,-1-1-1,1 1 1,-9-11 0,13 17-21,-1 0 0,0 1 0,0-1 0,1 0 0,-1 0 1,0 0-1,0 1 0,0-1 0,0 0 0,0 1 0,0-1 1,0 1-1,-2-1 0,3 3 98,11 6-70,7 1-29,0-1 0,0-1 0,1-1 1,0 0-1,36 5 0,-52-11-11,63 12 83,-1-2 0,1-4-1,0-3 1,76-5 0,-137 2-67,1-1 0,-1 1-1,1-2 1,-1 1 0,1 0 0,-1-1 0,0 0 0,7-4 0,-11 6-19,1-1 0,-1 0 1,0 0-1,1-1 0,-1 1 1,0 0-1,0 0 1,0-1-1,0 1 0,0 0 1,0-1-1,0 1 0,0-1 1,0 1-1,-1-1 1,1 0-1,-1 1 0,1-1 1,-1 0-1,0 1 0,1-1 1,-1 0-1,0 1 1,0-1-1,0 0 0,-1 0 1,1 1-1,0-1 1,0 0-1,-2-1 0,-6-17-3167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3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13768,'0'0'1176,"69"-6"-544,15-14-8,61-26-169,8 5 17,1 7-216,-5 8 16,-12 2-96,-12-3 16,-31 9-16,-11 18 16,-22 22-80,-35-7 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4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109 326 4512,'0'0'4362,"-10"2"-3610,-71 13 1430,64-13-661,17-2-1480,0-1 0,0 1 0,0 0 0,0 0 0,0-1 0,0 1 0,0 0 0,-1 0 0,1-1 0,0 1 0,0 0 0,1 0 0,-1-1-1,0 1 1,0 0 0,0-1 0,0 1 0,0 0 0,0 0 0,0-1 0,0 1 0,0 0 0,1 0 0,-1 0 0,0-1 0,0 1 0,0 0 0,0 0 0,1 0 0,-1-1 0,0 1 0,1 0 0,25-24 1265,-24 23-1323,25-21 498,41-30 520,-60 46-827,1 1 0,0 0 0,1 1 0,-1 0 0,1 0 0,12-3 0,-20 7-128,0-1-1,0 1 1,0 0 0,-1-1-1,1 1 1,0 0-1,0 0 1,0 0 0,0 0-1,0 1 1,0-1 0,0 0-1,0 1 1,-1 0-1,1-1 1,0 1 0,0 0-1,-1 0 1,1 0-1,0 0 1,-1 0 0,2 1-1,-1 1 4,0-1 0,0 0 0,-1 1 0,1 0 0,-1-1 0,0 1 0,1 0 0,-1 0 0,0 0 0,-1 0 0,1 0 0,0 4 0,0 9 67,-1 0 0,0 0 0,-1-1 0,-3 19 0,3-30-87,-13 79 351,6-46-56,3 0 1,-3 73-1,8-103-262,1-1 0,0 0 0,0 1 0,0-1 0,1 0 0,0 0 0,0 0 0,5 10 0,-6-13-39,1-1 1,-1 0 0,0 0-1,1 0 1,0 0 0,-1 0-1,1 0 1,0 0 0,0 0-1,0-1 1,0 1-1,1-1 1,-1 0 0,0 1-1,1-1 1,-1 0 0,0 0-1,1-1 1,-1 1 0,1 0-1,0-1 1,-1 1 0,4-1-1,4-1 23,0 0-1,0 0 1,0-1-1,0 0 1,0-1-1,0 0 1,-1-1-1,1 0 1,14-9-1,0-2 79,0-1 0,26-24 0,-33 25-55,-2 0 0,0-2 1,0 1-1,-2-2 0,0 0 0,-1 0 1,-1-1-1,-1-1 0,0 0 0,9-31 1,-11 26 18,-1-1 0,-1 0 0,-2 0 0,0-1 0,-2 1 0,-1-1 0,-1 1 0,-4-36 1,1 47 2,0 1 1,-1 0-1,-9-22 1,0 2 230,14 34-320,-1 0 0,0 0 0,0 0 0,0 0 1,0-1-1,0 1 0,0 0 0,0 0 1,0 0-1,0 0 0,0 0 0,0-1 0,0 1 1,0 0-1,1 0 0,-1 0 0,0 0 1,0 0-1,0-1 0,0 1 0,0 0 1,0 0-1,1 0 0,-1 0 0,0 0 0,0 0 1,0 0-1,0 0 0,1 0 0,-1 0 1,0 0-1,0 0 0,0 0 0,0 0 1,1 0-1,-1 0 0,0 0 0,0 0 0,0 0 1,0 0-1,1 0 0,-1 0 0,0 0 1,0 0-1,0 0 0,0 0 0,1 0 0,-1 0 1,0 0-1,0 1 0,0-1 0,20 6 177,23 11 76,-42-16-254,57 25-5,-28-11-3,0-1 0,34 9 0,-31-14 2,1-1 1,0-1 0,0-2-1,0-1 1,1-2 0,49-3-1,98-7 24,-110 8 74,-72 1-86,0 0-1,0-1 0,0 1 1,0 0-1,-1-1 0,1 1 1,0 0-1,0-1 0,-1 1 1,1 0-1,0-1 0,-1 1 1,1-1-1,-1 1 0,1 0 1,-1-1-1,1 1 0,-1-1 1,1 1-1,-1-1 0,0 0 1,1 1-1,-2 0 0,-20 18 21,-92 68 37,-38 31 26,115-87-24,-62 71 0,94-96-62,0 0 0,1 1 0,-1 0 0,1 0 0,1 0-1,0 0 1,-3 8 0,5-13-4,1-1-1,-1 1 1,1 0-1,-1-1 1,1 1 0,0 0-1,-1-1 1,1 1-1,0 0 1,0-1 0,0 1-1,1 0 1,-1-1-1,0 1 1,1 0 0,-1-1-1,1 1 1,-1-1-1,1 1 1,0 0-1,-1-1 1,1 0 0,0 1-1,0-1 1,0 1-1,0-1 1,0 0 0,1 0-1,-1 0 1,0 0-1,1 0 1,-1 0 0,0 0-1,1 0 1,-1 0-1,1 0 1,0-1 0,2 1-1,1 0 0,0 0 0,0 0 0,0-1-1,1 0 1,-1 0 0,0 0 0,0-1 0,0 0-1,0 0 1,0 0 0,0-1 0,6-2 0,1-1 0,0 0 1,-1-1 0,21-14 0,-18 9 6,0-1-1,0-1 1,-2 0 0,0 0-1,0-2 1,-1 1 0,17-33-1,-18 28 22,-1 0 0,0-1 0,-2 0 0,0-1 0,-1 0 0,4-32-1,-10 52-18,1-2 7,-1 0 0,1 1 0,-1-1 0,0 0 0,0 1 0,0-1-1,0 0 1,0 1 0,0-1 0,-1 1 0,0-1 0,1 0 0,-3-4-1,3 7-11,0 0 0,-1 0 0,1 0-1,0 1 1,0-1 0,0 0 0,-1 0-1,1 0 1,0 0 0,0 0 0,-1 0-1,1 0 1,0 0 0,0 0 0,0 0-1,-1 1 1,1-1 0,0 0 0,0 0-1,0 0 1,0 0 0,-1 1 0,1-1-1,0 0 1,0 0 0,0 0-1,0 1 1,0-1 0,0 0 0,0 0-1,0 1 1,-1-1 0,1 0 0,0 0-1,0 1 1,0-1 0,0 0 0,0 1-1,-2 11 8,1-11-8,-1 15-4,0 0 1,2 0-1,-1 1 0,2-1 1,0 0-1,1 0 0,0 1 1,2-1-1,6 19 0,-8-27-3,1 1 0,1-1 0,0 0-1,0 0 1,0-1 0,1 1 0,0-1-1,0 0 1,1 0 0,0-1 0,0 1 0,1-1-1,-1-1 1,1 1 0,0-1 0,1 0 0,0-1-1,14 7 1,-13-9-2,1 0-1,-1 0 1,0-1 0,1 0-1,-1-1 1,1 0-1,-1 0 1,0-1 0,1 0-1,-1-1 1,0 0-1,1 0 1,-1-1 0,0 0-1,13-8 1,-2 2 10,-1-2 1,0-1-1,-1 0 1,0-1-1,25-25 1,115-127 305,-155 162-307,-1 1 0,0 0 0,1 0 0,0-1-1,-1 2 1,1-1 0,0 0 0,0 0 0,0 1 0,0 0-1,0 0 1,1 0 0,-1 0 0,0 0 0,0 0 0,1 1 0,-1 0-1,1-1 1,-1 1 0,0 1 0,1-1 0,-1 0 0,0 1-1,1 0 1,4 1 0,0 2-2,-3-2 0,0 0 0,0 1 0,0-1 0,-1 1 0,0 0 0,1 0 0,-1 1 0,5 4 0,-9-8 1,0 1-1,-1-1 0,1 0 1,0 1-1,0-1 1,0 0-1,0 1 0,0-1 1,0 0-1,-1 0 1,1 1-1,0-1 0,0 0 1,0 0-1,-1 1 1,1-1-1,0 0 0,0 0 1,-1 0-1,1 1 1,0-1-1,-1 0 0,1 0 1,0 0-1,0 0 1,-1 0-1,1 1 0,0-1 1,-1 0-1,1 0 1,0 0-1,-1 0 0,1 0 1,0 0-1,-1 0 1,1 0-1,0 0 0,-1 0 1,1-1-1,0 1 1,-1 0-1,0 0 0,-16 0 34,-1-2 1,-1 2-1,0 0 1,0 1 0,0 1 0,0 1 0,0 1-1,1 0 1,0 1 0,-26 11 0,38-13-37,0 0 0,0 0 0,0 0 0,0 0-1,1 1 1,0 0 0,-1 0 0,1 1 0,1-1 0,-1 1 0,1 0 0,0 1 0,0-1 0,-6 11 0,8-12-4,1 1 1,-1-1-1,1 0 1,0 1 0,0 0-1,0-1 1,0 1-1,1-1 1,0 1-1,0 0 1,0 0 0,0-1-1,1 1 1,0-1-1,0 1 1,0-1-1,1 1 1,-1-1-1,1 1 1,0-1 0,5 8-1,-2-3-3,1-1 1,0 1-1,1-1 0,-1 0 0,1 0 0,1-1 1,0 0-1,0-1 0,0 1 0,1-2 0,0 1 1,0-1-1,0 0 0,1-1 0,-1 0 0,1-1 1,0 0-1,0 0 0,14 1 0,-3-2 6,1 0 0,-1-2 0,1-1 0,0 0 0,-1-2 0,0 0 0,1-2 0,-1 0 0,-1-1 0,1-1 0,-1-1 0,0-1-1,-1-1 1,26-17 0,-15 6 36,-2-1 0,0-1 0,-2-1-1,0-1 1,-2-2 0,-1 0-1,38-60 1,-24 31 142,-44 70-168,0 1 0,1 1 0,1-1 0,-6 33 0,7-25-38,0 0 0,2 0 1,0 38-1,3-57 25,-1 6-4,1 0 1,0 0 0,1 0 0,3 11 0,-4-19 6,0 0 1,-1 0-1,1 0 0,0 0 1,0 0-1,0 0 0,0-1 1,0 1-1,0 0 0,1-1 1,-1 1-1,1-1 0,-1 1 1,1-1-1,-1 0 0,1 0 1,0 0-1,-1 0 0,1 0 1,0 0-1,0 0 0,0 0 1,0-1-1,0 1 0,0-1 1,0 1-1,2-1 0,3 0 1,-1-1 0,1 0 0,-1 0 1,1 0-1,-1-1 0,1 0 0,-1 0 0,0-1 0,0 1 0,0-1 0,-1-1 0,1 1 0,0-1 1,5-5-1,10-9 25,-2-1 1,19-22 0,-32 35-19,94-124 183,-41 49-19,-59 81-168,0 0-1,0 0 0,0 0 0,0 0 0,0 0 0,0 0 1,1 1-1,-1-1 0,0 0 0,0 0 0,0 0 0,0 0 1,0 0-1,0 0 0,0 0 0,0 0 0,0 0 0,0 0 1,0 0-1,0 0 0,0 0 0,0 0 0,1 0 0,-1 0 1,0 0-1,0 0 0,0 0 0,0 0 0,0 0 0,0 0 0,0 0 1,0 0-1,0 0 0,0 0 0,1 0 0,-1 0 0,0 0 1,0 0-1,0 0 0,0 0 0,0 0 0,0 0 0,0 0 1,0 0-1,0 0 0,0 0 0,0 0 0,0 0 0,0 0 1,1 0-1,-1 0 0,0-1 0,0 1 0,0 0 0,0 0 1,0 0-1,0 0 0,0 0 0,0 0 0,0 0 0,0 0 1,0 0-1,0 0 0,0 0 0,0-1 0,0 1 0,0 0 0,-1 12 14,-8 27 12,4-15-18,1-2-20,1-1 0,1 1 0,1-1 0,2 26 0,0-37 7,0 0-1,1 1 1,0-1-1,0 0 0,1 0 1,1-1-1,0 1 1,0-1-1,1 1 0,10 14 1,-13-21 6,0-1 0,0 1 0,0-1 0,0 0 0,1 0 0,-1 0 0,1 0 0,0 0 0,-1 0 0,1-1 0,0 1 1,0-1-1,0 0 0,0 0 0,0 0 0,4 1 0,-2-2 6,0 1 1,0-1-1,0-1 1,-1 1-1,1-1 0,0 1 1,-1-1-1,1-1 1,9-2-1,0-3 26,-1 0-1,1-1 1,-1 0 0,0-1-1,19-18 1,-10 5 88,0-1 0,-2 0 1,0-2-1,-2 0 0,-1-2 1,20-39-1,-35 62-94,0-1 0,-1 1 0,1-1 0,-1 1 0,0-1 0,0 1 1,-1-1-1,1 0 0,-1-6 0,0 11-26,0 0 1,0 0-1,-1 0 1,1 0-1,0 0 1,0 0-1,0-1 1,0 1-1,0 0 1,0 0-1,0 0 1,0 0-1,0 0 1,0 0-1,0 0 1,0 0-1,-1-1 0,1 1 1,0 0-1,0 0 1,0 0-1,0 0 1,0 0-1,0 0 1,-1 0-1,1 0 1,0 0-1,0 0 1,0 0-1,0 0 1,0 0-1,0 0 1,-1 0-1,1 0 1,0 0-1,0 0 1,0 0-1,0 0 1,0 0-1,0 0 1,-1 0-1,1 0 1,0 0-1,0 0 1,0 0-1,0 0 1,0 1-1,0-1 1,0 0-1,-1 0 1,1 0-1,0 0 1,0 0-1,0 0 0,0 0 1,0 0-1,0 1 1,0-1-1,0 0 1,0 0-1,0 0 1,0 0-1,-7 7 19,-4 22-2,4-14-16,1 0 0,1 0 1,1 1-1,0 0 0,1 0 0,0 0 1,0 16-1,3-17-19,-1-5 3,1 1 0,1-1 0,-1 0-1,2 0 1,3 17 0,-4-25 14,0 0-1,-1 0 1,1 0 0,0 0-1,0 0 1,0-1 0,1 1-1,-1 0 1,0-1 0,1 1-1,-1-1 1,1 0 0,-1 1 0,1-1-1,-1 0 1,1 0 0,0 0-1,0 0 1,0 0 0,-1 0-1,1-1 1,0 1 0,0-1-1,0 1 1,0-1 0,0 0-1,0 1 1,0-1 0,0 0-1,1 0 1,-1-1 0,0 1-1,0 0 1,3-2 0,5 0 8,-1-1-1,0 0 1,0-1 0,0 0 0,-1 0 0,1-1-1,-1 0 1,0 0 0,8-8 0,10-9 13,28-32 1,-40 39-9,-2 1 13,-1 0 0,-1-1-1,15-27 1,-20 35 10,0 0-1,0 0 0,1 1 1,8-8-1,-13 12-11,-4 39 14,1-16-52,0-1 0,1 1 0,3 20 0,-1-30 2,0 0 1,1 0-1,0-1 0,1 1 0,0 0 0,1-1 0,8 16 0,-10-23 14,0 0 1,0 0-1,0 1 0,1-1 0,-1 0 1,1-1-1,0 1 0,0 0 0,0-1 1,0 0-1,0 0 0,1 0 0,-1 0 1,0 0-1,1-1 0,0 1 0,-1-1 0,1 0 1,0 0-1,0 0 0,0-1 0,0 1 1,-1-1-1,1 0 0,0 0 0,0 0 1,0-1-1,5-1 0,0 0 12,-1 0-1,1-1 0,-1 0 1,0 0-1,0-1 0,-1 0 1,1 0-1,-1-1 0,0 0 1,0 0-1,11-11 0,85-100 258,-93 103-216,1 1 0,17-16 1,-25 26-51,0-1 1,0 1 0,0-1 0,0 1-1,0 0 1,1 0 0,-1 1 0,0-1-1,1 1 1,0-1 0,-1 1-1,1 0 1,0 0 0,0 1 0,7-1-1,-9 2-10,0-1-1,0 1 0,0 0 0,0 0 1,0 0-1,-1 1 0,1-1 0,0 0 1,0 1-1,-1-1 0,1 1 0,-1-1 1,0 1-1,1 0 0,-1-1 0,0 1 1,0 0-1,0 0 0,1 4 0,15 39-56,-13-24 57,-1 0-1,0 1 1,-1 38 0,-2-60 7,-1 1 0,1-1-1,0 0 1,0 1 0,0-1 0,0 0 0,0 1 0,0-1 0,0 0 0,1 1 0,-1-1 0,0 0 0,0 1 0,0-1-1,0 0 1,0 1 0,0-1 0,1 0 0,-1 1 0,0-1 0,0 0 0,0 0 0,1 1 0,-1-1 0,0 0-1,1 0 1,-1 1 0,0-1 0,0 0 0,1 0 0,-1 0 0,1 1 0,12-6 58,17-19 24,-24 19-75,42-37 59,38-29-4,-72 61-57,-9 6-11,0 0 0,0 1 1,0-1-1,0 1 0,0 0 1,1 1-1,11-5 0,-16 7 3,-1 0-1,1 0 1,0 0-1,0 0 1,0 0-1,-1 0 1,1 0-1,0 0 1,0 0-1,-1 0 1,1 0 0,0 0-1,0 1 1,-1-1-1,1 0 1,0 1-1,0-1 1,-1 0-1,1 1 1,0-1-1,-1 1 1,1-1 0,-1 1-1,1-1 1,0 2-1,0-1 1,0 1 0,0-1 0,0 1 0,-1 0 0,1 0 0,0-1 0,-1 1 0,1 0 0,-1 0 0,0 2 0,1 5 8,-1 0 0,0 0 0,-2 11 0,1-19-5,-5 29 18,-2 10 84,8-39-102,0-1-1,0 0 0,0 0 0,0 1 0,0-1 1,0 0-1,1 1 0,-1-1 0,0 0 0,0 0 1,0 1-1,0-1 0,1 0 0,-1 0 0,0 1 1,0-1-1,0 0 0,1 0 0,-1 0 1,0 0-1,0 1 0,1-1 0,-1 0 0,0 0 1,1 0-1,-1 0 0,0 0 0,0 0 0,1 0 1,-1 0-1,0 0 0,1 0 0,-1 0 0,0 0 1,1 0-1,-1 0 0,1 0 0,12-3 23,0-4 11,-1-1 1,0 0-1,-1-1 1,21-19 0,2-2 30,88-58 36,-119 86-99,0 0 0,1 1 0,-1-1 0,1 1 0,-1 0 0,1 0 0,-1 0-1,1 0 1,0 0 0,-1 1 0,1 0 0,0 0 0,-1 0 0,1 0 0,0 1 0,-1-1-1,1 1 1,0 0 0,-1 0 0,1 0 0,-1 0 0,1 1 0,-1 0 0,0-1-1,0 1 1,0 0 0,4 4 0,7 5 13,-1 1 1,0 1-1,-1 0 0,14 19 1,-23-28-10,6 8 38,1-1 1,0 0-1,1-1 0,0 0 1,21 14-1,-27-20-29,1-1-1,-1 0 0,1 0 1,0-1-1,0 0 0,0 0 1,0 0-1,0-1 0,0 0 1,0 0-1,1 0 0,-1-1 1,0 0-1,1 0 0,-1 0 1,6-2-1,4-2 79,0 0 1,20-8-1,-32 11-449,-1 0 0,1-1 0,-1 0 0,1 1 0,-1-1 0,0-1 0,0 1 0,0 0 0,0-1 0,-1 1 0,1-1 0,-1 0 0,1 0 0,-1 0 0,4-7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9744,'0'0'6093,"13"11"-6017,-1 0-55,-1-1 1,1 0 0,-2 1-1,1 1 1,-2-1 0,13 19 0,-21-27-17,202 346 429,-175-292-375,124 237 481,-133-268-373,-14-20-61,-1 0 0,0 0 0,0 0 0,6 13-1,-10-19-75,0 1-1,0 0 1,0-1-1,1 1 0,-1 0 1,0-1-1,0 1 1,1-1-1,-1 1 0,1 0 1,-1-1-1,0 1 0,1-1 1,-1 1-1,1-1 1,-1 1-1,1-1 0,0 0 1,-1 1-1,2 0 1,-2-1-7,0-1 1,1 1 0,-1 0-1,0 0 1,1 0 0,-1 0 0,1-1-1,-1 1 1,0 0 0,1 0-1,-1-1 1,0 1 0,1 0 0,-1-1-1,0 1 1,0 0 0,1-1-1,-1 1 1,0 0 0,0-1 0,0 1-1,0 0 1,1-2 0,8-30 365,-7 21-343,45-237 628,-39 217-591,2 0-1,1 1 0,1 0 0,30-50 1,80-104 266,-5 8 10,-70 99-15,-47 76-341,0 1 0,0 0-1,0 0 1,0-1 0,0 1-1,0 0 1,0 0-1,0-1 1,0 1 0,0 0-1,0 0 1,0-1 0,0 1-1,0 0 1,0 0 0,0-1-1,0 1 1,-1 0 0,1 0-1,0 0 1,0-1-1,0 1 1,0 0 0,0 0-1,-1 0 1,1-1 0,0 1-1,0 0 1,0 0 0,-1 0-1,1 0 1,0 0 0,0-1-1,0 1 1,-1 0-1,1 0 1,0 0 0,0 0-1,-1 0 1,1 0 0,0 0-1,0 0 1,-1 0 0,1 0-1,0 0 1,0 0 0,-1 0-1,1 0 1,-1 0-1,-15-1 58,-167-13 88,130 8-110,-171-29 86,4 0 13,161 32-85,53 3-42,1 0-1,0 0 1,-1 1-1,1 0 1,0 0-1,0 1 0,-1 0 1,-8 4-1,3 0 16,5-4-20,0 1-1,1 0 0,-1 1 1,1-1-1,0 1 1,0 0-1,0 0 1,1 0-1,-1 1 1,1 0-1,0 0 1,-5 9-1,-1 2-724,9-13-1403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46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12456,'0'0'194,"17"12"-270,37 24 629,-3 4-1,81 77 1,-84-64 100,-2 2 1,-3 2-1,-3 2 1,42 79-1,-64-101-240,-2 0 1,-2 1-1,16 60 1,-24-69-121,-2 0 0,0 0 1,-2 0-1,-1 0 0,-4 47 1,-2-43-17,-1 0 1,-2-1-1,-1 0 1,-1 0-1,-2-1 1,-1-1-1,-1 0 1,-2-1 0,-1 0-1,-1-1 1,-39 46-1,31-46-306,-1-1 0,-1 0 0,-1-3 0,-1 0 0,-1-2 0,-1-1 0,-1-2 0,-1-1 0,-65 25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11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349 281 7328,'0'0'4889,"-7"-11"-4277,-7-10-189,-23-25 1,30 38-289,0 0-1,-1 1 1,0 0 0,0 0 0,-1 1 0,1 0-1,-14-6 1,18 11-96,0 0 0,1 0 0,-1 1 0,0-1 0,0 1 0,0 0 0,1 0 0,-1 1 0,0-1 0,0 1 0,1 0 0,-1 0 0,0 0 0,1 0 1,-1 1-1,1-1 0,0 1 0,-1 0 0,1 0 0,0 0 0,0 0 0,-3 4 0,-5 3 75,0 0 1,1 1 0,0 1-1,-13 18 1,15-16-20,-1 0 0,2 1 1,0 0-1,1 1 0,0 0 0,1 0 1,-5 26-1,8-32-44,1 0 0,0 0 0,0 1 0,1-1 1,0 0-1,0 0 0,1 1 0,1-1 0,-1 0 0,2 0 1,-1 0-1,1 0 0,0-1 0,7 14 0,-6-17-11,1 1 0,-1-1 1,1 1-1,1-1 0,-1-1 0,0 1 0,1-1 0,0 0 1,0 0-1,0 0 0,1-1 0,-1 0 0,1-1 0,0 1 1,0-1-1,0 0 0,0-1 0,0 0 0,12 1 0,-9-2 14,-1 1-1,1-2 0,-1 1 1,1-1-1,-1-1 0,1 0 0,-1 0 1,0-1-1,0 0 0,0 0 1,-1-1-1,1 0 0,-1-1 0,12-8 1,-14 7-18,0 0 1,-1 0-1,0 0 0,0-1 1,0 0-1,-1 0 1,0-1-1,0 1 0,-1-1 1,0 1-1,0-1 1,-1 0-1,0 0 1,-1 0-1,1-1 0,-2 1 1,1-12-1,-1-7 117,-1 0-1,-1 1 1,-2 0 0,-7-31-1,-2 9 161,11 44-262,1 0-1,-1 0 1,0 0 0,0 0-1,0 1 1,0-1-1,-1 1 1,1 0-1,-5-5 1,7 8-36,-1 0-1,1-1 1,-1 1-1,1 0 1,-1 0-1,0-1 1,1 1-1,-1 0 1,1 0-1,-1 0 0,1-1 1,-1 1-1,0 0 1,1 0-1,-1 0 1,1 0-1,-1 0 1,1 0-1,-1 0 1,0 1-1,1-1 1,-1 0-1,1 0 1,-1 0-1,1 1 1,-1-1-1,1 0 1,-1 0-1,1 1 1,-1-1-1,1 0 1,-1 1-1,1-1 1,-1 1-1,1-1 1,0 1-1,-1-1 1,1 0-1,0 1 1,-1 0-1,1-1 1,0 1-1,0-1 1,-1 1-1,1 0 1,-11 29 265,6-1-182,2 1 0,0-1 1,2 1-1,1 0 0,2 0 1,6 35-1,45 177 251,-28-152-212,43 190 219,-54-208-256,-7-48-21,-2 0 0,-1 1 1,-1 0-1,-1-1 1,-2 28-1,0-51-70,0 0 0,0 0-1,0-1 1,-1 1 0,1 0-1,-1 0 1,1-1 0,0 1 0,-1 0-1,1-1 1,-1 1 0,1-1-1,-1 1 1,0-1 0,1 1 0,-1-1-1,1 1 1,-1-1 0,0 1-1,0-1 1,1 0 0,-1 1-1,0-1 1,1 0 0,-1 0 0,0 1-1,0-1 1,0 0 0,1 0-1,-1 0 1,0 0 0,0 0 0,0 0-1,1 0 1,-1-1 0,0 1-1,0 0 1,1 0 0,-2-1-1,-3 0 37,0 0 0,0-1-1,0 0 1,0 0 0,-6-3-1,-12-11 116,1 0 0,0-2 0,2 0 0,0-2 0,1 0 0,1-1 0,1 0 0,0-2 0,-24-47 0,37 65-132,1-1 0,0 0 0,1 0 0,-1-1 0,1 1-1,0 0 1,1-1 0,-1 1 0,2-1 0,-1 0 0,0 1 0,1-1 0,1 0-1,-1 1 1,1-1 0,0 1 0,0-1 0,1 1 0,0-1 0,0 1 0,0 0-1,1 0 1,0 0 0,0 0 0,6-7 0,1 0-7,1 1 0,1 0-1,0 0 1,0 1 0,1 1 0,1 0 0,-1 1-1,31-15 1,212-92-52,-141 68-79,131-78 0,-234 119 95,0 0-1,-1 0 0,0-1 1,-1-1-1,0 0 0,0 0 1,-1-1-1,0 0 0,0 0 1,-2-1-1,1 0 0,9-20 0,-17 30 16,1 1-1,-1-1 0,0 0 0,1 1 0,-1-1 1,0 0-1,0 0 0,0 0 0,0 1 0,0-1 1,1 0-1,-1 0 0,-1 0 0,1 1 0,0-1 1,0 0-1,0 0 0,0 0 0,-1 0 0,1 0 1,-1 1 0,1 0-1,0-1 1,-1 1 0,1 0-1,-1-1 1,1 1 0,0 0 0,-1 0-1,1 0 1,-1-1 0,1 1-1,-1 0 1,1 0 0,-1 0-1,1 0 1,-1 0 0,1 0-1,-1 0 1,1 0 0,-1 0-1,0 0 1,-3 1-1,1 0 0,-1 0 0,1 0 1,-1 1-1,1-1 0,-6 4 0,0 2-12,0 0 0,1 1 1,0 0-1,0 1 0,1-1 0,0 1 0,0 1 0,1-1 1,0 1-1,1 0 0,0 1 0,1-1 0,0 1 0,1 0 1,-3 12-1,5-19 5,1 1 0,0 0 0,0-1 1,0 1-1,0 0 0,1-1 0,0 1 0,0-1 1,0 1-1,0-1 0,1 1 0,0-1 1,0 0-1,0 1 0,0-1 0,1 0 0,2 3 1,0-1-3,0-1 1,0 0 0,1 0 0,-1 0 0,1 0 0,0-1 0,1 0 0,-1 0-1,1-1 1,9 4 0,-8-4 1,1 0 1,-1-1-1,1 0 0,0-1 1,0 1-1,0-2 0,0 1 1,14-2-1,-17 0 5,0 1-1,-1-2 1,1 1 0,-1 0 0,1-1-1,-1 0 1,0 0 0,0-1-1,0 1 1,0-1 0,0 0-1,0-1 1,6-5 0,-5 2 13,-1 1 0,0-1 0,0 0 0,-1 0 0,0 0 0,0 0 0,0-1 0,-1 0 0,0 1 0,-1-1 0,0 0 0,0-1 0,-1 1 0,0 0 0,0 0 0,-1-1 0,0 1 0,0 0 0,-1-1 0,-3-15 0,2 15 11,-1-1 0,0 1-1,0 0 1,0 1 0,-1-1 0,-1 1 0,0-1-1,0 1 1,0 1 0,-1-1 0,0 1 0,0 0-1,-1 0 1,0 1 0,0 0 0,-1 0 0,1 0-1,-11-5 1,15 10-27,-1 0 0,1-1 0,0 1-1,0 0 1,-1 0 0,1 1 0,0-1 0,-1 1-1,1 0 1,-1 0 0,-4 0 0,7 0 0,0 0-1,0 1 1,0-1 0,-1 0 0,1 1 0,0-1 0,0 1 0,0-1 0,0 1 0,0-1 0,0 1-1,0 0 1,0 0 0,0-1 0,0 1 0,0 0 0,1 0 0,-1 0 0,0 0 0,1 0 0,-1 0-1,0 0 1,1 0 0,-1 0 0,1 0 0,0 1 0,-1-1 0,1 0 0,0 0 0,0 0 0,-1 1 0,1-1-1,0 0 1,0 2 0,1 0-6,-1 1 0,1-1 0,0 1 0,0-1 0,0 1 0,0-1 0,1 0 0,-1 1 0,1-1 0,0 0 0,0 0 0,0 0 0,0 0 0,0 0 0,1-1 0,-1 1 0,1-1 0,0 0 0,0 1 0,3 1 0,0 0 2,0-1-1,0 1 0,0-1 0,1 0 0,-1-1 0,1 0 1,0 0-1,0 0 0,10 1 0,8-2-5,0-1 0,0-1 0,0-1 0,42-10 0,-17 0 4,61-24-1,-72 21 22,0-2 0,41-25 1,-59 30 3,-1-2 0,-1 0 0,0-1 0,0-1 0,18-22 1,-30 30 3,-1 0 1,0 0 0,0 0 0,-1-1 0,6-12 0,-10 18-8,0 0-1,0 0 1,0 0-1,0 0 0,0 0 1,-1 0-1,1 0 1,-1 0-1,0 0 0,0-1 1,0 1-1,0 0 1,0 0-1,-1 0 0,0 0 1,1 0-1,-1 0 1,0 0-1,0 0 0,-3-5 1,3 7-6,-1 0-1,1-1 1,-1 1 0,1 0-1,-1 0 1,0 0 0,1 0-1,-1 0 1,0 0 0,0 0-1,0 1 1,1-1 0,-1 1-1,0-1 1,0 1 0,0 0 0,0 0-1,0-1 1,0 1 0,0 1-1,0-1 1,0 0 0,-2 1-1,-4 0-3,0 1 0,0 0-1,1 0 1,-12 5 0,13-4-4,0 0 1,0 0-1,1 1 1,-1 0 0,1 0-1,0 0 1,0 1 0,0 0-1,0 0 1,1 0 0,0 0-1,-5 10 1,4-6-6,0 1 0,1-1 0,1 1 0,-1 0 0,2 0 0,-1 0 0,-1 18 0,3-12-4,1 1 0,0-1 0,1 0 0,1 1 0,0-1 0,1 0 0,1 0 0,0 0 0,1-1 0,11 22 0,-7-21 2,0-1-1,0 0 1,2 0 0,13 15-1,-17-23 12,0 0-1,0-1 0,1 0 1,-1 0-1,1 0 1,0-1-1,1 0 0,0 0 1,11 4-1,-15-8 6,0 0-1,-1-1 1,1 1-1,0-1 1,0 0 0,-1 0-1,1-1 1,0 1-1,-1-1 1,1 0-1,0 0 1,-1-1-1,1 1 1,-1-1 0,0 0-1,1 0 1,-1-1-1,5-3 1,3-2 8,0-1 1,0-1-1,-1 0 0,15-17 1,2-10 28,-2-1 0,-1-1 0,26-59 1,-36 70-15,20-51 63,-24 52 50,0 1 0,23-37 0,-34 63-139,0 0-1,0-1 1,0 1-1,0 0 1,0 0-1,0-1 0,1 1 1,-1 0-1,0 0 1,0 0-1,0-1 0,0 1 1,0 0-1,0 0 1,0-1-1,1 1 0,-1 0 1,0 0-1,0 0 1,0 0-1,0-1 0,1 1 1,-1 0-1,0 0 1,0 0-1,0 0 0,1 0 1,-1 0-1,0 0 1,0 0-1,0-1 0,1 1 1,-1 0-1,0 0 1,0 0-1,1 0 1,-1 0-1,0 0 0,0 0 1,1 0-1,-1 0 1,0 0-1,0 1 0,1-1 1,-1 0-1,0 0 1,0 0-1,0 0 0,1 0 1,-1 0-1,0 0 1,0 1-1,0-1 0,1 0 1,-1 0-1,0 0 1,0 0-1,0 1 0,0-1 1,0 0-1,1 0 1,-1 0-1,0 1 0,0-1 1,0 0-1,0 1 1,4 17 32,-4-16-33,2 52 35,-1 1 1,-15 107-1,12-146-27,1-6-2,0 9 6,-1 0 0,-1 0 1,-1 0-1,-1 0 0,0 0 0,-13 27 0,18-45-10,0 0 1,-1 0-1,0 0 0,1 0 1,-1 0-1,1 0 0,-1 0 0,0 0 1,0 0-1,0 0 0,1 0 1,-1-1-1,0 1 0,0 0 0,0-1 1,0 1-1,0 0 0,-1-1 1,1 1-1,0-1 0,0 0 0,0 1 1,0-1-1,0 0 0,-1 0 1,1 0-1,0 0 0,0 0 1,0 0-1,-1 0 0,1 0 0,0 0 1,0 0-1,0-1 0,0 1 1,-1 0-1,1-1 0,0 1 0,0-1 1,0 1-1,0-1 0,-1-1 1,-5-3 26,0 0 0,1-1 0,-1 0 1,-9-13-1,7 9 17,8 9-41,-15-19 76,15 19-72,0 0 0,0 0-1,1 0 1,-1 0 0,1 0-1,-1 0 1,1 0 0,-1 0-1,1 0 1,0 0 0,-1 0-1,1 0 1,0 0 0,0 0-1,0-1 1,0 1 0,0 0-1,0-2 1,0 3-6,0 0 0,1-1 1,-1 1-1,1-1 0,-1 1 0,0 0 0,1-1 0,-1 1 0,1 0 0,-1 0 1,1-1-1,-1 1 0,1 0 0,-1 0 0,1 0 0,-1 0 0,1-1 0,-1 1 1,1 0-1,-1 0 0,1 0 0,0 0 0,-1 0 0,1 0 0,-1 0 0,1 1 1,19 3 26,-15-3-18,32 9 23,0 2 0,54 27 0,-50-21 12,65 21 0,-72-34 239,-33-5-528,1 0 0,0 0 0,-1 0 0,1 0 0,-1 0 0,1-1 0,-1 1 0,1-1 0,-1 1 0,1-1 0,-1 1 0,0-1 0,1 0 0,-1 0 0,0 0 0,3-1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12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1143 7632,'0'0'6550,"13"-13"-6123,37-41 110,45-63-1,-41 30-112,-3-3-1,48-119 1,-60 123-168,-8 17 87,27-89 0,-48 123-157,-1 0 0,-2 0 1,-2-1-1,2-60 0,-6 94-161,-1 0-1,0 1 1,0-1 0,0 1-1,0-1 1,-1 1 0,1-1-1,0 0 1,-1 1 0,1-1-1,-1 1 1,0-2 0,0 2-19,1 1 0,0 0 1,-1 0-1,1 0 0,0 0 1,0 0-1,-1 0 0,1 0 1,0 0-1,-1 0 0,1 0 1,0 0-1,-1 0 0,1 0 1,0 1-1,0-1 0,-1 0 1,1 0-1,0 0 0,0 0 1,-1 0-1,1 1 0,0-1 1,0 0-1,-1 0 0,1 0 1,0 1-1,0-1 1,0 0-1,-1 0 0,1 1 1,0-1-1,0 0 0,0 1 1,0-1-1,-22 42 198,19-36-200,-14 37 79,1 2 0,2 0 0,-9 50 0,-9 144 173,29-202-202,2 0-1,1-1 1,2 1-1,2-1 1,8 41-1,-8-61-17,1-1 1,0 0-1,1 0 0,1 0 0,0-1 0,10 14 0,-11-19-4,0-1 0,1 0 0,0 0 0,1 0 0,0-1 0,0 0 0,0-1 0,1 0 0,0 0 0,10 4 0,-13-7-1,1 0 1,0 0 0,0-1 0,0 0-1,0-1 1,0 1 0,0-1-1,0-1 1,0 0 0,1 0 0,-1 0-1,11-2 1,-7 0 29,-1-1-1,1 0 1,-1-1-1,0 0 1,0-1-1,0 0 1,15-10-1,-9 3 55,0-1-1,-1-1 1,0 0-1,-1-1 0,-1 0 1,0-1-1,-1-1 1,13-23-1,-13 15 163,10-26-1,-15 32-42,-6 19-207,-1-1 0,0 0 0,1 1 0,-1-1 0,1 0 0,-1 0 0,0 1 0,0-1 0,1 0 0,-1 0 0,0 0 0,0 1 0,0-1 0,0 0-1,0 0 1,0 0 0,0 1 0,0-1 0,-1 0 0,1-1 0,-1 2-10,1 0 0,-1 0 0,0 0 1,1 0-1,-1 0 0,1 0 0,-1 0 0,0 0 0,1 1 0,-1-1 0,1 0 0,-1 0 0,0 1 0,1-1 0,-1 0 0,1 1 0,-1-1 0,1 1 0,-1 0 1,-31 29 247,30-29-255,-16 19 92,1 0 1,-25 37 0,38-51-88,0 0 1,0 0 0,1 0 0,0 1-1,0-1 1,1 1 0,0 0 0,0-1-1,0 1 1,1 0 0,0 1 0,0-1-1,1 0 1,0 0 0,1 9 0,1-11-4,-1 0 1,1 0 0,0-1-1,1 1 1,-1 0 0,1-1-1,0 0 1,0 0 0,0 0 0,1 0-1,0 0 1,-1-1 0,1 1-1,0-1 1,1 0 0,-1 0 0,0-1-1,1 1 1,0-1 0,-1 0-1,1 0 1,8 1 0,-9-2-5,-1 0 0,1 0 0,-1 0 0,1-1-1,-1 1 1,1-1 0,-1 0 0,1-1 0,0 1 0,-1 0 0,1-1 0,-1 0 0,1 0 0,-1 0 0,0 0 0,1 0 0,-1-1 0,0 0 0,0 1 0,0-1 0,0 0 0,0-1 0,0 1 0,-1 0 0,1-1-1,-1 1 1,0-1 0,1 0 0,-1 0 0,0 0 0,-1 0 0,3-6 0,1-4 23,-1-1 1,0 1-1,-2-1 0,1 0 1,-2 0-1,0 0 0,0 0 0,-1 0 1,-1 0-1,-4-20 0,3 22 9,0 0-1,-1 1 1,-1-1 0,0 1-1,0 0 1,-1 0-1,-1 0 1,0 1 0,0-1-1,-1 1 1,0 1-1,-14-14 1,17 20-20,0 0 1,0 0 0,0 1-1,-1 0 1,1 0-1,-6-2 1,9 4-16,0-1-1,-1 1 1,1 0 0,0 0 0,0 0-1,0-1 1,0 1 0,-1 0-1,1 0 1,0 1 0,0-1 0,0 0-1,-3 1 1,4-1-3,-1 1 0,1-1 0,0 0-1,-1 1 1,1-1 0,-1 1 0,1-1 0,0 1 0,-1-1-1,1 1 1,0-1 0,-1 1 0,1-1 0,0 1 0,0 0-1,0-1 1,-1 1 0,1-1 0,0 1 0,0 0 0,0-1-1,0 1 1,0-1 0,0 1 0,0 0 0,0-1 0,1 1-1,-1-1 1,0 2 0,1 1 1,0 0-1,0 0 0,1 0 1,-1 0-1,0 0 1,1 0-1,0 0 1,0 0-1,0 0 0,0-1 1,0 1-1,1-1 1,-1 0-1,6 4 1,4 3-2,0-1 1,15 6-1,-25-13-1,31 16 20,2-2-1,0-1 0,0-2 0,1-2 1,1-1-1,68 8 0,-96-16-5,0 0 1,1-1-1,-1 0 0,19-4 1,-26 4-18,1-1-1,-1 0 1,1 1 0,-1-1 0,0 0 0,1-1-1,-1 1 1,0 0 0,0-1 0,0 1 0,0-1-1,0 0 1,0 0 0,0 1 0,-1-1-1,1 0 1,-1-1 0,1 1 0,-1 0 0,0 0-1,0-1 1,0 1 0,1-3 0,0-2-35,-1 1 0,0-1 0,0 0 0,-1 1 0,1-1 0,-1 0 0,-1 1 0,1-1 0,-1 0 0,-1 1 0,1-1 0,-1 1 0,0-1 0,0 1 0,-6-10 0,-16-21-3535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4:1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1 232 13264,'0'0'1000,"84"-30"-728,19-5 240,28 3 0,14 4-96,-4 6 8,-4-3-65,-4 3 1,-14 14-40,-12-2 0,-10-2-120,-51 4 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5:17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41 694 10768,'0'0'9814,"-4"16"-9615,-1 4-157,-4 14 163,1 0-1,3 0 0,-4 64 1,9-90-174,9 95 422,-7-91-363,1 0 1,0-1-1,0 1 1,1-1-1,0 1 1,10 15-1,-14-25-72,0-1 0,1 0-1,0 0 1,-1 0 0,1 0 0,0 0 0,-1 0-1,1 0 1,0 0 0,0 0 0,0 0 0,0 0-1,0 0 1,0 0 0,0-1 0,0 1 0,1-1 0,-1 1-1,0 0 1,0-1 0,0 0 0,1 1 0,-1-1-1,0 0 1,0 0 0,1 0 0,-1 1 0,0-1-1,1-1 1,-1 1 0,0 0 0,0 0 0,1 0-1,-1-1 1,0 1 0,2-1 0,2-2 20,-1 0 0,0 0 0,0 0 0,0-1 0,-1 1 0,1-1 0,-1 0 0,4-5 0,16-26 120,-2-1-1,-2-1 0,-1 0 1,22-67-1,-31 79-85,10-22 54,-10 27-49,-1 1 1,-1-1-1,4-21 1,-6 19 74,2-19 405,-7 40-503,-2 4-36,1 0 0,0-1 0,0 1 0,0 0 0,0 0 1,0 0-1,0 4 0,1-7-14,-4 28-1,0 0 0,2-1 0,1 1 1,1 0-1,2 0 0,0 0 0,8 29 0,-7-44 17,1 1 1,1-1-1,0 0 0,1-1 0,1 0 0,14 22 1,-17-28-11,1 0 1,-1-1-1,1 0 0,0 0 1,1 0-1,-1 0 1,1-1-1,0 0 1,0 0-1,0-1 1,1 0-1,-1 0 1,1 0-1,12 3 1,-15-5 5,1-1 0,-1 0 0,1 0 0,-1 0 0,1 0 0,-1-1-1,1 1 1,-1-1 0,0 0 0,1-1 0,-1 1 0,0-1 0,0 0 0,0 0 0,0 0 0,0 0 0,-1-1 0,1 0 0,-1 1 0,1-1 0,-1-1 0,3-3 0,7-8 23,-1-1 1,-1 0 0,16-29 0,-18 28 1,14-24 17,-15 25-14,0 0 0,2 1-1,-1 0 1,2 0 0,23-24 0,-28 33-26,-2 3 1,-1-1-1,1 0 0,0 1 1,1 0-1,-1 0 0,9-4 0,-12 7-15,0-1 0,1 1 0,-1 0 0,1-1-1,-1 1 1,0 0 0,1 0 0,-1 0 0,1 0-1,-1 1 1,0-1 0,1 0 0,-1 0 0,0 1-1,1-1 1,-1 1 0,0-1 0,1 1 0,-1 0-1,0 0 1,0-1 0,0 1 0,0 0 0,1 0-1,-1 0 1,-1 0 0,1 0 0,0 0 0,0 0-1,1 3 1,1 1-1,1 0-1,-2 1 0,1 0 1,-1-1-1,1 1 1,-1 0-1,-1 0 0,0 0 1,2 10-1,0 57 4,-3-60-4,-6 136 207,6-149-205,0 0-1,0 0 1,0-1-1,0 1 1,0 0-1,0 0 0,0 0 1,1 0-1,-1 0 1,0 0-1,0 0 1,0 0-1,0 0 1,1 0-1,-1 0 1,0 0-1,0 0 1,0-1-1,0 1 1,1 0-1,-1 0 1,0 1-1,0-1 1,0 0-1,0 0 1,1 0-1,-1 0 0,0 0 1,0 0-1,0 0 1,0 0-1,0 0 1,1 0-1,-1 0 1,0 0-1,0 0 1,0 1-1,0-1 1,0 0-1,0 0 1,1 0-1,-1 0 1,0 0-1,0 0 1,0 1-1,0-1 1,0 0-1,0 0 1,0 0-1,0 0 0,0 0 1,0 1-1,0-1 1,0 0-1,0 0 1,0 0-1,0 0 1,0 1-1,0-1 1,0 0-1,0 0 1,0 1-1,11-16 54,-7 10-35,52-71 166,-38 47-97,2 2 0,1 1 1,1 0-1,45-39 0,-65 64-81,0-1 1,0 0 0,1 1-1,-1-1 1,0 1 0,1 0-1,-1 0 1,1 0 0,-1 0-1,1 0 1,-1 1 0,1-1-1,0 1 1,3 0 0,-4 0-9,-1 0 1,0 1 0,1-1-1,-1 0 1,0 1 0,0 0-1,1-1 1,-1 1-1,0 0 1,0 0 0,0-1-1,0 1 1,0 0 0,0 0-1,0 0 1,0 0 0,-1 0-1,1 0 1,0 1 0,0-1-1,-1 0 1,1 0 0,-1 1-1,1-1 1,-1 0 0,0 0-1,1 1 1,-1-1 0,0 3-1,10 75 23,4 20-33,-12-88 29,1 0-1,1-1 1,-1 0 0,1 0 0,1 0 0,12 19 0,-16-28-11,0 1 0,0-1 1,1 1-1,-1-1 0,0 0 1,1 1-1,0-1 0,-1 0 0,1 0 1,0 0-1,-1 0 0,1 0 1,0-1-1,0 1 0,0 0 1,0-1-1,0 0 0,0 1 0,0-1 1,-1 0-1,1 0 0,0 0 1,0 0-1,0 0 0,0-1 0,0 1 1,0 0-1,0-1 0,0 0 1,0 1-1,0-1 0,-1 0 1,3-1-1,6-4 30,-1 1-1,0-1 1,0-1-1,13-12 1,-9 6 4,0-1 1,-2 0-1,1 0 0,9-19 0,35-67 210,-41 71-150,15-24 90,-32 58-189,0-1 0,0 1 0,1 0 0,0 0 0,0 0 0,0 9 1,-3 42-19,3-38 1,0 3-1,1 0 0,0 0 1,2 0-1,1 0 0,0-1 1,1 1-1,15 38 0,-19-57 15,1-1-1,-1 1 0,1-1 0,0 1 0,0-1 0,0 1 1,-1-1-1,2 0 0,-1 1 0,0-1 0,0 0 1,0 0-1,0 0 0,1 0 0,-1 0 0,1 0 0,-1 0 1,1 0-1,-1-1 0,1 1 0,-1 0 0,4 0 0,-3-1 5,1 0-1,0 0 0,-1-1 0,1 1 0,-1 0 1,1-1-1,-1 0 0,1 1 0,-1-1 0,1 0 0,-1-1 1,5-2-1,5-4 15,-1 0 0,0-1 0,-1-1 0,11-11 0,-21 21-19,36-44 61,-2-1 1,53-91-1,-47 69-15,23-44 48,-4-3 0,66-185 0,-110 252-46,15-79 1,-24 95-24,-5 28-21,-1 0-1,1-1 0,-1 1 0,1-1 0,-1 1 0,-1 0 1,1-1-1,0 1 0,-1-1 0,1 1 0,-3-7 0,3 10-2,-1 0-1,1-1 1,0 1-1,0-1 1,-1 1-1,1 0 1,0-1-1,0 1 0,-1 0 1,1-1-1,-1 1 1,1 0-1,0-1 1,-1 1-1,1 0 1,-1 0-1,1 0 0,0-1 1,-1 1-1,1 0 1,-1 0-1,1 0 1,-1 0-1,1 0 1,-1 0-1,1 0 0,-1 0 1,1 0-1,-1 0 1,0 0-1,0 1-2,-1 0 0,0 0 1,0-1-1,0 2 0,1-1 0,-1 0 0,1 0 0,-1 0 0,1 1 0,-1-1 1,-1 4-1,-10 11-17,1 0 1,1 1 0,1 1-1,-11 22 1,-25 80-120,28-58 32,-22 126 0,36-156 82,1 0 0,2 0 1,1 0-1,1 0 0,12 63 1,-7-68 40,2-1-1,1 1 1,1-2 0,18 35 0,-26-55 6,1 0 0,1 0 0,-1-1 0,1 1 0,0-1 1,0 1-1,0-1 0,1 0 0,-1-1 0,1 1 0,0-1 0,0 0 0,0 0 1,1-1-1,-1 1 0,0-1 0,1 0 0,0-1 0,-1 1 0,1-1 0,0 0 1,0-1-1,0 0 0,0 1 0,0-2 0,-1 1 0,1-1 0,10-2 0,-8 2 29,1-1-1,-1 0 0,1 0 0,-1-1 1,0 0-1,0 0 0,0-1 1,-1 0-1,1-1 0,11-9 0,4-7 143,31-36 1,-8 7 143,-41 46-304,11-10 138,-16 14-168,0-1 0,1 1 0,-1 0 0,0 0 0,1 0 0,-1 0 0,0 0 0,1 0 0,-1 0 0,1 0 0,-1 0 0,0 0 0,1 0 0,-1 0 0,0 0 0,1 0 0,-1 1 0,1-1 0,-1 0 0,0 0 0,1 0 0,-1 0 0,0 1 0,0-1 0,1 0 0,-1 0 0,0 1 0,1-1 0,-1 0 0,0 0 0,0 1 0,0-1 0,1 0 1,-1 1-1,0-1 0,0 0 0,0 1 0,0-1 0,0 1 0,1-1 0,-1 0 0,0 1 0,0-1 0,0 0 0,0 1 0,0 0 0,3 17 7,-1 0-1,0 0 1,-1 19 0,-1-16-5,2-1 0,4 28 0,-5-41-6,1 3 0,0 0 0,1-1 0,6 16 0,-8-24 0,-1 1 0,1-1 0,-1 1 0,1-1 0,0 0 0,0 0 0,-1 1 0,1-1 0,0 0 0,0 0 0,0 0 0,0 0 0,0 0 0,1 0 0,-1 0 0,0 0 0,0-1 0,0 1 0,1 0 0,-1-1 0,1 1 0,-1-1 0,0 1 0,1-1 0,-1 0 0,1 1 0,-1-1 0,1 0 0,-1 0 0,1 0 0,-1 0 0,1-1 0,1 1 0,5-3 0,-1-1 0,1 1 0,0-2 0,-1 1 0,0-1 0,0 0 0,0 0 0,-1-1 0,12-12 0,4-8 0,21-32 0,-37 51 0,24-43 0,-23 37 0,0 1 0,1-1 0,1 1 0,12-13 0,-15 20 0,-4 5 0,-4 7 0,-115 224 0,-20 17 0,128-234 0,0 3 0,-1 0 0,-1-1 0,-1 0 0,0-1 0,-1-1 0,-19 19 0,23-30 0,7-7 0,2 2 0,1 1 0,-1 0 0,1 0 0,-1-1 0,1 1 0,0 0 0,-1 0 0,1 0 0,0 0 0,0 0 0,0 0 0,0 0 0,1-1 0,10-7 0,1 1 0,1 1 0,-1 0 0,1 0 0,1 1 0,-1 1 0,1 1 0,0 0 0,16-2 0,3 2 0,1 1 0,-1 2 0,36 3 0,-9 7 0,-48-6 0,1-1 0,-1 0 0,1-1 0,25-1 0,-39 0 20,1 1 0,-1-1 0,0 0 0,1 0-1,-1 0 1,0 0 0,1 0 0,-1 0 0,0 0 0,1 0 0,-1-1 0,0 1 0,1 0-1,-1 0 1,0 0 0,0 0 0,1 0 0,-1 0 0,0-1 0,1 1 0,-1 0-1,0 0 1,0 0 0,1-1 0,-1 1 0,0 0 0,0 0 0,0-1 0,1 1 0,-1 0-1,0 0 1,0-1 0,0 1 0,0 0 0,0-1 0,0 1 0,1 0 0,-1-1 0,0 1-1,0 0 1,0-1 0,0 0 0,-5-7-4834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5:18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12664,'0'0'4310,"13"-3"-3547,258-46 1626,-227 44-2139,179-17 1020,-163 20-397,102 7-1,-116 3-134,10-1-2606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5:1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9240,'0'0'18730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43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1232 6424,'0'0'4240,"13"-15"-3758,127-180 1294,-71 72 224,79-201-1,-112 227-1072,-6-1 1,25-133-1,-50 202-478,-1 1 0,0-54 0,-6 73-168,-1 10 144,-5 18-152,-13 49-154,3 1 1,3 1-1,4 1 1,2 0-1,1 82 1,14-6 122,-3-121-176,1-1 0,1 0-1,15 43 1,-18-62-46,0-1 0,1 1 0,-1-1 0,1 0 0,1 1-1,-1-1 1,1-1 0,-1 1 0,2 0 0,-1-1 0,0 0-1,1 0 1,0 0 0,5 3 0,-7-6-4,1 1 0,0 0-1,-1-1 1,1 0 0,0 0 0,0 0 0,0 0-1,0-1 1,0 0 0,0 0 0,0 0 0,0 0 0,-1 0-1,1-1 1,0 1 0,0-1 0,0 0 0,0-1-1,0 1 1,-1-1 0,1 1 0,3-3 0,6-5 27,1 0 0,-2 0 1,1-1-1,-2-1 0,1 0 1,13-19-1,55-81 228,-1-41 277,-73 139-469,0-4 59,-6 16-128,1 0 0,-1 1 0,0-1 0,0 1 0,0-1 0,0 0 0,0 1 0,0-1 0,0 0 0,0 1 0,0-1 0,0 0 0,0 1 0,0-1 0,0 0 0,-1 1 0,1-1 0,0 1 0,0-1 0,-1 1 0,1-1 1,0 0-1,-1 1 0,1-1 0,-1 0 0,-1 2 5,1 0 1,0 0-1,-1-1 1,1 1-1,0 0 1,0 0-1,0 0 1,0 0-1,0 0 1,0 1-1,0-1 1,0 0-1,0 0 1,0 1-1,-1 1 1,0 2-3,-1 1 1,1-1-1,0 1 1,1-1-1,-1 1 1,1-1-1,0 1 1,1 0-1,-1 0 1,1-1-1,0 1 1,1 0 0,-1 0-1,1 0 1,0-1-1,3 9 1,-1-8-6,-1 1 0,1-1 0,1 0-1,-1 0 1,1 0 0,0-1 0,1 1 0,-1-1 0,1 0 0,0 0 0,0-1 0,1 1 0,9 5 0,-6-5 14,1 0 1,0-1 0,0-1-1,0 1 1,0-1-1,1-1 1,-1 0 0,1-1-1,-1 0 1,1 0-1,0-1 1,0 0 0,-1-1-1,1-1 1,-1 1-1,14-5 1,-15 4-2,0-1-1,1 0 1,-1-1-1,-1 1 1,1-2 0,0 1-1,-1-1 1,0-1 0,0 1-1,0-1 1,-1-1-1,0 0 1,0 1 0,-1-2-1,0 1 1,0-1 0,-1 0-1,5-10 1,-8 16-11,-1-1 0,0 0 0,0 1 0,0-1 0,0 0 0,0 0 0,-1 0 0,1 0 0,-1 0 0,0 0 0,0 0 0,0 0 0,0 0 0,0 0 0,-1 0 0,0 1 0,1-1 0,-1 0 0,0 0 0,0 0 0,0 1 0,-1-1 0,1 0 0,-1 1 1,0-1-1,1 1 0,-1 0 0,0 0 0,0-1 0,0 1 0,-1 0 0,1 1 0,0-1 0,-1 0 0,1 1 0,-1-1 0,0 1 0,1 0 0,-1 0 0,0 0 0,0 0 0,0 0 0,0 1 0,0 0 0,0-1 0,1 1 0,-1 0 0,0 0 0,-4 1 0,-2 1-1,1 0 0,-1 0 0,1 1 0,0 0 0,0 1-1,0-1 1,1 2 0,-1-1 0,1 1 0,0 0 0,0 1 0,1-1-1,0 1 1,0 1 0,0-1 0,1 1 0,-1 0 0,-6 13 0,5-8-7,1-1 1,1 1-1,0 1 1,0-1-1,1 1 1,1 0-1,0 0 1,1 0-1,0 0 1,1 0-1,0 21 1,2-24 5,0 0 0,1 0 0,0 0 0,0-1 0,1 1 0,1-1 0,-1 1 0,1-1 0,1 0 0,9 13 0,-11-17-1,0-1 1,1 0-1,-1 0 1,1 0 0,0-1-1,1 0 1,-1 1-1,0-1 1,1-1 0,0 1-1,0-1 1,-1 0-1,1 0 1,1 0-1,-1 0 1,0-1 0,0 0-1,1 0 1,-1-1-1,0 1 1,6-1-1,4-2 15,-1 1 1,0-2-1,0 0 0,1 0 0,-2-2 0,1 0 0,13-6 0,92-54 138,-82 43-106,86-54 113,-56 33 142,117-55-1,-167 91-262,0 0-1,0 2 1,1 0-1,0 1 1,0 0-1,26-1 1,-43 5-46,-1 0 0,0 0 1,0 0-1,0 0 0,0 0 1,0 0-1,0 0 0,1 0 1,-1 0-1,0 0 0,0 0 1,0 0-1,0 0 0,0 0 1,1 0-1,-1 0 0,0 0 1,0 0-1,0 0 0,0 0 1,0 0-1,1 0 0,-1 0 0,0 0 1,0 0-1,0 0 0,0 0 1,0 1-1,0-1 0,1 0 1,-1 0-1,0 0 0,0 0 1,0 0-1,0 0 0,0 0 1,0 1-1,0-1 0,0 0 1,0 0-1,0 0 0,1 0 1,-1 0-1,0 0 0,0 1 1,0-1-1,0 0 0,0 0 0,0 0 1,0 0-1,0 1 0,0-1 1,0 0-1,0 0 0,-1 0 1,-7 7 6,-13 0 14,-35 8 0,1-1 18,18-2-16,1 2 0,-49 25-1,71-32-17,1 0-1,1 1 0,0 1 0,0 0 1,1 0-1,0 1 0,0 1 1,1 0-1,-12 17 0,21-26-3,-1 0 0,1 1 0,0-1-1,0 0 1,0 0 0,0 0 0,1 1 0,-1-1-1,1 0 1,-1 1 0,1-1 0,0 1 0,0-1-1,0 0 1,0 1 0,0-1 0,1 1 0,0 2-1,0-2 2,0 1-1,1-1 1,0 0-1,0 1 0,0-1 1,0 0-1,0 0 0,0 0 1,1-1-1,4 5 0,1 0 12,-1-2-1,1 1 0,1-1 0,-1-1 0,1 1 0,-1-1 1,1-1-1,13 4 0,-8-4 3,0-1-1,-1-1 1,1 0-1,0-1 1,0 0-1,0-1 1,-1-1-1,1 0 1,-1-1-1,1 0 1,-1-1-1,0-1 0,22-10 1,9-9 45,-1-1-1,59-46 1,-24 15 35,99-63 141,-175 118-233,-1 0 0,1 0 0,0 0-1,0 1 1,0-1 0,0 1 0,0-1 0,0 1-1,-1 0 1,1-1 0,0 1 0,4 1-1,-13 12-43,-30 42 8,-36 59-29,54-81 43,10-19 31,1 1 1,0 0-1,1 0 0,0 0 1,-4 19-1,11-34-11,0 0-1,-1 1 1,1-1 0,0 0-1,0 0 1,0 0-1,0 0 1,0 1 0,0-1-1,0 0 1,0 0 0,0 0-1,0 0 1,0 1 0,0-1-1,0 0 1,0 0-1,0 0 1,0 1 0,0-1-1,0 0 1,0 0 0,0 0-1,0 1 1,0-1-1,1 0 1,-1 0 0,0 0-1,0 0 1,0 0 0,0 1-1,0-1 1,0 0-1,1 0 1,-1 0 0,0 0-1,0 0 1,0 0 0,0 0-1,0 1 1,1-1 0,-1 0-1,0 0 1,0 0-1,0 0 1,1 0 0,-1 0-1,0 0 1,0 0 0,0 0-1,0 0 1,1 0-1,-1 0 1,0 0 0,0 0-1,0 0 1,1 0 0,-1 0-1,0 0 1,0 0-1,0-1 1,1 1 0,11-7 19,1-5-5,0-1 0,-2-1 1,1 0-1,-2-1 0,0 1 0,-1-2 0,8-17 1,32-47 98,-42 67-81,-1 3 14,-7 21-23,1-10-24,-5 17-19,-3 33-1,7-47 18,1 0-1,0 0 1,0-1-1,0 1 1,0 0 0,0 0-1,1 0 1,0 0-1,0 0 1,0 0 0,0-1-1,0 1 1,1 0 0,0-1-1,3 6 1,-4-8 1,1 0 0,-1 0 1,1 0-1,-1 0 1,1 0-1,-1 0 0,1-1 1,0 1-1,0 0 0,-1-1 1,1 1-1,0-1 1,0 0-1,-1 0 0,1 0 1,0 1-1,0-2 0,0 1 1,0 0-1,-1 0 1,1-1-1,0 1 0,0 0 1,-1-1-1,3-1 0,3 0 6,0-1 0,1-1-1,-1 1 1,8-7-1,6-5 38,-1 0-1,0-2 1,-1 0-1,-2-1 1,1-1 0,22-34-1,-38 51-34,0-3 14,2 1 0,-1-1 0,0 1 0,1-1 0,8-6 0,-12 11-21,0 0 0,1 0-1,-1 0 1,0 0-1,0 0 1,0 0-1,0 0 1,1 0 0,-1 0-1,0 0 1,0 0-1,0 0 1,0 0-1,1 0 1,-1 0-1,0 0 1,0 0 0,0 0-1,0 1 1,0-1-1,0 0 1,1 0-1,-1 0 1,0 0 0,0 0-1,0 0 1,0 1-1,0-1 1,0 0-1,0 0 1,0 0 0,0 0-1,0 0 1,0 1-1,1-1 1,-1 0-1,0 0 1,0 0 0,0 0-1,0 1 1,0-1-1,0 0 1,0 0-1,-1 0 1,1 0 0,0 1-1,0-1 1,0 0-1,0 0 1,0 0-1,0 0 1,0 0 0,0 1-1,0-1 1,0 0-1,-3 15-22,3-12 14,-2 10-5,-3 21-65,1 0 0,1 63 1,3-96 77,0 0-1,0 0 1,0 0 0,0 0 0,0 0-1,0 0 1,0 0 0,1 0 0,-1 0 0,0-1-1,1 1 1,-1 0 0,0 0 0,1 0 0,-1 0-1,1 0 1,0 0 0,-1-1 0,1 1-1,0 0 1,-1-1 0,3 2 0,-2-2 2,-1 0-1,1 1 1,0-1 0,0 0 0,0 0 0,0 0 0,0 0-1,0-1 1,0 1 0,0 0 0,0 0 0,0-1-1,0 1 1,0 0 0,-1-1 0,1 1 0,0-1 0,0 1-1,0-1 1,6-5 10,0 1-1,-1-1 1,11-12-1,-16 17-11,24-29 70,25-43 0,-8 10 117,-41 62-179,0-1 1,1 1-1,-1-1 1,0 1-1,0 0 1,0 0-1,1-1 0,-1 1 1,1 0-1,1-1 1,3 5 30,-4 10-46,-3 1 4,2 0-1,-1 1 1,2-1 0,0 0 0,0 0-1,1 0 1,1 0 0,8 18-1,-11-30 4,0 0-1,0 0 1,0 0-1,0 0 1,1 0-1,-1 0 1,0-1-1,1 1 0,0-1 1,-1 1-1,1-1 1,0 1-1,0-1 1,0 0-1,0 0 1,0 0-1,0 0 1,0 0-1,0 0 0,3 0 1,-2-1 1,0 0 0,0 0 0,-1 0 0,1 0 0,0-1 0,0 0 1,0 1-1,-1-1 0,1 0 0,0 0 0,-1 0 0,1-1 0,4-2 0,5-5 9,0-1 0,0 0 0,-1 0 0,15-20 0,-22 26-7,112-131 157,-101 119-139,-8 10-11,-1-1-1,0 1 1,6-12 0,0 11-55,-12 7 43,0 0 1,1 0-1,-1-1 1,0 1-1,0 0 0,1 0 1,-1 0-1,0 0 1,1 0-1,-1 0 0,0 0 1,0 0-1,1 0 1,-1 0-1,0 1 0,0-1 1,1 0-1,-1 0 1,0 0-1,0 0 0,1 0 1,-1 0-1,0 0 1,0 1-1,1-1 0,-1 0 1,0 0-1,0 0 1,0 1-1,1-1 0,-1 0 1,0 0-1,0 1 1,0-1-1,0 0 0,0 0 1,0 1-1,1-1 1,-1 0-1,0 0 0,0 1 1,0-1-1,0 0 1,0 0-1,0 1 0,0 0 1,6 58 26,-3-38-23,-1 5-9,-2 0 0,-1 0 0,-1-1 0,-1 1 0,-1-1 0,-9 29 0,13-53 8,-1 3 7,0-1 0,0 1 0,0 0 0,0 0 0,-1-1 0,1 1 0,-4 4 0,4-7-4,1-1 0,-1 1 0,0-1 1,0 1-1,0-1 0,1 1 1,-1-1-1,0 0 0,0 1 0,0-1 1,0 0-1,0 0 0,0 0 1,1 0-1,-1 0 0,0 0 1,0 0-1,0 0 0,0 0 0,0 0 1,0 0-1,0 0 0,0-1 1,1 1-1,-1 0 0,0-1 0,0 1 1,0 0-1,0-1 0,1 1 1,-1-1-1,0 1 0,1-1 0,-2-1 1,-7-5 32,0 0 0,0-1 0,0 0 0,-13-18 1,-7-6 263,38 40-296,0-1 0,0 0 0,1 0 0,0-1 0,0-1 0,0 1 0,1-2 0,-1 1 0,1-2 0,0 1 0,1-2-1,-1 1 1,0-1 0,1-1 0,-1 0 0,1-1 0,0 0 0,-1-1 0,1 0 0,-1-1 0,0 0 0,1 0 0,-1-2 0,0 1 0,0-1 0,-1-1 0,16-9 0,-10 5 6,-1-2 0,0 0 1,-1 0-1,-1-2 0,0 1 1,0-2-1,-1 0 1,-1 0-1,0-1 0,-1 0 1,-1-1-1,12-26 0,-21 41-9,1 0 0,-1 0-1,1 0 1,-1 0 0,0 0-1,1 0 1,-1 0-1,0 0 1,0 0 0,0 0-1,0 0 1,0-1 0,0 1-1,0 0 1,0 0-1,0 0 1,0 0 0,-1 0-1,1 0 1,-1-1 0,1 1-2,-1 1 1,1-1 0,-1 1 0,0-1 0,1 1-1,-1 0 1,0-1 0,1 1 0,-1 0-1,0 0 1,1-1 0,-1 1 0,0 0 0,1 0-1,-1 0 1,0 0 0,0 0 0,1 0 0,-1 0-1,0 0 1,-1 0 0,-2 1-5,-1 0-1,1 0 1,0 1 0,0-1 0,-1 1-1,1 0 1,-6 4 0,5-3 9,1 0 0,0 1 1,0-1-1,1 1 0,-1 0 0,1 0 1,-1 0-1,1 0 0,1 1 0,-1 0 0,1-1 1,-1 1-1,1 0 0,1 0 0,-1 0 0,1 0 1,0 0-1,0 0 0,0 1 0,1-1 1,-1 0-1,2 0 0,-1 1 0,0-1 0,1 0 1,0 0-1,0 0 0,0 0 0,1 0 1,0 0-1,0 0 0,0 0 0,1 0 0,-1-1 1,1 1-1,6 7 0,-1-5 14,1 1 0,-1-1-1,1-1 1,0 0 0,0 0 0,1-1 0,0 0-1,0 0 1,0-1 0,0-1 0,1 1 0,0-2-1,-1 0 1,19 2 0,-11-3 6,1 0 0,-1-1 0,0-2 0,0 1 1,0-2-1,0 0 0,0-2 0,18-6 0,-2-6 857,-16 6-5842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05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328 171 4912,'0'0'7882,"-15"-9"-7458,-46-28 2,56 35-370,0 1 1,0-1 0,0 1 0,0 0-1,0 0 1,-1 1 0,1-1 0,0 1-1,0 0 1,0 1 0,-1-1 0,1 1-1,0 0 1,0 0 0,0 1 0,0-1 0,0 1-1,-8 5 1,4-4 37,0 1 46,0 1 0,0 0 0,0 1 1,0 0-1,1 0 0,0 1 0,0 0 0,1 0 1,-1 1-1,2 0 0,-1 0 0,1 0 1,1 1-1,-10 18 0,12-22-66,1 1 0,0-1 0,0 1 0,1-1 0,-1 1 0,1-1 0,0 1 0,1 0 0,-1-1 0,1 1-1,0 0 1,1 0 0,-1-1 0,1 1 0,0 0 0,1-1 0,-1 1 0,1-1 0,0 1 0,1-1 0,-1 0 0,1 0 0,0 0 0,0 0 0,0-1 0,1 1 0,0-1-1,5 5 1,-5-6-20,0 0 0,1 0 0,-1 0 0,1-1 0,0 1 0,-1-1 0,1-1 0,0 1 0,0-1 0,0 1 0,0-2 0,0 1 0,1 0 0,-1-1 0,0 0 0,0 0 0,0-1 0,6 0 0,-3 0 24,0-1 0,1 0 0,-1-1-1,0 1 1,0-1 0,0-1 0,-1 0-1,1 0 1,-1 0 0,8-7 0,-6 4 37,-1-1 0,0 0 0,-1 0-1,0-1 1,0 0 0,0 0 0,-2-1 0,1 0 0,6-16 0,-10 20-18,1 1-1,-2-1 1,1 0 0,-1 0-1,0 0 1,0 0-1,-1 0 1,1 0-1,-1 0 1,-1-1 0,1 1-1,-1 0 1,0 0-1,-1 0 1,1 0 0,-1 1-1,0-1 1,-1 0-1,-3-6 1,6 12-64,0-1-1,0 0 1,-1 1 0,1-1-1,-1 0 1,1 1 0,0-1-1,-1 0 1,1 1-1,-1-1 1,1 1 0,-1-1-1,0 1 1,1-1 0,-1 1-1,0-1 1,1 1 0,-1 0-1,0-1 1,1 1 0,-1 0-1,0 0 1,0-1 0,1 1-1,-2 0 1,1 0-10,1 1-1,-1-1 1,0 1-1,0-1 1,1 1-1,-1-1 1,0 1 0,1-1-1,-1 1 1,1 0-1,-1-1 1,1 1-1,-1 0 1,1-1 0,-1 1-1,1 0 1,0 0-1,-1 1 1,-10 42 253,10-43-266,-4 45 153,2 0 0,3 1 1,7 75-1,-1 49 132,-10-81-35,-23 120 0,26-205-226,0 1 0,0-1 1,-1 1-1,0-1 0,0 0 1,-3 7-1,5-11-23,-1-1-1,1 1 1,-1 0-1,1-1 1,-1 1 0,1-1-1,-1 1 1,0 0 0,1-1-1,-1 0 1,0 1-1,1-1 1,-1 1 0,0-1-1,1 0 1,-1 1-1,0-1 1,0 0 0,-1 1-1,1-2 4,0 1-1,-1 0 1,1 0-1,0 0 1,0-1 0,0 1-1,-1-1 1,1 1-1,0-1 1,0 1-1,0-1 1,0 0-1,0 1 1,0-1-1,0 0 1,-1-1-1,-3-3 29,0 1-1,1-1 0,0 0 0,0 0 0,0 0 0,1-1 0,-1 1 0,1-1 0,1 0 0,-1 0 1,1 0-1,0 0 0,0 0 0,0-7 0,1 4-3,0 1 0,1-1 0,1 1 0,-1-1 0,1 1 0,1-1 0,-1 1 0,2 0 0,4-13 1,1 2 15,2 0 0,0 1 0,1 0 0,0 0 1,2 1-1,0 1 0,28-27 0,118-87 176,3-2-69,-136 106-142,59-58 66,-72 70-60,-1-1-1,-1 0 1,0-1-1,9-19 0,-14 24-5,8-17 12,-14 27-27,1 0-1,-1-1 1,1 1 0,-1 0-1,0 0 1,0 0 0,0 0-1,0-1 1,0 1 0,0 0-1,0 0 1,0-1 0,0 1-1,0 0 1,-1 0 0,1 0-1,0 0 1,-1-1 0,1 1-1,-2-1 1,2 1-2,-1 1 0,1 0-1,-1-1 1,1 1 0,-1 0-1,1-1 1,-1 1 0,1 0 0,-1-1-1,0 1 1,1 0 0,-1 0 0,0 0-1,1 0 1,-1 0 0,0 0-1,1 0 1,-1 0 0,1 0 0,-1 0-1,0 0 1,1 0 0,-1 0 0,0 0-1,0 1 1,-17 7 18,6 0-21,1 0 0,1 0-1,-1 2 1,2-1 0,-1 1-1,-15 21 1,19-22-4,-1 1 1,2-1-1,-1 1 1,2 0-1,-1 0 1,1 1-1,1 0 1,0-1-1,-2 12 1,5-17 3,-1-1 0,1 1 0,0-1 0,1 1 0,-1-1 0,1 1 0,0-1 0,0 0 1,0 1-1,0-1 0,1 0 0,0 0 0,0 0 0,0 0 0,0 0 0,1 0 0,-1-1 0,1 1 0,0-1 1,0 1-1,0-1 0,1 0 0,-1-1 0,1 1 0,0 0 0,0-1 0,-1 0 0,9 3 0,-6-2 0,1 0 0,0-1 0,0 0 0,1-1-1,-1 1 1,0-1 0,0 0 0,1-1 0,-1 0-1,0 0 1,1-1 0,-1 0 0,0 0 0,0 0-1,1-1 1,11-5 0,-10 3 5,0-1 0,-1 0 0,1 0 0,-1-1 0,-1 0-1,1 0 1,-1-1 0,12-13 0,-16 15-1,1 0 1,-1-1-1,0 1 0,0 0 0,0-1 1,-1 0-1,0 0 0,0 0 0,0 0 1,-1 0-1,0 0 0,0 0 1,0 0-1,-1-13 0,-1 10 14,0-1 0,0 1 0,0 0-1,-1-1 1,-6-14 0,7 21-8,-1-1 0,0 1 0,0 0 0,0 0 0,0 0 0,0 0 1,-1 1-1,1-1 0,-1 0 0,0 1 0,0 0 0,0 0 0,0 0 0,0 0 0,0 0 0,0 0 0,-7-1 0,1 0 21,0 0 1,0 1-1,-11-1 1,18 2-34,0 1 1,0-1-1,0 1 0,0 0 1,0 0-1,-1 0 1,1 1-1,0-1 1,0 0-1,0 1 1,0-1-1,0 1 0,0 0 1,0 0-1,0-1 1,0 1-1,1 1 1,-1-1-1,0 0 1,-1 2-1,2-2-2,0 0 0,1 0 1,0 0-1,-1 0 0,1 1 0,-1-1 1,1 0-1,0 0 0,0 1 0,0-1 0,0 0 1,0 0-1,0 1 0,0-1 0,0 0 0,0 0 1,1 0-1,-1 1 0,0-1 0,1 0 0,-1 0 1,1 0-1,-1 0 0,1 0 0,0 1 1,-1-1-1,1 0 0,0-1 0,0 1 0,1 1 1,2 3-6,1 0 0,-1 0 0,1-1 1,8 5-1,-2-1 11,0-2 1,1 1-1,0-2 1,0 1 0,0-2-1,0 0 1,1 0-1,0-1 1,0 0-1,0-2 1,0 1-1,0-1 1,0-1 0,0 0-1,0-1 1,0-1-1,23-5 1,-20 2 14,0-1 0,0-1 1,-1 0-1,0-1 0,0 0 0,23-19 1,-31 21-1,1 0 1,-1-1 0,-1 0-1,1 0 1,-1-1 0,0 0 0,-1 0-1,0-1 1,0 1 0,-1-1 0,0 0-1,0 0 1,2-11 0,-5 14-8,-1 1 0,1 0 0,-1 0 1,0 0-1,-1 0 0,-1-8 0,2 12-7,0 0 0,0 1-1,0-1 1,0 0 0,-1 1-1,1-1 1,0 0 0,-1 1-1,1-1 1,0 1-1,-1-1 1,1 0 0,0 1-1,-1-1 1,1 1 0,-1-1-1,1 1 1,-1-1 0,0 1-1,1-1 1,-2 1-1,1 0 2,1 0-1,-1 0 1,0 0-1,0 0 0,0 1 1,0-1-1,0 0 1,1 1-1,-1-1 0,0 1 1,0-1-1,0 1 1,1-1-1,-1 1 1,0-1-1,1 1 0,-1 0 1,1-1-1,-1 1 1,1 0-1,-1 0 0,0 1 1,-4 5-6,1 0-1,0 1 1,0-1 0,1 1 0,0 0 0,1 0-1,-1 0 1,2 0 0,-1 0 0,1 1 0,0-1-1,1 0 1,-1 1 0,2-1 0,-1 0 0,3 12-1,0-6-2,0 0 0,1 0 0,1 0 0,0-1 0,0 0 0,1 0 0,1 0 0,15 21-1,-19-30 10,1 0 0,-1 1 0,1-2 0,0 1 0,0 0 0,1-1 0,-1 1 0,1-1-1,5 2 1,-7-4 1,-1 0-1,0 0 0,0 0 0,1 0 0,-1-1 0,0 1 0,1-1 1,-1 0-1,1 0 0,-1 0 0,0 0 0,1 0 0,-1 0 0,1-1 1,-1 1-1,0-1 0,1 1 0,-1-1 0,0 0 0,0 0 0,1 0 1,2-2-1,8-8 38,1-1 1,-2 0-1,1-1 1,-2 0-1,0-1 1,11-17-1,19-24 163,-25 31-89,6-8 52,-21 30-154,0 1 1,0 0-1,0 0 1,0 0-1,0 0 1,0 0 0,1 0-1,-1 0 1,0 0-1,1 0 1,-1 0-1,1 1 1,-1-1-1,1 0 1,-1 1 0,1 0-1,2-1 1,-4 1-10,1 0 0,0 1 0,0-1 1,-1 0-1,1 1 0,-1-1 0,1 0 1,0 1-1,-1-1 0,1 1 0,-1-1 1,1 1-1,-1-1 0,1 1 0,-1 0 1,1-1-1,-1 1 0,0 0 0,1-1 0,-1 1 1,0 0-1,0-1 0,1 1 0,-1 1 1,5 22 38,-4-21-32,2 23 14,-2 1 0,-1 0 1,0 0-1,-3-1 0,0 1 1,-1-1-1,-10 33 0,13-56-21,0 0-1,0 0 0,0 0 1,-1 0-1,0-1 0,1 1 0,-1 0 1,0-1-1,0 1 0,0-1 1,0 1-1,-6 3 0,8-6 3,-1 1 0,0 0 0,0-1 0,0 1 0,0-1-1,0 1 1,0-1 0,0 1 0,0-1 0,-1 0 0,1 0 0,0 1 0,0-1-1,0 0 1,0 0 0,0 0 0,0 0 0,-1 0 0,1 0 0,0-1 0,0 1-1,0 0 1,0-1 0,0 1 0,0-1 0,0 1 0,0-1 0,0 1 0,0-1 0,0 1-1,0-1 1,0 0 0,0 0 0,1 1 0,-1-1 0,0 0 0,1 0 0,-2-2-1,1 3-1,1-1-1,-1 0 1,0 0 0,1 1-1,-1-1 1,1 0-1,0 0 1,-1 0-1,1 0 1,-1 0-1,1 0 1,0 0-1,0 0 1,0 1 0,0-1-1,-1 0 1,1 0-1,0 0 1,1 0-1,-1 0 1,0 0-1,0 0 1,0 0-1,0 0 1,1 0-1,0-1 1,0 1 8,0 0-1,0 0 1,0-1 0,0 1-1,1 0 1,-1 0 0,0 0 0,1 1-1,-1-1 1,1 0 0,-1 0-1,1 1 1,2-2 0,5 0 32,0 0 1,0 1 0,0 0-1,11 0 1,77 4-45,32 0 0,-71-9 864,-55 5-1577,1 0 0,0 0-1,0 0 1,0-1 0,0 0-1,4-2 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06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1 845 6520,'0'0'4169,"0"10"-3652,5 32-3,-5-41-477,0 1 0,0-1 1,0 0-1,1 0 0,-1 0 1,1 1-1,-1-1 0,1 0 1,-1 0-1,1 0 0,0 0 1,-1 0-1,1 0 0,0 0 1,0 0-1,0-1 0,0 1 1,0 0-1,0 0 0,0-1 1,0 1-1,0 0 0,0-1 1,0 1-1,0-1 0,0 0 1,1 1-1,-1-1 0,0 0 1,0 0-1,0 1 0,1-1 1,1 0-1,1-1 74,0 1-1,0-1 1,1 0 0,-1 1-1,0-2 1,0 1 0,6-3-1,2-3 87,0 0 0,0-1-1,0 0 1,-1-1 0,-1-1-1,1 1 1,11-16 0,-3 2 179,-1-1 0,21-38-1,-13 12 311,-2-1-1,34-105 0,6-114 1411,-57 228-1201,-2-1-1,0-63 0,-5 106-884,0 0 1,0 0-1,0 0 1,0 0-1,0 0 0,0 0 1,0 0-1,0 0 0,1 0 1,-1 0-1,0-1 1,0 1-1,0 0 0,0 0 1,0 0-1,0 0 1,0 0-1,0 0 0,0 0 1,-1 0-1,1 0 1,0 0-1,0-1 0,0 1 1,0 0-1,0 0 0,0 0 1,0 0-1,0 0 1,0 0-1,0 0 0,0 0 1,0 0-1,0 0 1,0 0-1,0 0 0,0 0 1,0-1-1,-1 1 1,1 0-1,0 0 0,0 0 1,0 0-1,0 0 1,0 0-1,0 0 0,0 0 1,0 0-1,0 0 0,0 0 1,-1 0-1,1 0 1,0 0-1,0 0 0,0 0 1,0 0-1,0 0 1,0 0-1,0 0 0,-6 7 253,-5 14-54,-5 25-31,3 1 1,1 0-1,-7 73 1,12-42 24,3 113 0,6-157-125,1-1-1,1 0 1,11 41 0,-11-58-29,1 1-1,1-2 0,1 1 0,0-1 0,1 0 0,1 0 1,0-1-1,15 18 0,-22-29-35,0 0 1,1-1 0,0 1-1,0-1 1,0 1-1,0-1 1,0 0-1,0 0 1,0 0 0,1 0-1,-1-1 1,1 1-1,-1-1 1,1 0-1,0 0 1,-1 0-1,1-1 1,4 1 0,-2-2 5,-1 1 0,1-1 1,-1 0-1,0 0 1,0-1-1,0 1 1,0-1-1,0 0 1,0-1-1,0 1 0,6-6 1,3-2 34,-1-1 1,0-1-1,-1 0 1,0 0-1,-1-1 1,-1-1-1,10-15 0,-19 28-46,21-41 161,-21 41-149,0-1 0,0 0 0,0 0 0,-1 0 0,1 0 1,-1 0-1,1-1 0,-1 1 0,0 0 0,0 0 0,0 0 0,0 0 0,0 0 1,0 0-1,-1-1 0,1 1 0,-1 0 0,0-3 0,0 5-10,1 0-1,-1-1 0,1 1 1,-1 0-1,1-1 1,-1 1-1,1 0 0,-1 0 1,0-1-1,1 1 1,-1 0-1,1 0 0,-1 0 1,1 0-1,-1 0 1,0 0-1,1 0 0,-1 0 1,1 0-1,-1 0 1,0 0-1,1 0 0,-1 0 1,1 0-1,-1 1 1,1-1-1,-1 0 1,1 0-1,-1 1 0,1-1 1,-1 0-1,1 1 1,-1-1-1,0 1 0,-19 15 91,11-8-72,1 1 0,1 0 0,-1 1 0,2-1 0,-1 2 0,1-1 0,1 0 0,-7 18-1,9-21-15,1 1-1,0 0 1,0 0-1,0 0 1,1 0-1,1 0 1,-1 0-1,1 0 1,1 0-1,0 0 1,0 0-1,0 0 1,5 14-1,-3-14 3,0 0 0,1 1 0,0-1 0,1 0-1,0-1 1,0 1 0,11 11 0,-15-18-9,1 1 0,-1-1 1,1 0-1,0 1 0,-1-1 0,1 0 1,0 0-1,0 0 0,0 0 1,0-1-1,0 1 0,0 0 0,0-1 1,0 1-1,0-1 0,3 0 0,-3 0 3,0-1-1,0 1 0,0-1 0,0 1 0,1-1 1,-1 0-1,0 0 0,-1 0 0,1 0 0,0 0 1,0-1-1,0 1 0,-1-1 0,1 1 0,-1-1 1,1 1-1,-1-1 0,1 0 0,0-2 0,1-1 10,0-1 0,0 1 0,0-1-1,-1 0 1,1 0 0,-2 0 0,1-1-1,-1 1 1,0 0 0,0 0-1,0-1 1,-1 1 0,0-1 0,-1 1-1,1 0 1,-1-1 0,0 1 0,-3-9-1,2 7 40,-1 0-1,0 1 1,0-1 0,0 0-1,-1 1 1,0 0-1,-1 0 1,0 0 0,0 1-1,0 0 1,-1-1-1,0 2 1,-12-11-1,17 16 17,9-3 31,20-1-45,0 0 0,0 2 0,57 3 0,-35 2-14,59 0 116,-98-4-153,1 0 1,-1-1-1,0 0 1,0 0 0,0-1-1,0-1 1,14-6-1,-25 10-29,1 0-1,0 0 1,-1-1 0,1 1-1,0-1 1,-1 1-1,1 0 1,-1-1 0,1 1-1,-1-1 1,1 0 0,-1 1-1,1-1 1,-1 1-1,1-1 1,-1 0 0,0 1-1,1-1 1,-1 0 0,0 1-1,1-1 1,-1 0-1,0 1 1,0-2 0,0-6-3869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13464,'0'0'3217,"11"1"-3211,180 4 354,-46-3-73,-72-2-81,97 12-1,-5 6 180,-149-17-322,57 4 826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06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0 283 16184,'0'0'975,"83"-39"-479,-5 9 0,23-10-248,12 2 0,14 5-120,-6 3 0,-10 0-136,-2 6 0,-11 14-56,-7 1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10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34 717 8336,'0'0'8815,"-2"14"-8285,-20 117 711,17-95-761,2 1 0,1 43 0,3-68-365,0 8 221,7 35-1,-8-51-270,1 0 0,0 1-1,1-1 1,-1 0 0,1 0 0,-1 0-1,1 0 1,1 0 0,-1-1 0,0 1-1,1-1 1,0 1 0,0-1 0,4 4-1,-5-6-42,-1 0 0,0-1 0,1 1 0,-1-1-1,1 1 1,-1-1 0,1 0 0,-1 1 0,1-1-1,0 0 1,-1 0 0,1 0 0,-1 0 0,1 0-1,-1 0 1,1-1 0,-1 1 0,1 0 0,-1-1-1,1 0 1,-1 1 0,1-1 0,-1 0 0,0 1-1,1-1 1,-1 0 0,0 0 0,1 0 0,-1 0-1,0 0 1,2-3 0,4-4 54,1-1 1,-1 0-1,8-12 0,-10 12-15,42-60 469,41-81-1,-81 134-434,-1 7 2,-1 0-1,-1 0 1,0-1 0,0 0 0,-1 0-1,0 0 1,-1-1 0,3-15-1,-6 26-91,1 0-1,0 0 0,0 0 0,0 0 1,0 0-1,0 0 0,0 0 1,0 0-1,0 0 0,0 0 0,0 0 1,0 0-1,0 0 0,0 1 1,0-1-1,0 0 0,0 0 0,0 0 1,0 0-1,0 0 0,0 0 1,0 0-1,-1 0 0,1 0 0,0 0 1,0 0-1,0 0 0,0 0 1,0 0-1,0 0 0,0 0 0,0 0 1,0 0-1,0 0 0,0 0 1,0 0-1,-1 0 0,1 0 0,0 0 1,0 0-1,0 0 0,0 0 1,0 0-1,0 0 0,0 0 0,0 0 1,0 0-1,0 0 0,0-1 1,0 1-1,0 0 0,0 0 0,0 0 1,0 0-1,0 0 0,-1 0 1,1 0-1,0 0 0,0 0 0,0 0 1,-7 11 111,-6 15-12,8-9-64,0-1 0,1 1 0,1 0 0,1 0 0,0 0 0,2 0 0,-1 1 0,2-1 0,1 0 0,0 0 1,1 0-1,0 0 0,11 29 0,-12-41-22,0-1 1,0 0 0,0 0-1,1 1 1,-1-1-1,1-1 1,0 1-1,0 0 1,0-1-1,1 0 1,-1 1-1,1-1 1,-1-1 0,1 1-1,0 0 1,8 2-1,-8-3 0,0-2 1,0 1-1,0 0 0,0-1 0,0 1 0,0-1 0,0 0 1,0-1-1,1 1 0,-1-1 0,0 0 0,0 0 0,0 0 1,0 0-1,0-1 0,-1 1 0,1-1 0,0 0 0,3-3 1,16-11 67,-2-1 1,0 0 0,-1-2-1,26-31 1,11-10 87,-5 3 34,-34 34 47,28-24 1,-45 47-247,-1-1 0,1 0 0,0 0 0,-1 1 0,1-1 0,0 1-1,0-1 1,-1 0 0,1 1 0,0-1 0,0 1 0,0 0 0,0-1 0,0 1 0,0 0-1,-1 0 1,1-1 0,0 1 0,0 0 0,0 0 0,0 0 0,0 0 0,0 0 0,0 0-1,0 0 1,0 1 0,0-1 0,0 0 0,0 0 0,0 1 0,0-1 0,-1 1 0,1-1-1,0 1 1,0-1 0,0 1 0,-1-1 0,1 1 0,0 0 0,0-1 0,-1 1 0,1 0 0,-1 0-1,2 1 1,0 2 11,0-1-1,0 1 0,-1 0 1,1 1-1,-1-1 0,0 0 1,0 0-1,0 0 0,-1 5 0,2 157 295,-3-89 83,5-79-150,4-8-161,7-15-18,45-68 192,-25 41-96,-25 38-87,0 0 0,1 1 0,1 0-1,0 0 1,0 1 0,20-14 0,-31 26-73,-1 0 1,1-1-1,-1 1 1,1 0-1,-1 0 1,1 0-1,-1-1 1,0 1-1,1 0 1,-1 0-1,1 0 1,-1 0-1,1 0 1,-1 0-1,1 0 1,-1 0-1,1 0 1,-1 0-1,1 0 1,-1 1-1,1-1 1,-1 0-1,1 0 1,-1 0-1,1 1 1,-1-1-1,0 0 1,1 0-1,-1 1 1,1-1-1,12 18 44,5 23-27,-12-16-9,5 48 0,-9-53 0,1 0 0,1 0 1,0 0-1,11 29 0,-14-48-10,-1 0-1,1 1 1,-1-1 0,1 0-1,-1 0 1,1 0 0,0 0-1,-1 0 1,1-1 0,0 1-1,0 0 1,0 0 0,0 0-1,0-1 1,0 1 0,0 0-1,0-1 1,0 1 0,0-1-1,0 1 1,0-1 0,0 0-1,0 1 1,3-1 0,-2 0 0,0 0 1,1 0-1,-1-1 1,1 1-1,-1-1 1,0 0-1,1 1 1,-1-1-1,0 0 1,0-1-1,4-1 1,4-4 9,1-2 0,-1 1 1,13-15-1,-21 21-8,4-5 1,133-145 357,-126 134-229,-11 13-66,1 1-1,0 0 1,0 1-1,0-1 1,0 0-1,7-5 1,-16 49 386,4-21-453,0 0 0,0-1 0,2 1 0,0 0 0,2 0 0,0 0 0,1-1 0,5 20 0,-8-37 0,1 0 0,-1 1 0,1-1 0,-1 0 0,1 1 0,0-1 0,-1 0 0,1 0 0,0 1 0,0-1 0,0 0 0,0 0 0,0 0 0,0 0 0,0 0 0,0 0 0,0-1 0,3 3 0,-3-3 0,0 0 0,0 0 0,0 0 0,1 0 0,-1 0 0,0 0 0,0 0 0,0 0 0,1 0 0,-1 0 0,0-1 0,0 1 0,0 0 0,0-1 0,0 1 0,1-1 0,0 0 0,5-4 0,0 0 0,-1-1 0,0 1 0,0-1 0,5-7 0,-8 10 0,29-36 0,-2-1 0,-1-1 0,-3-1 0,-1-1 0,25-63 0,-17 21 0,44-177 0,-43 131 0,17-87 0,-51 218 0,3-24 0,-2 23 0,-1 0 0,0 0 0,0 0 0,0 0 0,0-1 0,0 1 0,0 0 0,0 0 0,-1 0 0,1 0 0,0 0 0,0 0 0,-1-1 0,1 1 0,-1 0 0,0-1 0,-1 3 0,1 0 0,-1-1 0,0 1 0,1 0 0,-1 0 0,1 0 0,-1 0 0,1 0 0,0 0 0,-1 1 0,1-1 0,0 0 0,0 1 0,-1 1 0,-8 11 0,0 0 0,1 1 0,0 0 0,2 1 0,-7 16 0,-24 87 0,29-88 0,-14 53 0,5 0 0,3 1 0,3 0 0,1 88 0,10-155 0,1 1 0,1 0 0,1 0 0,1-1 0,0 1 0,1-1 0,1 1 0,1-1 0,13 29 0,-18-46 0,-1 0 0,1-1 0,-1 1 0,1 0 0,0 0 0,0 0 0,-1-1 0,1 1 0,0 0 0,0-1 0,0 1 0,0-1 0,0 1 0,0-1 0,0 1 0,0-1 0,0 0 0,0 0 0,0 1 0,0-1 0,0 0 0,0 0 0,0 0 0,0 0 0,0 0 0,0 0 0,0 0 0,0 0 0,0-1 0,0 1 0,0 0 0,0-1 0,0 1 0,0-1 0,1 0 0,6-3 0,0 0 0,-1 0 0,11-9 0,0 1 0,0 0 0,30-24 0,-31 23 0,34-22 0,-31 20 0,-18 13 0,0 0 0,0 0 0,0 0 0,0 0 0,1 1 0,-1-1 0,1 1 0,-1-1 0,1 1 0,0 0 0,-1 0 0,6-1 0,-1-3 0,-6 5 0,-1-1 0,1 1 0,-1-1 0,1 0 0,-1 1 0,1-1 0,-1 1 0,1 0 0,0-1 0,-1 1 0,1-1 0,0 1 0,-1 0 0,1 0 0,0-1 0,0 1 0,-1 0 0,1 0 0,0 0 0,0 0 0,-1 0 0,1 0 0,1 0 0,1-2 0,-3 3 0,0 1 0,-6 11 0,-8 31 0,8-27 0,0 1 0,-4 25 0,9-39 0,0 0 0,1 0 0,0 0 0,0 1 0,0-1 0,0 0 0,1 0 0,-1 1 0,1-1 0,0 0 0,0 0 0,1 0 0,-1 0 0,1 0 0,4 5 0,-5-8 0,0 1 0,0-1 0,0-1 0,0 1 0,0 0 0,0 0 0,1 0 0,-1-1 0,0 1 0,1 0 0,-1-1 0,0 1 0,1-1 0,-1 0 0,1 1 0,-1-1 0,0 0 0,1 0 0,-1 0 0,1 0 0,-1 0 0,1 0 0,-1 0 0,1-1 0,-1 1 0,0-1 0,1 1 0,-1-1 0,1 1 0,-1-1 0,0 0 0,0 1 0,1-1 0,0-1 0,6-3 0,1-1 0,-2 0 0,14-12 0,65-74 0,-40 41 0,-24 33 0,-22 17 0,0 1 0,1 0 0,-1-1 0,0 1 0,1 0 0,-1 0 0,0 0 0,1-1 0,-1 1 0,1 0 0,-1 0 0,0 0 0,1 0 0,-1-1 0,1 1 0,-1 0 0,1 0 0,-1 0 0,0 0 0,1 0 0,-1 0 0,1 0 0,-1 0 0,1 0 0,-1 1 0,0-1 0,1 0 0,-1 0 0,1 0 0,-1 0 0,0 1 0,1-1 0,-1 0 0,1 0 0,-1 1 0,0-1 0,0 0 0,1 1 0,-1-1 0,0 0 0,1 1 0,-1-1 0,0 0 0,0 1 0,0-1 0,1 1 0,-1-1 0,0 0 0,0 1 0,0-1 0,0 1 0,0-1 0,0 1 0,0-1 0,0 0 0,0 1 0,0-1 0,0 1 0,0-1 0,0 1 0,0 22 0,-1 0 0,-1 0 0,-6 27 0,-20 73 0,17-80 0,7-28 0,-51 189 0,42-162 0,-3 0 0,-35 67 0,48-104 0,1-1 0,-1 0 0,1 0 0,-2 0 0,1 0 0,0-1 0,-1 1 0,1-1 0,-1 0 0,0 0 0,0 0 0,-8 4 0,10-6 0,0 0 0,0-1 0,0 1 0,-1-1 0,1 0 0,0 0 0,0 0 0,0 0 0,0 0 0,0 0 0,0 0 0,0-1 0,-1 1 0,1-1 0,0 0 0,0 1 0,1-1 0,-1 0 0,0 0 0,0 0 0,0-1 0,0 1 0,1 0 0,-1 0 0,1-1 0,-1 1 0,1-1 0,-1 0 0,1 1 0,0-1 0,-1-3 0,-4-3 0,1-1 0,0 0 0,1 0 0,0-1 0,0 1 0,1-1 0,0 0 0,1 0 0,0 0 0,0 0 0,1 0 0,1-16 0,0 20 0,0 0 0,1-1 0,0 1 0,0 0 0,0 0 0,1-1 0,0 1 0,0 0 0,0 0 0,1 1 0,0-1 0,0 0 0,1 1 0,0 0 0,-1 0 0,2 0 0,-1 0 0,0 1 0,1-1 0,0 1 0,6-4 0,5 0 0,-1 0 0,1 1 0,0 1 0,1 0 0,32-6 0,-19 6 0,0 3 0,47-1 0,-44 7 1008,-5 0-6071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10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14968,'0'0'1599,"65"-18"-999,-11 8-48,15 0-8,3 4-144,-5 4-8,1 2-72,-7 6 16,-13 4-48,-5 2 0,-13 0-88,-12-6 8,-10 2-152,-4-2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10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0 206 12456,'0'0'2048,"61"-71"-1896,-7 25 8,15 3-296,9-3 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12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397 122 6728,'0'0'6449,"-14"-6"-5848,4 2-460,3 0-36,0 1-1,-1 0 1,1 1 0,-1-1 0,1 1-1,-1 1 1,0 0 0,0 0-1,1 0 1,-1 1 0,-14 1 0,4 1 230,1 2 1,-1 0-1,1 0 1,0 2-1,1 0 1,-20 10 0,27-11-167,0 0 1,0 1 0,0 1 0,1-1 0,0 1 0,1 1 0,-1-1 0,1 1 0,1 0 0,0 1 0,-10 18-1,11-18-30,1 0-1,0 1 0,1-1 1,0 1-1,1 0 0,0 0 1,0 1-1,1-1 0,0 18 1,1-25-97,1 1 0,-1 0 0,0 0 0,1-1 1,0 1-1,0 0 0,0-1 0,0 1 0,1-1 1,-1 1-1,1-1 0,0 0 0,0 1 0,0-1 1,0 0-1,1 0 0,-1-1 0,1 1 0,0 0 1,0-1-1,0 0 0,0 1 0,0-1 0,0 0 1,0-1-1,1 1 0,-1-1 0,1 1 0,5 0 1,-1 0 8,0-1 0,0-1 0,-1 1-1,1-1 1,0-1 0,0 1 0,-1-1 0,1-1 0,0 0 0,-1 0 0,1 0 0,-1-1 0,0 0 0,8-4 0,-2 0 15,-1-1 0,1 0 0,-1-1-1,-1 0 1,0-1 0,14-15 0,-5 2 78,-2-1 0,0 0 0,-2-1 0,-1-1 0,24-54 0,-38 77-108,1 0-1,-1-1 1,0 1 0,0-1 0,0 1-1,-1-1 1,1 1 0,-1-1 0,1 1-1,-2-6 1,1 9-30,0-1 0,0 1-1,0 0 1,0-1 0,0 1-1,-1 0 1,1 0-1,0-1 1,0 1 0,0 0-1,0 0 1,-1-1 0,1 1-1,0 0 1,0 0 0,-1 0-1,1 0 1,0-1 0,0 1-1,-1 0 1,1 0 0,0 0-1,-1 0 1,1 0 0,0 0-1,0 0 1,-1 0 0,1 0-1,0 0 1,-1 0 0,1 0-1,0 0 1,-1 0 0,1 0-1,0 0 1,-1 0 0,1 0-1,0 0 1,0 0-1,-1 0 1,1 1 0,0-1-1,0 0 1,-1 0 0,1 0-1,0 0 1,-1 1 0,0 0 5,0-1 0,0 1 1,0 0-1,0 0 0,0-1 1,0 1-1,0 0 0,0 0 1,0 0-1,0 0 0,0 1 1,0 0-1,-2 8 24,0-1 1,1 1-1,0-1 1,1 1-1,0 0 0,1 16 1,6 59 83,-5-72-92,1-1 0,0 0 0,0 0 0,2 0 1,-1 0-1,2 0 0,-1-1 0,1 0 1,1 0-1,0 0 0,10 12 0,-15-21-17,1 0-1,0 0 1,0 0-1,0 0 1,0-1-1,0 1 1,0-1-1,0 1 1,0-1-1,1 0 1,-1 0-1,1 0 1,-1 0 0,0 0-1,1-1 1,0 1-1,-1-1 1,1 1-1,3-1 1,-2-1 4,1 1 0,-1-1 1,0 0-1,0 0 0,0-1 0,0 1 1,0-1-1,-1 0 0,1 0 1,6-5-1,3-2 43,-1-2 1,-1 0-1,0 0 1,19-26-1,60-109 538,-3 5 266,-72 117-647,-10 16-64,0 0 1,0 1-1,10-10 1,-15 16-143,0 1-1,0 0 1,1 0 0,-1-1 0,0 1-1,1 0 1,-1 0 0,0 0 0,1-1-1,-1 1 1,0 0 0,1 0 0,-1 0-1,0 0 1,1 0 0,-1 0 0,0 0-1,1-1 1,-1 1 0,1 0 0,-1 0 0,0 1-1,1-1 1,-1 0 0,1 0 0,-1 0-1,0 0 1,1 0 0,-1 0 0,0 0-1,1 1 1,-1-1 0,0 0 0,1 0-1,-1 0 1,0 1 0,1-1 0,-1 0-1,0 0 1,0 1 0,1-1 0,-1 0-1,0 1 1,0-1 0,0 0 0,0 1-1,1-1 1,-1 0 0,0 2 0,9 22 95,-9-22-92,8 30 45,-2 1 0,-1 0 0,0 63-1,-13 102 98,7-187-143,-6 45 39,7-52-38,-1 0 0,-1 1 0,1-1 0,-1 0-1,1 0 1,-1 0 0,0 0 0,-1 0-1,-3 6 1,5-9-9,1-1 0,0 0 0,-1 1 0,1-1 0,-1 0 0,1 0 0,-1 1 0,1-1 0,-1 0 0,1 0 0,-1 1 0,1-1 0,-1 0 0,1 0 0,-1 0 0,1 0 0,-1 0 0,1 0 0,-1 0 0,1 0 0,-1 0 0,1 0 0,-1 0 0,1 0 0,-1 0 0,1 0 0,-1-1 0,1 1 0,-1 0 0,1 0 0,-1-1 0,1 1 0,0 0 0,-1 0 0,1-1 0,-1 1 0,1-1 0,-16-16 41,15 15-39,-9-12 37,1-1 0,1-1 0,0 1 1,1-1-1,1 0 0,1-1 0,0 0 1,1 1-1,0-2 0,2 1 0,-1-26 0,3 42-35,0 1-1,0-1 1,1 0-1,-1 1 0,0-1 1,0 1-1,1-1 0,-1 1 1,0-1-1,1 1 1,-1 0-1,0-1 0,1 1 1,-1-1-1,1 1 0,-1 0 1,1-1-1,-1 1 1,1 0-1,-1 0 0,1-1 1,-1 1-1,1 0 1,-1 0-1,1 0 0,0 0 1,-1-1-1,1 1 0,-1 0 1,1 0-1,0 0 1,-1 0-1,1 1 0,-1-1 1,1 0-1,0 0 0,24 4 63,-24-4-64,96 23 91,99 20 80,-165-39-208,0-1-1,0-1 1,0-1 0,43-5 0,-64 2-12,0 0 1,0 0-1,0-1 0,0 0 0,0-1 0,-1 0 1,11-6-1,7-10-3890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1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154 157 6520,'0'0'7888,"-12"9"-7080,7-5-728,-1 1 0,1-1 0,1 1 0,-1 0 0,1 0 0,0 0 0,0 0 1,0 1-1,1 0 0,-1-1 0,2 1 0,-1 1 0,0-1 0,1 0 0,1 0 1,-1 1-1,1 0 0,0-1 0,0 10 0,-3 95 1375,5 1 0,29 198 0,2-116 1032,-44-276 404,-30-166-1969,8 88-416,-10-66 297,42 205-712,0-1 0,1 0-1,1 1 1,1-1 0,5-26-1,-4 42-64,-1-1 0,1 1 1,-1 0-1,2-1 0,-1 1 0,1 0 0,0 1 0,0-1 0,0 0 0,1 1 0,0 0 0,0 0 0,1 0 0,-1 0 0,1 1 0,0-1 0,0 1 1,0 1-1,1-1 0,-1 1 0,11-5 0,-1 3-4,2 0 0,-1 0 1,0 2-1,1 0 0,0 1 0,0 0 1,-1 2-1,1 0 0,0 1 0,0 0 1,0 2-1,-1 0 0,1 0 0,-1 2 1,0 0-1,0 1 0,0 0 0,-1 2 1,0-1-1,-1 2 0,1 0 0,12 12 1,-22-17-18,0 1 0,0-1 0,-1 1 1,0 0-1,0 0 0,-1 1 0,1-1 1,-1 1-1,0 0 0,-1 0 0,1 0 1,-1 0-1,0 0 0,-1 0 0,0 1 1,0-1-1,0 1 0,0-1 0,-1 1 1,0-1-1,-1 1 0,1-1 0,-1 0 0,-1 1 1,-1 6-1,-3 4 6,0-1 1,0 0-1,-2-1 0,0 1 1,-1-2-1,0 1 1,-1-1-1,-17 18 0,-19 16 127,-95 74-1,108-101-67,26-18-32,0 1 1,0 1-1,-9 6 1,15-10-35,1-1 0,0 0 0,-1 0 1,1 0-1,0 0 0,-1 1 0,1-1 0,-1 0 0,1 1 1,0-1-1,0 0 0,-1 0 0,1 1 0,0-1 0,-1 0 0,1 1 1,0-1-1,0 1 0,0-1 0,0 0 0,-1 1 0,1-1 0,0 1 1,0-1-1,0 0 0,0 1 0,0-1 0,0 1 0,0-1 0,0 1 1,0-1-1,0 0 0,0 1 0,0-1 0,0 1 0,0-1 0,1 0 1,-1 1-1,0-1 0,0 1 0,0-1 0,1 0 0,-1 1 0,0-1 1,0 0-1,1 1 0,-1-1 0,0 0 0,1 0 0,-1 1 1,0-1-1,1 0 0,-1 0 0,0 1 0,1-1 0,-1 0 0,1 0 1,0 0-1,30 7 108,-26-6-114,110 15 92,111 33 1,-207-44-78,0 2 1,0 0-1,33 19 1,-47-23-5,1 0 0,0 1 0,-1 0 0,0 0 0,0 0 0,0 1 1,0 0-1,-1 0 0,1 0 0,-1 0 0,-1 1 0,1-1 1,-1 1-1,0 0 0,4 9 0,-6-11-3,-1 0 0,1-1 0,-1 1 0,0 0 0,0-1 0,0 1-1,-1 0 1,1-1 0,-1 1 0,0-1 0,0 1 0,0-1 0,0 1 0,-1-1 0,1 1 0,-1-1 0,0 0 0,0 0 0,0 0-1,0 0 1,-1 0 0,1-1 0,-1 1 0,-5 3 0,-3 3 7,-1-1 1,0 0-1,0-1 0,-26 11 1,19-10-1,-1-2-1,-1 0 1,1-1 0,-1-1 0,1-1 0,-31 1 0,4-4 96,-82-10 1,108 9-18,-2-1-44,19 1-186,10-1-185,38-8-453,-22 3-2630,-21 7 2892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14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1 248 22431,'0'0'-117,"19"1"-2,313 11-319,-261-10 493,-13 0 541,1-2 0,116-15-1,-157 11-235,0-1 1,0 0-1,0-2 0,0 0 0,-1 0 0,18-12 1,-27 14-219,-6 4-44,0 0 0,0 0 0,0 0 1,-1-1-1,1 1 0,0 0 0,-1-1 1,1 1-1,-1-1 0,3-2 0,-4 3-78,0 0 0,0 0 0,0 0 0,0 0-1,0 0 1,0 0 0,0 0 0,-1 0 0,1 0 0,0 0-1,-1 0 1,1 1 0,0-1 0,-1 0 0,1 0-1,-1 0 1,1 0 0,-1 1 0,0-1 0,1 0-1,-1 0 1,0 1 0,1-1 0,-1 1 0,0-1 0,0 1-1,0-1 1,1 1 0,-3-1 0,-37-30 242,17 13-102,0 2 0,0 0 0,-2 1-1,-42-19 1,57 27 42,13 2-78,24-1-34,37 4-14,0 4 1,114 16-1,-172-17-73,16 2-1,0 1-1,0 1 0,-1 0 1,24 11-1,-32-10-2,0 0 0,-1 1 1,1 0-1,-2 1 0,1 0 0,-1 0 0,17 19 0,-26-25 3,0 0 0,0 0-1,-1 0 1,1 1 0,0-1 0,-1 1-1,0-1 1,0 1 0,0-1 0,0 1 0,0 0-1,0 0 1,-1-1 0,1 1 0,-1 0-1,0 0 1,0 0 0,0-1 0,0 1 0,0 0-1,-1 0 1,1 0 0,-1-1 0,0 1-1,0 0 1,0-1 0,0 1 0,0 0-1,0-1 1,-1 0 0,1 1 0,-4 2 0,-4 7 16,-1-1 0,0 0 0,-1 0 0,-20 15 0,23-20-2,-24 17 66,-1-1 0,0-1 0,-1-2 0,-1-2 0,-42 15 0,46-27 99,17-6-26,35-2-526,-10 3-3284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15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395 723 9344,'0'0'1978,"-10"2"-1371,3 0-482,0 0 0,0-1 0,0 0 0,0 0 0,0 0 0,0-1 1,0 0-1,0 0 0,0 0 0,0-1 0,-8-2 0,13 1-61,0 1-1,0 0 0,-1-1 0,2 1 1,-1-1-1,0 1 0,0-1 1,0 0-1,1 0 0,-1 0 0,1 0 1,0 0-1,-1 0 0,1 0 1,0-1-1,0 1 0,0 0 0,0-4 1,-9-45 654,10 51-716,-4-30 382,2 0 1,2 1-1,0-1 1,8-46-1,-4 54-75,0 1 1,2 0-1,0 0 0,2 0 0,0 1 0,21-38 0,-13 34 169,0 0-1,1 1 1,29-29 0,-35 41-189,1 1 0,0 0 0,0 0 0,1 2 1,0-1-1,0 2 0,28-12 0,-38 18-222,-1 1-1,0-1 0,0 1 1,0-1-1,0 1 0,0 0 1,0 0-1,0 0 1,1 0-1,-1 0 0,0 0 1,0 1-1,0-1 0,0 1 1,0-1-1,0 1 1,4 1-1,-3 1 21,1-1-1,-1 0 1,1 1-1,-1 0 1,0 0 0,0 0-1,0 0 1,3 5 0,3 6 153,-2-1 1,1 1 0,9 26 0,10 39 331,-15-40-208,24 49-1,-30-75-284,1-1-1,1 1 0,0-1 1,1 0-1,0-1 0,0 0 1,18 14-1,-23-21-39,1 0 0,1 0-1,-1 0 1,1-1 0,-1 0 0,1 0-1,0 0 1,0-1 0,10 3 0,-11-4-15,-1-1 1,1 1 0,-1-1 0,1 0-1,-1 0 1,1-1 0,0 1 0,-1-1-1,0 0 1,1-1 0,-1 1 0,1 0-1,-1-1 1,7-4 0,6-4 39,-1-1 0,0-1 0,-1-1 1,-1 0-1,0 0 0,18-24 0,-11 10 75,-1-1-1,30-57 1,-42 70-69,-2 0 0,0-1-1,-1 0 1,7-29 0,-11 37-27,0 0 0,0-1 0,0 1 0,-1 0 0,-1-1-1,1 1 1,-1-1 0,-1 1 0,1 0 0,-1 0 0,-5-11 0,6 16-26,0 1 0,0 0-1,-1 0 1,1 0 0,-1 0 0,1 0 0,-1 0 0,0 0-1,1 1 1,-1-1 0,0 1 0,0-1 0,0 1-1,0 0 1,-1-1 0,-3 0 0,1 0 3,0 1 0,0 0-1,0 0 1,0 1 0,0-1 0,1 1 0,-11 1 0,-4 2 23,0 0 0,0 2 1,-24 9-1,36-12-24,-13 6 18,1 0-1,-1 2 0,2 0 1,-25 17-1,-66 59 35,108-85-72,-21 18 12,2 2 0,0 0-1,-25 36 1,-42 76 58,77-116-58,-6 10 51,-1-1 1,-39 46-1,50-65-32,-1 0 0,-1 0 0,1-1-1,-1 0 1,0-1 0,0 0 0,0 0-1,-1 0 1,0-1 0,0-1 0,0 1 0,0-2-1,-18 4 1,10-4-19,-1-1 1,0 0-1,1-2 1,-1 0-1,1-1 1,-1-1-1,-18-5 1,-14-7 6,-50-22-1,80 28-16,3 4 691,11 4-5452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18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1 6328,'0'0'12425,"-13"2"-12147,4-1-216,4-1-32,0 1-1,0-1 0,1 1 0,-1 0 0,0 1 0,0-1 0,1 1 0,-1 0 0,1 0 0,0 0 0,0 1 0,-1-1 0,1 1 0,1 0 0,-8 7 0,-12 18 166,1 1-1,1 1 1,2 1 0,0 0-1,3 2 1,0 0 0,-16 56-1,19-46-52,2 2-1,2-1 0,2 2 1,2-1-1,1 78 0,7-84 68,1-1 0,2 1-1,2-1 1,2-1 0,1 0 0,1 0-1,3-1 1,1-1 0,1 0-1,2-1 1,1-1 0,2-1-1,1-1 1,2-1 0,1-1 0,45 40-1,-57-58 236,0 0 0,1-1-1,17 8 1,-31-17-410,-1-1-1,1 1 1,0-1 0,-1 0 0,1 1 0,0-1-1,-1 0 1,1 1 0,0-1 0,-1 0 0,1 0-1,0 0 1,-1 0 0,1 0 0,0 0-1,0 0 1,-1 0 0,1 0 0,0 0 0,0 0-1,-1 0 1,1 0 0,0-1 0,-1 1 0,1 0-1,0 0 1,-1-1 0,1 1 0,-1-1-1,1 1 1,0 0 0,-1-1 0,1 1 0,-1-1-1,1 1 1,-1-1 0,1 0 0,-1 1 0,0-1-1,1 0 1,0-3-176,0 1-1,0-1 0,0 1 1,0 0-1,-1-1 0,1-4 1,-1 1-2084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35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169 984 5416,'0'0'7585,"-5"11"-7274,-9 24-55,1 1 1,2 0 0,-9 56 0,-11 128 759,8-42 132,18-132-696,4-32-77,0 0 0,-1-1 0,-1 1 0,-7 21 0,1-92 1693,5 25-1880,-4-38 422,-1-112 0,11 127-414,11-181 433,-7 179-467,2 0-1,17-60 0,-21 104-130,1 0 1,0 0-1,1 1 0,0-1 0,1 1 0,0 1 0,1-1 0,1 1 0,-1 1 0,2-1 1,-1 2-1,2-1 0,-1 1 0,19-12 0,-21 17-12,-1-1 0,1 1-1,-1 1 1,1-1 0,0 1 0,0 1-1,1-1 1,-1 1 0,1 1 0,-1 0 0,1 0-1,-1 1 1,1 0 0,-1 0 0,1 1-1,-1 0 1,1 0 0,-1 1 0,1 0-1,-1 1 1,0 0 0,0 0 0,0 0 0,9 7-1,-10-5-6,-1-1 0,1 1-1,-1 1 1,0-1 0,-1 1-1,0 0 1,1 0 0,-2 1-1,1 0 1,-1 0 0,0 0-1,-1 0 1,1 0 0,-2 1-1,1-1 1,-1 1 0,0 0-1,0 0 1,-1 0 0,0 0-1,-1 0 1,0 15 0,-1-12 6,0 1 0,-1 0 0,0-1 1,-1 1-1,0-1 0,0 0 0,-2 0 0,1 0 1,-1 0-1,-1-1 0,0 0 0,0 0 1,-1 0-1,-1-1 0,-8 9 0,8-10 23,-1 0 0,0-1 0,0 0 0,-1-1 0,0 0 0,0 0 0,0-1 0,-1-1 0,1 0 0,-1 0 0,0-1 0,-1 0 0,1-1 0,0 0 0,-20 0 0,31-3 112,7-3-98,10-4-16,40-17 23,159-74 88,-157 68-93,89-61 1,-115 67-41,-12 9 41,0 1 0,29-15 1,-52 32-58,0 1 1,0-1 0,0 0 0,1 1 0,-1-1 0,1 1-1,-1 0 1,1 0 0,-2 5 0,-3 6 0,-3 2 2,-54 118 50,55-115-43,2 0 0,0 0 0,1 1 0,1 0 0,-3 27 0,7-45-11,0-1 1,0 1 0,0-1 0,-1 1 0,2-1 0,-1 1 0,0 0 0,0-1 0,0 1-1,1-1 1,-1 1 0,1-1 0,-1 1 0,1-1 0,-1 1 0,1-1 0,0 1 0,0-1-1,0 0 1,0 0 0,0 1 0,0-1 0,0 0 0,2 1 0,-1-1 0,0 0 0,1-1-1,-1 1 1,0-1 0,0 0 0,0 0 0,0 0 0,1 0 0,-1 0 0,0 0 0,0 0 0,0-1 0,0 1 0,0-1-1,0 0 1,0 1 0,4-3 0,4-2 10,0-1 0,-1 0 0,0 0 0,0-1 0,0 0 0,-1-1 1,0 0-1,0 0 0,-1-1 0,0 0 0,10-18 0,-10 16 12,-1 0 0,0-1 0,-1 0 0,0 0 0,-1 0 1,-1-1-1,0 0 0,0 1 0,1-27 0,-4 34-5,0-1 0,-1 0 0,0 1 0,0-1 0,0 1 0,-1-1 0,1 1 0,-1 0-1,-1 0 1,1-1 0,-1 1 0,-4-5 0,6 7-8,-1 1 0,0 0-1,0-1 1,0 1 0,-1 0-1,1 1 1,0-1 0,-1 0 0,1 1-1,-1-1 1,1 1 0,-1 0 0,0-1-1,0 1 1,0 1 0,1-1-1,-1 0 1,0 1 0,0-1 0,0 1-1,0 0 1,0 0 0,0 0-1,-4 1 1,6-1-11,0 0 0,1 1 0,-1-1 0,0 0 0,0 0 0,1 1 0,-1-1 0,0 1 1,1-1-1,-1 0 0,0 1 0,1-1 0,-1 1 0,0-1 0,1 1 0,-1 0 0,1-1 0,-1 1 0,1 0 0,-1-1 0,1 1 0,0 0 0,-1-1 0,1 1 0,0 0 0,0 0 0,-1 0 0,1-1 0,0 1 0,0 0 0,0 0 0,0 0 0,0-1 0,0 1 1,0 0-1,0 0 0,1 0 0,-1-1 0,0 1 0,0 0 0,0 0 0,1-1 0,-1 1 0,1 0 0,-1-1 0,0 1 0,1 0 0,-1-1 0,1 1 0,0 0 0,-1-1 0,1 1 0,-1-1 0,1 1 0,0-1 0,-1 0 0,1 1 0,0-1 0,-1 0 0,2 1 0,4 2 2,0-1-1,0 0 0,0-1 0,1 1 0,-1-1 0,0 0 0,0-1 0,1 1 0,-1-1 0,1-1 0,-1 1 0,0-1 0,0 0 0,1-1 0,-1 1 0,0-1 0,0 0 0,6-4 1,8-3-6,0-2 0,0-1 0,31-24 0,-26 15 24,0 0 1,-1-2-1,-2-1 0,0 0 1,-2-2-1,0 0 0,22-41 1,-21 27 12,-2-1 0,-2-1 0,-2 0 0,19-82-1,-24 82-17,-5 23-4,0-1-1,-1 1 1,-1-1-1,0-37 1,-3 56-10,0 0 0,0 0 0,0 0 0,0 0 0,0 1 0,0-1 0,0 0 0,-1 0 0,1 0 0,0 0 0,0 1 0,-1-1 0,1 0 0,-1 0 0,1 1 0,-1-1 0,1 0 0,-1 1 0,0-2 0,0 2-2,1 0 1,-1 0 0,1-1 0,-1 1 0,1 0 0,-1 0-1,1 0 1,-1 0 0,0 0 0,1 0 0,-1 1-1,1-1 1,-1 0 0,1 0 0,-1 0 0,1 0-1,-1 1 1,1-1 0,-1 0 0,1 0 0,-1 1 0,0 0-1,-3 2-5,0 1 0,-1 0 0,2 0 0,-7 8 0,-1 3-4,1 1 0,1 1 0,-16 34 0,-13 60-4,30-88 13,-9 30-17,2 1 0,3 0 0,2 0 0,3 1 0,2 1 0,2-1 0,3 0 0,12 96 0,-11-142 20,14 62 9,-13-66-1,-1 1-1,1-1 1,1 0-1,-1 0 1,1 0-1,-1 0 0,1 0 1,1-1-1,-1 1 1,7 5-1,-8-8-1,1 0 0,-1-1 0,1 0 0,-1 1 0,1-1 0,0 0 0,0 0 0,0-1 0,-1 1 0,1-1 0,0 1 0,0-1 0,0 0 0,0 0 0,0 0 0,0 0 0,0-1-1,0 1 1,-1-1 0,1 0 0,4-1 0,6-2 23,-1-2 0,1 1-1,12-9 1,-21 12-22,31-20 101,44-35 0,16-11 92,54-34 189,-146 97-327,-10 4-26,-13 6 2,8 1-26,0 1 0,1 0 0,0 1-1,0 0 1,-16 15 0,-44 55 66,58-62-66,1 0 1,0 2-1,-8 18 0,16-28-9,-1 1 0,2 1 0,-1-1 0,1 1 0,0-1 0,1 1 0,1 0 0,-2 12 0,3-20-2,0-1 0,0 1 0,0-1 0,0 1 0,0-1 0,0 0 0,0 1 0,1-1 0,-1 1 0,0-1 0,1 0 0,-1 1 0,1-1 0,0 0 0,-1 0 0,1 1 0,0-1 0,0 0 0,0 0 0,-1 0 0,1 0 0,1 0 0,-1 0 0,2 1-1,-1-1 2,0 0-1,0-1 0,0 0 0,-1 1 1,1-1-1,0 0 0,0 0 1,0 0-1,0 0 0,0-1 0,0 1 1,0 0-1,0-1 0,0 0 0,3 0 1,4-3 4,0-1 0,0 1 1,-1-2-1,1 1 0,14-13 1,-11 6 9,-1-1 0,0 0 0,-1 0 1,-1-1-1,13-25 0,32-81 201,-45 97-145,0-10 49,-8 30-77,-3 11-5,1 0-27,-2 9-11,1 1-1,1 0 0,0 0 1,2 0-1,0 0 0,1-1 0,7 33 1,-7-43 2,0 0 0,1 0 0,0 0 1,0 0-1,1 0 0,0-1 0,0 1 1,0-1-1,7 7 0,-7-9 3,0 0-1,1-1 1,-1 0-1,0 0 1,1 0-1,0 0 1,0-1-1,0 1 1,0-1-1,0-1 1,0 1-1,0-1 1,0 0 0,8 1-1,-5-2 0,-1 0 0,1 0 0,-1-1 0,1 0 0,-1 0 0,1-1 0,-1 0 0,0 0 0,0-1 0,0 0 0,0 0 0,0-1 0,-1 1 0,1-2 0,10-8 0,2-4 23,0 0-1,-2-2 0,22-27 0,-19 18 47,-1 0-1,-2-1 0,18-39 1,-32 62-44,-1 0-1,0 0 1,0-1 0,0 1 0,-1 0 0,0 0-1,0-1 1,-1-8 0,1 14-28,0 0 1,-1-1-1,1 1 0,0 0 0,0 0 0,0-1 1,0 1-1,0 0 0,0 0 0,1 0 0,-1 0 1,0 0-1,0 1 0,1-1 0,-1 0 1,0 0-1,1 1 0,-1-1 0,1 1 0,1-1 1,34-10-63,-35 10 54,0 1-1,1 0 1,-1 0-1,0 0 1,0 0 0,0 1-1,0-1 1,1 1-1,-1-1 1,0 1-1,0 0 1,0-1-1,0 1 1,0 0-1,0 0 1,-1 1-1,1-1 1,0 0-1,0 0 1,-1 1-1,1 0 1,-1-1-1,1 1 1,-1 0-1,0-1 1,1 1-1,0 2 1,4 8-9,1 0 0,-2 0 0,7 18 0,-4-9 10,-2-6 11,1 0 1,0-1-1,1 0 1,1 0-1,20 24 1,-26-35-10,0 0 0,0 0 0,0 0 1,1 0-1,-1 0 0,1-1 1,0 1-1,0-1 0,0 0 1,0 0-1,0-1 0,0 1 0,0-1 1,1 0-1,-1 0 0,0 0 1,1-1-1,-1 1 0,1-1 1,-1 0-1,1-1 0,-1 1 1,1-1-1,-1 1 0,0-1 0,7-3 1,-2 0 7,0 0 0,0 0 1,0-1-1,-1 0 0,0-1 0,0 0 1,0 0-1,-1-1 0,8-7 0,4-10 34,28-40-1,-32 41-3,1 0 1,26-26-1,-42 49-36,0 0 1,0-1-1,0 1 0,0 0 0,0 0 0,1 0 0,-1 0 0,0-1 0,0 1 0,0 0 0,0 0 0,0 0 0,1 0 0,-1 0 1,0 0-1,0-1 0,0 1 0,0 0 0,1 0 0,-1 0 0,0 0 0,0 0 0,0 0 0,1 0 0,-1 0 0,0 0 0,0 0 1,0 0-1,1 0 0,-1 0 0,0 0 0,0 0 0,0 0 0,1 0 0,-1 0 0,0 0 0,0 0 0,0 1 0,0-1 0,1 0 1,-1 0-1,0 0 0,0 0 0,0 0 0,0 0 0,0 1 0,1-1 0,-1 0 0,0 0 0,0 0 0,0 0 0,0 1 0,0-1 1,0 0-1,0 0 0,0 0 0,0 0 0,1 1 0,-1-1 0,0 0 0,0 0 0,0 0 0,0 1 0,0-1 0,0 25 6,-8 36 2,8-57-8,-5 25-8,0-9-12,2 0 0,1 1-1,0-1 1,3 37 0,-1-55 21,0 0 0,1 0 0,-1 0 0,1 0 1,-1 0-1,1 0 0,0 0 0,0 0 0,0 0 0,0-1 1,0 1-1,0 0 0,0-1 0,0 1 0,2 1 0,-2-2 2,0-1 0,0 1-1,0 0 1,0-1-1,0 1 1,1-1 0,-1 0-1,0 1 1,0-1 0,0 0-1,0 0 1,0 0-1,1 0 1,-1 0 0,0 0-1,0 0 1,0 0 0,1 0-1,-1 0 1,0-1-1,0 1 1,0 0 0,0-1-1,0 1 1,0-1-1,0 0 1,1 0 0,15-10 25,0-1 0,-1 0 1,-1-2-1,16-16 1,-2 2 53,-28 27-76,1-1 0,0 1 1,-1 0-1,1-1 1,0 1-1,0 0 0,-1 0 1,1 0-1,0 0 0,0 0 1,0 1-1,0-1 0,0 1 1,0-1-1,0 1 0,1 0 1,-1 0-1,0-1 1,0 2-1,0-1 0,0 0 1,2 1-1,-2-1-4,0 1 0,0 0 1,-1 0-1,1 0 0,0 0 1,-1 0-1,1 1 0,-1-1 0,1 0 1,-1 1-1,0-1 0,1 1 0,-1-1 1,0 1-1,0 0 0,0 0 0,0-1 1,-1 1-1,1 0 0,0 0 0,-1 0 1,1 0-1,-1 0 0,1 2 0,0 9 3,0 0-1,-1 1 0,0-1 1,-4 20-1,0 20-3,2-31 16,2-20-11,-1 0 1,1 0-1,-1 0 1,1-1-1,0 1 1,0 0 0,0 0-1,0 0 1,0 0-1,0 0 1,1 0 0,-1 0-1,0-1 1,1 1-1,0 0 1,-1 0-1,1-1 1,0 1 0,0 0-1,0-1 1,2 3-1,-1-1-7,0-1 0,0 1 0,0 0 0,0 0 0,0 0 0,-1 0 0,0 0 0,1 0 0,-1 0-1,0 0 1,-1 1 0,1-1 0,0 0 0,-1 1 0,0-1 0,0 0 0,0 1 0,0-1 0,0 0-1,-1 1 1,1-1 0,-1 0 0,0 0 0,0 1 0,0-1 0,-1 0 0,-2 4 0,-3 7-12,-1-1 1,0 0-1,-1 0 1,-17 19-1,3-9 22,-1-1 0,-1-1-1,0-2 1,-30 18 0,33-23-8,-45 20 0,57-29-1,0-2-1,-1 1 0,1-1 0,-1 0 0,0-1 0,-22 1 0,33-3-1,-1 0 0,1 0 0,-1 0 0,0 0 0,1 0 0,-1 0 0,1 0 0,-1 0 0,0 0 0,1 0 0,-1-1 0,1 1 0,-1 0 0,1 0 1,-1-1-1,1 1 0,-1 0 0,1-1 0,-1 1 0,1 0 0,-1-1 0,1 1 0,-1-1 0,1 1 0,0-1 0,-1 1 0,1-1 0,0 1 0,0-1 0,-1 1 0,1-2 0,0 0 1,-1 0-1,1 0 1,0 1 0,0-1 0,1 0-1,-1 0 1,0 0 0,1 0-1,-1 0 1,2-2 0,1-3 7,0 0 0,0 0 0,1 0 0,5-7 0,12-9 10,1 0 0,40-32 0,-20 19-4,202-181 35,-197 180-48,74-44 0,-89 61-2,95-63-47,-118 77 44,1 1 0,-1 0-1,12-3 1,-21 8 5,0 0 1,0 0-1,0 0 1,0-1-1,0 1 0,0 0 1,1 0-1,-1 0 0,0 0 1,0 0-1,0 0 0,0 0 1,0 0-1,0 0 1,0 0-1,0 0 0,0 0 1,1 0-1,-1 0 0,0 0 1,0 0-1,0 1 1,0-1-1,0 0 0,0 0 1,0 0-1,0 0 0,0 0 1,0 0-1,0 0 0,1 0 1,-1 0-1,0 0 1,0 0-1,0 0 0,0 0 1,0 0-1,0 1 0,0-1 1,0 0-1,0 0 1,0 0-1,0 0 0,0 0 1,0 0-1,0 0 0,0 0 1,0 0-1,0 0 1,0 1-1,0-1 0,0 0 1,0 0-1,0 0 0,-2 9-16,-6 11 9,-25 42 35,16-32-42,1 0 0,-16 46-1,32-76 16,0 1 0,-1-1 0,1 0 0,0 1 0,0-1 0,0 0 0,0 0 0,0 1 0,0-1 0,-1 1 0,1-1 0,0 0 0,0 1 0,0-1 0,0 0 0,0 1 0,0-1 0,0 0 0,0 1 0,0-1 0,0 0 0,1 1 0,-1-1-1,0 0 1,0 1 0,0-1 0,0 0 0,0 1 0,1-1 0,-1 0 0,0 0 0,0 1 0,1-1 0,11-3 0,15-19 0,-7-2 13,30-49-1,6-8 112,-56 80-122,1 0 0,-1 1 0,0-1 0,1 1 0,-1-1 0,1 1 0,0-1 0,-1 1 0,1-1 0,-1 1 0,1 0 0,0-1 0,-1 1 0,1 0 0,0 0 0,-1-1 0,1 1 0,0 0 0,0 0 0,-1 0-1,1 0 1,0 0 0,-1 0 0,1 0 0,0 0 0,0 0 0,-1 0 0,1 0 0,0 0 0,-1 1 0,1-1 0,0 0 0,-1 0 0,1 1 0,0-1 0,-1 1 0,1-1 0,0 1 0,23 26 22,-10-11-41,-10-12 16,0 0-1,1-1 1,-1 1 0,1-1-1,0 0 1,0 0-1,0 0 1,1-1-1,-1 0 1,1 0-1,-1 0 1,1-1-1,0 1 1,-1-1 0,1-1-1,0 1 1,0-1-1,-1 0 1,1 0-1,0-1 1,0 0-1,0 0 1,-1 0-1,1-1 1,-1 0 0,1 0-1,-1 0 1,0 0-1,1-1 1,-1 0-1,0 0 1,6-6-1,11-8 9,-1-2-1,-1 0 0,-1-2 1,0 0-1,20-31 0,69-126 26,-80 122-26,-2-2 1,24-80 0,17-126 119,-63 235-74,-7 18-28,3 11-24,0 0 0,-1 0 0,1 0 0,0 0 0,-1 0 0,1 0 0,0 0 1,0 0-1,-1 0 0,1 0 0,0 0 0,-1 0 0,1 0 0,0 0 1,-1 0-1,1 0 0,0 0 0,0 0 0,-1 1 0,1-1 0,0 0 0,0 0 1,-1 0-1,1 0 0,0 1 0,0-1 0,-1 0 0,1 0 0,0 0 1,0 1-1,0-1 0,0 0 0,-1 0 0,1 1 0,0-1 0,-10 13-7,1-1-1,0 1 0,0 0 0,2 1 0,-9 20 1,-24 75-91,39-105 94,-20 59-86,3 1-1,3 1 0,-10 105 1,22-148 66,2-11 14,0 1 0,0-1 1,1 0-1,0 0 0,3 15 0,-3-25 9,0 1 0,1 0 1,-1-1-1,1 1 0,0 0 0,-1-1 1,1 1-1,0-1 0,0 1 0,0-1 1,0 0-1,0 1 0,0-1 0,0 0 1,0 0-1,1 1 0,-1-1 1,0 0-1,1 0 0,-1-1 0,1 1 1,-1 0-1,1 0 0,0-1 0,-1 1 1,1-1-1,0 1 0,-1-1 0,1 0 1,0 0-1,-1 1 0,1-1 0,0 0 1,-1-1-1,1 1 0,0 0 0,0 0 1,-1-1-1,1 1 0,2-2 0,14-4 16,-1 0 0,0-1 0,0-1 0,-1-1 0,25-17 0,-20 13 33,1 0 0,28-12 0,-49 25-45,0 0 0,0 0-1,0-1 1,0 1 0,0 0 0,0 0 0,0 0 0,0 1 0,0-1 0,0 0 0,0 0 0,0 0 0,0 1 0,0-1-1,0 1 1,0-1 0,0 1 0,0-1 0,0 1 0,0-1 0,-1 1 0,1 0 0,0-1 0,0 1 0,-1 0 0,1 0-1,0 0 1,-1-1 0,1 1 0,-1 0 0,1 0 0,-1 0 0,1 0 0,-1 0 0,0 0 0,1 2 0,2 6 7,0 1 1,4 18-1,-5-18-1,0 2-4,0-4-3,-1 0-1,1 0 1,0 0 0,1 0 0,-1 0 0,2-1 0,-1 1 0,1-1 0,0 0 0,1 0 0,7 10 0,-10-16 0,0 1 1,0-1-1,1 0 1,-1 1-1,0-1 1,0 0-1,1 0 1,-1-1-1,0 1 1,1 0-1,-1-1 1,1 0-1,-1 1 1,1-1-1,-1 0 1,1 0-1,-1 0 1,1-1-1,-1 1 1,1 0-1,-1-1 1,1 0 0,3-1-1,6-3 10,0 0 1,-1-1-1,16-11 1,-7 5 11,19-11 74,40-33 0,-76 54-92,2-1 40,-6 6 8,-3 8-29,-5 14-52,2 1 1,-6 42-1,12-67 26,1 0-1,-1 0 1,1 1 0,0-1-1,0 0 1,0 0 0,0 0-1,0 0 1,0 0-1,0 0 1,0 0 0,0 0-1,0 0 1,0 0 0,1 1-1,-1-1 1,1 0 0,-1 0-1,0 0 1,1 0 0,0-1-1,-1 1 1,1 0-1,0 0 1,-1 0 0,1 0-1,0-1 1,0 1 0,-1 0-1,1-1 1,0 1 0,0 0-1,0-1 1,0 1 0,0-1-1,0 1 1,0-1 0,0 0-1,2 1 1,-2-1 3,1-1-1,-1 1 1,1 0 0,0 0-1,-1-1 1,1 1 0,-1-1-1,1 0 1,-1 1 0,1-1 0,-1 0-1,0 0 1,1 0 0,-1 0-1,0 0 1,0 0 0,1 0 0,-1 0-1,0-1 1,0 1 0,0 0-1,-1-1 1,1 1 0,0-1 0,0 1-1,0-3 1,0 3-1,6-18 30,0 1 0,-1-1 0,3-21 0,-8 34-16,0 0-1,-1-1 0,0 1 0,0 0 0,0 0 1,-1 0-1,0 0 0,0 0 0,0 0 1,-1 0-1,0 0 0,0 0 0,-1 1 0,-3-8 1,-1 5 63,6 4-34,15-3-33,10-2-22,1 1 1,-1 1-1,1 1 0,1 1 1,25-2-1,-47 7 9,0 0 0,0 0 0,1 0 0,-1 0 0,0 1 0,0-1 0,0 1 1,0 0-1,0 0 0,0 0 0,0 1 0,0 0 0,6 3 0,-8-3 9,0 0-1,0 1 1,0-1-1,0 0 1,0 1 0,-1-1-1,1 1 1,-1-1 0,1 1-1,-1 0 1,0 0-1,0 0 1,0-1 0,-1 1-1,1 0 1,-1 0 0,1 0-1,-1 0 1,0 0-1,-1 3 1,1-5-6,0-1 1,0 1-1,0 0 1,0-1-1,0 1 1,0-1-1,0 1 1,0-1-1,0 1 1,0-1-1,0 1 1,1-1-1,-1 1 1,0 0-1,0-1 1,0 1-1,1-1 1,-1 0-1,0 1 1,1-1-1,-1 1 1,0-1-1,1 1 1,-1-1-1,1 0 1,-1 1-1,0-1 1,1 0-1,-1 1 1,1-1-1,-1 0 1,1 0-1,-1 1 1,1-1-1,-1 0 1,2 0-1,0 0 8,0 0-1,0-1 1,0 1 0,0 0-1,0-1 1,0 0-1,0 0 1,0 1 0,0-1-1,2-2 1,40-29 121,-36 25-130,0 0 0,1 1 0,0 0 0,15-8 0,-22 13 0,1 0 0,-1 0 0,0 0 0,1 0 0,-1 0 0,1 1 0,-1-1 0,1 1 0,-1 0 0,1 0 0,0 0 0,-1 0 0,1 0 0,-1 1 0,1-1 0,-1 1 0,1-1 0,-1 1 0,1 0 0,-1 0 0,0 0 0,1 0 0,-1 1 0,4 2 0,3 4 0,1 1 0,-2 0 0,1 1 0,9 14 0,-15-20 0,0 0 0,-1 1 0,1-1 0,-1 1 0,0 0 0,0 0 0,0 0 0,-1 0 0,0 0 0,0 0 0,0 0 0,0 1 0,-1 5 0,-3 1 586,3-12-717,0 0 0,0 0 0,0 0 0,0 1 0,-1-1 0,1 0-1,0 0-130,0 0 131,0 0 0,-1 1 0,1-1 0,0 0-1,0 0 1,0 0 0,0 0 0,-1 0 0,1 0 0,0 0 0,0 0 0,-1 0-1,1 0 1,0 0 0,0 0 0,0 0 0,-1 0 0,1 0 0,0 0 0,0 0-1,0 0 1,-1 0 0,1 0 0,0 0 0,0 0 0,0 0 0,-1 0-1,1 0 1,0 0 0,0-1 0,0 1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5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12160,'0'0'2480,"83"-46"-2384,-51 56-120,-2 8-8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1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63 12056,'0'0'5559,"-11"8"-5411,-32 29-16,41-35-112,0 1-1,-1-1 0,2 1 0,-1-1 0,0 1 0,0 0 0,1 0 0,0 0 0,-1 0 0,1 0 0,0 0 0,0 0 0,1 0 0,-1 6 0,0-7 4,1 0 0,0 0 0,0-1 0,0 1 0,1 0 0,-1 0 0,0 0 0,1 0 0,-1-1 0,1 1 0,-1 0 0,1 0 0,0-1 0,0 1 0,0-1 0,0 1 0,0 0 0,0-1 0,0 0 0,1 1 0,1 1 0,-2-2-5,1-1 0,-1 0-1,0 1 1,1-1-1,-1 1 1,0-1-1,1 0 1,-1 0-1,0 0 1,1 0-1,-1 0 1,0 0-1,1 0 1,-1-1 0,0 1-1,1 0 1,-1-1-1,0 1 1,1-1-1,-1 1 1,0-1-1,0 0 1,0 1-1,1-2 1,1 1 3,-1-1 0,1 0 0,-1 0 0,0 0 0,1 0 0,-1 0 0,-1-1 0,1 1-1,3-5 1,-2-1 29,0 0 0,0-1 0,0 1 0,-1-1 0,-1 0 0,1 0 0,-1 0 0,-1 0 0,0 0 0,0 0 0,-1 0 0,0 1 0,0-1 0,-1 0 0,-4-11 0,6 19-40,0 0 0,0 1-1,0-1 1,-1 0-1,1 1 1,0-1-1,0 0 1,-1 1-1,1-1 1,0 1 0,-1-1-1,1 1 1,0-1-1,-1 1 1,1-1-1,-1 1 1,1-1 0,-1 1-1,1-1 1,-1 1-1,0 0 1,1-1-1,-1 1 1,1 0-1,-1-1 1,0 1 0,1 0-1,-1 0 1,0 0-1,1 0 1,-1 0-1,0 0 1,1 0 0,-1 0-1,0 0 1,1 0-1,-1 0 1,0 0-1,1 0 1,-1 0-1,0 1 1,1-1 0,-1 0-1,1 0 1,-1 1-1,0-1 1,1 0-1,-1 1 1,1-1-1,-1 1 1,1-1 0,-1 1-1,1-1 1,0 1-1,-1-1 1,0 2-1,-2 1 22,1 1 0,-1 0 1,1 0-1,-1 0 0,1 0 0,1 0 0,-3 5 0,3-2 12,-1 0 0,1 0 0,-1 13 0,2-18-30,0-1-1,0 0 1,0 1-1,0-1 1,0 0-1,0 1 1,0-1-1,0 0 1,0 0-1,1 1 1,-1-1-1,0 0 1,1 0-1,-1 1 1,1-1-1,0 0 1,-1 0-1,1 0 1,0 0-1,0 0 1,0 0-1,0 0 1,-1 0-1,1 0 1,0 0-1,1-1 1,-1 1-1,0 0 1,0-1-1,2 2 1,-2-2 4,0 0 0,1 0 0,-1 0 0,0-1 0,1 1 1,-1 0-1,0 0 0,0-1 0,1 1 0,-1-1 0,0 1 0,0-1 1,0 0-1,0 1 0,0-1 0,0 0 0,0 0 0,0 0 0,0 0 1,0 1-1,0-1 0,0 0 0,-1-1 0,1 1 0,0 0 1,-1 0-1,1 0 0,-1 0 0,1-1 0,-1 1 0,0 0 0,1-2 1,0 0 17,0 0 1,0 0 0,-1 0 0,1 1-1,-1-1 1,0 0 0,0 0 0,0 0-1,0 0 1,0 0 0,-1 0 0,1 0 0,-2-3-1,-4 41 323,6-16-3201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35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15776,'0'0'3407,"81"22"-3223,-53-16-136,-10 0 8,-10-4-144,-4 2 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35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0 181 11952,'0'0'880,"83"-40"-376,-1 10 8,27-4-128,16 3 16,-2 7-16,-8 8 0,-6 10-8,-23 6 16,-17 4-49,-21 2 17,-13 2-128,-17 2 16,-16-4-208,-10 2 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35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10952,'0'0'1296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39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353 569 5624,'0'0'5161,"-6"-11"-4684,-19-35-2,22 43-393,0-1 0,0 1-1,0 0 1,0 0 0,0 0 0,-1 0-1,1 1 1,-1-1 0,0 1 0,1 0-1,-1 0 1,0 1 0,0-1 0,-1 1-1,1 0 1,0 0 0,0 0 0,-1 0-1,1 1 1,-7-1 0,3 1 70,1 0-36,0 0 0,-1 0 0,1 1 0,0 0 0,0 0 0,0 1 0,-1 0 1,2 0-1,-1 1 0,0 0 0,0 0 0,1 0 0,0 1 0,-1 0 0,1 0 0,1 1 0,-1 0 0,1 0 0,-8 8 0,3-1 62,0 0 0,1 1-1,1 0 1,0 0 0,0 0 0,1 1 0,1 1 0,-6 17-1,9-22-56,1 0-1,0 1 1,0-1-1,1 1 1,0 0-1,1 0 0,0-1 1,3 16-1,-3-24-92,0 1-1,1 0 1,0 0-1,0 0 1,0-1-1,0 1 1,0 0-1,0-1 1,1 1-1,-1-1 1,1 0-1,-1 1 1,1-1-1,0 0 1,0 0-1,0 0 1,1 0-1,-1 0 1,0-1-1,1 1 1,-1-1-1,1 1 1,-1-1-1,1 0 1,-1 0-1,1 0 1,0-1-1,0 1 1,0 0-1,-1-1 1,1 0-1,0 0 1,0 0-1,0 0 1,0 0-1,3-1 1,2 0 7,0-1 0,1 0 0,-1 0 1,0-1-1,0 0 0,0-1 0,0 1 0,-1-2 0,0 1 1,1-1-1,-1 0 0,11-11 0,-3 1 28,0-1 0,-1 0-1,-1-1 1,12-21-1,-11 14 15,-1 0 0,-1-1 0,-1-1-1,-1 0 1,-1 0 0,-2-1 0,0 0-1,-2 0 1,-1-1 0,-1 1 0,-2-1-1,0 0 1,-2 0 0,-1 1 0,-8-37-1,9 57-38,-1-1 0,0 1 0,0 0-1,-1 0 1,0 0 0,-5-9 0,7 15-28,0 0 1,1-1 0,-2 1 0,1 0 0,0 0 0,0 0-1,0 0 1,0 0 0,-1 0 0,1 0 0,0 0 0,-1 0 0,1 1-1,-1-1 1,1 0 0,-1 1 0,1-1 0,-1 1 0,1 0 0,-1 0-1,0-1 1,1 1 0,-1 0 0,1 0 0,-1 1 0,0-1 0,1 0-1,-1 0 1,1 1 0,-1-1 0,1 1 0,-1-1 0,1 1-1,-3 1 1,-3 2 14,1 0-1,0 0 0,0 1 0,0 0 0,1 0 0,0 0 1,0 0-1,0 1 0,0 0 0,1 0 0,0 0 0,0 1 1,-4 9-1,-1 6 32,1 0-1,1 0 1,-5 24 0,7-22-5,2 0 1,0 0-1,1 0 1,2 0-1,0 0 0,2 0 1,0 0-1,10 37 1,-8-47-14,0 0 0,1 0 0,1-1 0,0 0 0,1 0 0,14 20 0,-15-25-5,0 0 0,1-1 0,0 1 1,1-2-1,-1 1 0,1-1 0,0 0 1,1-1-1,0 0 0,13 6 0,-12-7 7,1-1 0,0-1 0,-1 1 0,1-2 0,0 1 0,0-2 0,0 1 0,0-2 0,1 1 0,-2-1 0,20-5 0,-15 2 20,0 0 1,0-1-1,-1 0 0,0-1 1,0-1-1,0 0 1,22-17-1,-25 15 21,0 0 1,0-2-1,-1 1 0,0-1 1,-1-1-1,10-15 0,-16 21-22,1 1 0,-1-1-1,0 0 1,-1 0 0,1-1-1,-1 1 1,0 0 0,-1-1-1,0 1 1,0-1 0,0 0-1,-1 1 1,0-1 0,0 0-1,-2-12 1,1 17-27,0 0-1,-1 0 1,1 0 0,0 0-1,-1 0 1,1 0-1,-1 0 1,0 1 0,0-1-1,1 0 1,-1 1 0,0 0-1,0-1 1,0 1 0,0 0-1,-1 0 1,1 0 0,0 1-1,0-1 1,-4 0 0,-19-11 184,24 11-212,1 1 0,0 0 0,0 0 0,0 0 0,-1 0 0,1 0 0,0 0 0,0-1 0,0 1 0,0 0 0,0 0 0,-1 0 0,1 0 0,0-1 0,0 1 0,0 0 0,0 0 0,0 0 0,0 0 0,0-1 0,0 1 0,0 0 0,0 0 0,0 0 0,0-1 0,0 1 0,0 0 0,0 0 0,0-1 0,0 1 0,0 0 0,0 0 0,0 0 0,0-1 0,0 1 0,0 0 0,0 0 0,0 0 0,0 0 0,1-1 0,-1 1 0,0 0-1,0 0 1,0 0 0,0 0 0,0-1 0,1 1 0,-1 0 0,0 0 0,0 0 0,0 0 0,0 0 0,1 0 0,-1 0 0,0-1 0,13-3 64,0 2-43,1 0 1,0 1-1,-1 1 1,27 2-1,-34-1-19,-1 0 0,0 0 0,0 0 0,0 1 0,0-1 0,0 1 0,0 0 0,0 1 0,0-1 0,-1 1 0,0 0 0,1 0 0,-1 1 0,0-1 0,0 1 0,3 4 0,1 3 0,-1 0-1,-1 1 1,1 0-1,-2 0 1,0 0 0,4 14-1,14 80 64,-21-98-57,-2-7-9,0 0 0,0-1-1,0 1 1,0 0 0,0-1 0,0 1-1,0 0 1,1-1 0,-1 1 0,0 0-1,1-1 1,-1 1 0,0-1 0,1 1-1,-1-1 1,1 1 0,-1-1 0,1 1-1,-1-1 1,1 1 0,-1-1 0,1 1-1,-1-1 1,1 0 0,-1 1 0,1-1-1,0 0 1,-1 0 0,1 1 0,0-1-1,-1 0 1,1 0 0,0 0 0,-1 0-1,1 0 1,0 0 0,-1 0 0,1 0-1,0 0 1,-1 0 0,1 0 0,0 0-1,-1-1 1,1 1 0,0 0 0,-1 0-1,1-1 1,0 1 0,-1-1 0,1 1 0,-1 0-1,1-1 1,5-3 14,-1 0 0,0 0 1,0 0-1,6-7 0,118-109 256,-129 119-264,1 0-1,0 0 0,0 0 0,0 0 0,0 0 0,0 1 0,-1-1 0,1 0 0,1 1 0,-1-1 0,0 1 0,0-1 0,0 1 0,0 0 0,0-1 0,0 1 0,0 0 0,1 0 0,-1 0 0,0 0 0,2 0 1,-2 0-4,0 0 1,0 1 0,0 0 0,0-1 0,0 1 0,0-1 0,0 1 0,0 0-1,0 0 1,-1 0 0,1-1 0,0 1 0,0 0 0,-1 0 0,1 0-1,-1 0 1,2 2 0,1 6 10,0 0 0,0 0-1,0 0 1,0 12 0,0-8-8,-1-3 0,1 0-1,1 0 1,0 0 0,0-1 0,1 1-1,0-1 1,1 0 0,12 15-1,-16-21 1,0 0-1,0-1 1,0 0-1,1 0 0,-1 1 1,1-1-1,0-1 0,0 1 1,0 0-1,-1-1 0,1 1 1,1-1-1,-1 0 1,0 0-1,0 0 0,0 0 1,1-1-1,-1 1 0,0-1 1,1 0-1,-1 0 0,0 0 1,1-1-1,-1 1 1,0-1-1,0 1 0,1-1 1,-1 0-1,0-1 0,0 1 1,4-2-1,2-3 21,0-1-1,1 0 1,-2 0 0,1 0-1,-1-1 1,-1-1 0,1 1-1,8-15 1,46-82 217,-54 91-207,25-49 167,-2-1 1,-3-2-1,23-83 0,-44 126-157,44-184 547,-51 198-543,-3 10-4,-7 17-4,-69 228 15,57-168-53,-46 160 2,-39 131-9,92-311 12,10-35 26,-2 0 0,-11 27-1,15-40 0,-1-2 110,-4-16 110,7 7-233,1-1 1,0 0 0,0 1-1,0-1 1,0 1 0,0-1-1,0 0 1,0 1 0,0-1-1,1 1 1,-1-1 0,1 0-1,-1 1 1,2-3 0,10-22 161,-5 14-142,1 0 0,1 1 0,0 0 0,1 0 0,15-13 0,16-18 31,-4-2-71,-1-2 1,-3-1-1,-1-2 1,40-85-1,-47 86-3,1 2 0,45-59 0,14-23 0,12-54 0,-83 154 0,-12 25 0,-10 20 0,-28 59-44,-51 151 0,79-199 34,1 1-1,2-1 1,0 1-1,2 0 1,1 0 0,2 0-1,0 1 1,2-1-1,8 37 1,-10-60 4,1 0 0,1 0 1,-1 0-1,1 0 0,0 0 0,0 0 1,1 0-1,0-1 0,0 1 0,0-1 0,1 0 1,-1 0-1,1 0 0,8 8 0,-7-9-63,-1 0 107,1 0 0,-1-1 1,0 1-1,1-1 0,5 3 0,-8-5-97,-1-1 0,1 1 0,0-1 0,-1 1 0,1-1 0,0 0 0,-1 1 0,1-1 1,0 0-1,-1 0 0,1 0 0,0-1 0,-1 1 0,1 0 0,0-1 0,-1 1 0,1-1 0,-1 1 0,1-1 0,0 0 0,1-1 0,-2 2-104,-1 0-1,0-1 1,1 1 0,-1-1-1,1 1 1,-1 0-1,0-1 1,0 1 0,1-1-1,-1 1 1,0-1 0,0 1-1,0-1 1,1 1-1,-1-1 1,0 1 0,0-1-1,0 1 1,0-1 0,0 1-1,0-1 1,0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39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14168,'0'0'1822,"14"-2"-1317,36-4-64,0 2-1,75 3 0,115 17 755,-209-13-997,22-1 312,-51-3-1503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39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12360,'0'0'2464,"87"-45"-2368,-21 21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24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115 176 5920,'0'0'10830,"-6"15"-10494,3-9-291,-4 13 75,0-1-1,2 1 1,0 0-1,-3 26 1,1 69 798,13 183 0,0-167-190,-1-25 965,-5-104-1659,0 0 0,0-1 0,0 1 0,0 0 0,0-1 1,0 1-1,0 0 0,0-1 0,-1 1 0,1-1 0,0 1 0,0 0 0,-1-1 0,1 1 0,0-1 0,-1 1 0,1-1 1,-1 1-1,1-1 0,0 1 0,-1-1 0,1 0 0,-1 1 0,0-1 0,1 0 0,-1 1 0,0 0 0,-20 2 450,-1 1-141,21-4-329,1 0 0,-1 1 0,0-1 0,1 0 0,-1 1-1,0-1 1,0 0 0,1 0 0,-1 1 0,0-1 0,0 0 0,1 0 0,-1 0-1,0 0 1,0 0 0,1 0 0,-1 0 0,0-1 0,0 1 0,1 0 0,-1 0-1,0 0 1,1-1 0,-1 1 0,0 0 0,1-1 0,-2 0 0,1 0-2,0 0-1,0-1 1,0 1 0,1 0 0,-1-1 0,0 1 0,0 0 0,1-1 0,-1 1 0,1-1 0,0 1-1,-1-3 1,0-3 4,1 1 0,0-1 0,0 1 0,0 0 0,2-9 0,4-8 22,1 1 0,2 0 1,0 1-1,1 0 0,1 0 0,0 1 1,2 0-1,25-29 0,-9 16 62,1 1 0,2 2 0,60-45 0,-80 66-58,0 1 0,0 0 0,1 1 0,22-10 0,-32 16-30,0 0 1,0 0 0,1 1-1,-1-1 1,1 0-1,-1 1 1,0 0-1,1 0 1,-1 0-1,1 0 1,4 2-1,-6-2-3,0 1 1,0 0-1,0 0 0,1 0 0,-1 0 0,0 1 0,0-1 0,-1 0 0,1 1 0,0 0 0,0-1 1,-1 1-1,1 0 0,-1 0 0,1 0 0,-1 0 0,0 0 0,2 3 0,0 3 3,0 1 0,0 0 1,-1 0-1,0 0 0,-1 0 0,1 0 0,-2 0 0,1 0 0,-1 1 0,-1-1 0,0 0 0,0 0 0,-1 0 1,0 0-1,0 0 0,-6 11 0,3-6 2,-1 0 0,0-1 0,-1 1 0,-1-2 0,0 1 0,-1-1 1,0-1-1,-1 1 0,-16 14 0,19-21 9,0 0-1,-1 0 1,0 0 0,0-1-1,0-1 1,0 1 0,-1-1-1,1-1 1,-1 1 0,0-1-1,0-1 1,1 0 0,-1 0-1,0-1 1,0 0 0,0 0-1,0-1 1,0 0 0,0-1-1,0 0 1,1 0 0,-13-6-1,12 5 48,9 5-4,16 9-6,-16-11-60,14 8 7,0 0 0,0-2-1,1 1 1,24 6-1,14 5-19,-44-14 21,1 0-1,-1-1 0,1-1 1,0 1-1,0-1 1,1-1-1,-1 0 0,0-1 1,0 1-1,0-2 1,1 0-1,-1 0 0,0-1 1,0 0-1,0 0 1,0-1-1,-1-1 0,1 0 1,-1 0-1,0-1 1,0 0-1,0 0 1,-1-1-1,0 0 0,0-1 1,8-8-1,74-86 296,-63 68-86,-27 33-214,0-1 0,1 1 0,-1 0 0,0 0 0,0-1 0,0 1 0,0 0 0,0 0 0,0-1 0,1 1 0,-1 0-1,0 0 1,0-1 0,0 1 0,1 0 0,-1 0 0,0 0 0,0 0 0,0-1 0,1 1 0,-1 0 0,0 0 0,1 0 0,-1 0 0,0 0 0,0 0 0,1 0 0,-1 0-1,0 0 1,1-1 0,-1 1 0,0 0 0,0 1 0,1-1 0,-1 0 0,0 0 0,0 0 0,1 0 0,-1 0 0,0 0 0,1 0 0,-1 0 0,0 0 0,0 1 0,1-1-1,-1 0 1,0 0 0,0 0 0,0 0 0,1 1 0,-1-1 0,0 0 0,0 0 0,0 1 0,0-1 0,1 0 0,-1 0 0,0 1 0,0-1 0,0 0 0,0 0 0,0 1-1,0-1 1,0 0 0,0 0 0,0 1 0,5 20 65,-6-17-57,0 8 12,0-1 0,1 1 0,0 0 0,1-1 0,0 1 0,4 14 0,-5-26-22,3 11 18,0 0 0,1-1 0,0 0 0,6 12 0,-10-21-15,1 1 0,0 0 0,0 0 1,0-1-1,1 1 0,-1 0 0,0-1 0,1 1 0,-1-1 1,1 0-1,-1 1 0,1-1 0,0 0 0,-1 0 1,1 0-1,0 0 0,0 0 0,0-1 0,0 1 1,0 0-1,0-1 0,0 1 0,0-1 0,0 0 1,0 0-1,0 0 0,0 0 0,0 0 0,0 0 1,3-1-1,4-2 20,1-1 0,-1 0 0,-1-1 0,1 1 0,0-2 0,8-6 0,44-41 82,-39 29-50,0 0-1,-2-1 0,32-53 1,39-92 100,-63 114-102,8-23 48,-4-1 0,-3-2 0,22-102 0,-51 183-100,4-19 14,-4 19-17,0 1 0,1-1 1,-1 1-1,0-1 0,0 0 1,0 1-1,0-1 0,0 1 1,0-1-1,0 0 0,0 1 1,0-1-1,-1 1 0,1-1 1,0 1-1,0-1 0,0 0 1,-1 1-1,1-1 0,0 1 1,-1-1-1,1 1 0,0-1 1,-1 1-1,0-1 0,0 1-2,0 1 0,0 0 0,0 0 0,0-1 0,1 1 0,-1 0-1,0 0 1,1 0 0,-1 0 0,0 0 0,1 0 0,-1 0 0,1 0-1,-1 0 1,1 0 0,-1 2 0,0-1-1,-26 64-76,2 1 0,4 0 0,2 2 0,-11 84 0,22-101 48,2 1 0,3 0 0,2 0 0,9 81 0,-7-124 33,1 1-1,0-1 1,1 0-1,0 0 1,1 0-1,0 0 1,8 15-1,-10-23 6,0 1 0,0-1 0,0 1 0,0-1 0,1 0 1,-1 1-1,1-1 0,0-1 0,-1 1 0,1 0 0,0-1 0,0 1 0,0-1 0,0 0 0,0 0 0,0 0 0,7 1 0,-6-2 0,0 0-1,1 0 1,-1-1-1,0 1 1,0-1 0,0 0-1,1-1 1,-1 1-1,0 0 1,-1-1-1,1 0 1,4-3-1,5-4 12,0-1 0,0 0 0,-1-1-1,-1 0 1,0-1 0,10-14 0,12-21 53,-2-3 0,-2 0 0,29-74 0,-29 62-4,-8 14 12,-3-1-1,-1-1 0,-3 0 0,-2-1 0,9-89 0,-20 131-66,0 0-1,0 1 1,-1-1-1,-1 0 1,1 0-1,-2 1 1,1-1-1,-4-10 1,5 18-11,0 1 0,0-1 0,0 1 0,-1-1 0,1 1 0,0 0 0,0-1 0,0 1 0,-1-1 0,1 1 0,0 0 0,-1-1 0,1 1 0,0 0 0,-1-1 0,1 1 0,0 0 0,-1 0 0,1-1 0,-1 1 0,1 0 0,0 0 0,-1 0 0,1 0 0,-1 0 0,1-1 0,-1 1 0,1 0 0,0 0 0,-1 0 0,0 0 0,-14 8-22,-11 19-35,3 9 11,0 1 1,3 1-1,-21 54 0,26-54 30,3 1 0,1 0 0,2 1 0,2 0 0,2 1 0,1-1-1,2 1 1,5 64 0,-1-87 13,0 0 1,1 0-1,1 0 1,9 26-1,-8-32 24,0-2 0,0 1 0,1 0 0,1-1 0,-1 0 0,2-1 0,14 16 0,-21-24-11,0 0 1,0 1 0,1-1-1,-1 0 1,1-1 0,-1 1-1,0 0 1,1 0 0,0 0-1,-1-1 1,1 1 0,-1-1-1,1 0 1,0 1 0,-1-1-1,1 0 1,0 0 0,-1 0-1,1 0 1,0 0 0,2 0-1,0-1 16,-1-1 0,1 1-1,0-1 1,0 1 0,-1-1 0,1 0-1,-1 0 1,6-5 0,2-2 55,-1-1 1,-1 0-1,0 0 1,11-16-1,66-119 649,-16 23-25,-68 119-679,0 0-1,0 0 1,0 1 0,0-1 0,0 0 0,1 1 0,0 0-1,3-3 1,-6 5-21,1-1 0,-1 1-1,1 0 1,-1 0-1,1-1 1,-1 1 0,1 0-1,-1 0 1,1 0-1,0 0 1,-1 0 0,1 0-1,-1 0 1,1 0 0,-1 0-1,1 0 1,0 0-1,-1 0 1,1 0 0,0 1-1,0 0-1,0-1 0,0 1-1,0 0 1,0 0 0,0 0-1,0 0 1,-1 0-1,1 0 1,0 0 0,0 0-1,-1 0 1,1 0 0,0 2-1,5 13 12,-1 1 0,0 0 0,-2 0-1,0 0 1,0 0 0,-1 32 0,-3-4 45,-9 63 0,9-101-52,0 0 17,0 0 1,0 0 0,-1 0-1,0 0 1,-3 9-1,4-15-21,1 0 1,-1 0-1,0 1 0,0-1 0,1 0 0,-1 0 0,0 0 0,0 0 1,0 0-1,0 0 0,0-1 0,0 1 0,0 0 0,0 0 1,0-1-1,-1 1 0,1-1 0,0 1 0,0-1 0,-1 1 1,1-1-1,0 0 0,-1 0 0,1 0 0,0 1 0,-1-1 1,1 0-1,0-1 0,0 1 0,-1 0 0,1 0 0,0 0 1,-1-1-1,1 1 0,-2-1 0,-19-10-3,18 4 0,4 6 0,1 1 0,-1-1 0,1 1 0,-1-1 0,1 1 0,-1-1 0,1 1 0,0 0 0,-1-1 0,1 1 0,0 0 0,-1-1 0,1 1 0,0 0 0,-1 0 0,1 0 0,1-1 0,14-1 0,-1 1 0,1 0 0,0 1 0,0 0 0,31 6 0,-8-2 0,177 8 0,-215-12 65,2 0 646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25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18 6824,'0'0'11754,"-8"10"-11402,-25 31-19,33-41-321,0 1-1,0-1 0,-1 0 0,1 0 0,0 1 0,0-1 0,0 1 1,-1-1-1,1 0 0,0 1 0,0-1 0,0 0 0,0 1 1,0-1-1,0 1 0,0-1 0,0 0 0,0 1 0,0-1 0,0 0 1,0 1-1,0-1 0,0 1 0,0-1 0,0 0 0,0 1 1,0-1-1,0 1 0,1-1 0,-1 0 0,0 1 0,0-1 0,0 0 1,1 1-1,-1-1 0,0 0 0,0 0 0,1 1 0,-1-1 0,0 0 1,1 0-1,-1 1 0,0-1 0,1 0 0,-1 0 0,0 0 1,1 0-1,-1 1 0,1-1 0,-1 0 0,0 0 0,1 0 0,-1 0 1,1 0-1,-1 0 0,0 0 0,1 0 0,-1 0 0,1 0 1,0-1-1,22-1 644,-21 1-590,0 0 0,0 1 0,0-1-1,0 0 1,0 0 0,0 0 0,-1-1-1,1 1 1,-1 0 0,1-1 0,-1 1-1,1-1 1,-1 1 0,0-1-1,1 0 1,-1 1 0,0-1 0,0 0-1,0 0 1,1-4 0,-2 5-23,0-1 0,0 1 1,0-1-1,0 1 0,0-1 0,-1 1 0,1-1 1,0 1-1,-1 0 0,1-1 0,-1 1 0,1-1 1,-1 1-1,0 0 0,0 0 0,1-1 0,-1 1 1,0 0-1,0 0 0,0 0 0,0 0 0,-1 0 1,1 0-1,0 0 0,0 0 0,0 0 0,-1 1 1,1-1-1,0 1 0,-3-2 0,-37-10 712,41 12-750,0 0 1,0 0 0,0 0 0,1 0 0,-1 0 0,0 1 0,0-1 0,0 0-1,0 0 1,0 0 0,0 0 0,0 0 0,0 0 0,0 0 0,0 0 0,0 0-1,0 0 1,0 0 0,0 1 0,0-1 0,0 0 0,0 0 0,0 0-1,0 0 1,0 0 0,0 0 0,0 0 0,0 0 0,0 0 0,0 0 0,0 1-1,0-1 1,0 0 0,0 0 0,0 0 0,0 0 0,0 0 0,0 0-1,0 0 1,0 0 0,0 0 0,0 0 0,0 1 0,0-1 0,0 0 0,0 0-1,-1 0 1,1 0 0,0 0 0,0 0 0,0 0 0,0 0 0,0 0 0,0 0-1,0 0 1,0 0 0,0 0 0,-1 0 0,9 7-1606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27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78 111 5624,'0'0'7649,"-9"-10"-7256,-56-66 1074,65 76-1423,-1 0 1,1 0 0,0-1-1,0 1 1,0 0-1,-1 0 1,1 0-1,0-1 1,0 1 0,0 0-1,0 0 1,-1-1-1,1 1 1,0 0-1,0 0 1,0-1 0,0 1-1,0 0 1,0 0-1,0-1 1,0 1-1,0 0 1,0-1 0,0 1-1,0 0 1,0 0-1,0-1 1,0 1-1,0 0 1,0 0 0,0-1-1,0 1 1,0 0-1,0 0 1,1-1-1,-1 1 1,0 0 0,0 0-1,0-1 1,0 1-1,1 0 1,-1 0 0,0 0-1,0-1 1,1 1-1,18-7 727,33 1-588,-45 6 25,12-1-447,0 1 0,-1 2-1,1 0 1,35 8 0,-49-9-261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57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57 708 4312,'0'0'7090,"-2"17"-6755,-26 302 1382,25-292-1545,-9 117 1060,12-134-975,-1 0-1,0 1 0,-1-1 0,-3 10 1,3-12 44,7-44 513,-2 0 0,-1-44 0,-1 15-482,1 3-63,9-112 478,-5 128-513,-4 20-81,2 1-1,0 0 1,2 0 0,1 0-1,12-30 1,-9 31-1,-6 14-59,0-1 1,1 1 0,11-18-1,-15 27-70,1-1-1,-1 0 1,1 0-1,-1 0 1,1 1 0,0-1-1,0 1 1,0-1-1,0 1 1,0 0-1,0-1 1,0 1-1,0 0 1,0 1 0,0-1-1,1 0 1,-1 1-1,0-1 1,1 1-1,-1 0 1,0-1 0,1 1-1,2 1 1,-1-1-7,-1 1 0,1 1 0,-1-1 0,0 0 0,1 1 0,-1 0 0,0 0 0,0 0 1,0 0-1,4 4 0,26 27 48,-28-26-53,0 1 0,0-1 0,0 1 0,-1 0 0,0 0 0,0 0 0,-1 0 0,0 1 0,-1-1 0,0 1 1,0 0-1,-1 0 0,0-1 0,0 1 0,-1 0 0,0 0 0,-2 13 0,-1-10 0,1 1 0,-1-1 1,-1 1-1,0-1 0,-1 0 1,0 0-1,-1-1 0,-1 0 1,1 0-1,-2 0 0,-11 13 1,16-21-1,0 0 1,1-1 0,-1 1 0,0-1 0,0 0-1,0 0 1,-1 0 0,1 0 0,0-1-1,-1 1 1,1-1 0,-1 0 0,1 0 0,-5 1-1,-3-1 86,1-1 1,-1 1-1,-17-3 0,27 2-74,-1 0-1,0 0 1,1 0-1,-1 0 1,0-1-1,0 1 1,1 0 0,-1-1-1,1 1 1,-1-1-1,0 0 1,1 0-1,-1 1 1,1-1 0,-1 0-1,1 0 1,-2-2-1,2 2-13,1 1 0,0-1-1,0 1 1,0-1 0,0 1-1,0-1 1,-1 1 0,1-1-1,0 1 1,0-1-1,0 1 1,0 0 0,1-1-1,-1 1 1,0-1 0,0 1-1,0-1 1,0 1 0,0-1-1,1 1 1,-1 0 0,0-1-1,1 0 1,14-13 61,2 3-48,0 0 0,1 2-1,33-13 1,63-14-1,-66 21-12,32-8-41,-32 11 13,-2-3-1,52-23 1,-75 27 35,-6 4 6,1-2 0,27-19 0,-36 19 2,-39 44 16,-4 4-48,-37 55 1,61-80 6,2 1 0,-1-1 0,2 2 0,0-1 0,0 1 0,2 0 0,0 1 0,-3 18 0,7-28 5,1-1 0,0 0 0,0 1 0,1-1 0,-1 0 0,3 9-1,-3-14 0,0 0-1,0 0 1,1-1-1,-1 1 0,0 0 1,0 0-1,1 0 0,-1 0 1,0 0-1,1-1 0,-1 1 1,1 0-1,-1 0 1,1-1-1,0 1 0,-1 0 1,1-1-1,0 1 0,-1-1 1,1 1-1,0 0 0,0-1 1,0 0-1,-1 1 0,1-1 1,0 0-1,0 1 1,0-1-1,0 0 0,0 0 1,-1 1-1,1-1 0,0 0 1,0 0-1,0 0 0,0 0 1,0-1-1,0 1 1,0 0-1,0 0 0,0 0 1,-1-1-1,1 1 0,0 0 1,0-1-1,0 1 0,-1-1 1,1 1-1,0-1 1,0 1-1,-1-1 0,1 0 1,1-1-1,7-7 21,0 0 1,0-1 0,-1 0-1,-1-1 1,0 0-1,0 0 1,9-20-1,-9 18 2,4-12 51,-1 0-1,12-46 1,-4 11 113,-15 52-134,-1-1 0,0 1 0,0 0 0,-1-1 0,1-9 0,-4 16 27,-2 9-46,-2 16-13,6-11-20,0 0 0,1 1 0,0-1 0,1 0 0,5 21 0,-6-30 1,0 0 0,0 1-1,0-1 1,0 1 0,1-1 0,-1 0 0,1 0 0,0 0 0,0 0 0,0 0 0,0 0 0,1-1 0,-1 1 0,1-1 0,0 0 0,-1 1 0,1-1 0,0 0 0,0-1 0,1 1 0,-1 0 0,0-1 0,0 0 0,1 0 0,3 1 0,-2-2 3,-1 0 1,0-1-1,1 1 0,-1-1 1,1 0-1,-1-1 0,0 1 0,0-1 1,0 1-1,0-1 0,0-1 0,0 1 1,4-3-1,47-38 77,-39 27-40,-1 0 0,14-20 0,18-18 157,-46 52-194,1 0 0,-1 0 1,1 1-1,0-1 0,-1 1 0,1-1 0,0 1 1,0 0-1,0 0 0,0 0 0,0 0 0,0 0 1,3-1-1,-3 2-7,-1 1 0,1-1 1,0 1-1,-1-1 0,1 1 0,-1 0 0,1 0 1,-1-1-1,1 1 0,-1 0 0,0 0 1,0 0-1,1 1 0,-1-1 0,0 0 1,0 0-1,0 1 0,1 2 0,6 8 0,0 1-1,-1 0 1,-1 0-1,0 0 0,-1 1 1,0 0-1,-1 0 1,2 16-1,-1-8 27,1 0-1,12 29 1,-17-49-21,0 1 0,1 0 0,-1-1-1,1 0 1,-1 1 0,1-1 0,0 0 0,0 0 0,0 1-1,0-2 1,0 1 0,0 0 0,5 3 0,-5-5 1,-1 1 0,1-1-1,0 1 1,-1-1 0,1 0 0,0 0 0,0 0 0,-1 0 0,1 0 0,0 0 0,-1 0 0,1-1 0,0 1-1,0 0 1,-1-1 0,1 0 0,-1 1 0,1-1 0,0 0 0,-1 0 0,1 0 0,-1 0 0,2-1 0,20-18 68,0-1 0,-2-1 1,-1-1-1,25-36 1,-25 31-48,0 0 1,-2-2 0,20-43-1,-6-4 28,-5-1 0,-2-2 0,26-159 0,-47 218-31,-2 15-15,0 0-1,-1 0 1,0 0 0,0 0-1,-1 1 1,0-1 0,0 0-1,0 0 1,-1 0 0,0 0-1,-1-7 1,1 13-8,1 0-1,-1 0 0,1 0 1,0 0-1,-1 0 1,1 0-1,-1 0 1,1 0-1,-1 1 1,1-1-1,0 0 0,-1 0 1,1 0-1,-1 1 1,1-1-1,0 0 1,-1 0-1,1 1 1,0-1-1,-1 0 0,1 1 1,0-1-1,0 0 1,-1 1-1,1-1 1,0 1-1,0-1 1,0 0-1,-1 1 0,1-1 1,0 1-1,0 0 1,-10 16-21,-11 24-14,1 2-1,3 0 1,2 0 0,1 2 0,2-1 0,3 2-1,1-1 1,3 1 0,1 1 0,2-1-1,9 89 1,-5-124 23,0 0-1,0 0 1,2 0-1,4 13 1,-7-21 12,0 0-1,0 0 1,1 0 0,-1 0-1,1 0 1,0 0 0,0 0 0,0-1-1,0 1 1,0-1 0,1 1-1,-1-1 1,1 0 0,0 0-1,-1 0 1,1 0 0,0-1-1,6 3 1,-6-3 6,1-1 0,-1 0 0,0 0 0,0-1 0,1 1 0,-1-1 0,0 1 0,0-1 0,0 0 0,0 0 0,0 0 0,0-1 0,0 1 0,0-1 0,4-3 0,39-32 111,-45 36-112,83-84 277,-72 78-193,-6 12-8,-5 20 35,-1-9-94,1-10-9,0-1 1,0 0 0,0 1 0,1-1-1,0 0 1,0 0 0,0 0-1,4 6 1,-5-9-12,1 0 0,-1-1 1,1 1-1,-1 0 0,1-1 0,0 1 1,0-1-1,-1 0 0,1 1 0,0-1 1,0 0-1,0 0 0,1 0 0,-1-1 1,0 1-1,0 0 0,0-1 0,1 1 0,-1-1 1,0 0-1,1 0 0,3 0 0,15-2 26,0-1-1,0-1 1,-1 0-1,23-9 1,80-36 129,-20 7 16,-82 31-131,-18 9-31,-1 0 0,1 0-1,0 1 1,0-1 0,0 1-1,1 0 1,-1 0 0,0 0-1,5-1 1,-3 2 30,-5 0 1,-5 7-36,-10 13 8,7-10-31,0 0-1,-8 17 1,14-23 11,0 0-1,1 1 1,-1-1-1,1 0 1,0 1-1,0-1 0,0 1 1,1-1-1,0 1 1,0 8-1,0-12 8,1 1 0,-1-1-1,1 1 1,-1-1-1,1 1 1,0-1-1,-1 0 1,1 1 0,0-1-1,0 0 1,0 0-1,0 0 1,0 0-1,0 0 1,1 0 0,-1 0-1,0 0 1,0 0-1,1 0 1,-1-1-1,1 1 1,-1 0 0,0-1-1,1 1 1,-1-1-1,1 0 1,-1 1-1,4-1 1,0 1 3,1-1 0,0 1 0,-1-1 0,1 0 0,0-1 0,9-1-1,2-3 6,-1 0-1,0-1 1,0-1-1,0-1 1,-1 0-1,24-18 1,-3-1 43,46-44 1,-38 25-17,-3-1 0,-1-2 0,-2-2 1,-3-1-1,-2-2 0,-3-1 0,-1-2 0,-4-1 1,21-65-1,-46 122-35,1 0 0,-1 0 0,0 0 0,1 0-1,-1 0 1,1 0 0,-1 0 0,0 0 0,0 0 0,0 0 0,0 0 0,0 0 0,0 0 0,0 0 0,0 0 0,0 0 0,0 0 0,0 0 0,-1-2 0,0 3-2,0 0 1,1 1 0,-1-1 0,0 0 0,1 0 0,-1 0 0,0 0-1,0 1 1,1-1 0,-1 0 0,1 1 0,-1-1 0,0 1 0,1-1 0,-1 0-1,1 1 1,-1-1 0,1 1 0,-2 0 0,-29 35 5,11-10-18,2 0 0,1 1 0,2 1-1,0 1 1,-12 37 0,13-27 0,2 1 1,2 0-1,-8 67 0,16-95 2,1 1 0,1-1 0,0 1 0,1-1 0,1 0 0,0 1-1,0-1 1,1 0 0,0 0 0,1 0 0,8 15 0,-9-21 7,1 0 0,0 0 0,0 0 1,0-1-1,0 0 0,1 0 1,0 0-1,0 0 0,0-1 1,1 0-1,-1 0 0,1 0 0,0-1 1,0 0-1,1 0 0,-1-1 1,0 1-1,1-1 0,0-1 1,-1 1-1,1-1 0,7 0 0,-5-1 13,0 0 1,-1-1-1,1 0 0,-1-1 0,0 0 0,1 0 0,-1 0 0,0-1 0,0-1 0,0 1 0,-1-1 0,1-1 0,-1 1 0,0-1 0,0 0 0,-1-1 0,0 0 0,0 0 1,0 0-1,0-1 0,-1 0 0,0 0 0,5-10 0,-3 4 18,-4 9-11,0-1 1,-1 0-1,0 0 0,0 1 0,3-10 1,-6 12 32,-3 5-21,-3 5 1,3 0-27,1-1-1,0 1 1,0 0 0,1 0-1,0 0 1,0 0 0,1 1-1,0-1 1,1 0 0,0 1-1,0-1 1,0 0 0,1 1-1,1-1 1,2 10 0,-3-15-5,0 1 0,0-1 0,0 1 1,1-1-1,0 0 0,-1 1 1,1-1-1,1 0 0,-1 0 1,0 0-1,1-1 0,-1 1 0,1 0 1,0-1-1,0 0 0,0 0 1,0 0-1,0 0 0,1 0 1,-1 0-1,0-1 0,1 0 1,-1 0-1,1 0 0,0 0 0,-1 0 1,1-1-1,0 1 0,-1-1 1,1 0-1,0 0 0,-1-1 1,1 1-1,0-1 0,6-1 0,0-1 7,-1 0 0,1-1-1,-1 0 1,1 0-1,-1-1 1,0 0 0,-1 0-1,1-1 1,10-10-1,8-10 30,31-37 0,-6 6 34,-33 37-44,-9 10 23,0 0 0,18-14 0,-28 24-45,-1 0 0,1 0 0,0 1-1,0-1 1,0 0 0,0 0 0,0 1 0,0-1 0,0 0 0,0 0-1,0 0 1,0 1 0,0-1 0,0 0 0,0 0 0,1 1 0,-1-1-1,0 0 1,0 0 0,0 0 0,0 1 0,0-1 0,0 0-1,0 0 1,1 0 0,-1 0 0,0 1 0,0-1 0,0 0 0,0 0-1,1 0 1,-1 0 0,0 0 0,0 1 0,0-1 0,1 0-1,-1 0 1,0 0 0,0 0 0,1 0 0,-1 0 0,0 0 0,0 0-1,1 0 1,-1 0 0,0 0 0,0 0 0,0 0 0,1 0-1,-1 0 1,0 0 0,0 0 0,1 0 0,-1 0 0,0-1 0,0 1-1,0 0 1,1 0 0,-1 0 0,0 0 0,0 0 0,0-1-1,0 1 1,1 0 0,-1 0 0,-6 20 68,-8 5-14,0-1 1,-2-1-1,0 0 0,-39 40 0,47-53-10,7-10-43,0 1 0,0 0-1,0-1 1,1 1 0,-1 0 0,0 0 0,1 0 0,-1-1 0,1 1 0,-1 0 0,1 0 0,-1 0 0,1 0-1,-1 0 1,1 0 0,0 0 0,0 0 0,-1 1 0,1-1 0,0 0 0,0 0 0,0 0 0,0 0-1,0 0 1,1 0 0,-1 0 0,0 0 0,0 0 0,1 0 0,-1 0 0,1 0 0,-1 0 0,1 0 0,-1 0-1,1 0 1,-1 0 0,1 0 0,0-1 0,0 1 0,-1 0 0,1 0 0,0-1 0,0 1 0,0 0 0,0-1-1,0 1 1,0-1 0,0 0 0,0 1 0,1 0 0,7 2 18,1 0 0,-1 0 0,0-1-1,13 2 1,-17-3-12,21 2-50,0-1-1,30-2 1,-25-1-891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4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11 7432,'0'0'9178,"-11"-2"-8994,-2-1-91,0 1 0,0 0 0,0 1 0,0 0 0,0 1 0,0 1 0,-22 3 0,-20 7 277,42-10-292,0 1 0,1 0-1,0 1 1,-1 1 0,1 0-1,0 0 1,1 1 0,-22 12-1,-9 17 277,-40 39-1,73-64-258,1 1 0,0 0 0,1 1 0,0 0 0,-9 19 1,-21 62 391,32-78-418,2-5 21,1 0-1,0 1 1,0-1 0,1 1 0,0 0 0,1-1 0,1 14-1,0-20-47,-1 0-1,2 0 1,-1 0-1,0 0 1,1 0-1,-1 0 1,1-1-1,0 1 0,0 0 1,0-1-1,0 0 1,4 4-1,32 25 332,-27-24-304,1 0-1,-1-1 0,1-1 1,1 0-1,12 3 1,67 15 147,-48-14-80,-26-6-38,0 0-1,0-2 1,0 0 0,22-2 0,-2 0 148,29 7 604,-67-6-687,-8-1-946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58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12664,'0'0'2456,"88"-33"-2344,-62 25 0,-7 2-40,-5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6:58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0 309 11448,'0'0'936,"83"-14"-352,4-2 0,28-13-144,30-7 8,26-6-72,0 1 0,-24 7-80,-10 2 0,-14-2-80,-14 3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0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382 452 6728,'0'0'6912,"-16"-1"-6492,7 0-353,0 0-7,0 1-1,0-1 1,-1 1 0,1 1 0,0 0 0,0 0 0,0 1-1,0 0 1,0 0 0,-14 7 0,2 2 89,0 0 1,2 2-1,-1 1 1,2 0-1,0 1 1,1 1-1,-19 21 1,29-28-84,-1 0 1,1 0 0,0 1 0,1 0-1,0 0 1,1 1 0,0 0 0,0 0-1,2 0 1,-1 0 0,1 0 0,1 1-1,0 0 1,0-1 0,1 1 0,1 12-1,0-20-33,0-1-1,1 1 0,-1-1 0,1 1 0,0-1 0,0 1 1,0-1-1,0 0 0,1 0 0,-1 1 0,1-1 0,0 0 1,0 0-1,0 0 0,0-1 0,1 1 0,-1 0 0,1-1 0,-1 0 1,1 1-1,6 3 0,-5-5-2,0 1 1,1-1-1,-1 0 1,1 0-1,-1 0 0,1 0 1,-1-1-1,1 0 1,-1 0-1,1 0 0,-1-1 1,1 1-1,-1-1 1,1 0-1,-1 0 0,1-1 1,3-1-1,3-2 23,0-1 0,-1 1 0,0-2 0,0 0 0,-1 0-1,0 0 1,0-1 0,0-1 0,-1 1 0,0-1 0,6-11 0,11-18 228,31-61 0,-53 95-262,12-27 126,0 0 0,-2-1-1,-2 0 1,0-1 0,-3 0 0,8-47-1,-11 36-9,10-88 220,-14 109-226,-1 1-1,-1-1 1,-7-42-1,8 63-116,-9-27 237,9 28-241,0 1 1,-1-1-1,1 1 1,0-1-1,0 1 1,-1-1-1,1 1 0,-1-1 1,1 1-1,0-1 1,-1 1-1,1-1 1,-1 1-1,1 0 1,-1-1-1,1 1 1,-1 0-1,1-1 0,-1 1 1,1 0-1,-1 0 1,1 0-1,-1-1 1,1 1-1,-1 0 1,0 0-1,1 0 0,-1 0 1,1 0-1,-1 0 1,0 0-1,1 0 1,-1 0-1,1 0 1,-1 1-1,0-1 1,1 0-1,-1 0 0,1 0 1,-1 1-1,1-1 1,-2 1-1,-3 3 29,-1 1 0,1 0 0,0 0-1,0 0 1,1 1 0,-1-1 0,1 1 0,-5 10-1,-2 5 55,-11 29-1,13-22-35,1 0 0,1 1-1,2-1 1,0 1 0,3 0-1,0 1 1,1-1 0,8 56-1,-6-75-37,0-1 1,1 0-1,1 0 0,0 0 0,0 0 0,0 0 0,1 0 1,1-1-1,-1 0 0,1 0 0,1 0 0,0-1 0,0 1 1,0-1-1,1-1 0,0 1 0,0-1 0,0-1 0,1 1 1,0-1-1,0 0 0,0-1 0,1 0 0,0 0 0,0-1 0,0 0 1,0-1-1,0 0 0,0 0 0,18 1 0,-7-5 25,0 1 1,-1-2-1,1-1 0,-1 0 0,0-1 0,0-2 0,23-9 0,-2-4 109,0-1-1,40-28 0,-75 46-127,0 0 19,-1 0-1,1 0 1,0 0-1,-1 0 1,0-1-1,0 0 1,0 0-1,0 0 1,-1 0-1,1 0 1,-1-1-1,4-8 1,-7 14-37,0-1 1,0 0-1,-1 0 1,1 0 0,0 0-1,0 0 1,-1 0-1,1 1 1,0-1-1,0 0 1,-1 0-1,1 0 1,0 0-1,0 0 1,-1 0-1,1 0 1,0 0-1,0 0 1,-1 0-1,1 0 1,0 0-1,0 0 1,-1 0 0,1-1-1,0 1 1,0 0-1,-1 0 1,1 0-1,0 0 1,0 0-1,0 0 1,-1-1-1,1 1 1,0 0-1,0 0 1,0 0-1,-1-1 1,1 1-1,0 0 1,0 0 0,0 0-1,0-1 1,0 1-1,0 0 1,0 0-1,-1-1 1,1 1-1,0 0 1,0 0-1,0-1 1,0 1-1,0 0 1,0-1-1,0 1 1,0 0-1,0 0 1,0-1-1,1 1 1,-1 0 0,0 0-1,0-1 1,0 1-1,0 0 1,0 0-1,0 0 1,1-1-1,-20 14 129,18-13-137,-11 10 32,1 0-1,1 0 0,-1 1 1,2 0-1,-1 0 1,2 1-1,-1 1 1,-7 16-1,13-23-19,0 0 0,0 0 0,1 0 0,0 1 0,0-1-1,1 1 1,0-1 0,0 1 0,0-1 0,1 1 0,0 0 0,0-1 0,1 1 0,0-1 0,0 1-1,0 0 1,1-1 0,0 0 0,0 1 0,6 9 0,-7-13-1,1 0 0,1 0 0,-1 0 0,0-1 0,1 1 0,-1-1-1,1 1 1,0-1 0,0 0 0,0 0 0,0 0 0,0-1 0,0 1 0,1-1 0,-1 0 0,0 0 0,1 0 0,-1 0 0,1 0 0,-1-1 0,1 1 0,6-1 0,-3-1 10,-1 1 1,1-1-1,0 0 1,-1 0-1,1-1 1,-1 0-1,0 0 1,0 0 0,0-1-1,0 0 1,8-5-1,-7 3 17,0-1 0,-1 0 0,1 0 0,-1 0-1,0-1 1,-1 0 0,1 0 0,-1 0 0,-1-1 0,8-15-1,-11 19-8,1 0 0,0 0 0,-1-1 0,0 1 0,0-1 0,0 1 0,-1-1 0,1 1 0,-1-1 0,0 0 0,-1 1 0,1-1 0,-1 1 0,0-1 0,0 1 0,0-1 0,-1 1 0,1 0 0,-1 0 0,0-1 0,0 1 0,-5-6 1,4 6-1,-1-1 0,1 0 1,-1 1-1,0 0 1,-1 0-1,1 0 1,-1 0-1,1 1 1,-1 0-1,0 0 1,-1 0-1,1 1 1,0-1-1,-1 1 1,1 1-1,-1-1 1,0 1-1,1 0 1,-1 0-1,0 0 1,0 1-1,-8 0 1,14 0-2,3 0 8,21-5-8,1 1 0,-1 2-1,1 0 1,44 4-1,-14-1-5,-45-1-15,1 0 0,0 1 0,-1 0-1,1 1 1,-1 0 0,19 6 0,-27-7-3,0 0-1,1 0 1,-1 0-1,0 0 1,0 1-1,0-1 1,0 1-1,0-1 1,0 1-1,-1 0 1,1-1-1,0 1 1,-1 0-1,1 0 1,-1 0-1,0 0 1,0 1-1,0-1 1,0 0-1,0 0 1,0 1-1,0-1 1,-1 0 0,1 1-1,-1-1 1,0 1-1,0-1 1,0 1-1,0-1 1,0 1-1,0-1 1,-1 0-1,1 1 1,-2 3-1,-16 57 324,19-63-318,-1 0-1,0 1 1,0-1 0,0 0-1,0 0 1,0 0 0,0 0-1,1 1 1,-1-1-1,0 0 1,0 0 0,0 0-1,0 0 1,1 0 0,-1 0-1,0 0 1,0 0 0,0 1-1,1-1 1,-1 0-1,0 0 1,0 0 0,0 0-1,1 0 1,-1 0 0,0 0-1,0 0 1,0 0 0,1 0-1,-1 0 1,0 0-1,0 0 1,0-1 0,1 1-1,-1 0 1,0 0 0,0 0-1,0 0 1,1 0 0,-1 0-1,0 0 1,0 0-1,0-1 1,0 1 0,1 0-1,-1 0 1,0-1 0,12-5 80,46-42 169,18-13-66,-66 55-160,-1 0 0,1 0 0,1 1 0,-1 0 0,1 0 0,13-3 0,-23 8-25,1 0 0,-1-1 1,1 1-1,-1 0 0,1 0 0,-1 0 0,1 0 1,-1 0-1,1 0 0,-1 0 0,1 0 0,-1 0 0,1 1 1,-1-1-1,0 1 0,1-1 0,-1 1 0,0 0 1,1-1-1,-1 1 0,0 0 0,0 0 0,1 0 0,-1 0 1,0 0-1,0 0 0,0 0 0,0 0 0,0 0 1,-1 1-1,1-1 0,0 0 0,0 1 0,0 1 0,2 6 24,-1-1 0,0 1 0,0 0 0,0 16 0,1-2 49,2 6 11,-3-10 27,1 0 1,1 0-1,1-1 0,0 1 0,10 19 1,8-12 425,-12-20 12,2-8-1411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1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13672,'0'0'2032,"1"11"-1387,2 33 833,2-1 1,20 80 0,-18-109-180,-7-14-1380,1 1-1,-1-1 1,1 0-1,-1 0 1,1 0-1,-1 0 1,0 0-1,1 0 1,-1 0-1,1 0 1,-1 0 0,1 0-1,-1 0 1,0 0-1,1 0 1,-1 0-1,1 0 1,-1-1-1,1 1 1,-1 0-1,0 0 1,1 0-1,-1-1 1,1 1-1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1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0 917 11760,'0'0'521,"14"-6"-237,1 0-124,0-1 0,0-1-1,-1 0 1,0 0 0,0-2 0,18-16 0,38-43 630,-4-4 1,-3-3-1,-3-2 0,-4-3 1,-4-2-1,-3-2 1,58-140-1,-93 198-283,-11 22-234,-1 0-1,1 0 0,-1-1 1,1 1-1,1-10 1,-25 74 1493,-1 14-1193,-18 109-1,33-133-358,2 0 1,2 0-1,5 71 1,0-102-131,0-1 0,1 1 0,1-1 0,0 0 0,2 0 0,0 0 0,0-1 0,2 1 0,0-2 0,15 23 0,-21-36-61,-1 0 0,0 0 1,1 0-1,0-1 0,-1 1 1,1 0-1,0-1 0,0 1 1,0-1-1,0 0 0,0 0 1,0 0-1,0 0 0,0 0 1,0 0-1,1 0 0,-1-1 0,0 1 1,1-1-1,-1 0 0,0 0 1,1 0-1,-1 0 0,0 0 1,1 0-1,-1 0 0,0-1 1,0 1-1,1-1 0,2-1 1,-1 0-268,-1 1 1,1-1 0,-1-1 0,0 1 0,0 0-1,0-1 1,0 1 0,0-1 0,0 0-1,-1 0 1,1 0 0,-1 0 0,0-1 0,0 1-1,0 0 1,2-8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1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16384,'0'0'2095,"87"-14"-1447,-27 8 8,15-4-120,2 0 0,1 4 24,-5 4 0,-17 2-48,-5-4 8,-9 2-80,-12-2 0,-12 4-192,-8-2 16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4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1 725 8136,'0'0'7490,"8"-16"-6920,18-36 188,3 0 1,46-61-1,-36 67 141,1 2 0,58-50-1,-5 6 861,-91 87-1712,-1 0 0,0 0-1,0 0 1,1 0 0,-1 0 0,1 0 0,-1 0 0,1 0-1,-1 1 1,1-1 0,-1 0 0,1 1 0,0 0 0,1-1-1,-2 1-12,0 0 0,0 0 0,0 0 0,0 0 0,0 1 0,0-1 0,-1 0-1,1 0 1,0 1 0,0-1 0,0 1 0,-1-1 0,1 0 0,0 1 0,0 0-1,-1-1 1,1 1 0,-1-1 0,2 2 0,0 1 15,-1 0 0,1 0 0,-1 0 0,0 0 1,0 0-1,0 0 0,0 0 0,0 0 0,-1 0 0,1 0 0,-1 0 1,0 1-1,0 3 0,-7 69 518,-2-1-1,-23 87 1,28-143-347,4-14-30,1-9 217,3-7-316,1-1 0,0 1 0,1 0 0,0 0 0,16-19 0,-15 20-52,11-15 71,2 1-1,42-39 0,54-35 151,-76 66-165,-27 20-45,0 1 0,1 1 0,0 1 0,0 0 0,1 0 0,0 2 0,27-10 0,-41 16-43,0 1 0,0-1-1,0 1 1,0 0 0,0 0-1,1-1 1,-1 1 0,0 0 0,0 0-1,0 0 1,0 0 0,0 1 0,1-1-1,-1 0 1,0 0 0,0 1-1,0-1 1,0 0 0,0 1 0,0-1-1,0 1 1,0 0 0,0-1 0,0 1-1,0 0 1,0-1 0,-1 1 0,1 0-1,0 0 1,0 0 0,-1 0-1,1 0 1,-1 0 0,1 0 0,0 0-1,-1 0 1,0 0 0,1 0 0,-1 0-1,0 0 1,1 2 0,0 3 15,-1 0 0,1 0 0,-1 1 0,0-1 0,-1 0 0,-1 9 0,-3 7 27,-1 0-1,-1 0 0,-12 27 0,-2 5 93,17-40 0,15-27 52,129-181 151,-106 152-239,2 2-1,60-52 1,-94 91-98,-1-1 1,0 1-1,1 0 0,-1 0 1,1 0-1,-1 0 1,1 0-1,0 1 0,-1-1 1,1 0-1,0 1 1,-1-1-1,1 1 1,0 0-1,0-1 0,0 1 1,2 0-1,-3 1-3,1-1 0,-1 1 1,0-1-1,0 1 0,0-1 0,0 1 0,0 0 0,0 0 0,0 0 0,0-1 0,0 1 0,0 0 1,0 0-1,-1 0 0,1 0 0,0 1 0,-1-1 0,1 0 0,-1 0 0,1 0 0,-1 0 0,1 1 0,-1-1 1,0 2-1,4 11 10,-1 0 0,-1 0-1,-1 0 1,0 0 0,-2 24 0,-13 70-9,8-73-30,-3 63-1,9-96 25,0 0-1,0 0 1,0 0 0,0 0 0,1 0-1,-1 0 1,0 0 0,1 0 0,-1 0-1,1 0 1,0-1 0,0 1-1,0 0 1,0 0 0,0-1 0,0 1-1,2 2 1,-2-3 1,1 0-1,0 0 0,-1-1 1,1 1-1,0 0 1,0-1-1,-1 1 1,1-1-1,0 0 1,0 1-1,0-1 1,0 0-1,0 0 1,-1 0-1,1 0 1,0-1-1,0 1 1,0 0-1,3-2 1,31-10-2,0-2 1,-1-1 0,-1-2-1,48-30 1,-48 26 17,0-1 1,-1-1-1,-1-1 0,35-37 0,-42 34 136,-25 27-149,0 0-1,0 0 0,0 0 0,-1 0 1,1 0-1,0 0 0,0 0 1,0 0-1,0 0 0,0 0 0,0 0 1,0 0-1,0 0 0,0 0 0,0 0 1,-1 0-1,1 0 0,0 0 1,0 0-1,0 0 0,0 0 0,0 0 1,0 0-1,0 0 0,0 0 0,0 0 1,0 0-1,-1 0 0,1 0 1,0 0-1,0 0 0,0 0 0,0 0 1,0 0-1,0 0 0,0-1 0,0 1 1,0 0-1,0 0 0,0 0 1,0 0-1,0 0 0,0 0 0,0 0 1,0 0-1,0 0 0,0 0 0,0-1 1,0 1-1,0 0 0,0 0 0,0 0 1,0 0-1,-11 6 43,-9 12-34,1 0-1,0 2 0,2 0 1,0 1-1,1 0 1,2 1-1,0 1 0,-12 26 1,25-46-18,-1 1 0,1-1 0,0 1 0,0 0 0,0 0 0,0-1 0,0 1 0,1 0 0,0 0 0,0 0 0,0 0 0,1 4 0,-1-6 3,1-1 0,-1 1 0,1 0 0,0-1 0,0 1 0,0-1 0,0 1 0,0-1 0,0 1 0,0-1 0,0 1 1,1-1-1,-1 0 0,0 0 0,1 0 0,-1 0 0,1 0 0,0 0 0,-1 0 0,1 0 0,0-1 0,-1 1 0,1-1 0,0 1 0,-1-1 0,1 0 0,2 1 0,5 0 7,1-1-1,-1 0 1,1 0-1,-1 0 1,0-2-1,1 1 1,-1-1-1,0 0 1,0-1-1,0 0 1,0 0-1,-1-1 1,10-6-1,-9 5 21,0-1 0,0 0 0,0 0 0,-1-1 0,0 0 0,0-1-1,-1 0 1,0 0 0,0 0 0,-1-1 0,6-9 0,-10 12-10,1 1 1,-1 0 0,0-1 0,-1 1-1,0-1 1,1 1 0,-2-1 0,1 0 0,-1 1-1,1-1 1,-2 0 0,1 0 0,-1 1-1,1-1 1,-2 0 0,1 1 0,-1-1-1,1 1 1,-2-1 0,1 1 0,0 0-1,-1 0 1,0 0 0,-6-7 0,7 11-5,0-1 1,-1 0-1,1 0 1,-1 1 0,0 0-1,1-1 1,-1 1-1,0 0 1,0 0-1,0 1 1,0-1-1,0 0 1,0 1 0,0 0-1,0 0 1,0 0-1,1 0 1,-5 1-1,-3 0 12,0 1 0,0 0-1,-18 7 1,19-6-7,-15 7-21,23-10 3,0 0 1,0 1 0,0-1-1,1 1 1,-1-1-1,0 1 1,1-1-1,-1 1 1,0-1-1,1 1 1,-1 0 0,0-1-1,1 1 1,-1 0-1,1 0 1,0-1-1,-1 1 1,1 0-1,-1 0 1,1 0 0,0-1-1,-1 3 1,2-3 1,-1 1 1,0-1-1,0 0 0,0 1 1,1-1-1,-1 1 1,0-1-1,1 1 0,-1-1 1,0 0-1,1 1 1,-1-1-1,0 0 0,1 1 1,-1-1-1,0 0 1,1 0-1,-1 1 1,1-1-1,-1 0 0,1 0 1,-1 0-1,1 0 1,-1 1-1,1-1 0,-1 0 1,1 0-1,-1 0 1,1 0-1,-1 0 1,1 0-1,19 0-21,-16-1 17,23-1 16,0-2 1,-1-1 0,0-2 0,1 0 0,37-17-1,-25 10 28,45-14-44,-82 28 4,-1-1 1,1 1 0,0-1-1,0 1 1,-1 0 0,1 0-1,0 0 1,0 0-1,0 1 1,-1-1 0,1 0-1,0 1 1,0-1 0,-1 1-1,1-1 1,0 1 0,-1 0-1,1 0 1,-1 0-1,1 0 1,-1 0 0,1 0-1,-1 0 1,0 0 0,0 1-1,1-1 1,-1 0 0,0 1-1,0-1 1,0 1-1,-1-1 1,1 1 0,0 0-1,1 2 1,2 6 4,-1 1 0,0-1 0,0 0-1,1 16 1,3 46 20,-6-44 38,7 31-1,-8-58-58,0 0 0,0-1 0,0 1 0,0 0 0,0-1 0,1 1-1,-1 0 1,0-1 0,0 1 0,1 0 0,-1-1 0,0 1 0,1 0 0,-1-1-1,1 1 1,-1-1 0,1 1 0,-1-1 0,1 1 0,-1-1 0,1 0 0,-1 1-1,1-1 1,0 1 0,-1-1 0,1 0 0,0 0 0,0 1 0,1-1 5,-1 0 0,1 0 0,-1-1 0,1 1 0,-1 0 0,0-1 1,1 1-1,-1-1 0,0 1 0,1-1 0,-1 0 0,0 1 0,2-2 0,6-5 47,-1 0 0,15-15 0,-20 18-51,29-33-3,-1-2 0,-2-1 0,28-52 0,-56 89 0,1 0 0,-1 0 0,1 1 0,0-1 0,0 0 0,1 1 0,-1-1 0,4-2 0,-5 4 0,0 1 0,0 0 0,0 0 0,0 0 0,-1-1 0,1 1 0,0 0 0,0 0 0,0 0 0,0 0 0,0 0 0,0 0 0,0 1 0,-1-1 0,1 0 0,0 0 0,0 1 0,0-1 0,0 0 0,-1 1 0,1-1 0,0 1 0,0-1 0,-1 1 0,1-1 0,0 1 0,-1 0 0,1-1 0,0 1 0,-1 0 0,1-1 0,-1 1 0,1 0 0,-1 0 0,1 1 0,4 5 0,1 0 0,0 0 0,0-1 0,0 1 0,1-2 0,0 1 0,0-1 0,1 0 0,-1 0 0,1-1 0,0 0 0,15 5 0,-16-7 0,0 0 0,0-1 0,0 0 0,0 0 0,0-1 0,0 0 0,0 0 0,1 0 0,-1-1 0,0 0 0,0-1 0,0 0 0,0 0 0,-1 0 0,1-1 0,10-5 0,-4 0 0,0 0 0,-1-1 0,0 0 0,0-1 0,-1 0 0,0-1 0,-1 0 0,-1-1 0,1 0 0,-2-1 0,0 0 0,9-19 0,-16 30 0,0 0 0,0 0 0,0 0 0,0-1 0,-1 1 0,1 0 0,-1 0 0,0 0 0,0-1 0,0 1 0,0 0 0,0 0 0,0-1 0,-1-2 0,1 5 0,0-1 0,-1 0 0,1 1 0,0-1 0,-1 1 0,1-1 0,0 0 0,-1 1 0,1-1 0,-1 1 0,1-1 0,-1 1 0,1-1 0,-1 1 0,1 0 0,-1-1 0,0 1 0,1 0 0,-1-1 0,0 1 0,1 0 0,-1 0 0,0 0 0,1-1 0,-1 1 0,0 0 0,1 0 0,-1 0 0,0 0 0,1 0 0,-1 0 0,0 0 0,0 1 0,1-1 0,-1 0 0,0 0 0,1 0 0,-1 1 0,1-1 0,-1 0 0,0 1 0,1-1 0,-1 1 0,1-1 0,-1 1 0,-7 3 0,1 1 0,0 0 0,0 0 0,1 1 0,-1-1 0,1 2 0,0-1 0,1 1 0,0-1 0,0 1 0,0 1 0,1-1 0,0 1 0,0 0 0,1 0 0,0 0 0,1 0 0,-3 12 0,4-14 0,0 0 0,1 0 0,-1-1 0,1 1 0,0 0 0,1 0 0,0-1 0,-1 1 0,2 0 0,-1-1 0,1 1 0,0-1 0,0 1 0,0-1 0,1 0 0,0 0 0,0 0 0,0 0 0,1-1 0,-1 1 0,1-1 0,0 0 0,0 0 0,1 0 0,-1 0 0,1-1 0,0 0 0,5 3 0,0-1 72,1-1 0,0 0 0,0-1 0,0 0 1,0-1-1,0 0 0,0 0 0,1-1 0,-1-1 0,0 0 0,1 0 0,-1-1 0,15-4 1,-12 3-532,-1-2 0,0 0 0,0 0 0,0-1 0,0 0 0,-1-2 0,0 1 0,0-1 0,-1-1 0,14-12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5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0 420 9576,'0'0'6617,"13"-8"-6172,11-6-148,-1-2-1,28-25 0,-37 29-122,9-7 160,0-2 0,-2 0 0,0-1 0,-1-1 0,28-44 0,-38 49-146,5-8 534,23-55 0,-35 57 128,-7 18-215,-6 13-228,-6 14-249,1 1 0,1 0 0,0 1 0,2 0 1,1 1-1,1 1 0,1-1 0,1 2 0,1-1 0,-3 28 1,9-49-128,0 1 1,1-1-1,0 1 1,0-1-1,0 1 1,1-1 0,-1 1-1,1-1 1,0 1-1,0-1 1,1 0-1,-1 0 1,1 1 0,0-1-1,4 6 1,-4-8-17,-1-1 1,1 1 0,0 0-1,0 0 1,0-1 0,0 1-1,0-1 1,1 0 0,-1 1-1,0-1 1,1 0 0,-1 0-1,1-1 1,-1 1 0,1-1-1,-1 1 1,1-1 0,-1 0-1,1 1 1,-1-1 0,1-1 0,0 1-1,-1 0 1,1-1 0,-1 1-1,1-1 1,4-1 0,13-5 79,0-1 0,0-1 0,0-1 1,32-22-1,64-59 445,-107 83-472,61-47 543,-70 54-603,1 1-1,-1 0 0,0 0 0,1-1 0,-1 1 0,0 0 0,1 0 0,-1 0 0,0 0 0,1-1 0,-1 1 0,0 0 0,1 0 1,-1 0-1,0 0 0,1 0 0,-1 0 0,1 0 0,-1 0 0,0 0 0,1 0 0,-1 0 0,0 0 0,1 0 0,-1 0 0,1 1 1,-1-1-1,0 0 0,1 0 0,-1 0 0,0 0 0,1 1 0,-1-1 0,0 0 0,1 1 0,4 14 101,-5 23 3,0-38-107,-1 5 10,-1 30 200,-10 44-1,11-71-98,3-7 49,10-12 61,31-46 33,-31 39-196,1 0-1,1 2 1,17-17-1,-17 19-21,-6 6-4,0 1 1,0 0 0,1 0-1,16-10 1,-23 16-27,0 0-1,0 0 1,1 0-1,-1 0 1,0 0-1,1 1 1,-1-1-1,1 1 1,-1 0-1,1-1 1,-1 1-1,1 0 1,-1 1-1,1-1 1,-1 0-1,1 1 1,-1-1-1,0 1 1,1 0-1,-1 0 1,0 0-1,1 0 1,-1 0 0,0 0-1,0 0 1,3 3-1,24 22 117,-1 2 1,49 61-1,-59-66-68,-17-22-285,14 19 786,-15-19-643,0-1 0,0 0 0,0 0 0,1 1 0,-1-1 0,0 0 0,0 0-1,0 1 1,0-1 0,1 0 0,-1 1 0,0-1 0,0 0 0,0 0 0,0 1 0,0-1 0,0 0 0,0 1 0,0-1 0,0 0 0,0 1 0,0-1 0,0 0 0,0 1 0,0-1 0,0 0 0,0 1 0,0-1 0,0 0 0,-1 0 0,1 1 0,0-1 0,0 0 0,0 1 0,-1-1 0,1 0 0,0 0 0,0 1 0,0-1 0,-1 0-1,1 0 1,0 0 0,0 0 0,-1 1 0,1-1 0,0 0 0,-1 0 0,1 0 0,0 0 0,-1 0 0,1 0 0,0 0 0,0 0 0,-1 0 0,1 0 0,0 0 0,-1 0 0,0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6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14968,'0'0'3119,"61"6"-3111,-3 6 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7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643 1 6728,'0'0'10031,"-3"13"-9311,-46 326 3219,46-221 148,0-116-3971,0 0 0,0 0 1,-1-1-1,1 1 0,-1-1 1,1 0-1,-1 0 0,-6 1 1,2 0-71,-344 79 706,323-74-633,-45 3 1,15-2 45,30-2 211,76-18 977,339-40-765,-181 28-446,183-16 160,-273 39-208,-81 2 4,0-1-1,0-2 1,0-1-1,47-10 0,-77 11-69,-1 1 0,1-1 0,-1 1-1,1-1 1,-1 0 0,1 0 0,5-5-1,3-2-4459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4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9440,'0'0'8665,"9"-7"-8456,2-1-117,0 1 0,1 0-1,0 0 1,0 2 0,17-7 0,-27 12-81,10-4 104,1 0 1,0 1 0,-1 0-1,1 1 1,0 1-1,1 0 1,18 1 0,-12 3-12,185 22 1174,-183-24-1026,-18-1-201,-1 0 0,1 0-1,0 1 1,0-1 0,-1 1-1,7 2 1,-1 0 32,-1 1-127,-3 2-2844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7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0 11152,'0'0'5541,"-1"17"-4841,-3 44 260,-15 72 0,-72 212 2725,77-291-2132,70-84 279,-7 7-1539,1 3-1,71-20 1,-113 38-272,31-9 154,0 2 0,0 2 1,1 1-1,-1 2 0,48 2 1,-152 11 339,-4 1-5021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8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13168,'0'0'3218,"11"-4"-2658,22-7 160,2 1 0,-1 2-1,1 2 1,58-4 0,-63 12 39,-1 0 0,31 8 0,-37-6-278,-18-4-344,0 0-1,0-1 1,0 1-1,0-1 1,0 0-1,0 0 0,6-2 1,3-5-3418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8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0 159 11152,'0'0'3224,"17"-11"-2416,-14 10-773,21-15 338,2 2 1,0 1-1,42-15 1,116-25 1548,-147 46-1198,1 1-1,75-3 1,-96 9-477,-10 0-43,0-1 0,0 1-1,-1 1 1,1-1-1,0 1 1,-1 0-1,12 4 1,-17-5-178,-1 1-1,1-1 1,-1 0-1,1 1 1,-1-1 0,1 1-1,-1-1 1,1 0-1,-1 1 1,1-1-1,-1 1 1,0 0 0,1-1-1,-1 1 1,0-1-1,1 1 1,-1-1 0,0 1-1,0 0 1,1 0-1,-1 5-2865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09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12552,'0'0'3354,"16"-3"-2603,247-37 1119,-115 26-1126,511-23 3456,-657 37-4167,15 0 606,-1 1 1,22 4-1,-58 5-745,17-9-2256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20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416 1 5416,'0'0'7446,"-10"3"-7084,-4 1-195,5-2 43,0 0 0,1 0 0,-1 0 0,-15-1 0,-39 13 3082,51-15-849,22 3 11,1 4-2328,1 1-1,-1 1 1,0-1-1,17 17 1,-23-20-99,0 0 1,-1 1-1,0-1 0,0 1 0,0 0 1,0 0-1,-1 0 0,0 1 0,0-1 1,0 1-1,-1-1 0,1 1 1,-2 0-1,1 0 0,-1 0 0,1 0 1,-2 1-1,1-1 0,-1 0 0,0 0 1,-1 10-1,-2-2 14,0-1 1,-2 0 0,1 0-1,-2 0 1,-10 20-1,2-9 81,-32 41 0,30-47-19,0 0 0,-2-2-1,1 0 1,-2-1-1,-29 18 1,7-8 200,-71 30 1,103-52-3475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23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3 631 6016,'0'0'9681,"-1"-16"-9296,-1-18 0,3-1 0,7-57 0,2 41 737,35-100 1,-40 135-927,1 1 0,0 0 0,2 0 0,0 0 0,0 1 0,2 1 0,-1-1 0,2 2 0,20-21 0,-30 32-169,0-1 0,1 1 0,-1 0-1,0 0 1,1 0 0,0 0 0,-1 1 0,1-1 0,-1 0 0,1 1 0,0-1-1,0 1 1,-1-1 0,1 1 0,0 0 0,0 0 0,-1 0 0,1 0 0,0 0-1,2 0 1,-3 1-2,1 0 1,0-1-1,-1 1 0,1 0 0,-1 0 0,1 0 0,-1 0 1,0 1-1,1-1 0,-1 0 0,0 0 0,0 1 1,0-1-1,0 1 0,0-1 0,1 3 0,2 4 29,-1 0-1,0 1 1,-1 0-1,0-1 1,0 1-1,1 12 1,-1 22 145,-5 53 1,1-13 161,3-68-197,5-10 14,-4-6-161,0 0 0,0 1 0,-1-1 0,1 0 0,0-1 0,-1 1 0,1 0 0,-1 0 0,1-1 0,-1 1 0,2-2 0,112-134 281,-27 30-78,44-32 202,-131 138-411,0 0-1,0 0 0,0-1 1,0 1-1,0 0 1,0 0-1,1 0 1,-1 0-1,0 1 0,1-1 1,-1 0-1,0 0 1,1 1-1,-1-1 0,1 1 1,-1-1-1,1 1 1,-1 0-1,1 0 1,-1 0-1,1-1 0,0 1 1,-1 1-1,1-1 1,-1 0-1,3 1 1,-3 0-2,1 0 0,-1 1 0,1-1 0,-1 1 1,0 0-1,0-1 0,0 1 0,0 0 0,0 0 1,0 0-1,0-1 0,-1 1 0,1 0 0,-1 0 1,1 0-1,-1 0 0,0 0 0,0 0 0,0 4 1,1 54 94,-3 0 1,-12 72 0,9-87-53,4-40-37,1-1 0,0 1-1,0-1 1,1 1-1,-1-1 1,3 9 0,-3-12-12,0 0 1,0-1-1,1 1 1,-1 0-1,0 0 1,1 0-1,-1-1 1,0 1-1,1 0 1,-1 0-1,1-1 1,-1 1-1,1 0 1,-1-1-1,1 1 1,0 0 0,-1-1-1,1 1 1,0-1-1,-1 1 1,1-1-1,0 0 1,0 1-1,-1-1 1,1 0-1,0 1 1,0-1-1,0 0 1,0 0-1,-1 0 1,1 0-1,0 0 1,0 0-1,0 0 1,0 0-1,0 0 1,-1 0-1,1 0 1,0 0-1,1-1 1,18-9 23,-1 0-1,0-1 1,-1-2-1,0 1 1,-1-2 0,23-23-1,-18 16 30,1 1-1,39-25 0,-49 39-22,-8 8-11,-7 17-3,-2-4-18,0 13 13,1-15 2,1 1 0,1 0 0,0 0 0,1 20 0,0-33-14,0 1 0,0-1 0,1 0 0,-1 1-1,0-1 1,1 0 0,-1 0 0,1 0 0,-1 1 0,1-1 0,-1 0-1,1 0 1,0 0 0,0 0 0,0 0 0,-1 0 0,1 0 0,0 0-1,0 0 1,0-1 0,0 1 0,3 1 0,-2-1 1,0-1 0,0 1 0,1 0 1,-1-1-1,0 0 0,1 0 0,-1 1 1,0-1-1,1-1 0,-1 1 0,5-1 0,-2 0 7,1-1-1,0 1 1,0-1-1,-1-1 1,1 1-1,-1-1 1,0 0-1,0 0 1,6-4-1,-9 5-1,0-1-1,0 1 1,0-1 0,0 1-1,-1-1 1,1 1-1,-1-1 1,1 0 0,-1 0-1,0 0 1,0 0 0,0 0-1,0 0 1,-1 0-1,1 0 1,-1 0 0,0 0-1,0-1 1,0 1-1,0 0 1,-1 0 0,1 0-1,-1 0 1,0 0 0,0 0-1,0 0 1,0 0-1,0 0 1,-1 0 0,-1-2-1,0 0 7,0 0-1,0 1 0,0-1 1,0 1-1,-1 0 1,0 0-1,0 0 1,0 1-1,0-1 0,-7-2 1,-1-1 32,0 1 0,-25-9 0,13 14 66,18 4-5,15 4-15,3-3-67,0-1-1,1 0 1,-1-1-1,21 1 1,-9 0-13,26 0 13,95-5 0,-74-1-74,-55 4 15,0-1 0,21 5 0,-12 0-3553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34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255 905 7936,'0'0'5520,"-14"0"-4878,-42 0-24,50 1-503,1-1 1,-1 1 0,1 1 0,-1-1 0,1 1 0,-1 0 0,1 0 0,0 0 0,0 1 0,0 0 0,-8 6 0,1 0 299,1 2 0,-17 20 1,15-17-96,7-7-97,0 1 0,0 0 1,0 0-1,1 0 0,-8 18 1,12-24-183,0 0 1,1 0-1,-1 0 0,0 0 1,0 0-1,1 0 1,0 0-1,-1 0 1,1 0-1,0 1 1,0-1-1,0 0 1,0 0-1,0 0 0,1 0 1,-1 0-1,0 1 1,1-1-1,0 0 1,0 0-1,-1 0 1,1 0-1,0-1 1,1 1-1,-1 0 0,0 0 1,0 0-1,1-1 1,-1 1-1,1-1 1,0 1-1,-1-1 1,3 2-1,4 1 21,1-1-1,0 0 1,1 0-1,-1 0 1,0-1-1,1 0 1,-1-1 0,1 0-1,-1-1 1,1 0-1,0 0 1,-1-1 0,1-1-1,-1 1 1,1-1-1,9-4 1,-12 3-27,0 1 1,1-1-1,-2 0 1,1-1-1,0 0 1,-1 0-1,1 0 1,-1-1 0,7-7-1,-9 8-6,-1 0 0,0 1 0,-1-1 0,1 0 0,-1 0 0,1-1 0,-1 1 0,-1 0 0,1-1 0,0 1 0,-1-1 0,0 0-1,0 1 1,-1-1 0,1-8 0,-1 6 9,-1 0 0,1 0 0,-2 0 0,1 1 0,-1-1 1,0 0-1,0 1 0,-1-1 0,1 1 0,-2 0 0,1 0 0,-5-6 0,6 8-11,-1 1 1,0-1 0,0 1-1,0 0 1,-1-1 0,1 1-1,-1 1 1,0-1 0,0 1-1,0-1 1,0 1 0,0 0-1,0 0 1,0 1 0,-1-1-1,1 1 1,-1 0 0,-6 0-1,-4-1 50,11 1-46,-1 0-1,1 1 1,-1-1 0,1 1 0,-9 1 0,13-1-29,0 0 1,0 0-1,1 0 1,-1 0-1,0 0 1,0 0 0,0 0-1,0 1 1,0-1-1,0 0 1,0 0-1,1 0 1,-1 0-1,0 0 1,0 0 0,0 0-1,0 1 1,0-1-1,0 0 1,0 0-1,0 0 1,0 0-1,0 0 1,0 1 0,0-1-1,0 0 1,0 0-1,0 0 1,0 0-1,0 0 1,0 1-1,0-1 1,0 0 0,0 0-1,0 0 1,0 0-1,0 0 1,0 1-1,0-1 1,0 0-1,0 0 1,0 0 0,0 0-1,0 0 1,-1 0-1,1 1 1,0-1-1,0 0 1,0 0-1,0 0 1,0 0 0,0 0-1,0 0 1,-1 0-1,1 0 1,0 0-1,0 0 1,0 0-1,0 0 1,0 1 0,-1-1-1,1 0 1,15 2 60,33-8-16,0-1 1,64-20-1,-5-16-14,-40 15-24,-64 27-8,1-1-1,0 0 1,1 1 0,-1-1 0,0 1 0,10-1 0,-12 2-1,-1 0 0,0 0 0,0 0 0,1 1 1,-1-1-1,0 0 0,0 1 0,1-1 0,-1 1 0,0-1 1,0 1-1,0-1 0,1 1 0,-1 0 0,0-1 0,0 1 1,0 0-1,0 0 0,-1 0 0,1 0 0,0 0 0,0 0 0,0 0 1,-1 0-1,1 0 0,-1 1 0,1 0 0,4 11 14,-1-1 0,0 1-1,-1 0 1,0-1 0,-1 1-1,0 20 1,-4 84 110,0-76-84,-21 330 317,16-258-195,4 31 123,3-108-79,0-36-201,0 0 0,1 1 0,-1-1 0,0 0 0,0 0 0,0 0 0,0 0 0,1 0 0,-1 0 0,0 0 0,0 0 0,0 0 0,0 0 0,1 0 1,-1 0-1,0 0 0,0 0 0,0 0 0,1 0 0,-1 0 0,0 0 0,0 0 0,0 0 0,0-1 0,0 1 0,1 0 0,-1 0 0,0 0 0,0 0 1,0 0-1,0 0 0,0 0 0,1-1 0,-1 1 0,0 0 0,0 0 0,0 0 0,0 0 0,0-1 0,0 1 0,0 0 0,0 0 0,0 0 0,0-1 1,4-7 24,-1 0 1,-1 0-1,0 0 1,0-1 0,-1 1-1,0-1 1,0-10-1,2-4 10,77-423 456,-70 399-432,2 0 0,3 0 0,2 2 0,25-51 0,-27 63-17,-13 26-34,1 0 1,0 1-1,0-1 0,1 1 0,0-1 0,0 1 0,0 0 0,1 1 0,5-6 0,-9 10-11,1 0 0,-1 0 0,1 1 0,0-1 0,-1 0 0,1 1 0,-1 0 0,1-1 0,0 1 0,-1 0 0,1 0 0,0 0 0,-1 0 0,1 0 0,0 0 0,-1 1 0,1-1 0,0 0 0,-1 1 0,1-1 0,-1 1 0,1 0 0,-1-1 0,1 1 0,-1 0 0,1 0 0,-1 0 0,0 0 0,0 0 0,2 2 0,3 2 1,-1 0-1,0 1 1,-1-1 0,1 1-1,5 9 1,-6-8-2,-1 0 1,1 1-1,-1-1 1,0 1-1,-1 0 1,0 0 0,0 0-1,-1 0 1,0 0-1,0 0 1,-1 0-1,0 1 1,-2 14 0,1-17 2,0 0 1,-1 0-1,0-1 1,0 1-1,-1 0 1,1-1 0,-1 0-1,0 1 1,-1-1-1,1 0 1,-1-1-1,0 1 1,0-1-1,0 1 1,-1-1 0,0-1-1,0 1 1,0 0-1,-6 2 1,7-4 16,0-1 1,0 1-1,1-1 0,-1 0 1,0-1-1,0 1 0,0-1 1,0 1-1,0-1 0,0-1 1,0 1-1,-8-2 0,52-6 29,42-18-46,-9 2-2,-52 17-2,1-2 0,-2-1 0,1 0 0,-1-1 0,-1-2 0,22-17 0,19-11 4,-24 15 47,-23 17-24,-1 0-1,17-9 1,-16 10 7,13-11-51,-23 18 5,0 0 1,-1 0-1,1 0 0,0 0 1,0 0-1,0 1 0,0 0 1,0-1-1,0 1 0,0 0 1,5 1-1,6 0 11,-14-1 129,0 26-259,-5-14 131,0-1 0,-1 0 0,-11 16 0,-6 12 0,-37 102 0,33-79-21,-31 112-1,-1 70-36,49-197 54,1-1-13,-6 23-3,15-69 20,0 0 0,0 1 1,0-1-1,0 0 0,0 0 1,0 0-1,0 1 0,0-1 1,0 0-1,0 0 0,0 0 1,0 1-1,0-1 0,0 0 1,0 0-1,0 0 0,-1 0 1,1 1-1,0-1 0,0 0 1,0 0-1,0 0 0,0 0 1,0 0-1,0 1 0,-1-1 1,1 0-1,0 0 0,0 0 1,0 0-1,0 0 0,-1 0 1,1 0-1,0 0 0,0 0 1,0 0-1,0 1 0,-1-1 1,1 0-1,0 0 0,0 0 1,0 0-1,-1 0 0,1 0 1,0 0-1,0 0 0,-1-1 1,-2-9 27,6-47 4,11-63 0,-7 70-22,2-13 8,2-1 0,4 2 1,2 0-1,2 0 0,4 2 0,2 1 0,36-63 0,-50 101-14,-7 12-3,1 1 1,0-1 0,0 1-1,1 0 1,6-8 0,-11 15-2,1 0-1,-1-1 1,0 1 0,1 0 0,-1 0 0,1 0 0,-1 0 0,1 0 0,0 0 0,0 1 0,-1-1 0,1 0 0,0 1 0,0-1-1,-1 1 1,1 0 0,0 0 0,0-1 0,0 1 0,0 0 0,0 1 0,-1-1 0,1 0 0,0 1 0,0-1 0,0 0 0,-1 1 0,1 0-1,0 0 1,-1-1 0,1 1 0,1 2 0,3 0-3,-1 1-1,0 0 1,-1 1-1,1-1 1,-1 1 0,0 0-1,0 0 1,0 0-1,-1 1 1,0-1 0,0 1-1,4 10 1,-4-6 6,0-1 0,0 1 0,-1 0 1,0 0-1,-1 0 0,0 0 0,0 14 1,-2-18-3,0 0 0,0 0 0,-1-1 1,1 1-1,-1 0 0,0-1 0,-1 0 1,1 1-1,-1-1 0,0 0 0,-5 6 1,1-3 20,0 0 0,0 0 1,0-1-1,-1 0 0,-14 9 1,16-12 38,12-8-25,15-9-13,284-102-117,-277 106 77,4-1-23,-18 7 16,0-1 0,14-8 0,-28 12 24,1 0 0,-1 0-1,0 0 1,0 0 0,0 0-1,0 0 1,0 0 0,0-1-1,1 1 1,-1 0 0,0 0-1,0 0 1,0 0 0,0 0-1,0 0 1,1 0 0,-1 0-1,0 0 1,0 0 0,0 0 0,0 0-1,1 0 1,-1 0 0,0 0-1,0 0 1,0 0 0,0 0-1,1 0 1,-1 0 0,0 0-1,0 0 1,0 0 0,0 1-1,0-1 1,1 0 0,-1 0-1,0 0 1,0 0 0,0 0 0,0 0-1,0 0 1,0 1 0,1-1-1,-3 9-2,-10 14 5,11-21-3,-3 6 1,0-1 0,1 0 0,0 1 0,0 0 0,1 0 0,-1-1 0,0 14 0,3-19 0,0 1 0,0-1 0,0 0 0,0 1 0,1-1 0,-1 0 0,1 1 0,-1-1 0,1 0 0,0 0 0,0 0 0,0 0 0,0 0 0,0 0 0,1 0 0,-1 0 0,0 0 0,1 0 0,0-1 0,-1 1 0,1-1 0,0 1 0,0-1 0,0 1 0,0-1 0,0 0 0,0 0 0,0 0 0,0 0 0,0-1 0,4 2 0,-2-1 2,-1 0-1,1 0 0,-1-1 1,1 1-1,-1-1 0,1 1 1,-1-1-1,1 0 0,-1-1 1,1 1-1,-1-1 0,1 1 1,-1-1-1,1 0 0,-1 0 1,1 0-1,-1-1 0,0 1 1,0-1-1,0 0 0,0 0 1,0 0-1,0 0 0,-1-1 1,1 1-1,4-6 0,-4 3 8,0 1-1,0-1 0,0 0 1,-1 0-1,0 0 0,0 0 0,0 0 1,0 0-1,-1-1 0,0 1 1,0-1-1,-1 1 0,1-1 1,-1 1-1,0-1 0,-2-9 0,1 11 1,1-1-1,-1 1 1,-1-1-1,1 1 0,0-1 1,-1 1-1,0 0 0,0 0 1,0 0-1,-1 0 1,0 0-1,1 1 0,-1-1 1,0 1-1,-1 0 0,1-1 1,0 1-1,-1 1 1,0-1-1,0 1 0,0-1 1,0 1-1,0 0 0,-7-2 1,-14-9 44,24 12-6,11-1-38,229-52-201,-229 51 190,1 0 1,-1 1-1,0 1 0,0 0 1,17 0-1,-23 1 2,-1 0 0,0 0-1,0 1 1,0 0 0,0-1 0,0 1-1,0 0 1,0 0 0,0 1 0,0-1-1,-1 0 1,1 1 0,0 0 0,-1 0-1,1 0 1,-1 0 0,0 0 0,0 0-1,0 0 1,0 1 0,0-1 0,0 1-1,1 2 1,3 11 19,-1 1 1,0-1-1,-1 1 0,-1 0 1,-1 0-1,1 31 0,3 21 38,-6-61-35,1 0-1,1 0 1,-1 0-1,1 0 0,1 0 1,0-1-1,0 1 1,0-1-1,1 0 1,5 8-1,-8-13-16,1-1 0,-1 0-1,1 0 1,0 1 0,-1-1-1,1 0 1,0 0 0,0 0-1,0-1 1,0 1 0,0 0 0,0-1-1,0 0 1,0 1 0,0-1-1,0 0 1,0 0 0,0 0 0,0 0-1,0 0 1,3-1 0,3 0 9,-1-1 0,1 1 0,-1-2 0,13-4-1,1-4 5,0-2 0,-1 0 0,0-1 0,-1 0-1,0-2 1,-2 0 0,0-1 0,0-1 0,-2-1-1,14-21 1,14-26 72,59-123 0,39-145 157,-127 291-170,-2 0 1,11-82-1,-23 125-75,0-1 0,0 1 0,0-1 0,0 0 0,1 1 0,-1-1-1,0 1 1,0-1 0,0 0 0,0 1 0,0-1 0,0 0 0,0 1 0,-1-1 0,1 1 0,0-1 0,0 0-1,0 1 1,-1-1 0,1 1 0,0-1 0,-1 1 0,0-2 0,1 2-1,-1 0 1,1 0-1,-1 0 0,1 1 1,-1-1-1,1 0 0,-1 0 1,1 0-1,-1 0 0,0 0 1,1 1-1,0-1 0,-1 0 1,1 1-1,-1-1 0,1 0 1,-1 1-1,1-1 0,0 0 1,-1 1-1,-20 25 10,-3 18-70,3 0-1,2 1 0,1 1 0,3 1 0,-11 54 0,18-61 49,3 0 0,0 0 0,3 0 0,1 0-1,3 1 1,9 65 0,-8-90 14,0-2-1,1 1 1,0 0-1,1-1 1,1 0 0,7 15-1,-11-27-2,-1 1 1,1-1-1,-1 1 1,1-1-1,0 0 0,0 1 1,0-1-1,0 0 0,0 0 1,0 0-1,1-1 0,-1 1 1,1-1-1,-1 1 1,1-1-1,-1 0 0,1 0 1,0 0-1,0 0 0,-1 0 1,1-1-1,0 1 0,0-1 1,0 0-1,0 0 0,0 0 1,0 0-1,0 0 1,0-1-1,-1 1 0,1-1 1,0 0-1,0 0 0,0 0 1,-1 0-1,1 0 0,-1-1 1,4-1-1,3-3 11,0 0 0,0 0 1,-1-1-1,0 0 0,-1-1 0,12-13 0,36-58 123,-19 26-89,-36 52-44,0 1-1,0-1 0,1 1 1,-1-1-1,0 1 0,1-1 1,-1 1-1,1-1 0,-1 1 1,1-1-1,-1 1 0,1-1 0,-1 1 1,1 0-1,-1-1 0,1 1 1,0 0-1,-1-1 0,1 1 1,0 0-1,0-1 0,0 2 1,-1-1-1,0 1 0,1-1 1,-1 1-1,0-1 1,1 0-1,-1 1 0,0-1 1,0 1-1,1-1 1,-1 1-1,0 0 0,0-1 1,0 1-1,0-1 1,0 1-1,0-1 1,0 1-1,0-1 0,0 2 1,-5 41 13,4-33-13,-1 10-1,1 1 0,1 0 0,1 0 0,1-1 0,7 35 0,-9-53 1,1 0 1,-1-1-1,1 1 1,0 0-1,-1-1 0,1 1 1,0-1-1,0 1 1,0-1-1,0 1 0,0-1 1,0 0-1,1 1 0,-1-1 1,0 0-1,1 0 1,-1 0-1,0 0 0,1 0 1,0 0-1,-1 0 0,1-1 1,-1 1-1,1-1 1,0 1-1,0-1 0,-1 1 1,1-1-1,0 0 0,0 0 1,-1 0-1,1 0 1,0 0-1,0 0 0,3-1 1,1 0 3,-1-1 1,1 1-1,0-1 1,0 0 0,-1-1-1,1 1 1,-1-1-1,0 0 1,8-6-1,58-59 94,-43 38 5,-14 19-12,-11 12-23,-5 7-43,0 1-18,1-1 0,0 1 1,0 0-1,0 0 0,1 0 1,0 0-1,1 0 0,0 0 1,1-1-1,0 1 0,5 15 1,-6-21-3,0 0 1,0-1-1,0 1 1,1 0 0,-1 0-1,1-1 1,0 1-1,0-1 1,0 1 0,0-1-1,0 0 1,0 0-1,1 0 1,-1 0 0,1 0-1,0 0 1,-1-1-1,1 1 1,0-1 0,0 0-1,0 0 1,0 0-1,0 0 1,0 0 0,0-1-1,0 1 1,0-1-1,0 0 1,0 0 0,1 0-1,-1-1 1,0 1-1,0-1 1,0 1 0,0-1-1,4-2 1,0 0 14,1 0-1,-1 0 1,-1-1 0,1 0 0,-1 0 0,1-1-1,7-7 1,40-43 107,-32 30-86,63-61 74,-84 85-114,-1 1 1,1-1 0,0 1-1,-1-1 1,1 0-1,-1 1 1,1-1 0,0 1-1,0 0 1,-1-1 0,1 1-1,0 0 1,0-1-1,0 1 1,-1 0 0,1 0-1,0-1 1,0 1 0,0 0-1,0 0 1,-1 0-1,1 0 1,0 0 0,0 0-1,1 1 1,-1 0 0,0-1-1,0 1 1,0 0-1,-1 0 1,1 0-1,0-1 1,0 1-1,-1 0 1,1 0 0,-1 0-1,1 0 1,-1 0-1,1 0 1,-1 0-1,0 1 1,1 0 0,1 6 14,-1 1 0,0-1 0,0 15 0,-5 109 176,4-131-188,0 0 0,-1 0 0,1-1 1,0 1-1,0 0 0,0-1 0,0 1 0,0 0 0,1 0 0,-1-1 0,0 1 1,0 0-1,0-1 0,1 1 0,-1 0 0,0-1 0,1 1 0,-1 0 0,0-1 1,1 1-1,-1-1 0,1 1 0,-1-1 0,1 1 0,-1-1 0,1 1 0,0 0 1,0-1-1,0 0 0,0 0 1,0 0-1,0 0 0,0 0 0,0-1 1,0 1-1,0 0 0,0-1 1,0 1-1,0 0 0,0-1 1,0 1-1,0-1 0,0 1 1,1-2-1,30-28 102,-32 30-105,21-25 65,-9 10 17,1 1-1,23-21 0,-35 34-77,1 0-1,0-1 1,-1 1 0,1 0 0,0 0-1,0 0 1,0 1 0,0-1-1,0 0 1,0 1 0,3-2 0,-4 2-4,0 0 0,0 1 0,0-1 0,0 0 0,0 0 0,0 0 1,0 1-1,0-1 0,0 0 0,0 1 0,0-1 0,0 1 0,0-1 0,0 1 1,0-1-1,-1 1 0,2 1 0,2 2 0,-1 1-1,0 0 1,0 0-1,0 0 1,-1 0 0,0 0-1,2 7 1,-3-9-3,5 13-26,-3-7 27,1 0 0,-1 0-1,2 0 1,-1 0 0,8 9 0,-11-17 2,0 0 0,0 0 0,0 0 0,0 0 0,0-1 0,0 1 0,0 0 0,1-1 0,-1 1 0,0-1 0,0 1 0,1-1 0,-1 0 0,0 1 0,1-1 0,-1 0 0,0 0 0,1 0 0,-1 0 0,1 0 0,-1 0 0,0 0 0,1-1 0,-1 1 0,0 0 0,0-1 0,1 1 0,-1-1 0,0 0 0,3-1 0,3-1 11,-1-1 0,1-1 0,11-9 0,4-7 55,28-33 0,1-2 19,-50 55-80,1-1-1,-1 0 1,1 1-1,0-1 1,-1 1-1,1-1 1,0 1-1,0 0 1,0 0-1,0 0 1,4-2-1,-5 3-5,-1 0 0,0 0 0,1 0 0,-1 1 0,0-1 0,1 0 0,-1 0 0,0 0 0,1 0 0,-1 0 1,0 0-1,1 1 0,-1-1 0,0 0 0,0 0 0,1 0 0,-1 1 0,0-1 0,0 0 0,1 0 0,-1 1 0,0-1 0,0 0 0,0 1 0,0-1 0,1 0 0,-1 1 0,2 19 5,-2-15-6,0 11-28,1 0-1,0 0 0,5 25 1,-6-40 26,0 1 0,1 0 0,-1-1 0,1 1 0,-1 0 0,1-1 1,0 1-1,0-1 0,-1 1 0,1-1 0,0 0 0,1 1 0,-1-1 0,0 0 0,0 0 1,0 1-1,1-1 0,-1 0 0,1 0 0,-1 0 0,1-1 0,-1 1 0,4 1 0,-2-2-1,0 1 0,0-1-1,0 0 1,0 0 0,1 0-1,-1 0 1,0-1 0,0 0-1,0 1 1,0-1 0,0 0-1,3-2 1,5-2 1,0-1 0,0 0 0,-1 0 0,0-1-1,14-13 1,-8 4 11,0-2-1,-1 0 0,-1-1 1,13-23-1,41-85 45,-58 108-41,56-123 37,56-173 1,-96 228 1,15-91 0,-38 148-28,-7 19-10,4 11-12,-1 0-1,1 0 0,0 0 0,-1 0 1,1 0-1,-1 0 0,1 0 0,-1 0 1,1 0-1,0 0 0,-1 0 0,1 0 1,-1 0-1,1 1 0,0-1 1,-1 0-1,1 0 0,0 0 0,-1 1 1,1-1-1,0 0 0,-1 0 0,1 1 1,0-1-1,-1 0 0,1 1 1,0-1-1,0 0 0,-1 1 0,-7 9 1,0 1 0,1 0 0,0 0 1,-10 23-1,6-11-16,-5 13-12,2 0 1,1 1-1,1 1 0,2 0 1,-5 43-1,-5 205-36,20-256 104,2 1 0,1 0 0,1-1 0,2 0 0,1 0 0,13 35 0,-15-42 30,-5-20-58,1 1 0,-1-1 0,1 0 0,0 0 0,0 1 0,0-1 0,0 0 0,0 0 0,1 0 0,0 0 0,-1 0 0,1 0 0,0 0 0,0-1 0,5 5 0,-6-7-13,0 1-1,0-1 1,0 0 0,0 0 0,0 0 0,0 0 0,0 0 0,0 0-1,0 0 1,0 0 0,0 0 0,0 0 0,0 0 0,0-1 0,0 1-1,0 0 1,0-1 0,0 1 0,0-1 0,1 0 0,19-15-1,-18 14 5,18-16 68,-1-1 1,26-33 0,-12 14-18,-10 8-55,-16 20 0,-1 1 0,1 0 0,12-10 0,-20 18 0,1 1 0,-1-1 0,1 0 0,0 1 0,-1-1 0,1 1 0,0-1 0,0 1 0,-1-1 0,1 1 0,0-1 0,0 1 0,0 0 0,0-1 0,0 1 0,-1 0 0,1 0 0,0 0 0,0 0 0,2 0 0,-2 1 0,-1 0 0,1 0 0,-1 0 0,1 1 0,-1-1 0,1 0 0,-1 0 0,0 1 0,0-1 0,1 0 0,-1 1 0,0-1 0,0 0 0,0 1 0,-1-1 0,1 0 0,-1 3 0,-25 216 0,22-187 0,4-31 0,0 0 0,0 0 0,0 0 0,0 0 0,1 0 0,-1 0 0,0 0 0,1 0 0,0 0 0,-1 0 0,1 0 0,0-1 0,1 3 0,-1-3 0,-1-1 0,1 0 0,-1 1 0,1-1 0,-1 0 0,1 0 0,-1 0 0,1 1 0,-1-1 0,1 0 0,-1 0 0,1 0 0,-1 0 0,1 0 0,-1 0 0,1 0 0,0 0 0,-1 0 0,1 0 0,-1 0 0,1 0 0,-1 0 0,1-1 0,-1 1 0,1 0 0,-1 0 0,1-1 0,-1 1 0,1 0 0,-1-1 0,1 1 0,15-13 0,-2-2 0,-1-1 0,0 0 0,20-35 0,-22 31 0,2 1 0,0 1 0,21-23 0,-25 35 0,-4 11 0,-5 18 0,0-17 0,-5 40 0,-2-1 0,-2 0 0,-18 55 0,24-90 0,-13 49 0,-3-1 0,-2-1 0,-3-2 0,-47 81 0,65-127 0,0 0 0,-1 0 0,-1 0 0,1-1 0,-1 0 0,-15 11 0,22-18 0,-1 1 0,1-1 0,-1 0 0,0 0 0,1 0 0,-1 0 0,0 0 0,0 0 0,0-1 0,0 1 0,0-1 0,0 1 0,1-1 0,-1 0 0,0 0 0,0 1 0,0-1 0,0-1 0,0 1 0,0 0 0,0 0 0,0-1 0,0 1 0,0-1 0,0 0 0,0 1 0,0-1 0,1 0 0,-1 0 0,0 0 0,1 0 0,-1-1 0,0 1 0,1 0 0,0-1 0,-1 1 0,1-1 0,0 1 0,0-1 0,0 0 0,0 1 0,0-1 0,0 0 0,-1-3 0,1 3 0,-1-1 0,1 1 0,0-1 0,1 0 0,-1 0 0,0 1 0,1-1 0,-1 0 0,1 0 0,0 0 0,0 0 0,0 0 0,0 1 0,1-1 0,-1 0 0,1 0 0,-1 0 0,1 1 0,0-1 0,0 0 0,0 1 0,1-1 0,-1 1 0,1-1 0,-1 1 0,1 0 0,0-1 0,0 1 0,0 0 0,0 0 0,0 0 0,0 1 0,4-3 0,8-5 0,1 0 0,1 1 0,-1 0 0,25-8 0,-11 5 0,55-20 0,-56 22 0,0-1 0,49-27 0,-76 37 37,0 0 1,0-1-1,0 1 0,0-1 1,0 1-1,0-1 0,-1 0 0,1 0 1,0 1-1,0-1 0,0 0 1,-1 0-1,1 0 0,0 1 1,-1-1-1,1 0 0,-1 0 0,1 0 1,-1 0-1,0 0 0,1 0 1,-1-2-1,0 2-284,0 0 0,-1-1 0,1 1 1,-1-1-1,0 1 0,1 0 0,-1-1 0,0 1 0,0 0 1,0 0-1,0 0 0,-1-1 0,-1-3-1855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34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15472,'0'0'1734,"16"-1"-1129,194-21 780,50-4-94,-234 24-1051,-1 0 0,0-1 0,0-2 0,0-1 0,31-11 0,-36 12 49,-6 2 20,-27 1-315,-8 0-2872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35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1 297 8136,'0'0'1112,"97"-47"-616,20 3 200,24-4 0,20 1-112,22 7 8,27 10 8,-41 16 16,-60 14 0,-12-4 16,11-8-136,-9 2 16,-14 14-144,-49-8 15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36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1193 7632,'0'0'1906,"14"-9"-1204,-11 7-658,20-14 316,-1-1-1,-1-1 1,24-27-1,19-32 888,-4-3-1,59-100 1,79-184 958,-191 350-2118,107-232 1486,-112 242-1538,16-53 486,-16 51-408,-1 1 0,0-1 1,0 0-1,0 0 1,-1 0-1,0 1 1,-1-11-1,1 15-99,0 1-1,0 0 1,0-1-1,0 1 1,0 0-1,-1-1 1,1 1-1,0 0 1,0-1-1,0 1 1,0 0-1,-1-1 1,1 1-1,0 0 1,0 0-1,-1-1 1,1 1-1,0 0 1,0 0-1,-1-1 1,1 1 0,0 0-1,-1 0 1,1 0-1,0 0 1,-1 0-1,1-1 1,0 1-1,-1 0 1,1 0-1,-1 0 1,1 0-1,0 0 1,-1 0-1,1 0 1,0 0-1,-1 0 1,1 0-1,0 1 1,-1-1-1,1 0 1,0 0-1,-1 0 1,1 0-1,-17 10 278,5 2-188,0 1 1,0-1 0,1 2 0,1-1-1,0 2 1,-9 17 0,-42 99 177,41-84-178,4-11-28,2 1-1,2 1 1,-9 45-1,17-64-34,1 1 0,1 0 0,1 0 0,1 0 0,0 0 0,2 0 0,0 0 0,6 21 0,-7-35-24,1 0 1,0 0 0,0 0 0,1 0 0,0 0 0,0-1 0,0 1 0,0-1-1,1 0 1,0 0 0,0 0 0,1 0 0,-1-1 0,1 0 0,0 1 0,0-2 0,0 1-1,1-1 1,-1 0 0,1 0 0,0 0 0,0-1 0,0 0 0,0 0 0,0 0-1,1-1 1,-1 0 0,0 0 0,1-1 0,-1 0 0,0 0 0,1 0 0,-1-1-1,8-1 1,7-4 34,0 0-1,-1-2 0,1 0 1,-1-1-1,-1-2 1,0 0-1,-1 0 0,0-2 1,22-19-1,-10 4 59,-1-1 0,-1-2 0,-1 0-1,23-38 1,-44 61-46,-1 0 1,1-1-1,-1 0 0,-1 0 1,1 0-1,-2-1 0,1 1 0,2-15 1,-6 24-58,0 0-1,0 0 1,0 0 0,0 0 0,0-1 0,0 1 0,0 0 0,0 0 0,0 0 0,0-1 0,0 1 0,0 0 0,0 0 0,0 0 0,0 0 0,0-1 0,0 1 0,0 0 0,0 0 0,0 0 0,0 0 0,0-1 0,0 1 0,0 0 0,0 0 0,0 0 0,-1 0 0,1 0 0,0-1 0,0 1 0,0 0 0,0 0 0,0 0 0,-1 0 0,1 0-1,0 0 1,0 0 0,0 0 0,0 0 0,-1 0 0,1 0 0,0-1 0,0 1 0,0 0 0,0 0 0,-1 0 0,-10 6 111,-11 11-23,21-16-92,-23 21 45,1 2 0,1 1 0,2 1 0,0 0 0,1 2 0,2 0 0,-15 33 0,28-53-33,1 1 1,0-1-1,1 0 1,-1 1 0,1 0-1,1-1 1,0 1-1,0 0 1,1 0-1,1 11 1,-1-17-7,1 1 0,-1 0 0,1 0 0,1-1 0,-1 1 0,0 0 1,1-1-1,0 0 0,-1 1 0,2-1 0,-1 0 0,0 0 0,0 0 0,1 0 0,0 0 0,-1-1 1,1 1-1,0-1 0,1 0 0,-1 1 0,0-2 0,0 1 0,1 0 0,-1-1 0,6 2 0,-4-1 6,-1-1-1,1 0 0,0 0 0,-1-1 0,1 1 0,0-1 0,0 0 0,0 0 0,-1-1 0,1 1 0,0-1 0,-1 0 0,1 0 0,0-1 0,-1 1 0,1-1 0,-1 0 0,0-1 0,0 1 0,0-1 0,0 1 0,0-1 1,0 0-1,-1-1 0,1 1 0,-1 0 0,5-8 0,-3 4 15,0-1 0,0 0 0,-1 1 0,0-2 0,0 1 0,-1 0 0,0-1 0,0 1 0,-1-1 0,0 0 0,-1 0 0,0 0 0,0-16 0,-2 17 2,0-1 1,0 1 0,-1 0-1,0 0 1,-1-1 0,0 1-1,0 1 1,0-1 0,-1 0-1,-5-7 1,5 10-4,1 0 0,-1 1-1,0-1 1,0 1 0,-1 0 0,1 0 0,-1 0 0,0 1 0,0-1-1,0 1 1,0 0 0,-1 1 0,1-1 0,-12-2 0,8 2 18,-6-2 46,12 5-35,9 3 5,16 4-43,-1-2 0,1 0-1,1-1 1,-1-1 0,36 0 0,-29-1-12,254 16 65,-266-16-85,45 2 84,-57-4-84,1 0 0,0-1 0,-1 1 0,1-1 0,-1-1 0,1 1 0,-1-1 0,7-2-1,-12 4 2,-1 0-1,1 0 0,0 0 0,0 0 0,0 0 1,0 0-1,-1 0 0,1 0 0,0 0 0,0 0 1,0-1-1,0 1 0,0 0 0,-1 0 0,1 0 0,0 0 1,0 0-1,0 0 0,0 0 0,0 0 0,0 0 1,-1-1-1,1 1 0,0 0 0,0 0 0,0 0 1,0 0-1,0 0 0,0-1 0,0 1 0,0 0 0,0 0 1,0 0-1,0 0 0,0-1 0,0 1 0,0 0 1,0 0-1,0 0 0,0 0 0,0 0 0,0-1 1,0 1-1,0 0 0,0 0 0,0 0 0,0 0 0,0 0 1,0-1-1,0 1 0,0 0 0,1 0 0,-1 0 1,0 0-1,0 0 0,0 0 0,0-1 0,0 1 1,0 0-1,0 0 0,1 0 0,-1 0 0,0 0 0,0 0 1,0 0-1,0 0 0,0 0 0,1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21 10448,'0'0'5054,"-8"11"-4714,-24 36 0,30-45-305,1 1-1,0-1 1,0 0-1,0 0 1,0 0 0,1 1-1,-1-1 1,1 0-1,-1 0 1,1 1-1,0-1 1,0 1 0,0-1-1,0 0 1,0 1-1,0-1 1,1 0-1,-1 1 1,1-1 0,0 0-1,-1 1 1,1-1-1,0 0 1,0 0-1,1 0 1,0 2 0,2 1 48,-1-1 1,1 0 0,0 0 0,0 0 0,1 0 0,-1-1-1,1 0 1,5 4 0,-4-5-17,-1 1-1,0-1 0,0-1 1,1 1-1,-1-1 1,1 0-1,0 0 1,-1 0-1,1-1 1,0 0-1,-1 0 0,1-1 1,-1 1-1,1-1 1,0-1-1,-1 1 1,1-1-1,-1 1 1,0-2-1,0 1 0,0 0 1,0-1-1,8-6 1,-9 6-17,0 0 0,0 0 0,0 0 1,-1-1-1,1 1 0,-1-1 0,0 0 0,0 0 0,0 0 1,-1 0-1,1-1 0,-1 1 0,0-1 0,-1 1 1,1-1-1,-1 0 0,0 0 0,0 1 0,0-1 1,-1 0-1,1 0 0,-1 0 0,0 0 0,-1 0 0,1 0 1,-1 0-1,-2-6 0,2 9-23,1 0 1,-1-1-1,0 1 1,0 0-1,0 0 1,0 0-1,-1 1 1,1-1-1,0 0 0,-1 0 1,0 1-1,1-1 1,-1 1-1,0-1 1,0 1-1,1 0 1,-5-2-1,3 1 8,-1 1 1,0 0-1,1 0 1,-1 0-1,0 1 0,0-1 1,1 1-1,-1 0 1,-7 1-1,1 0 26,1 1 0,0 0 1,0 0-1,0 1 0,0 1 0,0-1 0,-15 10 0,15-7 52,0 1-1,0 0 1,1 0 0,0 1-1,-11 13 1,15-16-419,0 1 1,0 0-1,0-1 1,1 1-1,0 0 1,0 1-1,0-1 0,1 1 1,-3 12-1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36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0 355 14568,'0'0'1616,"65"-20"-1065,42-11-231,32-15-8,26-12-104,22 1 8,15 9-72,-47 20 8,-62 15-16,-7 5 8,11-8-80,-18-14 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43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1 795 7024,'0'0'7909,"10"-4"-7538,13-7-190,-7 6-21,-2-1 0,1-1 1,-1-1-1,0 0 0,0-1 0,18-16 0,33-51 677,-33 36-30,-29 35-693,4-6 426,-7 11-520,0 0 0,0 0 1,0-1-1,0 1 0,0 0 0,0 0 1,0 0-1,0 0 0,1-1 1,-1 1-1,0 0 0,0 0 1,0 0-1,0 0 0,1 0 1,-1 0-1,0-1 0,0 1 1,0 0-1,0 0 0,1 0 1,-1 0-1,0 0 0,0 0 1,0 0-1,1 0 0,-1 0 1,0 0-1,0 0 0,0 0 1,1 0-1,-1 0 0,0 0 0,0 0 1,0 0-1,1 0 0,-1 0 1,0 0-1,0 0 0,1 1 1,-2 1 20,1 0 1,0 0 0,0 0-1,0 0 1,0 1 0,0-1 0,1 0-1,-1 0 1,1 0 0,-1 0-1,1 0 1,0 0 0,0 0-1,2 4 1,1 2-7,1 0 0,0 0 0,0 0 0,1 0 0,0-1 0,1 0 0,0-1 0,0 1 0,0-1 0,15 10-1,-17-14-19,-1 1-1,1-1 0,-1 0 0,1 0 0,0 0 0,0-1 0,0 0 0,0 0 0,0 0 0,0 0 1,0-1-1,0 0 0,0 0 0,1 0 0,-1-1 0,0 0 0,0 0 0,0 0 0,0 0 0,-1-1 1,10-4-1,2-3 33,-1-1 1,0-1 0,-1 0-1,0-2 1,0 1 0,-1-1-1,-1-1 1,-1-1 0,0 1-1,10-19 1,9-20 193,40-96 0,58-193 1062,-126 335-1149,-4 7-25,-4 17 7,-71 343 111,-26 100-137,67-343-82,-6-1 0,-4-2 0,-75 134 0,119-245-28,-2 4 2,0 0 0,0 0 0,-1 0 0,0 0 0,-6 5 0,11-11-1,0-1 1,-1 0-1,1 1 1,0-1-1,-1 1 1,1-1 0,-1 0-1,1 0 1,0 1-1,-1-1 1,1 0-1,-1 0 1,1 1-1,-1-1 1,1 0-1,-1 0 1,1 0-1,-1 0 1,1 0-1,-1 0 1,1 0-1,-1 0 1,1 0-1,-1 0 1,1 0-1,-1 0 1,1 0-1,-1 0 1,1 0-1,-1 0 1,1-1-1,-1 1 1,0-1 1,-1 0 0,1 0 0,0-1 0,0 1 0,1 0 0,-1 0 1,0-1-1,0 1 0,0 0 0,1-1 0,-1-1 0,-1-3 8,0-1 0,0 1 0,1-1-1,-1-10 1,2-4 13,1 1-1,1 0 0,1 0 1,1 0-1,0 0 0,2 1 1,0 0-1,17-35 0,-16 40 7,1 0 0,0 1-1,0 0 1,2 1-1,-1 0 1,2 0-1,-1 1 1,2 0 0,-1 1-1,1 1 1,1 0-1,18-11 1,-21 15-5,1 1 0,-1 0 1,1 0-1,-1 1 0,1 1 0,0 0 0,0 0 0,18 1 1,-23 0-30,0 2 0,1-1 0,-1 1 0,1 0 0,-1 0 0,0 0 0,0 1 0,0 0 0,0 1 0,0-1 0,0 1 0,-1 0 0,1 0 0,-1 1 0,0 0 0,5 4 0,-9-7-23,0 0 0,0 0 0,0-1 0,-1 1 0,1 0 0,0 0 0,-1 0 0,1 0 0,-1 1 0,1-1 0,-1 0 0,1 0 0,-1 0 0,0 0 0,1 2 1,-3 4-3323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43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13168,'0'0'1576,"62"-36"-1688,-15 42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49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4912,'0'0'13319,"10"13"-13101,35 48-25,-39-52-140,-1-1 0,-1 1 0,1 0 0,-2 1 0,1-1 1,2 16-1,4 8 112,55 118 989,-65-150-1138,0-1-1,0 0 1,0 1 0,0-1 0,0 0 0,0 1-1,0-1 1,0 0 0,0 1 0,0-1 0,0 0 0,0 0-1,0 1 1,1-1 0,-1 0 0,0 1 0,0-1-1,0 0 1,1 0 0,-1 1 0,0-1 0,0 0-1,0 0 1,1 0 0,-1 0 0,0 1 0,1-1 0,-1 0-1,0 0 1,0 0 0,1 0 0,-1 0 0,0 0-1,1 0 1,3-10 205,-2-21-61,-11-121 373,3 93-56,3-76 0,9 98-97,-6 36-368,1 0 0,-1 0 0,0 1 1,0-1-1,1 1 0,-1-1 0,0 0 0,1 1 0,-1-1 1,1 1-1,-1-1 0,1 1 0,-1-1 0,1 1 0,-1-1 0,1 1 1,-1-1-1,2 0 0,-1 1-7,0 0 0,-1 0 0,1 0-1,0 1 1,0-1 0,-1 0 0,1 0 0,0 0 0,-1 1 0,1-1 0,0 0-1,-1 0 1,1 1 0,-1-1 0,1 1 0,0-1 0,-1 1 0,1-1 0,-1 1-1,1-1 1,-1 1 0,1-1 0,-1 2 0,34 32 134,-20-20-17,19 23 1,-11-20 22,-12-11-3277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49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6728,'0'0'8178,"9"-5"-7704,30-11-12,-38 16-452,-1 0 1,0 0-1,1 0 0,-1 0 1,0 0-1,1 0 0,-1 0 1,0 0-1,1 0 0,-1 0 1,0 0-1,1 0 0,-1 0 1,0 0-1,1 0 0,-1 0 0,0 1 1,0-1-1,1 0 0,-1 0 1,0 0-1,1 0 0,-1 1 1,0-1-1,0 0 0,1 0 1,-1 1-1,0-1 0,0 0 1,0 0-1,0 1 0,1-1 0,-1 0 1,0 1-1,0-1 0,0 0 1,0 1-1,0-1 0,0 1 1,0 16 312,0-11-198,0-5-112,6 170 2864,0-141-1869,-6-29-844,13-6 534,-4-2-644,1 1 0,0 0-1,0 1 1,0 0 0,1 0-1,0 1 1,0 0 0,0 1-1,0 0 1,0 1 0,1 1-1,-1-1 1,1 2 0,-1-1-1,22 4 1,-28-3-31,-1 1 0,1 0 0,-1 0 0,1 0 0,-1 0 0,0 1 0,5 2 0,-8-3-16,0-1-1,0 1 0,0-1 0,0 1 0,-1 0 0,1-1 0,0 1 0,0 0 0,-1 0 0,1 0 0,0 0 0,-1 0 0,1 0 0,-1-1 0,1 1 0,-1 1 0,1-1 0,-1 0 0,0 0 0,0 0 0,1 0 0,-1 0 0,0 0 1,0 0-1,0 0 0,0 0 0,0 0 0,0 0 0,-1 1 0,1-1 0,0 0 0,-1 1 0,0 8-789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51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8136,'0'0'8702,"11"1"-8394,72 6 235,41 3 473,129 27 1,-225-30-685,1-2 0,0 0 1,0-2-1,1-1 0,34-3 0,-61 1-289,-1 0-1,0 0 1,0-1-1,1 1 1,-1-1-1,0 1 1,0-1-1,0 0 1,0 0-1,2-1 1,-3 1-20,-1 1 0,1-1 1,-1 0-1,1 1 1,-1-1-1,0 0 1,1 0-1,-1 0 1,0 1-1,0-1 1,0 0-1,1 0 0,-1 0 1,0 0-1,0 0 1,0 1-1,0-1 1,0 0-1,-1 0 1,1 0-1,0 0 1,0 0-1,-1 1 0,1-1 1,0 0-1,-1 0 1,0 0-1,-2-6 21,-1 0-1,0 0 1,0 1-1,-1 0 0,0 0 1,0 0-1,0 1 1,-1-1-1,1 1 0,-1 0 1,-1 1-1,-11-7 1,8 5 36,1-1 1,0 0 0,0-1 0,-12-12-1,21 20-77,0 0-1,0 0 1,0 0 0,-1 0-1,1 0 1,0-1 0,0 1-1,0 0 1,0 0-1,0 0 1,-1 0 0,1 0-1,0-1 1,0 1-1,0 0 1,0 0 0,0 0-1,0-1 1,0 1-1,0 0 1,0 0 0,0 0-1,0 0 1,0-1 0,0 1-1,0 0 1,0 0-1,0 0 1,0-1 0,0 1-1,0 0 1,0 0-1,0 0 1,0-1 0,0 1-1,0 0 1,0 0-1,0 0 1,1 0 0,-1-1-1,0 1 1,0 0-1,0 0 1,0 0 0,1-1-1,12 0 42,22 7-47,-29-5 12,1 0-19,0 1 0,-1 0 1,1 1-1,-1-1 0,0 1 0,0 0 1,0 1-1,0-1 0,0 1 1,-1 1-1,1-1 0,-1 1 1,0-1-1,6 10 0,-8-11 3,-1 1 0,1-1 0,-1 0 0,0 1-1,-1-1 1,1 1 0,0 0 0,-1-1 0,0 1 0,0 0 0,0 0-1,-1 0 1,1 0 0,-1 0 0,0 0 0,0 0 0,0 0-1,0 0 1,-1 0 0,0 0 0,0 0 0,0 0 0,0-1-1,0 1 1,-1 0 0,-3 5 0,-5 7 43,-1-1 0,-1-1 0,-1 0 1,0-1-1,0 0 0,-1 0 0,-21 13 0,28-21 9,6-4-25,0 0-1,-1 0 1,1 0-1,-1 0 1,1 0 0,-1 0-1,1 0 1,-1 0-1,1-1 1,-1 1-1,0-1 1,1 1-1,-4 0 1,5-1-7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7:52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31 7632,'0'0'8698,"-12"-1"-8146,3 0-398,6 0-108,-1 0-1,1 0 1,0 1 0,-1 0 0,1-1 0,0 1-1,-1 1 1,1-1 0,-1 0 0,1 1-1,0 0 1,-1-1 0,1 1 0,0 1 0,0-1-1,0 0 1,0 1 0,0 0 0,-4 3-1,-4 4 231,0 1-1,1 0 0,0 1 0,1 0 1,0 0-1,1 1 0,-8 17 0,11-20-152,1 0 0,1 1 0,-1 0 0,2 0 0,-1 0-1,2 0 1,-1 0 0,1 1 0,1-1 0,1 20 0,1-16 1,0 0 1,2 0-1,-1 0 1,2-1-1,0 1 1,0-1-1,2 0 1,-1-1-1,2 0 0,14 20 1,-19-29-88,1 1 0,-1 0 1,1-1-1,0 0 0,0 0 0,0 0 1,1 0-1,-1-1 0,1 1 0,0-1 0,-1 0 1,1-1-1,8 3 0,-4-3 3,-1 0 0,1 0 1,-1-1-1,1 0 0,0-1 0,-1 0 0,14-3 0,-1-1 28,-1-2-1,1-1 0,-1 0 1,-1-1-1,30-19 1,-25 12 15,0-1 0,-1-1 1,32-33-1,-44 40-32,-1-1-1,0 0 1,-1 0 0,0-1-1,-1-1 1,0 1 0,-1-1-1,7-21 1,-12 30-26,-1 1 1,0-1 0,0 0-1,0 0 1,-1 0-1,1 0 1,-1 0-1,-1 0 1,1 0 0,0 0-1,-1 0 1,0 0-1,-1 0 1,1 0 0,-1 0-1,0 1 1,0-1-1,0 1 1,0-1-1,-1 1 1,0 0 0,0 0-1,0 0 1,0 0-1,-1 1 1,0-1-1,1 1 1,-1 0 0,0 0-1,-1 0 1,1 1-1,-7-4 1,1 1 20,0 1-1,-1 0 1,0 0 0,0 1 0,0 0 0,0 1 0,0 0-1,0 1 1,0 0 0,-1 1 0,1 0 0,0 1-1,-17 3 1,23-2-28,0 0-1,0 0 1,0 0-1,1 0 1,-1 1-1,0 0 1,1 0-1,0 0 1,0 1-1,0-1 1,0 1-1,0 0 1,1 0-1,-1 1 1,1-1-1,0 0 1,1 1-1,-5 8 1,4-5-20,0 0 1,0 0-1,0 0 1,1 1-1,1-1 1,-1 1-1,1-1 1,0 1-1,1 0 1,1 13-1,4 1-3378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8:01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367 598 6016,'0'0'7600,"-11"1"-7306,-15 0 1,0 1 1,0 2-1,0 0 0,0 2 0,1 1 1,-37 15-1,49-16-88,-1 2 0,1 0 1,0 1-1,-15 14 0,21-18-110,1 2-1,1-1 0,-1 0 1,1 1-1,0 0 0,1 1 1,0-1-1,0 1 0,-4 11 1,7-15-56,0 0 0,0 0-1,1 0 1,0 0 0,0 0 0,0 0 0,0 0 0,1 0 0,-1 1-1,1-1 1,0 0 0,0 0 0,1 0 0,-1-1 0,1 1 0,0 0-1,0-1 1,5 7 0,-1-1 36,1 0 1,0 0-1,0-1 0,1-1 0,15 13 1,-19-17-46,0 0 0,-1-1 1,1 0-1,0 1 0,0-1 0,1-1 1,-1 1-1,0-1 0,1 0 0,-1 0 1,0 0-1,1 0 0,-1-1 0,1 1 1,-1-1-1,1-1 0,-1 1 0,1-1 1,4 0-1,-3-1 12,-1 0 1,1-1-1,-1 1 0,1-1 1,-1 0-1,0 0 0,-1-1 1,1 0-1,0 1 1,-1-2-1,0 1 0,0 0 1,0-1-1,4-6 0,-1 0 39,0-1-1,-1 0 0,-1 1 0,0-2 0,0 1 0,-2-1 1,4-13-1,-3 2 235,-1-1 0,1-44 1,-6 57 121,0 13-71,1 2-341,1 0 1,-1 0 0,1 0-1,-1 0 1,1 0-1,0 0 1,1 4 0,1 15 32,1 1 1,1-1-1,10 30 1,-12-46-47,0 0 1,0 0 0,1 0 0,0-1 0,0 1 0,1-1 0,-1 1 0,1-1 0,0 0 0,1 0 0,-1-1 0,1 1 0,0-1 0,0 0-1,0 0 1,1-1 0,6 4 0,-9-6-5,1 0 0,-1-1 0,1 1 0,0-1 0,-1 1 0,1-1 0,0 0 0,-1-1 0,1 1 0,-1-1 0,1 1 0,0-1 0,-1 0 0,0 0 0,1-1 0,3-1 0,8-5 40,0 0 1,14-10-1,-28 17-47,20-15 55,-1-1-1,-1-1 0,-1-1 1,0 0-1,-2-1 0,16-25 1,-32 45-58,6-8 38,0 1 1,0-1-1,1 1 1,0 1-1,0-1 1,1 1-1,0 0 1,0 1-1,0 0 1,0 0 0,15-5-1,-16 7-11,0 1 0,1 0 0,-1 1 0,1 0-1,-1 0 1,1 1 0,-1-1 0,1 2 0,0-1 0,-1 1-1,1 0 1,-1 1 0,1-1 0,13 7 0,-1 1 16,-14-6-19,0 0-1,0-1 0,0 1 0,1-1 1,-1 0-1,1-1 0,8 2 0,-15-3-21,0 0 0,1 0 0,-1 0 0,0 0 0,0 0-1,0 0 1,0 0 0,0 0 0,0 0 0,1 0 0,-1 0 0,0 0 0,0 0-1,0 0 1,0 0 0,0-1 0,0 1 0,1 0 0,-1 0 0,0 0 0,0 0-1,0 0 1,0 0 0,0 0 0,0 0 0,0 0 0,1 0 0,-1-1-1,0 1 1,0 0 0,0 0 0,0 0 0,0 0 0,0 0 0,0 0 0,0 0-1,0-1 1,0 1 0,0 0 0,0 0 0,0 0 0,0 0 0,0 0 0,0-1-1,0 1 1,0 0 0,0 0 0,0 0 0,0 0 0,0 0 0,-6-10 68,-11-5 20,9 12-72,0-1 1,1 2-1,-1-1 0,0 1 0,0 0 0,-1 1 0,1 0 1,-16 0-1,8 2 2,1 1 0,0 0 0,0 2 0,-15 4 0,8-1-11,0 1 0,1 0 0,1 2 0,-1 0 0,2 2 0,-1 0-1,2 1 1,-29 25 0,42-34-15,1 0 0,-1 0 1,1 1-1,0-1 0,0 1 0,1 0 0,-1 0 0,-2 8 0,5-11 5,0 0 0,1 1 0,-1-1 0,1 0-1,0 0 1,0 1 0,0-1 0,0 0 0,0 1-1,0-1 1,1 0 0,-1 1 0,1-1 0,0 0-1,-1 0 1,1 0 0,0 1 0,0-1 0,0 0 0,1 0-1,-1 0 1,0-1 0,1 1 0,3 3 0,4 5 7,1 0 0,1-1 1,0 0-1,0 0 0,1-2 0,-1 1 1,2-1-1,-1-1 0,1 0 1,0-1-1,0 0 0,1-1 1,-1-1-1,1 0 0,0-1 1,0 0-1,0-1 0,0-1 1,0 0-1,-1-1 0,1 0 1,0-1-1,0-1 0,0 0 1,-1-1-1,21-8 0,-6-1 30,1 0 0,-2-3 0,0 0 0,0-1 0,45-41 0,-53 40-9,12-10 69,-2-1-1,45-59 1,-71 84-77,0-1 1,0 1-1,0 0 1,1 0 0,0 0-1,0 1 1,0-1-1,8-4 1,-10 7-16,-1 0-1,1 0 1,0 1-1,-1-1 1,1 1 0,0 0-1,0-1 1,0 1-1,0 0 1,-1 0 0,1 0-1,0 0 1,0 0-1,0 1 1,0-1 0,-1 1-1,1-1 1,0 1-1,0-1 1,-1 1 0,1 0-1,0 0 1,-1 0-1,1 0 1,-1 0 0,1 0-1,1 2 1,18 15-1,-11-11-2,0 1 1,-1 1 0,15 16-1,-13-13 22,-4-5 16,-19-15-14,-13-9 4,16 9-7,-1 1-1,0 0 1,-1 1 0,-19-9-1,23 12-4,1 1 0,-1 0 1,0 1-1,0-1 0,0 1 0,-7 0 0,11 1-12,0 0 0,0 1 0,1-1 0,-1 0 0,0 1 1,1-1-1,-1 1 0,0 0 0,1 0 0,-1 0 0,1 0 0,-1 0 0,1 1 0,0-1 0,0 1 0,-1 0 0,1-1 0,-3 5 0,4-4-5,0 0 0,0 0 0,0 0 0,0 1 0,0-1 0,0 0 0,1 1 0,-1-1 0,1 0 0,-1 1 0,1-1-1,0 4 1,2 31-24,0-25 8,1 0 1,-1 0 0,2 1-1,0-2 1,0 1 0,11 20-1,-12-27 8,0-1 1,0 1-1,0 0 0,0-1 1,1 1-1,-1-1 0,1 0 0,0-1 1,0 1-1,1-1 0,-1 1 1,1-1-1,0 0 0,0-1 0,0 1 1,0-1-1,10 3 0,30 5 4,-24-5 0,34 4 0,-46-9 4,0 0-1,0 0 1,0-1-1,0 0 1,0 0-1,0-1 1,11-3-1,9-5 14,0-1 0,-1-2 0,0 0 0,-1-2 0,-1-1 0,29-22 0,-17 9 3,-20 17 1,-1-1 0,23-22 1,-35 29-8,-1 1 0,1 0 0,-1-1 0,-1 0 0,1 0 0,-1 0 0,0 0 0,0 0 0,0-1 0,-1 0 0,2-12 0,-3 18-7,-1 0 0,0 0 0,0-1 0,1 1 0,-1 0 0,0 0 0,0 0 0,0 0 0,-1-1 0,1 1 0,0 0 0,0 0 0,0 0 0,-1 0 0,1 0 0,-1-1 0,1 1 0,-1 0 0,1 0 0,-2-1 0,1 2 1,0-1 0,1 1 0,-1-1 0,0 1 0,0-1 0,0 1 0,0 0 0,0-1 0,0 1 0,0 0 0,1 0 0,-1 0 0,0 0 0,0 0 0,0 0 0,0 0 0,0 0 0,0 0 0,-1 1 0,-3 0 6,0 0 0,0 1 0,0 0 0,1 0 0,-1 1 0,1-1 0,-1 1 0,-4 4 0,-3 4-5,0 0 1,1 0-1,1 2 0,0-1 1,1 1-1,0 0 0,1 1 0,0 0 1,-8 21-1,13-27-8,0 1 0,0 0 0,1 0 1,0 0-1,0 0 0,1 0 0,0 0 0,1 0 0,0 1 0,0-1 1,1 0-1,0 0 0,1 0 0,0 0 0,0 0 0,1 0 0,6 13 0,-7-19 0,-1 0-1,1-1 1,-1 1-1,1-1 1,0 1-1,0-1 0,0 0 1,0 0-1,0 0 1,1 0-1,-1 0 0,0-1 1,1 1-1,0-1 1,-1 1-1,1-1 1,5 2-1,-4-3-2,1 1 1,-1-1-1,0 1 0,1-1 1,-1 0-1,1-1 0,-1 1 1,1-1-1,-1 0 0,8-2 1,6-4-3,0-2 1,-1 1 0,0-2-1,21-15 1,-34 22 10,25-18 4,-1-1 0,-1-2 0,-2-1 0,0-1 0,22-29 0,97-153 11,-118 168-16,-1 1 11,-1-1 1,-2 0-1,-2-2 1,-1-1 0,18-68-1,-33 97-1,-1 0 0,2-19-1,-5 29-4,0-1-1,0 1 1,0-1-1,0 0 1,-1 1-1,0-1 1,0 1-1,0 0 1,0-1-1,-1 1 1,-2-6-1,3 9-2,0 0-1,0 0 1,1 0-1,-1 0 1,0 0-1,0 0 0,0 1 1,-1-1-1,1 0 1,0 1-1,0-1 0,0 1 1,0-1-1,-1 1 1,1-1-1,0 1 1,0 0-1,-1-1 0,1 1 1,0 0-1,0 0 1,-1 0-1,1 0 0,0 0 1,-1 0-1,1 1 1,0-1-1,0 0 0,-1 1 1,1-1-1,-2 2 1,-3 0 5,1 0 0,-1 1 0,1 0 0,-1 0 0,-7 7 0,-14 14-3,2 1-1,1 1 0,2 1 0,0 1 0,2 1 0,-33 62 0,28-41-23,-22 65 0,37-87 2,2 0 1,2 1 0,0 0-1,-1 33 1,4-26-6,2 1 1,2-1-1,1 0 0,9 46 0,-9-75 28,1 1-1,0 0 0,1-1 1,0 0-1,0 0 1,0 0-1,1-1 0,0 1 1,0-1-1,0 0 1,1 0-1,0-1 1,0 0-1,1 0 0,8 5 1,-12-8 1,1-1-1,-1 0 1,0 1 0,1-1-1,-1-1 1,1 1 0,-1-1-1,1 1 1,-1-1 0,1 0-1,-1 0 1,1 0 0,-1-1-1,1 1 1,-1-1 0,1 0 0,-1 0-1,0 0 1,1 0 0,-1-1-1,4-1 1,2-4 25,0 1-1,0-2 1,0 1-1,-1-1 1,7-9 0,4-3-13,-17 18-40,0 0 0,1 0 0,0 0-1,-1 0 1,1 0 0,0 1 0,0-1 0,3 0-1,5-1-3746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8:01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24 10344,'0'0'8809,"-11"3"-8248,-33 11-17,43-13-498,0-1-1,-1 1 1,1 1 0,0-1 0,0 0-1,0 0 1,0 0 0,0 1-1,0-1 1,0 0 0,0 1 0,0-1-1,0 1 1,1-1 0,-1 1-1,1-1 1,-1 1 0,1-1 0,0 1-1,0 0 1,-1-1 0,1 1 0,0 0-1,0-1 1,1 1 0,-1 2-1,0-3 16,0 0 0,0 0 0,0 0 0,0 0 0,1 0 0,-1 0 0,0 0 0,0 0 0,1 0 0,-1 0 0,0 0 0,1 0 0,-1 0 0,1 0 0,-1 0 0,1-1 0,0 1 0,-1 0 0,1 0 0,0-1 0,-1 1 0,1 0 0,0-1 0,0 1 0,0-1 0,0 1 0,0-1 0,0 1 0,0-1-1,-1 0 1,1 1 0,0-1 0,0 0 0,0 0 0,2 0 0,-2 0-18,0-1 1,0 1-1,0-1 0,0 0 0,0 0 0,0 1 1,-1-1-1,1 0 0,0 0 0,-1 0 0,1 0 0,0 0 1,-1 0-1,1 0 0,-1 0 0,0 0 0,1 0 1,-1 0-1,0 0 0,1 0 0,-1-1 0,0 1 0,0-2 1,1-27 458,-6-1 342,5 29-963,-1 1-1,1 0 1,-1 0-1,1 0 1,-1 0-1,1 0 1,-1 0-1,0 0 0,0 0 1,1 0-1,-1 0 1,0 0-1,0 0 1,0 0-1,0 1 1,0-1-1,0 0 0,0 1 1,0-1-1,0 1 1,0-1-1,-2 0 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8:08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6632,'0'0'9921,"-10"0"-9497,-41 0 1828,54 18-1298,2-11-857,1 0 0,0 0 0,0 0-1,1-1 1,-1 0 0,1 0 0,1-1-1,-1 0 1,17 9 0,2 1 122,37 26 269,5 2-46,0 4 1,96 87-1,-149-119-392,-1 0 1,-1 1-1,-1 1 1,0 0-1,-1 1 1,0 0-1,-2 0 0,0 1 1,8 29-1,-10-22 3,0 1-1,-2 0 0,-2 1 0,0-1 1,-1 1-1,-4 40 0,-4-18 13,-2 1 0,-2-2 0,-2 1 0,-2-1 0,-3-1 0,-1-1 0,-33 60 0,-112 160 407,93-160-206,-135 182 762,191-268-907,11-13-3418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9144,'0'0'8151,"2"14"-8064,0-4-69,1 6 14,0 0-1,-2 0 0,0 1 0,-1 18 1,-53 502 740,41-475-611,8-47-42,1 0 1,0 0-1,0 24 0,-7 7 1200,41-51-831,-3-2-392,7-3 24,1 1 1,0 2 0,53-3 0,116 9 359,-190-1-343,-15 2-132,0 0 0,0 0 0,1 0 0,-1-1 0,0 1 0,0 0 0,0 0 0,0 0 0,0 0 0,0 0 0,0-1 0,0 1 0,0 0 0,1 0 0,-1 0 0,0 0 0,0 0 0,0-1 0,0 1 0,0 0 0,0 0-1,0 0 1,0 0 0,0-1 0,0 1 0,0 0 0,0 0 0,0 0 0,-1 0 0,1-1 0,0 1 0,0 0 0,0 0 0,0 0 0,0 0 0,0 0 0,0-1 0,0 1 0,0 0 0,-1 0 0,-20-17 248,15 13-291,-71-52 178,45 31-3044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14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1181 4416,'0'0'8750,"-8"-15"-8490,-16-34 275,-29-91 0,-86-367 1285,83 221-914,53 268-771,1 0 0,1 0 0,1-1 0,0 1 0,1 0 0,6-29 0,-7 46-115,0-1 0,1 1 0,-1-1 0,1 1 0,-1 0 0,1-1 0,-1 1 0,1-1 0,0 1 0,-1 0 0,1 0 0,0 0 0,0-1 0,0 1 0,0 0 0,0 0 0,0 0 0,1 0 0,-1 0 0,0 1 0,0-1-1,3-1 1,-3 2-10,1 0 0,-1 0 0,0 0 0,1 0 0,-1 1 0,1-1 0,-1 0 0,1 1 0,-1-1 0,0 1 0,1-1 0,-1 1 0,0 0 0,0 0 0,1-1 0,-1 1 0,0 0 0,0 0 0,0 0 0,0 0 0,0 0 0,0 1 0,1 1 0,7 9 16,-1 1 1,0 0-1,-1 0 0,0 0 1,6 20-1,19 75 56,-24-77-59,24 110 142,20 230 1,-26-159-19,-18-151-99,18 148 133,-22-159-92,-3 0 0,-5 58 0,3-100-65,0 0-1,0-1 0,-1 1 1,0-1-1,0 1 1,-1-1-1,0 0 0,0 0 1,-1 0-1,-5 8 0,7-13-4,0 1 0,0-1 0,0 0 0,-1 1 0,1-1 0,-1 0 0,1 0 0,-1-1 0,1 1 0,-1 0 0,0-1 0,0 0 0,0 0 0,0 0 0,0 0 0,0 0 0,0 0 0,0-1 0,0 0 0,-1 1 0,1-1 0,0 0 0,0 0 0,0-1 0,0 1 0,-6-2 0,3 0 12,1-1-1,-1 1 1,1-1 0,0 0 0,0 0 0,0-1 0,0 1 0,0-1-1,1 0 1,0 0 0,0-1 0,-7-9 0,7 10-10,1-1 0,0 1-1,0-1 1,1 0 0,0 0 0,0 0 0,0 0-1,0-1 1,1 1 0,-1-1 0,2 1 0,-1-1-1,0 1 1,1-8 0,4-6 12,0 0 0,1 1 1,0-1-1,2 1 0,0 0 0,1 1 1,1 0-1,1 0 0,17-23 0,4-1 13,2 2 0,51-46-1,121-93 104,-195 169-144,2-1 2,9-8 3,0 1 0,0 1-1,1 1 1,37-19 0,-57 33-4,0 0-1,0 0 1,0 1 0,0-1 0,1 0 0,-1 1 0,0-1 0,0 1 0,0-1 0,1 1 0,-1 0 0,0 0 0,0 0 0,1 0-1,-1 1 1,0-1 0,0 1 0,1-1 0,-1 1 0,0 0 0,0 0 0,0 0 0,0 0 0,0 0 0,0 0 0,0 0-1,-1 1 1,1-1 0,0 1 0,-1-1 0,1 1 0,-1 0 0,3 3 0,-1 0 10,0 1 0,-1-1 0,0 1 0,0 0-1,0 0 1,-1 0 0,0 0 0,0 0 0,0 0 0,-1 0 0,0 7 0,-1 0 37,-1-1 0,0 0 0,-1 0 0,0 0 0,-1 0 0,0 0 0,-1 0 1,0-1-1,-1 0 0,0 0 0,-15 17 0,10-13 331,13-18-361,-1 0-1,1 0 1,0 0 0,0 0 0,0 0-1,0 0 1,0 1 0,1-1 0,-1 1-1,4-3 1,6-8 27,24-28 50,2 0-1,2 3 1,54-41 0,-90 76-98,-1 0 1,1 1 0,-1 0-1,1-1 1,0 1 0,0 0-1,0 1 1,0-1 0,0 1-1,0 0 1,1 0 0,4-1 0,-6 2-1,-1 1 1,1-1-1,-1 0 0,1 1 1,-1-1-1,1 1 1,-1 0-1,0 0 1,0 0-1,1 0 1,-1 1-1,0-1 1,0 0-1,0 1 1,0-1-1,0 1 1,-1 0-1,1 0 1,0 0-1,-1 0 1,1 0-1,1 3 1,9 16 22,14 28 0,-17-29 25,19 29-1,-23-42-26,0 0-1,1-1 1,0 1 0,0-1-1,0-1 1,0 1 0,14 7-1,-11-8 12,2 0-1,-1 0 1,0-1-1,1-1 1,-1 0-1,1 0 1,0-1-1,0-1 1,15 1-1,-18-1-28,39 9-332,-33-5-2516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22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46 815 4120,'0'0'11822,"-5"12"-11580,4-7-221,-10 26 306,-10 44-1,18-57-122,0 1 0,2 0 1,1 25-1,0-35-125,1-1 1,0 0 0,0 1-1,1-1 1,0 0 0,1 0-1,-1-1 1,2 1 0,7 14-1,-9-19-45,0 0 0,0 0 0,1 0 0,0 0 0,-1-1 0,1 1 0,0-1 0,0 0 0,1 0-1,4 3 1,-7-4-17,1-1-1,0 1 0,0 0 0,0-1 0,-1 1 0,1-1 0,0 0 0,0 0 1,0 1-1,0-1 0,0-1 0,0 1 0,-1 0 0,1 0 0,0-1 1,0 1-1,0-1 0,-1 1 0,1-1 0,0 0 0,0 0 0,1-1 0,11-8 41,0-1 0,0-1 0,-2 0 0,1-1 0,-2 0 0,17-25 0,-13 15 13,-1-1 0,-1 0 0,16-43 0,-22 45 32,-1 0 0,0-1 0,-2 1 0,-1-1 0,0 0-1,-1-23 1,-22 106 330,9-15-356,-4 11-42,-11 101-1,26-149-19,0-1 0,0 1 0,1 0-1,0-1 1,0 1 0,1-1 0,0 1 0,0-1 0,1 0-1,0 0 1,0 0 0,7 11 0,-9-17-5,0 0 0,1 0-1,-1 0 1,0-1 0,1 1 0,-1 0 0,1 0 0,-1-1-1,1 1 1,0-1 0,-1 1 0,1-1 0,-1 0 0,1 0-1,0 1 1,-1-1 0,1 0 0,0-1 0,-1 1 0,1 0-1,0 0 1,-1-1 0,1 1 0,-1-1 0,1 1-1,2-2 1,45-21 93,-43 20-91,11-7 32,-1-1-1,0-1 1,-1 0 0,25-26 0,48-66 165,-77 88-180,-2 1 0,11-24-1,9-15 61,-7 15 183,-22 39-263,0-1 1,0 0 0,1 1 0,-1-1 0,0 1-1,0-1 1,0 1 0,1-1 0,-1 1-1,0-1 1,1 1 0,-1 0 0,0-1-1,1 1 1,-1-1 0,1 1 0,-1 0 0,1-1-1,-1 1 1,1 0 0,-1-1 0,1 1-1,-1 0 1,1 0 0,-1 0 0,1-1-1,-1 1 1,1 0 0,-1 0 0,1 0 0,0 0-1,0 0 1,0 1 0,0-1-1,0 1 1,0 0 0,-1 0 0,1 0-1,0-1 1,0 1 0,0 0-1,-1 0 1,1 0 0,-1 0 0,1 0-1,-1 0 1,1 2 0,13 40 72,-14-43-81,8 34 38,-2 1 0,-1-1 0,-2 1 1,-1-1-1,-1 1 0,-2 0 0,-8 44 0,9-77-34,0 0 0,-1 0 0,1 0 0,-1 0 0,1 0 0,-1 0 0,0 0-1,0-1 1,0 1 0,0 0 0,0-1 0,0 1 0,-1 0 0,1-1 0,0 0 0,-1 1 0,1-1-1,-3 2 1,3-3 1,-1 1 1,0 0-1,1-1 0,-1 0 0,0 1 0,1-1 0,-1 0 0,0 0 0,0 0 1,1 0-1,-1 0 0,0 0 0,0 0 0,1-1 0,-1 1 0,0-1 0,1 1 0,-1-1 1,1 0-1,-1 1 0,-2-3 0,-103-49 348,93 41-253,13 7-34,11 5-44,170 36-156,-166-36 124,0-1 0,0 0 1,0 0-1,0-2 0,0 0 1,0 0-1,-1-1 0,1-1 1,-1 0-1,22-10 1,-13 2 20,1 0 0,-2-1 0,0-1 0,0-1 1,18-18-1,-30 22 13,0 0 0,0-1 1,-1 0-1,-1 0 0,0-1 0,0 0 0,-2 0 0,7-20 1,-9 24-6,0 4 6,-1-1 1,-1 0-1,1 0 0,-1 0 0,0 0 0,0-9 0,-3 12 8,-2 11-18,-3 11-8,1 5-2,2-11-5,1 1 1,1-1 0,0 1 0,0 14 0,2-19 1,-1 13-4,2-1 1,5 31 0,-5-47 3,0 1-1,0-1 1,0 0 0,1 0 0,0 0-1,0 0 1,1 0 0,-1-1-1,1 1 1,0-1 0,0 1 0,0-1-1,1 0 1,0 0 0,5 5 0,-7-9 3,0 1 1,0-1 0,-1 1-1,1-1 1,0 1 0,0-1 0,0 0-1,0 0 1,0 0 0,-1 0-1,1 0 1,0 0 0,0 0 0,0-1-1,0 1 1,-1-1 0,1 1-1,0-1 1,0 0 0,-1 0 0,1 0-1,-1 0 1,1 0 0,-1 0-1,1 0 1,2-3 0,5-4 27,1 0 0,12-15 0,-21 21-28,15-18 52,0-1 0,18-34 0,-15 23-18,-8 13-9,0-1 1,-1 0 0,7-25-1,-10 28 26,-6 15-26,-3 11-18,0 4 5,0-1 0,0 1 0,1-1 1,2 23-1,-1-16-39,0-9 28,0-1 0,1 1 0,0-1 0,0 0 0,1 1 0,1-1 0,-1 0 0,1 0 1,1-1-1,0 1 0,0-1 0,1 1 0,0-1 0,0-1 0,0 1 0,1-1 0,1 0 0,7 7 1,-12-12-2,1-1 0,-1 0 1,1 0-1,-1 0 0,1 0 1,-1 0-1,1 0 0,0-1 1,0 1-1,-1-1 1,1 1-1,0-1 0,0 0 1,-1 0-1,1-1 0,3 0 1,0 1 7,-1-1-1,1-1 1,-1 1 0,1-1 0,-1 0-1,0 0 1,5-3 0,8-8 25,-1-1 1,0-1 0,-1-1-1,-1 0 1,-1-1-1,17-26 1,11-10 76,-36 45-98,-2 3-6,0 0 1,1 0 0,-1 1-1,10-8 1,-12 11-11,1-1 1,0 1-1,0-1 1,0 1 0,1 0-1,-1 0 1,0 0-1,0 1 1,0-1-1,1 1 1,-1 0-1,4 0 1,7 1-2,-1 1-1,1 0 1,-1 1 0,0 1 0,1 0-1,-2 1 1,1 0 0,0 1 0,18 11-1,42 18-95,-73-35 98,1 1 0,-1-1 0,0 0 0,0 0 0,1 1 0,-1-1 0,0 0 0,1 0 0,-1 0-1,1 0 1,-1 0 0,0 0 0,1 1 0,-1-1 0,0 0 0,1 0 0,-1 0 0,1 0 0,-1 0 0,0 0 0,1 0 0,-1-1-1,1 1 1,-1 0 0,0 0 0,1 0 0,-1 0 0,1-1 0,-7-8 45,-18-11 25,9 8-39,-1 0-1,-1 1 1,1 1 0,-2 1 0,-23-9 0,36 16-27,-1 0 0,0 0 1,1 0-1,-1 1 0,0 0 0,0 0 1,1 1-1,-1 0 0,0 0 1,0 0-1,0 1 0,0-1 0,1 1 1,-1 1-1,0-1 0,1 1 0,-1 0 1,1 0-1,-1 1 0,1 0 1,0 0-1,-6 4 0,3 0-3,0-1-1,0 2 1,1-1-1,0 1 1,1 0-1,-11 15 1,14-16-9,0 0 0,0 0 0,0 0 0,1 0 0,0 1 0,1-1 0,0 0 0,0 1 0,0-1 0,1 9 0,0-11-1,0 1 0,1 0-1,-1 0 1,1-1 0,0 1 0,1 0-1,0-1 1,0 0 0,0 1 0,3 5 0,-4-9 6,1 0 1,-1 0 0,1 0-1,-1-1 1,1 1 0,0 0 0,-1 0-1,1-1 1,0 1 0,0-1 0,0 0-1,0 0 1,1 0 0,-1 0 0,0 0-1,0 0 1,1 0 0,-1-1 0,0 1-1,1-1 1,-1 1 0,1-1 0,-1 0-1,1 0 1,-1 0 0,4-1 0,1-1 2,0 1 1,0-1 0,0-1-1,-1 1 1,1-1 0,-1 0-1,0-1 1,1 0 0,-2 0 0,1 0-1,8-8 1,6-7 55,28-38 1,0 3 76,-48 54-135,0 0 0,1-1 1,-1 1-1,1 0 0,-1 0 1,0 0-1,1 0 0,-1 0 1,0 0-1,1 0 1,-1 0-1,1 0 0,-1 0 1,0 0-1,1 0 0,-1 1 1,0-1-1,1 0 1,-1 0-1,1 0 0,-1 0 1,0 1-1,0-1 0,1 0 1,-1 0-1,0 1 0,1-1 1,-1 0-1,0 1 1,0-1-1,1 0 0,-1 0 1,0 1-1,0-1 0,0 1 1,0-1-1,1 0 0,-1 1 1,0-1-1,0 0 1,0 1-1,0-1 0,0 1 1,10 24 2,-8-19-4,2 3-8,0 0-1,0-1 1,1 1-1,0-1 1,0-1-1,1 1 1,12 12-1,-14-15 6,1-1 0,1 0 0,-1 0 0,0-1 0,1 0 0,0 0 0,0 0-1,0 0 1,0-1 0,0 0 0,1 0 0,8 1 0,-9-3 3,0 1 0,0-1 0,1 0 0,-1-1 0,0 1 0,0-1 1,0 0-1,0-1 0,0 0 0,-1 1 0,9-5 0,-5 1 3,1 0 0,-1-1 0,0 0 0,0-1 0,14-14 0,-5 1 10,0-1-1,-2-1 0,0 0 0,16-32 0,10-31 32,-5-2 0,53-179 1,-73 199-4,-3-1 1,9-121 0,-21 164-22,-1 0-1,-1-1 0,-6-36 1,6 61-19,0 0 1,0 0 0,0 0-1,-1 0 1,1 0 0,0 0 0,-1 0-1,1 0 1,-1 0 0,1 0 0,-1 0-1,1 0 1,-1 0 0,1 0 0,-1 1-1,-1-2 1,2 2-1,-1-1-1,1 1 1,-1 0-1,1 0 1,-1 0-1,1 0 1,-1 0-1,1 0 1,-1 0-1,1 0 1,-1 0-1,1 0 1,-1 0-1,1 0 1,-1 0-1,1 0 1,-1 0-1,1 0 1,0 0-1,-1 1 1,1-1-1,-1 0 1,0 1-1,-2 1-3,0 0 1,0 1-1,1-1 0,-1 1 0,1 0 1,-1 0-1,-3 5 0,-6 15-12,0 0 0,1 0 0,1 1-1,2 0 1,0 1 0,2-1 0,-5 31 0,2 12-54,0 103 1,9-100 9,3-1 0,21 119 0,-20-169 55,1 0 0,1-1 0,1 0 0,0 0 0,2-1 0,16 27 0,-9-20 1,2-1-1,0-1 0,32 31 1,-47-51 4,-1 0 0,0 0 0,1 0 0,0 0 0,-1-1 0,1 1 0,0-1 0,0 1 0,0-1 0,-1 0 0,1 0 0,1 0 0,-1-1 0,6 2-1,-2-3-7,0 1 0,0-1 0,0 0 0,13-4 0,4-1-71,0-1-429,-17 4-2460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28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1192 5224,'0'0'5449,"10"-7"-5009,2 0-283,-1-2 0,0 1 0,-1-2 0,1 1-1,15-21 1,-2-5 265,-2 0-1,-1-2 0,17-40 0,37-123 810,-34 59 101,33-214 0,-71 331-1151,0 0-1,-2 0 1,-1 0 0,0 0-1,-2 0 1,-1 0 0,-8-31-1,11 55-172,0-1 0,0 1 0,0 0 0,0-1 0,0 1 0,0 0 0,0-1 0,0 1 0,0 0 0,0 0-1,0-1 1,0 1 0,0 0 0,0-1 0,-1 1 0,1 0 0,0 0 0,0-1 0,0 1 0,0 0 0,-1 0-1,1-1 1,0 1 0,0 0 0,0 0 0,-1 0 0,1-1 0,0 1 0,0 0 0,-1 0 0,1 0 0,0 0 0,0 0-1,-1 0 1,1-1 0,0 1 0,-1 0 0,1 0 0,0 0 0,-1 0 0,1 0 0,0 0 0,0 0 0,-1 0-1,1 0 1,0 0 0,-1 0 0,1 1 0,0-1 0,-1 0 0,1 0 0,0 0 0,0 0 0,-1 0 0,1 1-1,0-1 1,0 0 0,-1 0 0,1 0 0,0 1 0,0-1 0,0 0 0,-1 0 0,1 1 0,0-1 0,0 0 0,0 0-1,0 1 1,-12 20 178,-9 36-65,2 1 0,3 0-1,2 1 1,3 1 0,-4 66-1,1 83 67,14-171-107,1 1-1,2-1 0,13 57 0,-15-90-48,1 1-1,0-1 0,0 1 1,0-1-1,1 0 0,0 0 1,0 0-1,0-1 0,1 1 1,-1-1-1,1 1 0,0-1 1,0 0-1,1-1 0,5 5 1,-7-7-2,1 1 0,1-1 0,-1 1 0,0-1 0,0 0 0,0-1 0,1 1 0,-1-1 0,0 1 0,1-2 0,-1 1 0,0 0 0,1-1 0,-1 0 0,0 1 0,6-3 0,1-2 8,0-1 1,0 0-1,-1 0 1,0-1-1,0 0 0,16-15 1,50-60 204,-45 46-125,-14 16-52,30-30 109,-42 45-150,0 1 0,-1 0 0,1 1 1,1-1-1,-1 1 0,0 0 0,1 0 0,9-3 0,-10 5-16,0 1 0,0-1 0,0 1 0,0 0 0,0 0 0,0 0 0,0 1 0,0-1 0,-1 1 0,1 1 0,0-1 0,0 1-1,0-1 1,-1 1 0,5 3 0,9 6 15,0 0 0,21 17 0,-14-9-11,11 15 120,-64-51 126,8 6-196,7 3-31,0 1 0,0 0 0,0 1 0,-1 0 0,0 1 0,-19-5 0,28 9-24,-1 0 0,1 0-1,-1 1 1,0 0 0,1 0-1,-1 0 1,1 0 0,-1 1-1,1 0 1,-1 0 0,1 0-1,-1 1 1,1 0 0,0 0-1,0 0 1,0 1 0,0 0 0,0 0-1,0 0 1,-4 4 0,6-3-4,0-1 1,0 1 0,0 1-1,0-1 1,1 0-1,0 1 1,0-1 0,0 1-1,0-1 1,0 1 0,0 6-1,-1 1 12,1 0-1,1 0 1,-1 16-1,2-21-9,0 0 0,1 0 0,-1 1 0,1-1 0,0 0 0,1-1 0,0 1 0,0 0 1,6 11-1,-4-9 6,0-3 5,-1 0 0,0-1-1,-1 1 1,0 0 0,0 1-1,2 6 1,-4-12-5,0-1 1,1 1 0,-1-1-1,1 1 1,-1-1-1,1 1 1,-1-1-1,0 1 1,1-1-1,0 1 1,-1-1-1,1 0 1,-1 1-1,1-1 1,0 0-1,-1 1 1,1-1 0,-1 0-1,1 0 1,0 0-1,-1 0 1,1 0-1,0 1 1,-1-1-1,1 0 1,0 0-1,-1-1 1,1 1-1,0 0 1,-1 0-1,1 0 1,1-1 0,22-3 356,-4-2-359,-15 5 0,0 0-1,0-1 1,0 1-1,0-1 0,0 0 1,-1 0-1,1-1 0,0 1 1,-1-1-1,0 0 1,0 0-1,0-1 0,0 1 1,0-1-1,-1 0 0,0 0 1,4-4-1,3-9 69,-1 0 0,9-22 0,-16 32-52,0 1 0,0-1 0,0 1 1,-1-1-1,0 1 0,-1-1 0,1 0 1,-1 0-1,-1 1 0,0-9 0,1 15-24,0 0-1,0 1 1,-1-1 0,1 0-1,0 0 1,0 0 0,0 1-1,0-1 1,-1 0-1,1 0 1,0 0 0,0 0-1,0 0 1,-1 1 0,1-1-1,0 0 1,0 0 0,0 0-1,-1 0 1,1 0-1,0 0 1,0 0 0,-1 0-1,1 0 1,0 0 0,0 0-1,-1 0 1,1 0-1,0 0 1,0 0 0,-1 0-1,1 0 1,0 0 0,0 0-1,-1 0 1,1 0-1,0-1 1,0 1 0,0 0-1,-1 0 1,1 0 0,0 0-1,0 0 1,0-1 0,0 1-1,-1 0 1,1 0-1,0 0 1,0-1 0,0 1-1,0 0 1,0 0 0,0 0-1,-1-1 1,1 1-1,0 0 1,0 0 0,0-1-1,-8 22-17,7-7 12,0 1-1,1 0 0,1-1 1,1 1-1,0 0 1,1-1-1,0 0 1,1 0-1,1 0 0,9 20 1,-12-30 7,1 0 0,-1 0 1,1 0-1,0-1 0,0 1 0,0-1 0,0 0 1,1 0-1,0 0 0,-1-1 0,1 1 0,0-1 1,0 1-1,0-1 0,0-1 0,1 1 1,-1-1-1,0 1 0,1-1 0,-1 0 0,1-1 1,0 1-1,4-1 0,-2 0 0,-1 0 1,0-1-1,1 0 0,-1 0 0,0-1 1,0 1-1,1-1 0,-2-1 0,1 1 1,0-1-1,0 0 0,-1 0 0,1-1 1,-1 1-1,9-10 0,0-1 16,-2-2 0,0 1 0,0-2 0,-2 1 0,0-1 0,13-33 0,33-115 80,-48 135-79,28-94 139,20-134 0,-50 213-87,0-76 1,-6 120-70,0 0 0,0 1 0,0-1 0,0 0 0,0 0 0,-1 0 0,1 0 0,0 0 0,0 0 1,-1 0-1,1 1 0,0-1 0,-1 0 0,1 0 0,-2-1 0,2 2-1,0 0-1,-1 0 0,1 0 0,0 0 1,0 0-1,-1 0 0,1 0 1,0 0-1,-1 0 0,1 0 1,0 1-1,-1-1 0,1 0 1,0 0-1,0 0 0,-1 0 0,1 0 1,0 1-1,0-1 0,-1 0 1,1 0-1,0 0 0,0 1 1,0-1-1,-1 0 0,1 0 1,0 1-1,0-1 0,0 0 1,0 0-1,0 1 0,-1-1 0,1 0 1,0 1-1,0-1 0,0 0 1,0 0-1,0 1 0,0-1 1,0 0-1,0 1 0,0-1 1,0 0-1,0 1 0,0-1 1,-17 75-117,4 0 0,2 1 1,0 128-1,10-148 86,0 98-66,3-127 65,1 0 0,1-1 0,13 47 1,-16-70 30,0 0 0,0 0 1,1 0-1,-1 0 0,0 0 1,1-1-1,0 1 1,0 0-1,-1-1 0,2 1 1,-1-1-1,0 0 1,0 0-1,1 1 0,-1-2 1,1 1-1,0 0 1,-1 0-1,1-1 0,0 0 1,0 1-1,4 0 0,-2-1 5,-1-1 0,1 1-1,0-1 1,-1 0-1,1 0 1,0-1-1,-1 1 1,1-1 0,-1 0-1,1 0 1,-1-1-1,1 1 1,-1-1-1,7-4 1,-2 2 3,-1-1-1,0-1 1,0 0-1,-1 0 1,0 0 0,0-1-1,0 0 1,-1 0 0,0-1-1,0 0 1,-1 0-1,0 0 1,5-13 0,0-2 46,-2 0 0,-1-1 1,8-48-1,-14 67-33,0-1 0,0 1 0,0-1 1,-1 1-1,0 0 0,0-1 0,0 1 0,-1-1 0,0 1 1,0 0-1,0-1 0,-1 1 0,1 0 0,-1 0 0,-5-9 1,-6 8-14,9 8-42,10 6 17,-2-5 16,0 0-1,0 0 1,0 0 0,1 0-1,-1-1 1,1 0 0,0 0-1,0 0 1,8 2 0,51 7-24,-41-7 4,14 1-17,0-1-1,-1-2 1,1-1 0,52-7-1,22 0 38,-110 7 4,-1 0 0,0 0 0,0 0 0,0 0 0,0 0 0,0 0 0,0 0 1,0 0-1,0 0 0,0 0 0,0 0 0,0 0 0,-1-1 0,1 1 0,0 0 0,-1 0 0,1 0 0,-1 0 0,1 0 1,-1 0-1,0 1 0,-13 25 9,4-8-12,-3 5 8,-11 29-1,21-46-13,1 0 0,-1 0 0,2 0 0,-1 0 0,1 0 0,0 1 1,1-1-1,-1 0 0,2 11 0,0-14 3,0 0-1,0 0 1,1 0 0,-1 0-1,1 0 1,0 0 0,0-1 0,0 1-1,0-1 1,1 1 0,0-1-1,-1 0 1,1 0 0,6 4 0,-8-6 5,0-1 0,1 0 1,-1 0-1,0 0 0,1 0 1,-1 0-1,0 0 0,1 0 1,-1 0-1,0-1 0,0 1 1,1 0-1,-1-1 0,0 1 1,0-1-1,1 0 0,-1 1 1,0-1-1,0 0 0,0 0 1,0 1-1,0-1 0,0 0 1,0 0-1,0 0 0,-1 0 1,2-3-1,2 0 2,-1-1 0,0 0 1,-1 0-1,4-11 0,-3 5 5,0 0 0,-1 0 0,0-1 0,-1 1 0,-1 0 0,0-1 0,-2-21 0,-2 6 62,-1 0-1,-10-29 1,10 42-11,5 13-54,-1 0-1,1 0 1,-1 0-1,1 0 0,0 0 1,-1 0-1,1 0 1,0 0-1,0 0 0,-1 0 1,1 0-1,0 0 0,0 0 1,0 0-1,1-1 1,0 1-6,-1 0 1,1 1 0,0-1-1,0 0 1,0 0 0,0 1-1,0-1 1,0 0 0,0 1-1,0-1 1,0 1 0,1-1-1,-1 1 1,0 0 0,0 0-1,0-1 1,3 1 0,100-25-66,135-51-1,-217 64 66,-19 10 0,0 1 0,-1-1 0,1 0 0,0 1 0,0 0 0,0-1 0,1 1 0,-1 1 0,0-1 0,4 0 0,1-2 0,-8 3 0,0-1 0,1 1 0,-1 0 0,0 0 0,1-1 0,-1 1 0,0 0 0,1 0 0,-1 0 0,1-1 1,-1 1-1,1 0 0,-1 0 0,0 0 0,1 0 0,-1 0 0,1 0 0,-1 0 0,1 0 0,-1 0 0,0 0 1,1 0-1,-1 0 0,1 0 0,-1 0 0,0 1 0,1-1 0,-1 0 0,1 0 0,-1 0 0,0 1 1,1-1-1,-1 0 0,0 0 0,1 1 0,-1-1 0,0 0 0,1 1 0,-1-1 0,0 0 0,0 1 0,1-1 1,-1 0-1,0 1 0,0-1 0,0 1 0,0-1 0,0 0 0,1 1 0,4 19 20,0-1 0,-2 1 0,0 0 0,-1 0 0,-1 23 0,4 26-5,-4-57-3,0 0 0,1 1 1,1-1-1,0 0 0,0 0 0,1-1 1,1 1-1,0-1 0,1 0 0,7 12 1,-12-22-11,0 0 1,0 0 0,1 0 0,-1 0 0,0 0 0,0-1-1,1 1 1,-1 0 0,1-1 0,-1 1 0,1 0 0,-1-1-1,1 0 1,-1 1 0,1-1 0,-1 0 0,1 0 0,0 0-1,-1 0 1,1 0 0,-1 0 0,1-1 0,-1 1 0,1 0-1,-1-1 1,3 0 0,5-2 11,-1-1-1,1 0 1,8-5 0,-16 9-12,41-27 63,-1-1 0,53-48 0,28-22 8,2 6 68,-166 141-180,41-47 38,-22 20-14,2 1 0,-31 42 0,48-59 22,-1 1 1,1-1 0,1 1-1,-1 0 1,1 0-1,0 0 1,1 0-1,0 1 1,0-1-1,0 1 1,1-1-1,0 1 1,1 0 0,0-1-1,0 1 1,0 0-1,2 7 1,-1-13-8,-1-1 0,0 0 1,1 1-1,-1-1 0,1 1 0,-1-1 1,1 0-1,0 0 0,-1 1 0,1-1 1,0 0-1,0 0 0,0 0 0,0 0 1,0 0-1,0 0 0,2 2 0,-2-3 0,0 0 0,0 1 0,1-1 0,-1 0-1,0 0 1,0 0 0,0 1 0,0-1 0,0 0-1,0-1 1,0 1 0,0 0 0,0 0 0,0 0 0,1-1-1,-1 1 1,0 0 0,1-1 0,2-2 0,0 1-1,-1-1 1,1 1 0,-1-1-1,1 0 1,-1 0 0,0 0-1,0-1 1,0 1 0,3-7-1,4-7 10,-2-1 1,0 0-1,10-36 0,8-61 153,-23 99-114,-2 6 26,-5 15-41,-5 20-43,7-12 0,1 1-1,1 0 0,0-1 1,1 1-1,0-1 1,1 0-1,0 1 1,1-1-1,1 0 1,0 0-1,11 21 0,-7-17-4,-4-8 6,0-1-1,1 1 0,11 13 0,-14-19 10,0-1 1,0 0-1,0 0 1,0 0-1,1 0 1,-1 0-1,1-1 1,0 1-1,-1-1 1,1 0-1,0 0 0,0 0 1,0 0-1,0 0 1,0 0-1,5 0 1,1-1 3,1 0 1,0-1-1,-1 0 0,1-1 1,-1 0-1,1 0 0,-1-1 1,0 0-1,0-1 1,0 0-1,0 0 0,-1-1 1,1 0-1,-1 0 0,-1-1 1,1 0-1,-1-1 0,8-8 1,5-7 8,-1 0 0,-1-2 1,-2 0-1,25-46 0,-18 21 19,-2-1 0,-2-1 0,-2-1 0,-3-1 0,10-64 0,-9 44-11,-7 43-14,-2-1 1,-1 0-1,1-32 1,-19 92-140,-10 38 42,3 1 0,4 1 1,-15 123-1,31-188 88,-10 167-106,10-142 86,1-1-1,2 0 1,11 54-1,-13-78 23,0-1-1,0 1 1,0-1 0,0 1-1,1-1 1,-1 0 0,1 0-1,0 0 1,0 0-1,0 0 1,0 0 0,1 0-1,-1-1 1,1 1 0,0-1-1,-1 1 1,1-1-1,0 0 1,0-1 0,1 1-1,-1 0 1,0-1 0,1 1-1,-1-1 1,1 0 0,-1 0-1,1-1 1,-1 1-1,1-1 1,-1 0 0,1 0-1,0 0 1,-1 0 0,1 0-1,-1-1 1,1 0-1,-1 0 1,1 0 0,-1 0-1,1 0 1,-1-1 0,5-2-1,3-3 22,0 0 0,-1-1 0,0 0 0,-1-1 0,0 0 0,0 0 0,-1-1 0,0 0 0,11-19-1,-19 29-19,0 0 0,0 0 0,-1 1 0,1-1 0,0 0 0,0 0 0,0 0 0,0 0 0,-1 0 0,1 0 0,0 0 0,0 0 0,0 0 0,0 0 0,-1 0 0,1 0 0,0 0 0,0 0 0,0 0-1,-1 0 1,1 0 0,0-1 0,0 1 0,0 0 0,0 0 0,0 0 0,-1 0 0,1 0 0,0 0 0,0 0 0,0 0 0,0-1 0,0 1 0,0 0 0,-1 0 0,1 0 0,0 0 0,0 0 0,0-1-1,0 1 1,0 0 0,0 0 0,0 0 0,0 0 0,0-1 0,0 1 0,0 0 0,0 0 0,0 0 0,0-1 0,0 1 0,0 0 0,0 0 0,0 0 0,0 0 0,0-1 0,0 1 0,0 0-1,-6 13 3,0 0-1,1 1 0,-6 22 0,10-30-2,0 0 1,0-1-1,0 1 1,1 0-1,0-1 1,0 1-1,0 0 1,1-1-1,0 1 1,0 0-1,0-1 1,4 8-1,-5-11-1,1 0-1,0 0 0,-1-1 1,1 1-1,0 0 1,0-1-1,0 1 1,0-1-1,0 1 1,0-1-1,1 0 0,-1 1 1,0-1-1,1 0 1,-1 0-1,1 0 1,-1 0-1,1 0 0,0 0 1,-1 0-1,1-1 1,0 1-1,0-1 1,-1 1-1,1-1 0,0 1 1,0-1-1,0 0 1,-1 0-1,1 0 1,0 0-1,0 0 1,0-1-1,0 1 0,2-1 1,-1-1-2,1 1 0,-1-1 1,0 0-1,0 0 0,0-1 0,0 1 1,0-1-1,0 1 0,0-1 1,-1 0-1,0 0 0,1 0 0,-1 0 1,0 0-1,-1-1 0,4-6 0,-1-1 14,-1 0-1,-1 0 0,1-1 0,-2 1 1,1-1-1,-2 1 0,0-1 0,0 1 1,-1-1-1,-3-17 0,3 22 4,0 1 1,-1 0 0,0 0-1,0 0 1,0 0-1,-1 0 1,0 0-1,0 0 1,-1 1-1,1-1 1,-1 1-1,0 0 1,0 0-1,-1 1 1,0-1-1,0 1 1,0 0-1,0 0 1,0 1-1,-9-5 1,-16-2 43,29 10-61,-1-1 0,1 1 1,-1 0-1,1 0 1,-1-1-1,0 1 0,1 0 1,-1 1-1,1-1 1,-1 0-1,1 0 0,-1 1 1,1-1-1,-1 1 0,1-1 1,-3 2-1,4-1 2,0-1-1,0 0 1,-1 1-1,1-1 0,0 0 1,0 1-1,0-1 1,0 0-1,0 1 1,0-1-1,0 0 1,0 1-1,0-1 1,0 0-1,1 1 1,-1-1-1,0 1 1,0-1-1,0 0 1,0 0-1,0 1 0,1-1 1,-1 0-1,0 1 1,0-1-1,0 0 1,1 0-1,-1 1 1,0-1-1,1 0 1,-1 0-1,0 1 1,0-1-1,1 0 1,-1 0-1,0 0 1,1 0-1,-1 0 0,0 1 1,1-1-1,15 8-38,-3-4 31,0-1 0,0-1 0,0 0 0,0-1 0,1 0 0,12-1 0,84-11-53,-55 4 25,-27 5 42,-1-1-1,1-2 1,-1 0 0,50-18 0,-73 21-2,-1 1 0,1 0 0,0 0 0,0 0 1,0 1-1,0-1 0,0 1 0,0 0 0,8 1 0,-11-1-2,0 0 0,0 0-1,0 0 1,0 1 0,0-1-1,0 0 1,0 1 0,0-1-1,0 1 1,0-1 0,0 1-1,0 0 1,0-1-1,0 1 1,0 0 0,0 0-1,-1-1 1,1 1 0,0 0-1,0 0 1,-1 0 0,1 0-1,-1 0 1,1 0 0,-1 0-1,1 0 1,-1 0-1,0 0 1,0 0 0,1 1-1,-1-1 1,0 0 0,0 0-1,0 0 1,0 0 0,0 0-1,0 0 1,-1 1 0,1 0-1,-6 34 0,3-11 1,-1-1 0,-1 0-1,-1 0 1,-18 45 0,23-66 6,0 1 0,0-1 0,0 0 0,0 1 0,0-1-1,1 0 1,-1 1 0,1-1 0,0 1 0,0-1 0,1 5 0,-1-7-6,1-1 0,-1 0 0,0 1 1,0-1-1,0 0 0,0 1 0,0-1 0,1 1 1,-1-1-1,0 0 0,0 1 0,1-1 0,-1 0 1,0 0-1,0 1 0,1-1 0,-1 0 0,0 0 1,1 1-1,-1-1 0,0 0 0,1 0 0,-1 0 1,1 1-1,-1-1 0,0 0 0,1 0 0,-1 0 1,1 0-1,-1 0 0,0 0 0,1 0 0,-1 0 1,1 0-1,-1 0 0,0 0 0,1 0 0,-1 0 1,1 0-1,-1-1 0,0 1 0,1 0 0,-1 0 0,1 0 1,-1-1-1,0 1 0,1 0 0,20-14 34,-18 12-30,12-9 18,0-2 0,-1 0 0,0 0 0,-1-1 0,-1-1 0,0 0 0,15-26 0,-25 37-12,0 1 0,1-1 1,0 1-1,-1 0 0,1 0 0,0 0 0,4-3 0,-6 5-9,0 1 0,-1-1-1,1 1 1,0-1 0,0 1 0,-1-1 0,1 1-1,0 0 1,0 0 0,0-1 0,0 1-1,-1 0 1,1 0 0,0 0 0,0 0-1,0 0 1,0 0 0,-1 0 0,1 0-1,0 0 1,0 0 0,0 0 0,0 1-1,-1-1 1,1 0 0,0 1 0,0-1 0,0 0-1,-1 1 1,1-1 0,0 1 0,-1-1-1,1 1 1,0 0 0,-1-1 0,1 1-1,-1 0 1,1-1 0,-1 1 0,1 0-1,-1-1 1,0 1 0,1 2 0,3 4-1,-1 1 0,-1-1 0,1 1 1,-1 0-1,-1 0 0,1 9 0,4 15-15,-1 5 5,-2-14 1,0-1 0,2 0 0,1 0 0,12 33 0,-18-54 7,1 0 0,0 1-1,-1-1 1,1 1 0,0-1-1,0 0 1,0 0 0,0 0-1,0 1 1,0-1 0,0 0 0,0 0-1,1 0 1,-1-1 0,0 1-1,1 0 1,-1 0 0,0-1 0,1 1-1,-1-1 1,1 1 0,1 0-1,-1-1 2,1 0-1,-1-1 0,1 1 0,-1 0 1,1-1-1,-1 1 0,0-1 0,1 0 1,-1 0-1,0 0 0,0 0 0,4-2 0,4-4 4,0-1 0,-1 0-1,1 0 1,8-12 0,-13 15 0,40-45 77,44-64 0,-63 79-5,-18 24-32,-7 9-30,0 0 0,0 0 0,0 0 0,0 1-1,0-1 1,1 0 0,-1 1 0,1-1 0,-1 1 0,1-1-1,0 1 1,-1 0 0,5-2 0,-6 3-10,1 0 0,0 0 0,-1 0 0,1 1 1,-1-1-1,1 0 0,-1 1 0,0-1 0,1 0 0,-1 1 0,1-1 1,-1 1-1,1-1 0,-1 1 0,0-1 0,0 1 0,1-1 0,-1 1 1,0-1-1,0 1 0,1-1 0,-1 1 0,0-1 0,0 1 0,0 0 1,0-1-1,0 1 0,0-1 0,0 1 0,0 0 0,0-1 0,0 1 1,0-1-1,0 2 0,-1 27 19,1-27-17,-10 78 16,-2-1-1,-5-1 1,-37 113 0,42-154-8,-2-1 0,-1 0 1,-2-1-1,-1-1 0,-2 0 1,-1-2-1,-32 38 0,51-67-7,-1 0 0,1-1 0,-1 0 0,1 1 0,-1-1 0,0 0 0,0 0 0,0 0 0,0-1 0,0 1 0,0-1 0,0 1 0,-1-1-1,1 0 1,0 0 0,-1-1 0,1 1 0,-1-1 0,1 0 0,-1 0 0,1 0 0,-1 0 0,1 0 0,-1-1 0,1 0 0,-1 1-1,1-1 1,0-1 0,-1 1 0,1 0 0,-4-3 0,-2-1 14,1-1-1,0 0 0,0 0 1,0-1-1,1 0 1,0 0-1,0-1 1,1 0-1,-9-14 0,7 10 20,1 0-1,0-1 0,1 0 0,0 0 1,-5-20-1,10 29-26,0-1 0,0 1 1,1-1-1,0 1 1,0 0-1,0-1 0,0 1 1,0-1-1,1 1 0,0-1 1,0 1-1,0 0 0,1-1 1,-1 1-1,1 0 1,0 0-1,0 0 0,0 0 1,1 1-1,0-1 0,4-5 1,2 0-3,0 1 1,1 0 0,0 0-1,0 1 1,1 1 0,13-7 0,71-27 50,-85 36-60,21-6-36,1 2 0,0 1 0,0 1 1,1 2-1,37-1 0,-64 5-40,0 0 1,0 1-1,-1-1 1,1 1-1,0 0 1,0 0-1,0 1 1,0 0-1,9 5 0,-12-4-295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29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12160,'0'0'3536,"73"-4"-3312,-11 4 0,23-2 0,9-2 15,11 2-63,0-2 16,2 2-104,-6-4 0,-1 0-104,-7-2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33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134 897 7528,'0'0'3850,"-1"13"-3243,-34 386 1668,8-56-497,26-318-1520,1-21-145,0 1 0,0-1 0,0 0-1,0 0 1,-1 0 0,0 1 0,0-1 0,-2 5-1,3-9-98,0 0 0,0 0-1,0-1 1,0 1 0,0 0-1,0 0 1,0 0-1,0-1 1,0 1 0,0 0-1,0 0 1,0 0-1,0 0 1,0-1 0,0 1-1,-1 0 1,1 0-1,0 0 1,0 0 0,0 0-1,0-1 1,0 1-1,-1 0 1,1 0 0,0 0-1,0 0 1,0 0 0,0 0-1,0 0 1,-1 0-1,1 0 1,0-1 0,0 1-1,0 0 1,-1 0-1,1 0 1,0 0 0,0 0-1,0 0 1,-1 0-1,1 0 1,0 0 0,0 0-1,0 1 1,0-1-1,-1 0 1,1 0 0,0 0-1,0 0 1,0 0 0,0 0-1,-1 0 1,1 0-1,0 0 1,0 1 0,0-1-1,0 0 1,0 0-1,-1 0 1,1 0 0,0 0-1,0 1 1,0-1-1,0 0 1,-4-18 269,-18-104 460,12 77-514,2 0 1,-2-65-1,8 73-91,2 0-1,2-1 1,2 1-1,1 0 1,18-66-1,-13 72-28,2 2 0,1-1 0,1 2 0,2 0 0,1 0 0,31-38 0,-46 64-92,0-1-1,0 1 1,1 0-1,-1 0 1,1 0 0,-1 0-1,1 0 1,0 1-1,0-1 1,0 1 0,0-1-1,0 1 1,0 0-1,0 1 1,0-1-1,0 0 1,0 1 0,0-1-1,1 1 1,-1 0-1,0 0 1,0 1 0,0-1-1,1 1 1,-1-1-1,0 1 1,0 0 0,0 0-1,0 0 1,0 1-1,0-1 1,4 4 0,1 0 13,1 0 1,-2 1 0,1 1-1,-1-1 1,0 1 0,0 0 0,0 1-1,-1-1 1,7 13 0,-6-8 16,-1 0 1,0 0 0,-1 1-1,0-1 1,5 23-1,-9-31-24,-1-1-1,1 1 1,-1 0-1,0 0 0,0-1 1,0 1-1,-1 0 0,1-1 1,-1 1-1,0 0 1,-1 4-1,0-6-5,1 0 0,0 0 0,0 0 0,-1 0 0,1 0 0,-1 0 0,0 0 0,1 0 0,-1-1 0,0 1 0,0-1 0,0 1 0,0-1 0,-1 0 0,1 0 0,0 0 0,0 0 0,-5 1 0,-2 0 32,0 0-1,0-1 1,-1 0-1,1 0 1,0-1-1,-1 0 1,-12-2 0,-3-2 280,-38-11 0,56 13-88,6 4-96,11 6-51,19 9-80,-18-12-9,0-1-1,0-1 0,0 0 1,0 0-1,1-1 1,-1 0-1,1-1 0,-1-1 1,1 0-1,15-1 1,-13-2-1,0 0 1,-1 0 0,1-1 0,-1-1 0,1 0 0,-1-1 0,-1-1-1,14-8 1,7-7 13,-2-1-1,-1-2 1,-1-1-1,-1-1 1,-1-2-1,24-32 1,-15 12 5,-3-2 0,-2-1 1,30-66-1,-44 79 1,-1-1 0,-2 0 0,-2-1 0,-2-1 0,-1 0 0,-2 0 0,-3 0 0,0-1 0,-3 0 0,-2 0 0,-7-51 0,7 92-17,1-1-1,-1 0 0,0 0 1,1 0-1,-1 0 0,-1 1 1,1-1-1,-3-4 1,3 6-6,1 1 1,0-1-1,-1 1 1,1-1 0,-1 1-1,1-1 1,-1 1-1,0-1 1,1 1 0,-1 0-1,1-1 1,-1 1 0,0 0-1,1 0 1,-1-1-1,0 1 1,1 0 0,-1 0-1,0 0 1,1 0 0,-1 0-1,0 0 1,1 0-1,-1 0 1,0 0 0,1 0-1,-1 1 1,0-1-1,1 0 1,-1 0 0,0 1-1,1-1 1,-1 0 0,0 1-1,1-1 1,-1 0-1,1 1 1,-1-1 0,1 1-1,-1-1 1,0 2 0,-11 11-2,1 1 1,0 0 0,0 1-1,2 0 1,0 1 0,-14 32-1,17-35-3,-10 24-15,1 0 1,2 1-1,1 1 0,3 0 1,1 0-1,-5 60 1,11-67 8,2 0 0,1 0 0,1 0 0,2-1 0,1 1 0,1-1 0,2 0 0,19 50 0,-21-67 0,0-1 0,1 1-1,1-1 1,0-1 0,1 1 0,0-1 0,17 15 0,-19-20 5,0-1 0,1 0 0,0 0 0,0-1 1,0 0-1,1-1 0,0 0 0,0 0 0,0 0 1,0-2-1,0 1 0,16 2 0,-1-3 9,-1-1-1,1-1 0,0-1 0,0 0 1,0-2-1,-1-1 0,0-1 1,1-1-1,-2-1 0,1-1 1,-1-1-1,33-19 0,-43 22 24,0 0 0,0-1-1,0 0 1,-1-1 0,0-1-1,-1 0 1,1 0 0,15-19 0,-25 25-18,2 0 11,-1 0 0,1-1 0,-1 0 0,0 1 0,0-1 0,2-6 1,-4 10-19,0-1 1,0 1 0,0-1 0,0 0 0,0 1 0,0-1 0,0 1 0,0-1 0,0 1 0,0-1 0,0 1 0,0-1 0,-1 0 0,1 1 0,0-1 0,0 1 0,0-1 0,-1 1 0,1-1 0,0 1 0,-1 0 0,0-2 0,0 2 3,0-1-1,0 0 0,0 1 0,0-1 0,-1 1 1,1-1-1,0 1 0,0 0 0,-1-1 0,1 1 0,0 0 1,-1 0-1,1 0 0,-2 0 0,-4 1 13,0 0-1,0 0 1,0 1 0,1 0-1,-1 0 1,0 1-1,1-1 1,0 2 0,-10 5-1,-5 4 50,-26 23 0,26-18 0,1 1 1,-32 37-1,44-45-31,-1 1 0,1 0 1,1 0-1,0 1 0,1 0 0,0 0 0,-4 17 0,9-26-23,0 0 0,0 0 1,0 0-1,1 0 0,0 0 0,0 0 0,0 0 0,0 0 0,1 0 1,-1 0-1,1-1 0,0 1 0,1 0 0,1 5 0,-2-7-8,0 0-1,0-1 0,0 1 1,1 0-1,-1-1 0,0 1 1,1-1-1,-1 0 0,1 1 1,-1-1-1,1 0 0,0 0 1,0 0-1,-1 0 0,1 0 1,0-1-1,0 1 0,0 0 1,0-1-1,0 1 0,0-1 1,0 0-1,0 0 0,0 0 1,0 0-1,0 0 0,0 0 1,0 0-1,0-1 0,3 0 1,5-2 9,-1 0 1,1-1 0,-1 0 0,1-1 0,-1 0-1,0 0 1,-1-1 0,0 0 0,0-1 0,0 0 0,0 0-1,8-12 1,7-9 33,-2 0 0,21-39 0,-17 17 32,-19 37-29,0 0 0,1 0 1,14-19-1,-21 31-50,1 1 0,-1-1-1,1 0 1,-1 1 0,0-1 0,1 1-1,-1-1 1,1 1 0,-1-1 0,1 1-1,0-1 1,-1 1 0,1 0 0,-1-1-1,1 1 1,0 0 0,-1-1 0,1 1-1,0 0 1,-1 0 0,1 0 0,0 0-1,-1-1 1,1 1 0,0 0 0,0 0-1,-1 0 1,1 1 0,0-1 0,-1 0-1,1 0 1,0 0 0,-1 0 0,1 1-1,0-1 1,-1 0 0,1 1 0,0-1-1,-1 0 1,1 1 0,-1-1 0,2 1 0,1 3 11,0 0 0,-1-1 0,1 1 0,-1 0 1,3 7-1,2 0-1,12 18-22,2 0 1,43 43 0,-60-68 12,-1 0 0,1-1 0,0 0 0,0 0-1,0 0 1,1 0 0,-1-1 0,1 0 0,-1 1 0,1-2 0,0 1 0,0-1 0,0 1 0,0-1 0,0 0 0,0-1 0,0 0 0,5 0-1,-5 0 6,-1-1-1,1 0 0,-1 0 0,1-1 0,-1 1 0,0-1 0,1 0 0,-1 0 0,0 0 0,0-1 0,-1 0 0,1 0 1,0 1-1,-1-2 0,0 1 0,0 0 0,0-1 0,0 0 0,4-7 0,6-12 37,-2 0 1,14-40-1,-15 34 20,21-39 0,-31 67-63,0 1 0,0-1 0,1 1-1,-1-1 1,0 1 0,0-1 0,1 1-1,-1-1 1,1 1 0,-1-1 0,0 1-1,1-1 1,-1 1 0,1 0-1,-1-1 1,1 1 0,-1 0 0,1-1-1,-1 1 1,1 0 0,-1 0 0,1 0-1,0-1 1,0 1 0,-1 1-1,1-1 1,-1 0-1,1 0 1,-1 1-1,1-1 1,-1 0-1,1 1 1,-1-1-1,0 0 1,1 1-1,-1-1 1,0 0-1,1 1 1,-1-1 0,0 1-1,1-1 1,-1 1-1,0-1 1,0 1-1,10 32 9,-10-32-9,8 50-9,-1 0 0,-3 0-1,-2 0 1,-3 1 0,-2-1 0,-9 52 0,12-101 11,0 0 1,0 0-1,-1 0 1,1-1-1,-1 1 0,1 0 1,-1 0-1,1 0 1,-1-1-1,0 1 1,0 0-1,0-1 0,0 1 1,0-1-1,-1 1 1,1-1-1,0 1 1,-1-1-1,1 0 0,-1 0 1,1 0-1,-1 0 1,0 0-1,1 0 1,-1 0-1,0 0 0,0-1 1,1 1-1,-1 0 1,0-1-1,0 0 1,0 0-1,0 1 0,0-1 1,0 0-1,1 0 1,-1-1-1,0 1 1,-2-1-1,-4 0 11,1-1 1,-1-1-1,1 0 0,0 0 1,0 0-1,0-1 0,1 0 1,-9-6-1,-6-5 57,1-2-1,1 0 1,-20-23 0,8 1 134,29 30-169,11 10-42,20 15-38,-21-12 50,10 6-14,0-2 0,1 0-1,38 11 1,-48-17 9,0-1-1,0 0 0,-1 0 1,1 0-1,0-1 1,0-1-1,0 1 0,0-2 1,-1 1-1,1-1 0,13-5 1,5-4-22,-2-1 0,1-1 0,26-19 0,64-54-19,-79 58 32,-30 22 9,1 0 0,0 1 0,0 0 0,1 1 0,-1 0-1,1 0 1,0 1 0,11-3 0,-17 5 0,0 1 0,0-1 0,0 1 0,1 0 0,-1 0 0,0 0 0,0 0 0,0 0 0,0 1 0,0 0 0,0-1 0,0 1 0,0 0 0,0 0 0,0 1 0,0-1 0,0 1 0,-1-1 0,1 1 0,-1 0 0,1 0 0,-1 0 0,0 0 0,0 1 0,0-1 0,0 0 0,0 1 0,2 3 0,2 5 3,0 1-1,-1 0 1,0 1-1,0-1 1,2 15 0,10 68 25,-9-40-15,-8-55-9,0 1-1,0 0 1,0-1-1,0 1 1,0 0-1,0-1 0,1 1 1,-1-1-1,0 1 1,0 0-1,1-1 1,-1 1-1,0 0 0,0-1 1,1 1-1,-1-1 1,1 1-1,-1-1 1,1 1-1,-1-1 0,1 1 1,0 0-1,0-2 2,0 1-1,0 0 1,0-1-1,0 1 1,0-1-1,0 0 0,0 1 1,0-1-1,0 0 1,-1 0-1,1 1 1,0-1-1,0 0 0,0-1 1,43-56 130,-36 46-96,0 0 0,1 0-1,0 1 1,1 0 0,16-13 0,-10 11 26,-13 10-50,0 0 0,0 1 1,1-1-1,-1 1 0,1-1 0,0 1 0,4-1 1,-6 2-13,0 1 0,0 0 1,-1-1-1,1 1 1,0 0-1,0 0 0,0 0 1,0 1-1,-1-1 0,1 0 1,0 1-1,0-1 1,-1 1-1,1-1 0,0 1 1,-1 0-1,1 0 1,0 0-1,-1 0 0,1 0 1,1 2-1,31 26 68,-33-29-69,0-1 1,0 1-1,1-1 1,-1 0 0,0 1-1,0-1 1,1 0-1,-1 0 1,0 0-1,0 0 1,0 0-1,0 0 1,0 0-1,-1 0 1,1 0 0,0 0-1,1-2 1,-1 1 0,57-88 34,-38 58-10,1 1 0,32-38 1,-45 59-24,-5 6 0,0 0 1,1 0 0,0 0-1,0 1 1,0-1-1,6-4 1,-9 8-4,0 0-1,0-1 1,-1 1 0,1 0 0,0-1-1,0 1 1,0 0 0,-1 0 0,1 0-1,0 0 1,0 0 0,0 0 0,0 0-1,-1 0 1,1 0 0,0 0 0,0 0-1,0 1 1,0-1 0,1 1-1,-1 0 0,0 0 1,0 0-1,1 0 0,-1 0 1,0 0-1,0 0 0,0 0 1,0 1-1,0-1 0,-1 0 1,1 1-1,0-1 0,0 2 1,5 15 0,0-1 1,-2 1 0,0 0-1,-1 1 1,-1-1-1,0 23 1,7 46-29,-6-65 2,0-6 16,-1 0-1,8 22 0,-9-35 12,0 0 0,0 0 0,0 0-1,0-1 1,1 1 0,-1 0 0,1-1 0,0 0 0,0 1 0,-1-1 0,1 0 0,1 0 0,-1 0-1,0 0 1,0 0 0,1 0 0,-1-1 0,1 1 0,4 1 0,-3-2 0,0-1-1,0 1 1,0-1 0,0 0 0,0 0 0,0 0 0,-1-1 0,1 1 0,0-1-1,0 0 1,0 0 0,0-1 0,6-2 0,6-4 2,26-17 0,-36 21-4,34-24 27,-2-1-1,67-68 0,-93 85 0,0-1 0,-1 0 0,-1-1 0,15-26-1,-25 40-24,0 0 1,-1 0-1,1 0 0,0 0 0,0 0 0,0 0 0,0 0 0,0 0 0,0 0 0,0 0 0,0 0 0,0 0 0,0 0 0,0 0 0,0 0 1,0 0-1,0 0 0,0 0 0,-1 0 0,1 0 0,0 0 0,0 0 0,0 0 0,0 0 0,0 0 0,0 0 0,0-1 0,0 1 0,0 0 0,0 0 1,0 0-1,0 0 0,0 0 0,0 0 0,0 0 0,0 0 0,0 0 0,0 0 0,0 0 0,0 0 0,0 0 0,0 0 0,0-1 0,-10 10 16,-12 16-17,-61 98-65,71-104 57,1 2 0,2-1-1,0 1 1,-9 33 0,11-10-6,7-41 10,0-1 1,0 0-1,0 0 1,0 0-1,1 0 0,-1 1 1,0-1-1,1 0 1,0 0-1,-1 0 0,1 0 1,0 0-1,0 0 1,0 0-1,0-1 0,0 1 1,2 2-1,-2-4 3,0 1 0,0-1-1,0 1 1,0-1 0,0 0 0,0 0 0,0 1-1,0-1 1,0 0 0,0 0 0,0 0-1,0 0 1,0 0 0,0-1 0,0 1-1,0 0 1,0 0 0,0-1 0,0 1 0,0 0-1,0-1 1,0 1 0,0-1 0,0 1-1,0-1 1,0 0 0,-1 1 0,2-2 0,23-21 12,-25 22-11,9-10 14,0 0 0,0-1 1,-1-1-1,-1 1 0,8-20 0,23-71 61,-4 9-8,-34 93-66,0 1 1,0 0-1,0 0 0,0-1 1,0 1-1,0 0 0,0 0 1,1 0-1,-1-1 1,0 1-1,0 0 0,0 0 1,0 0-1,0-1 0,0 1 1,1 0-1,-1 0 1,0 0-1,0 0 0,0-1 1,1 1-1,-1 0 0,0 0 1,0 0-1,0 0 1,1 0-1,-1 0 0,0 0 1,0 0-1,0 0 0,1 0 1,-1 0-1,0 0 1,0-1-1,1 2 0,-1-1 1,0 0-1,0 0 1,1 0-1,-1 0 0,0 0 1,0 0-1,0 0 0,1 0 1,8 12 18,7 28-33,-12-30 13,4 9-6,0 0 1,2 0-1,0-1 0,1 0 1,0-1-1,16 18 0,-22-30 4,0-1-1,0 1 1,0-1 0,1 1-1,0-1 1,-1-1-1,1 1 1,1-1 0,9 4-1,-11-6 0,0 0 0,0 0 0,0 0 0,1-1 0,-1 1 0,0-1 0,0 0 0,0-1 0,0 1 0,0-1 0,0 0 0,0-1 0,0 1 0,7-4 0,-2 0 6,-1 0 0,0-1 1,0 0-1,0 0 0,-1-1 1,1-1-1,-2 1 0,1-1 1,12-17-1,1-6 44,26-50-1,-19 22 30,-18 35 5,22-34 0,-32 57-78,1 0-1,-1 0 1,1 0 0,0 0 0,0 0 0,-1 0 0,1 0-1,0 0 1,0 0 0,0 0 0,0 0 0,0 1 0,0-1 0,2 0-1,-3 1-2,0 0 0,1 0 0,-1 0 0,0 0 0,1 0 0,-1 0 0,0 0 0,1 0 0,-1 0 0,0 1 0,1-1 0,-1 0 0,0 0 0,1 0 0,-1 1 0,0-1 0,0 0 0,1 0 0,-1 1 0,0-1 0,0 0 0,0 0 0,1 1 0,-1-1 0,0 0 0,0 1 0,0-1 0,0 0 0,0 1 0,0-1 0,1 1 0,3 39-44,-3-34 40,1 67-72,-7 74 0,1-106 52,-1 0 0,-3-1-1,-14 48 1,22-87 23,0 0 1,0 0-1,0 1 0,-1-1 0,1 0 1,0 0-1,-1 0 0,1 1 1,-1-1-1,0 0 0,1 0 0,-1 0 1,0 0-1,0 0 0,1 0 0,-1 0 1,0-1-1,0 1 0,0 0 0,0 0 1,0-1-1,0 1 0,-1-1 1,1 1-1,0-1 0,0 1 0,0-1 1,0 1-1,-1-1 0,1 0 0,0 0 1,0 0-1,-1 0 0,1 0 1,0 0-1,0 0 0,-1 0 0,1 0 1,0 0-1,0-1 0,0 1 0,-1-1 1,1 1-1,0-1 0,-2 0 0,-4-4 0,0 0-1,0 0 0,0 0 0,0-1 0,-6-8 0,9 10 3,-7-7 37,0 0 0,1-1-1,0 0 1,1 0 0,1-1-1,-10-19 1,15 28-4,3 4-34,1 0 0,-1 0 0,0 0 1,0 0-1,1 0 0,-1 0 1,0 0-1,0 0 0,0 0 0,1 0 1,-1 0-1,0 0 0,0 0 1,1 0-1,-1-1 0,0 1 0,0 0 1,0 0-1,1 0 0,-1 0 1,0 0-1,0-1 0,0 1 0,0 0 1,1 0-1,-1 0 0,0 0 1,0-1-1,0 1 0,0 0 0,0 0 1,0 0-1,1-1 0,-1 1 0,0 0 1,0 0-1,0-1 0,0 1 1,0 0-1,0 0 0,0-1 0,0 1 1,0 0-1,0 0 0,0 0 1,0-1-1,0 1 0,0 0 0,-1 0 1,1-1-1,0 1 0,0 0 1,0 0-1,0 0 0,0-1 0,0 1 1,0 0-1,-1 0 0,1 0 1,0 0-1,0-1 0,0 1 0,-1 0 1,1 0-1,0 0 0,0 0 0,0 0 1,-1 0-1,1-1 0,7 2-7,0 0 0,-1 0 0,1 1-1,0 0 1,-1 0 0,1 0 0,-1 1-1,0 0 1,7 4 0,7 3-9,84 46-56,-75-38 40,2-2 0,0 0 0,34 11 0,-43-21 19,-18-5-18,0-1 0,0 1 0,0 1 0,0-1 0,0 1-1,-1-1 1,1 1 0,-1 0 0,1 1 0,-1-1 0,0 0-1,0 1 1,5 5 0,2 3-3849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38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481 38 3808,'0'0'8632,"-13"-3"-8279,-108-24 666,101 24-765,1 1 0,0 0 0,-1 2 0,1 0 0,-25 4 0,34-3-140,1 2 1,-1-1 0,1 1-1,0 0 1,0 1 0,0 0 0,1 1-1,-1 0 1,1 0 0,0 1-1,1 0 1,-1 0 0,1 1 0,1 0-1,-1 0 1,1 0 0,0 1-1,1 0 1,-1 0 0,2 1 0,-1-1-1,1 1 1,-5 16 0,3-5 14,0 1 0,1 0 0,1 0-1,1 0 1,1 1 0,1-1 0,1 0 0,1 1 0,4 30 0,-3-43-91,1 1 0,-1-1 0,1 1 0,1-1 0,0 0-1,0 0 1,1-1 0,0 1 0,0-1 0,1 0 0,0-1 0,0 1 0,1-1 0,0 0 0,0-1-1,1 1 1,0-2 0,13 8 0,-8-5 16,1-2 0,0 0-1,1 0 1,-1-2 0,1 1 0,0-2 0,0 0-1,1-1 1,-1-1 0,0 0 0,18-1-1,6-2 384,77-14 0,-89 6 7,-26 10-424,0-1 0,0 1 0,0-1 0,0 0-1,0 1 1,0-1 0,0 0 0,0 0 0,-1 0-1,1 1 1,0-1 0,-1 0 0,1 0 0,0 0-1,-1 0 1,1 0 0,-1-1 0,0 1 0,1 0-1,-1 0 1,0 0 0,0 0 0,1-2 0,6-41-191,-5 32-2460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39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5520,'0'0'9369,"10"-6"-8997,-2 0-283,-3 3-39,1-1 1,-1 1-1,0 0 0,1 1 1,0-1-1,-1 1 0,1 0 1,0 0-1,0 1 0,11-2 1,-6 3 55,0-1 0,0 1 0,0 1 0,0 0 0,0 1 0,0 0 0,0 0 0,0 1 0,10 5 0,-16-6-70,0 0 1,-1 1-1,0 0 0,1-1 0,-1 2 1,0-1-1,0 0 0,-1 1 1,1 0-1,-1 0 0,0 0 0,0 0 1,0 0-1,0 1 0,-1-1 0,0 1 1,0 0-1,0 0 0,0 0 1,-1 0-1,1 9 0,0-6 8,-1 0 0,-1 1 0,0-1 0,0 0 0,0 1 0,-1-1 0,0 1 0,-1-1-1,0 0 1,-3 9 0,-1-3 95,-1 1-1,-1-1 1,0-1 0,-14 19-1,15-23-42,-1 4 764,8-12-832,1-1 0,-1 0 0,1 0 0,0 1 0,-1-1 0,1 0 0,-1 0 0,1 0 0,0 0 0,-1 0 0,1 0 1,0 0-1,-1 0 0,1 0 0,-1 0 0,1 0 0,0 0 0,-1 0 0,1 0 0,-1 0 0,1-1 0,0 1 0,-1 0 0,2-1 0,142-24 1108,-67 14-734,-72 10-403,0 1 0,0-1 0,1 1 0,-1 1 0,0-1 0,0 1 1,0 0-1,10 3 0,6 4-2907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41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1419 6328,'0'0'6409,"0"-11"-5824,6-30 123,1-1-1,16-49 1,-17 69-468,69-232 2053,20 9-901,25 9-427,-95 195-700,1 1 0,2 2-1,52-55 1,-40 51-25,-2 2 144,67-56-1,-90 85-292,0 0 1,1 1-1,0 1 0,1 0 1,0 1-1,0 1 0,0 1 1,31-7-1,-39 12-63,0 0 0,0 0 0,0 1-1,0 0 1,0 1 0,0 0 0,0 1-1,0-1 1,0 2 0,-1-1 0,1 1-1,-1 1 1,0-1 0,13 9 0,-17-10-22,0 1 0,0-1 0,0 1 0,0 0 0,-1 1 0,1-1 0,-1 1 0,0-1 0,0 1 0,0 0 0,0 0 0,-1 0 0,0 0 0,0 1 0,0-1 1,0 1-1,-1-1 0,1 1 0,-1 0 0,0 0 0,-1-1 0,1 1 0,-1 0 0,0 0 0,0 0 0,-1-1 0,1 1 0,-3 8 0,0-4 1,-1-1 1,1 0-1,-2 0 0,1 0 0,-1-1 1,0 0-1,-1 1 0,1-2 0,-1 1 0,-1-1 1,1 0-1,-13 9 0,-4 0 24,1 0 0,-49 22 0,48-28 56,0 0 0,0-2 1,-1-1-1,0-1 0,0-1 0,-33 1 1,-64 8 694,121-13-785,0 0-1,-1 0 1,1 0-1,0 0 0,0 1 1,-1-1-1,1 0 1,0 0-1,0 0 1,0 1-1,0-1 0,-1 0 1,1 0-1,0 0 1,0 1-1,0-1 1,0 0-1,0 0 0,0 1 1,0-1-1,-1 0 1,1 0-1,0 1 0,0-1 1,0 0-1,0 1 1,0-1-1,0 0 1,0 0-1,0 1 0,1-1 1,-1 0-1,0 0 1,0 1-1,0-1 1,0 0-1,0 0 0,0 1 1,0-1-1,1 0 1,-1 0-1,0 0 1,0 1-1,0-1 0,0 0 1,1 0-1,-1 0 1,0 0-1,0 1 1,1-1-1,-1 0 0,0 0 1,24 3-2151,-22-4 745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4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1250 5320,'0'0'8312,"9"-13"-7742,23-37 264,29-60 0,73-143 1345,-77 155-1353,27-43 269,-44 76-340,-3-2-1,31-79 1,-61 133-159,-7 16-221,-9 28-70,4-17-266,-46 195 331,43-165-289,2 1 0,0 82 0,6-119-65,1 1-1,0-1 1,0 0-1,1 0 1,0 0 0,1 0-1,-1 0 1,1-1 0,1 1-1,7 12 1,-10-19-12,0 0 1,1 1-1,-1-1 0,1 0 0,-1 1 1,1-1-1,0 0 0,0 0 1,-1 0-1,1-1 0,0 1 1,0 0-1,0-1 0,0 1 1,0-1-1,0 1 0,0-1 1,0 0-1,-1 0 0,1 0 1,0 0-1,0 0 0,0-1 0,0 1 1,0 0-1,0-1 0,0 0 1,3-1-1,2 0 2,0-1 1,0 0-1,0 0 0,-1-1 1,0 0-1,11-8 0,10-16 12,-1-1-1,-1-2 0,40-62 1,-38 52 11,1-3 11,-3-1 0,-1 0 0,27-77 0,34-151 134,-71 224-111,-10 29-19,-4 17-27,1 0-1,-1 1 0,1-1 0,-1 1 1,1-1-1,0 0 0,0 1 1,2-4-1,-8 20 2,0 0 1,1 1 0,0-1-1,1 1 1,-2 22-1,1-14-2,-23 184 41,-4 16-20,29-200-10,0 1 0,2-1-1,0 1 1,6 31 0,-4-37 7,-1-7-42,-1-7 34,0 1-1,0-1 1,1 0 0,0 0 0,0 0-1,2 7 1,-2-10-27,0 0-1,-1 0 0,1 0 1,0 0-1,0 0 0,-1 0 1,1-1-1,0 1 1,0 0-1,0 0 0,0-1 1,0 1-1,1 0 1,-1-1-1,0 1 0,0-1 1,0 1-1,0-1 0,1 0 1,-1 0-1,0 1 1,0-1-1,0 0 0,1 0 1,-1 0-1,0 0 1,2-1-1,56-6-866,-44 5-2079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43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12960,'0'0'1440,"-5"12"-1120,1-1-242,-24 63 310,26-67-331,0 0 0,0 1 0,1 0 0,0-1 0,0 1 0,1 0 0,0 0 0,0-1 0,2 9 0,-2-14-22,1 0 0,-1 0 1,0 0-1,1-1 1,-1 1-1,1 0 0,0-1 1,0 1-1,-1 0 1,1-1-1,0 1 1,0-1-1,0 1 0,1-1 1,-1 0-1,0 1 1,1-1-1,-1 0 1,0 0-1,1 0 0,-1 0 1,1 0-1,0 0 1,-1-1-1,1 1 1,0 0-1,-1-1 0,1 1 1,0-1-1,0 0 1,-1 1-1,1-1 0,0 0 1,0 0-1,0 0 1,2-1-1,-1 0 16,-1 1 0,1-1 0,0-1 0,0 1 0,-1 0 0,1-1 0,-1 1 0,1-1 0,-1 0 0,0 0 0,1 0 0,-1 0 0,0 0 0,0 0 0,0-1 0,-1 1 0,1 0 0,-1-1 0,1 0-1,-1 1 1,2-7 0,-1 3 10,-1 1-1,0-1 1,-1 0-1,1 0 1,-1 0-1,0-1 1,0 1-1,-1 0 1,0 0-1,0 1 1,0-1-1,-1 0 1,0 0-1,0 0 1,0 1-1,-1 0 1,0-1-1,0 1 1,-6-7-1,7 8 14,-1 0-1,0 1 1,-1-1-1,1 1 1,0 0-1,-1 0 1,0 0 0,0 1-1,0-1 1,0 1-1,0 0 1,0 0-1,-1 1 1,1-1 0,-1 1-1,1 0 1,-1 0-1,1 0 1,-1 1-1,0-1 1,1 1-1,-1 0 1,0 1 0,1-1-1,-1 1 1,-5 1-1,8-1-30,0 0 0,-1 0-1,1 0 1,0 0-1,0 0 1,0 1 0,0-1-1,0 1 1,0-1 0,0 1-1,0 0 1,1 0-1,-1 0 1,1 0 0,-1 0-1,1 0 1,0 0 0,0 0-1,0 1 1,0-1-1,0 0 1,0 1 0,1-1-1,-2 5 1,1 1-505,1 0 1,-1 0-1,1-1 1,0 1-1,3 13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14672,'0'0'4537,"12"-3"-4517,-10 3-20,37-8 53,74-4 0,70 0 571,-183 12-606,-1-1 0,1 0-1,0 0 1,0 0 0,-1 0-1,1 0 1,0 1 0,-1-1 0,1 0-1,-1 0 1,1 1 0,-1-1-1,1 0 1,-1 1 0,1-1-1,-1 0 1,0 1 0,0-1-1,-6-4-2531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45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0 341 6016,'0'0'11673,"10"2"-11416,-9-2-250,16 4 161,-1-1-1,0-1 1,18 1-1,244-10 1008,-230 3-969,87-20-1,45-23 106,-88 20-123,123-18 1,250-29 81,-380 63-212,98 0 0,-45 5-22,229-14 70,189-16 87,-537 34-183,349-25 257,-285 20-129,7 0 582,-153 13-474,23-9-3138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46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35 121 8936,'0'0'5937,"5"15"-5372,67 196 910,50 310 1433,-118-503-2709,3 23 892,-7-41-868,-1-1-182,0 1-1,1-1 1,-1 0 0,1 0-1,-1 0 1,1-1 0,-1 1-1,1 0 1,-1 0 0,1 0-1,0 0 1,0 0 0,0-2-1,-1-1 40,-159-525 1752,131 430-1540,-2-4 104,27 95-360,1-1 1,0 0-1,1 0 0,0 0 0,0 0 0,1 0 1,0 0-1,1-17 0,1 23-28,-1 0-1,1 0 1,0 0 0,0-1-1,0 1 1,0 0 0,1 1-1,-1-1 1,1 0 0,0 0-1,-1 1 1,1-1 0,0 1-1,1-1 1,-1 1 0,0 0-1,1 0 1,-1 0 0,1 0-1,0 0 1,-1 1 0,1-1-1,0 1 1,0 0 0,0 0-1,0 0 1,0 0 0,6-1-1,16-3 9,0 2 0,0 0 0,0 1 0,0 1 1,43 5-1,-52-2-15,0 1 1,0 0 0,0 1 0,-1 1 0,0 0 0,0 1 0,0 1 0,-1 0 0,0 1 0,15 11 0,-26-17 0,0 1 0,0-1 0,0 0 0,0 1 0,0 0 0,0 0 0,-1 0 0,1 0 0,-1 0 0,0 0 0,0 1 0,0-1 0,-1 1 0,1-1 0,-1 1 0,0 0 0,0-1 0,0 1 0,0 0 0,0 0 0,-1 0 0,0 0 0,0 0 0,0 0 0,0-1 0,-1 1 0,0 0 0,1 0 0,-1 0 0,-1 0 0,-1 4 0,-5 10 3,-1-1 1,-1 0-1,0 0 1,-1-1-1,-1-1 1,-18 19 0,-90 78 88,75-76-27,-38 35 342,93-70-284,33 3-68,46-2 0,-61-3-29,0 1 0,1 2 1,-1 1-1,0 1 0,37 10 0,-48-8-31,0 0 1,-1 1-1,0 1 0,17 11 1,-28-16 1,0 1 1,0-1 0,-1 1-1,1 0 1,-1 0-1,0 0 1,0 0 0,0 1-1,-1 0 1,1-1-1,-1 1 1,-1 1 0,1-1-1,-1 0 1,1 1-1,1 7 1,-4-10 1,0-1 0,0 1 1,0-1-1,0 1 0,-1 0 1,1-1-1,-1 1 0,1-1 0,-1 0 1,0 1-1,0-1 0,0 1 1,0-1-1,0 0 0,-1 0 0,1 0 1,-1 0-1,1 0 0,-1 0 1,0 0-1,-3 3 0,-2 0 3,-1 1-1,1-1 0,-1 0 1,-16 7-1,-12 1 29,-2-1-1,1-2 1,-2-1-1,-51 4 0,8 0 64,-57 3 117,120-18-193,16-2-76,12-2-39,33-13-319,-22 9-2778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47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8 5120,'0'0'5990,"-11"6"-5507,-50 26 1028,60-32-999,-4 0 1402,3 0-1183,7 0 497,17-10-115,-17 8-954,7-3 14,0-1 28,-1 1-1,1 1 1,0 0 0,0 0 0,14-1 0,-23 4-150,1 1 1,0 0 0,0 0 0,0 0 0,0 1-1,0 0 1,0-1 0,-1 1 0,1 1-1,0-1 1,0 0 0,-1 1 0,1 0 0,-1 0-1,0 0 1,1 0 0,-1 0 0,0 1-1,0-1 1,4 6 0,-5-5-21,0 0 1,0 0-1,0 1 1,-1-1-1,1 0 0,-1 1 1,0-1-1,0 1 0,0-1 1,0 1-1,-1-1 1,1 1-1,-1-1 0,0 1 1,0 0-1,-1-1 1,1 1-1,-1-1 0,-1 7 1,-1 2 26,-1 1 0,0 0-1,-1-1 1,-7 12 0,3-8 18,-1 0 0,0-1 0,-1-1 0,-22 24 0,-58 45 388,64-59-257,27-22 92,7-2-103,19-4-22,35-8-42,-2-4 26,51-11 195,-99 25-348,0 1 1,1 0-1,-1 1 1,0 0-1,1 1 1,-1 0-1,19 5 1,-11 0-3114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49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0 6128,'0'0'14609,"13"10"-14333,-3-2-223,13 10 82,1-2 0,26 15 0,-5-7 86,1-2-1,1-2 1,0-3-1,91 22 1,-106-30-99,-1 0 0,34 16 1,-44-16-42,-9-5 23,15 5 184,-27-9-272,0 0 1,0 0-1,0 1 1,-1-1-1,1 0 1,0 0-1,0 0 1,0 0-1,0 0 1,-1 0-1,1 0 1,0 0-1,0 1 0,0-1 1,0 0-1,0 0 1,-1 0-1,1 0 1,0 1-1,0-1 1,0 0-1,0 0 1,0 0-1,0 0 0,0 1 1,0-1-1,0 0 1,0 0-1,0 0 1,0 1-1,0-1 1,0 0-1,0 0 1,0 0-1,0 1 1,0-1-1,0 0 0,0 0 1,0 0-1,0 1 1,0-1-1,0 0 1,0 0-1,0 0 1,1 0-1,-1 1 1,0-1-1,0 0 0,0 0 1,0 0-1,0 0 1,0 0-1,1 1 1,-1-1-1,-102 22 339,0 6 0,-191 78 1,247-84-300,-145 73 209,179-90-207,11-5-46,-1 1 1,1-1 0,-1 1-1,1-1 1,-1 1-1,1 0 1,-1 0-1,1 0 1,-1 0-1,1 0 1,0 0-1,0 0 1,-2 2-1,32-3-24,-11-1-25,0 0 0,-1-2 0,1 0-1,-1-1 1,22-7 0,4-7-3277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50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1 7832,'0'0'10195,"-9"7"-9733,-4 2-267,5-4 150,0 1 0,0 0 0,-12 13-1,20-19-302,0 0-1,0 0 1,0 1-1,0-1 1,-1 0-1,1 0 1,0 1-1,0-1 1,0 0-1,0 0 1,0 1 0,0-1-1,0 0 1,0 1-1,0-1 1,0 0-1,0 0 1,0 1-1,0-1 1,0 0-1,0 1 1,0-1-1,0 0 1,0 0-1,0 1 1,0-1-1,0 0 1,0 1-1,0-1 1,1 0-1,-1 0 1,0 1-1,0-1 1,0 0-1,0 0 1,1 0-1,-1 1 1,0-1-1,0 0 1,1 0-1,13 9 157,-10-7-34,51 33 253,-18-10-150,73 35 0,-39-31-46,1-2 1,112 24-1,63 13 166,-217-56-329,-22-6-38,0 0 1,0 0-1,0 1 1,0 0-1,-1 0 1,1 1-1,-1 0 1,11 8-1,-6-5 44,-4 0 155,-8-6-207,0 0-1,0 0 1,0-1-1,0 1 0,0 0 1,0 0-1,0 0 1,0-1-1,0 1 1,-1 0-1,1 0 0,0 0 1,-1-1-1,1 1 1,-1 0-1,0 1 1,-2 2 5,0 0 0,-1 0 0,1 0 0,-1 0 0,0 0 0,0 0 0,0-1 0,-1 0 0,-4 3 0,-49 24 43,33-18-26,-115 67 105,-25 13-54,-203 70 73,339-150-102,0-2 0,-1-1-1,-34 7 1,48-15-33,16-1-24,0-1 0,0 1 0,0 0 0,0 0 0,0 0 0,-1 0 0,1 0 0,0 0 0,0 0 0,0 0 0,0 0 0,0-1 0,0 1 0,0 0 0,0 0 0,0 0 0,0 0 0,0 0 0,0 0 0,0 0 0,0-1 0,0 1 0,0 0 0,0 0 0,0 0 0,0 0-1,0 0 1,0 0 0,0 0 0,0-1 0,1 1 0,-1 0 0,0 0 0,0 0 0,0 0 0,0 0 0,0 0 0,0 0 0,0 0 0,0 0 0,0 0 0,0 0 0,0-1 0,1 1 0,-1 0 0,0 0 0,0 0 0,0 0 0,0 0 0,0 0 0,0 0 0,0 0 0,1 0 0,26-12-123,24-5-200,-24 9-2859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39:52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94 168 5920,'0'0'2680,"-11"7"-1994,-35 20 26,43-26-481,0 1-1,-1 1 0,1-1 0,1 0 0,-1 1 0,0-1 1,1 1-1,-1 0 0,1 0 0,0 0 0,-3 4 1,5-6-161,-1-1-1,1 1 1,0-1 0,0 0 0,0 1 0,0-1 0,0 1 0,0-1 0,0 1 0,-1-1 0,1 0 0,0 1 0,0-1 0,0 1 0,1-1 0,-1 1-1,0-1 1,0 0 0,0 1 0,0-1 0,0 1 0,0-1 0,1 0 0,-1 1 0,0-1 0,0 0 0,1 1 0,-1 0 0,1-1 6,0 1 0,0-1 0,0 0 0,0 1 0,1-1 0,-1 0 0,0 0 0,0 0 0,0 0 1,0 0-1,0 0 0,0 0 0,0 0 0,0 0 0,0 0 0,2-1 0,4-1 87,-1 0 0,1-1 0,-1 0 0,1 0 0,-1 0-1,0-1 1,-1 0 0,1 0 0,7-6 0,4-6 349,23-27-1,-29 30-272,4-4 251,21-30 1,-33 42-303,0-1-1,0 1 1,0-1 0,-1 0-1,1 1 1,-2-1-1,1 0 1,0 0 0,-1 0-1,0-12 1,0 18-171,-1 0 0,-1 1 0,1-1 0,0 0 0,0 0 0,0 1 0,0-1 0,0 0 0,0 0 0,0 1 0,0-1 0,0 0 0,0 0 0,-1 0 0,1 1 0,0-1 0,0 0 0,0 0 0,0 0 0,-1 1 0,1-1 0,0 0 0,0 0 0,0 0 0,-1 0 0,1 0 0,0 1 0,0-1 0,-1 0 0,1 0 0,0 0 0,0 0 0,-1 0 0,1 0 0,0 0 0,0 0 0,-1 0 0,1 0 0,0 0 0,0 0 0,-1 0 0,1 0 0,0 0 0,0 0 0,-1 0 0,1-1 0,0 1 0,0 0 0,-1 0 0,1 0 0,0 0 0,0 0 0,0 0 0,-1-1 0,1 1 0,0 0 0,0 0 0,0 0 0,0-1 0,-1 1 0,1 0 0,0 0 0,0-1 0,0 1 0,0 0 0,0 0 0,0-1 0,-10 34 216,2 0-1,1 0 1,-3 53 0,5 100 155,5-182-376,2 78 342,24 151 1,8-82 121,-26-105-49,19 56 1,-20-86 665,-30-16-708,-5 0-217,0 2 0,-1 1 0,-44 10 0,71-12-161,1 0 1,-1 0-1,1 0 0,-1 0 0,1 0 0,-1 0 1,1 1-1,-1-1 0,1 1 0,0-1 1,0 1-1,0-1 0,0 1 0,0-1 1,-1 4-1,1-3-11,0 0 1,0-1-1,0 1 1,0-1 0,0 1-1,0-1 1,-1 1-1,1-1 1,-3 3-1,4-3-3,-1 0-1,1 0 0,0 0 1,0 0-1,-1 1 0,1-1 1,0 0-1,0 0 0,0 0 1,1 0-1,-1 0 0,0 1 1,0-1-1,1 0 0,-1 0 1,0 0-1,1 0 0,-1 0 1,1 0-1,1 2 0,1-2 9,0 1 0,0-1 0,1 0 1,-1 0-1,0 0 0,1 0 0,-1 0 0,1-1 0,-1 0 0,1 0 0,-1 0 0,6 0 0,47-11 55,-33 6-61,479-83 240,-494 87-203,-5 1-7,-1 0 0,1 0 0,0-1 0,0 1 0,0-1 0,0 0 0,0 1 0,-1-1 0,1-1 0,0 1 0,4-3 0,-19 5-100,7-1-3311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04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213 194 3312,'0'0'14493,"8"11"-14115,20 35-3,-27-45-345,0 1 0,-1-1 0,1 1 0,-1 0-1,1 0 1,-1-1 0,0 1 0,1 0 0,-1 0 0,0-1 0,0 1 0,-1 0-1,1 0 1,0-1 0,0 1 0,-1 0 0,1 0 0,-1-1 0,0 1-1,0 0 1,-1 2 0,-1 0 69,0 0-1,0 0 0,-1 0 1,1 0-1,-6 3 1,3-2 54,0 1 14,1-1-1,-1 0 0,0-1 1,-1 1-1,-9 4 1,13-8-119,0 1 1,0-1 0,0-1-1,0 1 1,0 0-1,0-1 1,0 0 0,0 1-1,0-1 1,0 0 0,-1-1-1,1 1 1,0-1 0,0 1-1,0-1 1,-5-2 0,3 1 14,-1-1-1,0 0 1,1 0 0,0 0 0,-1-1 0,1 1 0,1-1 0,-1-1 0,0 1-1,1-1 1,0 1 0,0-1 0,-5-9 0,4 4 32,0-1 1,0 1-1,1-1 1,0 0-1,1 0 0,-3-14 1,4 12 5,0 1 0,0 0 0,1-1 1,1-15-1,0 24-75,1 0 1,0 0-1,-1 0 0,2 0 1,-1 0-1,0 0 0,1 0 1,0 0-1,0 1 1,0-1-1,0 1 0,0-1 1,1 1-1,0 0 1,-1 0-1,7-5 0,0 1 58,1 0 0,-1 1 0,1 0-1,0 0 1,1 1 0,-1 0 0,1 1 0,0 0 0,0 1-1,0 0 1,1 1 0,-1 0 0,18 0 0,-26 2-56,1 1 0,-1-1 0,1 1 0,-1 0 0,1-1 0,-1 1 0,0 1 0,0-1 0,1 0 1,-1 1-1,0 0 0,0 0 0,3 2 0,1 2 72,0 0 1,-1 1-1,10 12 0,23 30 502,-34-43-540,0-1 1,1 0 0,-1 0 0,1 0 0,1-1-1,-1 0 1,8 4 0,8 0 17,1-2-1,-1-1 1,1-1-1,0 0 0,0-2 1,34-1-1,-10 1 54,-17-2 46,0-2-1,0-1 1,0-1-1,34-10 0,5 0 513,-41 7-313,-26 6-336,-1 1 0,0 0 0,0-1 0,0 1 0,0 0 1,0-1-1,0 1 0,0-1 0,0 1 0,0-1 0,-1 0 1,1 0-1,0 1 0,0-1 0,0 0 0,-1 0 0,1 0 0,0 0 1,-1 1-1,1-1 0,-1 0 0,1 0 0,0-2 0,-2 2-22,1 1-1,-1-1 1,1 1-1,-1-1 1,1 1-1,-1-1 1,0 1 0,1 0-1,-1-1 1,0 1-1,0 0 1,1-1-1,-1 1 1,0 0-1,1 0 1,-1 0-1,0 0 1,0 0-1,1 0 1,-1 0-1,-1 0 1,-19 0-238,12 4-3841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05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351 1 10448,'0'0'3017,"-1"14"-2641,-2 90 840,4-1 1,18 139-1,-7-153-444,54 333 2568,-41-318-1616,-25-96-221,-5-10-839,-10-14-473,9 9 2,-100-94 516,89 88-592,-1 0 0,0 1-1,0 1 1,-40-17 0,9 4 176,39 18-228,0 1 0,0 0 0,0 0 0,-1 1 0,1 1 0,-17-4 0,24 7-55,-5-1 71,1 0 1,-1 0 0,0-1 0,-12-5-1,20 7-66,-1 0 0,0 0 0,0-1 0,1 1 0,-1 0 0,0 0 0,1 0 0,-1 0 0,0 0 0,0 0 0,1 0 0,-1 0 0,0 0 0,0 0 0,1 1 0,-1-1 0,-1 0 0,2 1-10,0-1-1,0 0 1,-1 0-1,1 0 1,0 1-1,0-1 1,-1 0-1,1 0 0,0 0 1,0 1-1,0-1 1,0 0-1,0 1 1,-1-1-1,1 0 1,0 0-1,0 1 1,0-1-1,0 0 1,0 0-1,0 1 1,0-1-1,0 0 1,0 1-1,0-1 1,0 0-1,0 1 1,0-1-1,0 0 1,0 0-1,0 1 1,1-1-1,-1 0 1,0 0-1,0 1 0,0-1 1,0 0-1,0 0 1,1 1-1,-1-1 1,0 0-1,0 0 1,0 0-1,1 1 1,-1-1-1,0 0 1,0 0-1,1 0 1,6 8-23,-6-7 6,0 0 0,0 0 0,0 1 0,0-1 0,1 0 0,-1 0 0,0-1 1,1 1-1,-1 0 0,0 0 0,1-1 0,-1 1 0,1 0 0,-1-1 0,1 0 1,-1 1-1,4-1 0,48 7-501,-34-6-2873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06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6016,'0'0'10527,"18"1"-9960,-12 0-509,23 0 269,0 0 0,54-7 0,227-31 2278,-273 36-2175,-13 1 175,0-1 0,28-6 0,-43 4-304,-2 1 216,-8 4 911,-2 8-2676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06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237 135 8840,'0'0'3873,"-13"1"-3337,4-1-406,3 0-44,0 0 1,0 0-1,-1 1 0,1 0 1,0 0-1,0 0 0,0 1 0,0 0 1,1 0-1,-1 1 0,1 0 1,-7 3-1,-5 6 556,0 1 0,-25 26 1,36-32-341,0 0 1,0 0 0,1 1 0,-1-1 0,2 1-1,-1 1 1,1-1 0,-5 15 0,8-20-214,0-1 0,1 1 1,-1 0-1,1 0 0,-1-1 1,1 1-1,0 0 0,0 0 1,0 0-1,0 0 0,0 0 1,1-1-1,-1 1 0,1 0 1,0 0-1,0-1 0,0 1 1,0 0-1,0-1 0,1 1 0,-1-1 1,1 0-1,0 1 0,-1-1 1,5 4-1,-2-4-4,-1 0-1,1 0 1,-1 0 0,1 0-1,0 0 1,-1-1 0,1 0-1,0 0 1,0 0 0,0 0 0,0-1-1,0 1 1,0-1 0,0 0-1,0 0 1,0-1 0,7 0-1,-2-1 5,0-1 0,0 0 0,-1 0 0,1 0 0,-1-1 0,0-1-1,0 1 1,0-1 0,-1-1 0,0 1 0,0-1 0,0-1 0,0 1 0,-1-1-1,0 0 1,-1 0 0,7-12 0,-7 11-19,-1-1 1,1 1-1,-2-1 0,1 1 1,-2-1-1,1 0 0,-1-1 1,0 1-1,-1 0 0,0 0 0,0-1 1,-1 1-1,-1-1 0,1 1 1,-1 0-1,-1-1 0,-3-10 1,5 18-43,-1-1 0,0 1 0,0-1 0,0 1 0,0 0 0,0-1 0,0 1 0,-1 0 1,1 0-1,-1 0 0,0 0 0,1 0 0,-1 0 0,0 1 0,-4-4 0,2 4 76,1-1 0,-1 1 0,0 0 0,1 0-1,-1 0 1,0 1 0,0 0 0,0-1 0,-6 2-1,9-1 27,24-5 268,48-15-271,74-17 53,-121 32-124,0 1-1,1 2 1,-1 0-1,27 3 0,-48-1-33,1 0 0,-1 0 0,1 1 0,-1 0 0,0 0 0,1 0 0,-1 0 0,0 0 0,0 0-1,0 1 1,0 0 0,0-1 0,0 1 0,0 0 0,-1 1 0,1-1 0,-1 0 0,4 5 0,-3-2 21,0 0 1,0 0 0,-1 0 0,0 0 0,0 0 0,-1 0 0,1 1 0,-1-1-1,0 0 1,0 1 0,-1 6 0,-1 64 356,-1-51-172,3 33-1,0-49-143,0 0 0,0 0 0,1-1 0,1 1 0,-1-1 0,1 0 0,7 14 0,-6-16-9,-1 1 1,1-1 0,1 1 0,-1-1-1,1-1 1,0 1 0,0-1-1,8 7 1,-8-9-39,0-1 0,-1 1-1,1-1 1,0 1 0,1-1 0,-1-1 0,0 1 0,1-1-1,-1 0 1,1 0 0,-1-1 0,7 1 0,162 2 157,-111-5-4327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13464,'0'0'4522,"15"-3"-4433,251-59 165,-237 56-148,-1 1 0,1 2-1,0 0 1,38 3 0,-64 0-11,1 0-1,-1 0 0,1 1 1,-1 0-1,0 0 1,6 2-1,-8-3-95,-1 0 1,0 0-1,0 0 0,0 0 0,0 0 0,0 0 0,0 0 1,0 0-1,0 0 0,0 0 0,0 1 0,1-1 0,-1 0 1,0 0-1,0 0 0,0 0 0,0 0 0,0 0 1,0 0-1,0 1 0,0-1 0,0 0 0,0 0 0,0 0 1,0 0-1,0 0 0,0 0 0,0 0 0,0 1 0,0-1 1,0 0-1,0 0 0,0 0 0,0 0 0,0 0 1,-1 0-1,1 0 0,0 1 0,0-1 0,0 0 0,0 0 1,0 0-1,0 0 0,0 0 0,0 0 0,0 0 0,0 0 1,-1 0-1,1 0 0,0 0 0,-14 7-2215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15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0 3808,'0'0'9600,"-4"13"-9147,-14 50 79,2-9 307,1-1 1,-12 106-1,-5 124 1123,21-197-1390,-4 57 637,12-124-896,0 0-1,-2 0 1,-10 28-1,-4 17 422,15-49-579,-1 0 0,-1 0 0,0-1-1,0 0 1,-2-1 0,-11 19 0,19-32-144,0 0 1,0 1-1,-1-1 1,1 0-1,0 0 1,0 1-1,0-1 1,0 0-1,0 0 1,0 1-1,0-1 0,-1 0 1,1 0-1,0 1 1,0-1-1,0 0 1,0 0-1,-1 0 1,1 1-1,0-1 1,0 0-1,-1 0 1,1 0-1,0 0 1,0 0-1,-1 0 0,1 1 1,0-1-1,0 0 1,-1 0-1,1 0 1,0 0-1,-1 0 1,1 0-1,0 0 1,0 0-1,-1 0 1,1 0-1,0 0 0,-1-1 1,-1-12 141,7-29-134,-5 39 2,7-36 21,2 0 0,1 1 0,2 0 0,1 1 0,2 1 0,2 0 0,1 1 0,32-46 0,-41 69-21,1 0 0,0 0 1,1 1-1,0 0 0,22-16 0,-32 27-12,0-1-1,-1 0 1,1 0 0,0 1-1,0-1 1,0 1-1,0-1 1,0 1 0,0-1-1,0 1 1,0-1 0,0 1-1,0 0 1,0-1 0,0 1-1,0 0 1,0 0 0,0 0-1,0 0 1,0 0 0,0 0-1,0 0 1,0 0 0,0 1-1,0-1 1,0 0 0,0 0-1,0 1 1,2 0 0,-2 1 5,0-1 1,0 1-1,1 0 1,-1-1 0,-1 1-1,1 0 1,0 0-1,0 0 1,-1 0 0,1 0-1,-1-1 1,1 1-1,-1 0 1,0 3 0,1 9 34,-1 0 0,-1 0 1,-3 18-1,-17 89 359,11-88-166,8-29-184,0 1 0,0-1 0,1 1 0,0-1-1,0 1 1,0-1 0,0 9 0,0-10-34,1 0 0,0-1-1,1 1 1,-1 0 0,0 0-1,1 0 1,0 0 0,-1 0-1,1-1 1,0 1 0,0 0-1,1-1 1,-1 1 0,1-1-1,-1 1 1,1-1 0,0 1 0,0-1-1,0 0 1,0 0 0,0 0-1,0 0 1,0-1 0,1 1-1,-1 0 1,1-1 0,-1 0-1,1 1 1,0-1 0,-1 0-1,1-1 1,0 1 0,0 0 0,0-1-1,0 1 1,0-1 0,-1 0-1,1 0 1,0 0 0,0-1-1,0 1 1,0-1 0,0 1-1,0-1 1,-1 0 0,4-1-1,2-2-12,0 0-1,0 0 0,-1 0 0,1-1 0,-1 0 0,0 0 0,-1-1 0,1 1 0,7-11 0,0-1 34,-1 0 0,19-32-1,-22 30-17,-1-1-1,8-24 1,10-22 67,-27 65-84,1 0 0,-1 0 0,1 0 0,-1 0 0,0 0 0,1 0 0,-1 0 0,0 0 0,0 0 0,0-1 0,0 1 0,0 0 0,0 0 0,0-1 0,-3 2 80,-1 9-36,-7 25-34,2 1 0,1 1 0,1-1 0,-2 69 0,9-75-10,5 42-1,-4-63-13,1 0 0,-1-1 0,1 1 0,1 0 0,-1-1 0,1 0 0,1 0 0,0 0 0,-1 0 0,9 10 0,-11-16 4,1 1-1,-1-1 1,1 1-1,0-1 0,0 0 1,-1 0-1,1 0 0,0 0 1,0 0-1,0 0 1,0 0-1,0 0 0,0-1 1,0 1-1,0-1 0,1 0 1,-1 1-1,0-1 1,0 0-1,0 0 0,0-1 1,0 1-1,1 0 0,-1-1 1,0 1-1,0-1 1,0 0-1,0 1 0,0-1 1,0 0-1,0 0 0,2-2 1,4-2 15,0-1 0,0 0 0,-1 0 0,0-1 0,12-12 0,-5 1 22,-1 0 0,0 0 0,-1-2 1,-1 1-1,-1-1 0,0-1 0,-2 0 0,0 0 0,-2-1 0,0 1 0,2-25 0,-3 13 15,-1 13-3,-2 1 1,0-1 0,-1 0 0,-2-24 0,1 41-33,-1 0 0,1 0 0,0 0 0,0 0-1,0 0 1,0 0 0,1 0 0,-1 0 0,1 0 0,1-4 0,-4-3 156,2 10-170,0 0 1,0 0 0,-1 0 0,1 0 0,0 0 0,0 0 0,0 0-1,0 0 1,-1 0 0,1 0 0,0 0 0,0 0 0,0-1 0,0 1-1,-1 0 1,1 0 0,0 0 0,0 0 0,0 1 0,-1-1 0,1 0 0,0 0-1,0 0 1,0 0 0,0 0 0,-1 0 0,1 0 0,0 0 0,0 0-1,0 0 1,0 0 0,-1 1 0,1-1 0,0 0 0,0 0 0,0 0 0,0 0-1,0 0 1,0 1 0,0-1 0,-1 0 0,1 0 0,0 0 0,0 0-1,0 1 1,0-1 0,0 0 0,0 0 0,0 0 0,0 0 0,0 1 0,0-1-1,0 0 1,0 0 0,-3 11 9,0 0 0,1 0 0,-1 16 1,0-7-5,-15 185 105,-5 28-19,6-88-14,-2-97 31,17-45-102,0 0 1,0 0-1,0 0 1,0 0 0,-1-1-1,1 1 1,-1-1-1,1 0 1,-1 1-1,0-1 1,0 0-1,0 0 1,0-1 0,-6 3-1,-8 6 9,-59 38 6,65-42-21,0-1-1,0 0 1,-1 0 0,1-1-1,-18 3 1,28-7-3,0 0-1,0 1 1,0-1 0,0 0-1,0 0 1,0 0 0,0 0-1,0 0 1,0 0-1,0 0 1,0 0 0,0 0-1,0 0 1,0-1 0,0 1-1,0 0 1,0-1 0,0 1-1,0-1 1,0 1-1,0-1 1,0 0 0,0 1-1,0-1 1,1 0 0,-2-1-1,1 0 0,0 1-1,1-1 1,-1 0-1,1 1 1,0-1-1,-1 0 1,1 0-1,0 1 1,0-1-1,0 0 1,1 0 0,-1 1-1,0-1 1,1-3-1,2-4-6,1-1 0,-1 1 0,1 0 0,9-14 0,3 1-17,0 1-1,1 0 1,2 1 0,36-30-1,-14 16-35,66-39 0,118-62-155,-102 58 97,-112 71 112,-1 1-1,19-8 1,-19 9 0,0 0 0,0-1 0,15-9 1,5-5-1,-22 15-1,-8 11-8,-4 6-7,4-12 33,0 0 0,-1 0 0,1 0-1,-1 0 1,1 0 0,-1 1 0,1-1 0,-1 0-1,0 0 1,1 0 0,-1-1 0,0 1-1,0 0 1,0 0 0,0 0 0,0 0-1,0-1 1,0 1 0,0 0 0,0-1-1,0 1 1,0-1 0,0 1 0,0-1 0,0 0-1,-1 1 1,1-1 0,0 0 0,0 0-1,-2 0 1,-1 0-9,0 1 0,0 0 0,0 0 0,0 0 0,1 0 0,-1 0 0,0 1 0,1 0 0,-1 0 0,-4 3 0,-36 29 10,28-20-9,1-2-2,0 2 0,1 0 0,1 1 0,-19 27 0,28-34 0,0 0 0,0 0 0,1 0 0,0 0 0,1 1 0,0-1 0,-2 17 0,4-22 0,0-3 1,0 0-1,0 1 1,0-1-1,0 0 1,0 1-1,0-1 1,0 0-1,0 1 1,0-1-1,0 0 1,0 1-1,1-1 1,-1 0-1,0 1 1,0-1-1,0 0 1,1 1-1,-1-1 1,0 0-1,0 0 1,1 1-1,-1-1 1,0 0-1,0 0 1,1 0-1,-1 1 1,0-1-1,1 0 1,-1 0-1,0 0 1,1 0-1,-1 0 1,0 0-1,1 0 1,-1 0-1,0 0 1,1 0-1,-1 0 1,1 0-1,-1 0 1,0 0-1,1 0 1,-1 0 0,0 0-1,1 0 1,-1 0-1,0 0 1,1-1-1,-1 1 1,1 0-1,19-8 22,-4-2-34,-1-1 0,0-1 0,0 0 0,-1-1-1,-1 0 1,-1-1 0,0-1 0,19-29 0,2-12-37,31-74 1,-32 63 1,-23 47 43,-1 0 1,-2 0-1,8-35 1,5-66 1,-17 110 2,-1-3-9,1 0 0,-2 0-1,0 0 1,0 0 0,-2 0 0,0 0 0,0 1 0,-1-1 0,-1 0 0,-9-22 0,13 36 7,0 0 1,0 0-1,0-1 1,0 1 0,0 0-1,-1-1 1,1 1-1,0 0 1,0 0-1,0 0 1,0-1-1,-1 1 1,1 0-1,0 0 1,0 0 0,-1-1-1,1 1 1,0 0-1,0 0 1,-1 0-1,1 0 1,0 0-1,0 0 1,-1-1-1,1 1 1,0 0 0,-1 0-1,1 0 1,0 0-1,0 0 1,-1 0-1,1 0 1,0 0-1,-1 0 1,1 0 0,0 0-1,0 1 1,-1-1-1,1 0 1,-13 11-34,-6 20-18,4 3 17,2 0 0,1 1 0,2 0 0,1 1-1,2 0 1,-4 68 0,9-67-12,1 0 1,7 57-1,-3-74 33,0 0 1,2-1-1,0 0 0,1 0 0,1 0 0,13 25 0,-17-39 11,0 1-1,0-1 0,0-1 0,1 1 1,0 0-1,0-1 0,1 0 0,-1 0 0,1 0 1,0-1-1,-1 1 0,11 4 0,-12-7 5,1 1 1,-1-1-1,1 0 0,-1 0 0,1-1 0,0 1 0,-1-1 1,1 0-1,-1 0 0,1 0 0,0 0 0,-1-1 0,1 1 0,0-1 1,-1 0-1,1 0 0,-1 0 0,1-1 0,-1 1 0,0-1 0,0 0 1,3-2-1,6-4 5,-1-1 0,-1 0 0,0-1-1,0 0 1,-1-1 0,0 0 0,-1-1 0,8-13 0,7-18 59,18-45 0,-30 62-27,-9 20-24,0 1 0,0-1 0,0 0 0,-1 1 0,0-1-1,0 0 1,-1 0 0,1 0 0,-1 0 0,0 1 0,-2-9 0,2 12-7,-1 1 1,1-1 0,-1 1 0,1-1-1,-1 1 1,0-1 0,1 1-1,-1-1 1,0 1 0,0-1 0,0 1-1,0 0 1,0 0 0,0 0-1,-1-1 1,1 1 0,-3-1 0,2 1 3,0 0 0,0 1 0,0-1 0,0 1 0,0-1 0,0 1 1,-1 0-1,1 0 0,0 0 0,0 0 0,0 0 0,-1 0 0,1 1 1,0-1-1,0 1 0,-4 1 0,5-2-4,-9 5 112,16 1-14,6 4-72,1 1-22,-1 1 1,0-1-1,-1 2 1,-1 0-1,0 0 0,-1 1 1,0 0-1,13 30 0,-10-12-8,-10-23 3,1-1 0,0 0 1,0 1-1,1-1 0,0-1 0,1 1 0,-1 0 0,1-1 1,1 0-1,6 6 0,-11-12-3,0-1-1,0 1 0,0-1 1,0 1-1,0-1 1,0 0-1,1 1 1,-1-1-1,0 0 1,0 0-1,0 0 1,1 0-1,-1 0 0,0 0 1,0 0-1,0 0 1,0-1-1,1 1 1,-1 0-1,0-1 1,0 1-1,0-1 1,0 1-1,0-1 0,0 1 1,0-1-1,0 0 1,1-1-1,31-27 17,-24 20-11,40-39 9,-19 19 8,1 1-1,43-31 0,-73 58-17,0 0-1,0 1 0,-1-1 0,1 0 0,0 0 1,0 0-1,0 0 0,-1 0 0,1 0 0,0 0 1,-1 0-1,1 0 0,0-1 0,-2 1 65,-3 10-15,-40 102 170,43-108-221,0 0 0,1 0 0,0 0 0,-1 0 0,1 0 0,0 0 0,1 1-1,-1-1 1,0 0 0,1 0 0,0 0 0,0 0 0,0-1 0,0 1 0,0 0 0,2 3 0,-2-5-4,0 1-1,-1-1 1,1 0 0,0 0 0,0 0-1,0 0 1,0 0 0,0 0 0,0 0 0,0 0-1,1 0 1,-1-1 0,0 1 0,0 0-1,1-1 1,-1 1 0,0-1 0,1 1 0,-1-1-1,1 0 1,-1 1 0,1-1 0,-1 0-1,0 0 1,1 0 0,-1 0 0,1 0 0,-1-1-1,1 1 1,-1 0 0,0-1 0,1 1-1,-1-1 1,0 1 0,2-2 0,1 1 5,-1-1 1,0 0-1,0 0 1,0 0-1,0 0 1,-1-1 0,1 1-1,-1-1 1,1 1-1,-1-1 1,0 0-1,0 0 1,0 0-1,0 0 1,-1 0-1,1-1 1,-1 1-1,0 0 1,0-1 0,0 1-1,0-1 1,0-5-1,-1 2 7,0 1-1,0 0 0,-1 0 0,0-1 1,0 1-1,-1 0 0,0 0 1,0 0-1,0 0 0,-1 0 1,1 1-1,-6-8 0,4 6 3,-1 1 0,1-1-1,-2 1 1,1-1 0,-1 2-1,0-1 1,0 1 0,0 0-1,-1 0 1,0 0 0,0 1-1,0 0 1,0 1-1,-1-1 1,1 1 0,-9-1-1,-13-7 34,27 10-22,2 1-23,1 1 0,0-1 0,-1 1-1,1-1 1,-1 1 0,1-1-1,0 1 1,0-1 0,-1 0 0,1 1-1,0-1 1,0 0 0,-1 1-1,1-1 1,0 0 0,0 0 0,-1 0-1,1 0 1,0 0 0,0 0 0,0 0-1,0 0 1,0 0 0,32 0-8,-22 0 9,200-14-79,-56 2 23,-136 11 53,-8 1-24,-1 0 0,1-1 0,19-5 0,-18 5-3,-7 1 91,-7 0 167,-17 11-121,8-4-92,-1-1-10,1 2 0,0-1 0,0 1 0,0 1 0,1 0 0,1 0 0,-1 1 1,-9 14-1,-4 9 52,-27 52 0,48-80-49,0-2-10,1-1 0,0 1 1,-1 0-1,1-1 0,1 1 0,-1 0 1,0 0-1,1 0 0,-1-1 1,1 1-1,0 0 0,0 0 0,0 0 1,0 0-1,1 0 0,-1 0 1,1-1-1,-1 1 0,1 0 0,0 0 1,0-1-1,0 1 0,1-1 1,-1 1-1,1-1 0,-1 1 0,1-1 1,0 0-1,0 0 0,0 1 1,0-2-1,0 1 0,1 0 0,-1 0 1,0-1-1,1 1 0,-1-1 1,1 0-1,0 0 0,-1 0 0,1 0 1,0 0-1,0 0 0,0-1 1,-1 1-1,1-1 0,0 0 0,0 0 1,0 0-1,0 0 0,0-1 1,-1 1-1,1-1 0,0 1 0,0-1 1,4-2-1,-1 0-1,-1 0-1,0 0 1,0-1-1,0 1 1,-1-1-1,1 0 1,-1 0-1,0-1 1,0 1-1,0-1 1,-1 0 0,6-9-1,-2 1 1,0-1-1,-1 0 1,9-28-1,-13 33 8,-1 0 1,1-1-1,-1-11 0,3-21 27,-3 41-28,-1-1 0,1 0 1,-1 0-1,0 1 0,0-1 0,1 0 1,-1 0-1,-1 0 0,1 1 1,0-1-1,0 0 0,-1 0 0,1 1 1,-1-1-1,1 0 0,-1 0 1,0 1-1,0-1 0,1 1 0,-3-3 1,3 4-5,0 0 0,0 0 1,-1 0-1,1 0 1,0 0-1,0 0 0,-1 0 1,1 0-1,0 0 0,0 0 1,-1 1-1,1-1 1,0 0-1,0 0 0,0 0 1,-1 0-1,1 0 0,0 0 1,0 0-1,0 1 0,-1-1 1,1 0-1,0 0 1,0 0-1,0 1 0,0-1 1,0 0-1,-1 0 0,1 0 1,0 1-1,0-1 1,0 0-1,0 0 0,0 0 1,0 1-1,0-1 0,0 0 1,0 0-1,0 1 1,0-1-1,0 1 0,-3 12 21,-6 132 73,4-29-44,-2-39-10,-11 89-45,14-143 11,-1 1 1,-1-1 0,-1 0-1,-17 38 1,21-56-1,1 0 1,-1 0 0,0-1 0,0 1-1,0-1 1,-1 0 0,1 0 0,-1 0-1,0 0 1,0 0 0,-1-1 0,-8 6 0,6-7 7,1 1 0,-1-1 1,1 0-1,-1-1 0,0 1 1,0-1-1,1-1 0,-1 1 1,-12-2-1,13 1-4,-1-1-1,1 1 1,-1-1-1,1-1 1,0 1-1,0-1 1,0 0-1,0-1 1,0 1-1,0-1 1,1 0-1,-1-1 1,1 1-1,0-1 1,-6-6-1,2 3-11,8 7 0,0-1 0,1 1 0,-1 0 0,0-1 0,1 1 0,-1-1 0,0 1 0,1-1 0,-1 1 0,0-1 0,1 0 0,-1 1 0,1-1 0,-1 0 0,1 1 0,0-1 0,-1 0 0,1 0 0,0 1 0,-1-1 0,1 0 0,0 0 0,0 0 0,0 1 0,0-1 0,0 0 0,0 0 0,0 0 0,0 0 0,0 1 0,0-1 0,0 0 0,0 0 0,1 0 0,-1 1 0,0-1 0,1 0 0,-1 0 0,0 1 0,1-1 0,-1 0 0,1 1 0,-1-1 0,1 0 0,5-9 0,0 1 0,1 1 0,0-1 0,0 1 0,1 0 0,15-12 0,59-37 0,-42 30 0,39-23 3,-46 31-11,47-38 0,-44 27-124,55-60 1,0-2-28,-65 68 124,0-1-1,-2-2 0,27-36 1,-47 56 28,0 1 1,-1-1 0,0 0 0,0 0-1,-1-1 1,4-13 0,-5 17 11,-1-1 0,1 1 1,-1-1-1,0 1 0,0-1 0,0 0 0,0 1 1,-1-1-1,0 1 0,0-1 0,0 1 0,-3-6 1,3 8-2,1 1 1,-1-1-1,-1 1 0,1 0 1,0 0-1,0-1 1,0 1-1,-1 0 1,1 0-1,0 0 0,-1 0 1,1 0-1,-1 1 1,1-1-1,-1 0 1,0 1-1,1-1 0,-1 1 1,0 0-1,1-1 1,-1 1-1,0 0 1,1 0-1,-1 0 0,0 0 1,1 0-1,-4 1 1,-4 1 18,0 0 0,0 0 1,-15 7-1,20-7-15,-4 1 12,0 0-1,0 1 1,0 0 0,1 0 0,0 1-1,0 0 1,-10 10 0,13-12-8,1 1-1,-1 0 1,1 1 0,0-1 0,1 0-1,-1 1 1,1 0 0,0 0 0,0-1 0,0 1-1,1 0 1,-1 0 0,0 11 0,1-4-12,0 1 1,1-1 0,1 1 0,0-1-1,1 1 1,0-1 0,1 0 0,4 12-1,-5-17 0,0-1 0,1 0 0,0 0 0,0 0 0,1 0 0,-1-1 0,1 1 0,1-1 0,-1 0 0,1 0-1,0 0 1,0-1 0,0 0 0,1 0 0,-1 0 0,10 5 0,-8-6 0,0 0 0,1 0 0,0 0 0,-1-1 0,1 0 0,0-1 0,10 1 0,-14-2 0,1 0 0,-1-1 0,1 1 0,0-1 0,-1 0 0,1 0 0,-1-1 0,0 1 0,0-1 0,1 0 0,-1 0 0,0 0 0,0-1 0,3-3 0,48-37 0,53-55 0,-98 89 0,1 0 0,-1 1 0,2 0 0,22-11 0,-33 19 0,-1-1 0,1 1 0,0 0 0,0 0 0,0 0 0,-1 1 0,1-1 0,0 0 0,0 0 0,0 0 0,-1 1 0,1-1 0,0 0 0,0 1 0,-1-1 0,1 0 0,0 1 0,-1-1 0,1 1 0,0-1 0,-1 1 0,1 0 0,-1-1 0,1 1 0,-1-1 0,1 1 0,-1 0 0,1 0 0,-1-1 0,0 1 0,1 0 0,-1 1 0,12 30 0,-10-21 0,-1 0 0,-1 0 0,0 0 0,-1 0 0,-2 14 0,-1 26 0,4-51 0,0 0 0,0 0 0,0 0 0,0 0 0,0 1 0,1-1 0,-1 0 0,0 0 0,0 0 0,0 0 0,0 0 0,0 0 0,0 0 0,0 0 0,1 1 0,-1-1 0,0 0 0,0 0 0,0 0 0,0 0 0,1 0 0,-1 0 0,0 0 0,0 0 0,0 0 0,0 0 0,0 0 0,1 0 0,-1 0 0,0 0 0,0 0 0,0 0 0,0 0 0,1 0 0,-1 0 0,0 0 0,0-1 0,0 1 0,0 0 0,0 0 0,0 0 0,1 0 0,-1 0 0,0 0 0,0 0 0,0 0 0,0-1 0,0 1 0,0 0 0,0 0 0,0 0 0,1 0 0,-1 0 0,0 0 0,0-1 0,0 1 0,0 0 0,0 0 0,0 0 0,0 0 0,0-1 0,8-8 0,12-31 0,-16 30 0,1-1 0,0 1 0,0 1 0,1-1 0,1 1 0,-1 0 0,11-10 0,-16 18 0,1 0 0,-1 0 0,0 1 0,0-1 0,0 0 0,1 1 0,-1-1 0,0 1 0,1 0 0,-1-1 0,1 1 0,-1 0 0,0 0 0,1-1 0,-1 1 0,1 0 0,-1 1 0,0-1 0,1 0 0,-1 0 0,1 1 0,-1-1 0,0 0 0,1 1 0,-1-1 0,0 1 0,0 0 0,1 0 0,-1-1 0,0 1 0,0 0 0,1 1 0,5 4 0,0 0 0,-1 1 0,10 12 0,-11-13 0,35 52 0,-31-44 0,0-1 0,0 0 0,1 0 0,1-1 0,0 0 0,19 15 0,-26-24 51,0-1-1,0 0 1,1 1-1,-1-2 1,1 1-1,-1-1 1,1 1-1,0-1 1,-1 0-1,1-1 1,0 1-1,0-1 1,0 0-1,0 0 1,-1-1-1,6 0 1,-6 0-454,0 0 0,0 0 0,0-1 0,0 1 0,0-1 0,-1 0 1,1 0-1,0 0 0,-1 0 0,0 0 0,5-5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18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1614 6632,'0'0'8134,"10"-1"-7623,-5 0-449,0 0 1,0 0-1,-1 0 0,1-1 1,0 1-1,0-1 0,-1-1 1,1 1-1,-1 0 0,0-1 1,1 0-1,-1 0 0,0 0 1,-1-1-1,1 1 0,4-6 1,7-13 238,0 0 1,-1-1 0,-2 0-1,16-39 1,28-106 1020,-12 31-120,-14 37 480,-29 100-1667,-1 1 1,0-1-1,0 0 0,0 0 0,0 0 0,0 0 0,0 0 0,0 0 0,0 0 0,0 0 1,0 0-1,0 0 0,0 0 0,0 0 0,0 0 0,0 0 0,1 0 0,-1 0 1,0 0-1,0 0 0,0 0 0,0 0 0,0 0 0,0 0 0,0 0 0,0 0 0,0 0 1,0 0-1,1 0 0,-1 0 0,0 0 0,0 0 0,0 0 0,0 0 0,0 0 1,0 0-1,0 0 0,0 0 0,0 0 0,0 0 0,0 0 0,0 0 0,1 0 0,-1 0 1,0 0-1,0 0 0,0 0 0,0 0 0,0-1 0,0 1 0,0 0 0,0 0 1,0 0-1,0 0 0,0 0 0,0 0 0,0 0 0,0 0 0,0 0 0,0 0 0,0 0 1,0-1-1,0 1 0,3 10 212,1 31 77,-1 1 1,-7 78-1,1-52-109,-23 341 986,23-384-870,-1 0-1,-1 0 0,-11 32 1,16-57-303,0-1 1,0 1-1,0 0 1,0 0 0,0 0-1,0 0 1,0 0 0,0 0-1,0 0 1,-1 0 0,1 0-1,0 0 1,0 0 0,0 0-1,0 0 1,0-1 0,0 1-1,0 0 1,0 0-1,0 0 1,0 0 0,0 0-1,0 0 1,0 0 0,0 0-1,0 0 1,-1 0 0,1 0-1,0 0 1,0 0 0,0 0-1,0 0 1,0 0-1,0 0 1,0 0 0,0 0-1,0 0 1,0 0 0,0 0-1,-1 0 1,1 0 0,0 0-1,0 0 1,0 0 0,0 0-1,0 0 1,0 0 0,0 0-1,0 0 1,0 0-1,0 1 1,0-1 0,0 0-1,0 0 1,0 0 0,0 0-1,-1 0 1,1 0 0,0 0-1,0 0 1,0 0 0,0 0-1,0 0 1,0 0 0,0 1-1,0-1 1,-4-12 250,0-15-58,2-17 69,7-78 0,17-47 56,-13 107-214,-1 6 15,2 0 0,23-68 1,-25 99-92,2 0 0,1 1-1,1 0 1,1 1 0,0 0 0,2 1 0,18-20 0,-29 37-28,51-54 94,-48 53-80,0 0 0,0 0 1,0 1-1,1 0 0,0 0 0,14-5 0,-20 9-13,0 0-1,0 1 0,0-1 0,1 1 0,-1-1 0,0 1 1,0 0-1,0 0 0,1 0 0,-1 0 0,0 1 0,0-1 1,0 0-1,1 1 0,-1 0 0,0-1 0,0 1 1,0 0-1,0 0 0,0 0 0,0 0 0,0 1 0,-1-1 1,1 0-1,0 1 0,-1-1 0,1 1 0,-1 0 0,1 0 1,-1-1-1,0 1 0,2 4 0,2 2 15,-1 0 0,-1 0 0,0 0 0,0 1 0,-1-1 0,3 17 0,-3-15-4,-1 1 0,0 0 0,-1 0-1,0-1 1,0 1 0,-1 0 0,-1 0 0,0-1 0,0 1-1,-1-1 1,-1 1 0,1-1 0,-2 0 0,1-1 0,-2 1-1,1-1 1,-1 0 0,0 0 0,-1 0 0,0-1 0,0 0-1,-1-1 1,0 1 0,-1-2 0,1 1 0,-1-1 0,0 0-1,-1-1 1,1 0 0,-1-1 0,-17 6 0,13-6 60,0 0 1,0-1-1,0-1 1,-21 2-1,79-14 5,295-28-32,-325 35-58,0-1 0,0 0 0,-1-1 0,0 0 1,0-1-1,0-1 0,-1 0 0,0-1 0,15-12 0,10-11-15,46-52 0,-66 65 18,102-117-11,-105 116 17,0-1-1,-2-1 1,0 0-1,-1-1 1,11-33-1,-6 3 24,-3 0-1,11-97 1,-10-109 85,-13 244-105,0-3-9,-1-1 0,0 1 0,-1 0 0,-1-1 0,-1 1 0,0 0 0,-8-22 0,11 38 4,0 0 0,0 0 0,-1 0 0,1 0 0,-1 0 0,1 0 1,-1 0-1,0 0 0,1 0 0,-1 1 0,0-1 0,1 0 0,-1 0 0,0 1 0,0-1 1,0 0-1,0 1 0,1-1 0,-1 1 0,0-1 0,0 1 0,0 0 0,0-1 1,-2 1-1,1 0 0,0 0 0,1 0 0,-1 1 0,1-1 0,-1 1 1,0-1-1,1 1 0,0 0 0,-1-1 0,1 1 0,-1 0 1,1 0-1,0 0 0,-2 2 0,-5 4 3,1 1 0,1 0 0,-11 16 0,-3 4 8,2 1 0,0 1 0,3 0-1,0 1 1,2 1 0,1 0 0,-9 44 0,10 3 40,3 1 1,3 0-1,4 1 1,11 91-1,19 32 22,-26-192-59,0 0-1,0 1 1,1-1 0,0 0 0,1-1 0,1 1 0,0-1 0,0 0 0,1-1-1,1 1 1,-1-1 0,15 13 0,-20-21 2,0 0 0,1 0 1,-1 0-1,0-1 0,1 1 0,-1-1 1,1 0-1,-1 1 0,1-1 0,0 0 1,-1 0-1,1-1 0,0 1 0,0-1 0,0 1 1,0-1-1,-1 0 0,6 0 0,4-2 2,-1 1 0,1-2 0,14-4 0,-9 3-11,-5 0 5,0 0 0,0-1 1,0 0-1,-1 0 1,20-14-1,46-42 65,-22 16-48,-8 4-63,-30 26-27,1 0-1,0 1 1,22-13-1,-24 19-31,-10 6 62,-9 5 108,-24 0 95,-16 8-43,-42 18-1,76-25-129,1 0 0,0 1 0,1 0 0,-1 0 0,1 0 0,0 1 0,0 0 0,1 1 0,0 0 0,0 0 0,-9 14 0,11-15 0,1-1 0,-1 1 0,1 0 0,1 0 0,-1 1 0,1-1 0,0 0 0,1 1 0,0-1 0,0 1 0,0 0 0,0-1 0,1 1 0,0 0 0,1-1 0,2 13 0,-2-15 0,1 1 0,-1-1 0,1 0 0,0 0 0,0 0 0,1 0 0,-1 0 0,1 0 0,0 0 0,0-1 0,0 1 0,1-1 0,-1 0 0,1 0 0,-1 0 0,1-1 0,8 5 0,-9-6 0,0 0 0,0 0 0,1 0 0,-1 0 0,0 0 0,1-1 0,-1 1 0,0-1 0,1 0 0,-1 0 0,1 0 0,-1 0 0,0-1 0,1 1 0,-1-1 0,0 0 0,1 0 0,-1 0 0,0-1 0,0 1 0,0-1 0,0 0 0,0 1 0,3-4 0,0 0 0,0-1 0,0 0 0,-1 0 0,0 0 0,0 0 0,0-1 0,-1 0 0,0 0 0,0 0 0,2-9 0,2-5 0,-2-1 0,4-27 0,2-4 0,-12 53 0,0 0 0,0 0 0,0 0 0,0 0 0,0 0 0,0-1 0,0 1 0,0 0 0,1 0 0,-1 0 0,0 0 0,0 0 0,0 0 0,0 0 0,1 0 0,-1 0 0,0 0 0,0-1 0,0 1 0,0 0 0,1 0 0,-1 0 0,0 0 0,0 0 0,0 0 0,0 0 0,1 0 0,-1 0 0,0 0 0,0 0 0,0 1 0,0-1 0,1 0 0,-1 0 0,0 0 0,0 0 0,0 0 0,0 0 0,0 0 0,1 0 0,-1 0 0,0 1 0,0-1 0,0 0 0,0 0 0,0 0 0,0 0 0,0 0 0,0 0 0,1 1 0,-1-1 0,0 0 0,0 0 0,0 0 0,0 1 0,6 15 0,1 1 0,1-1 0,1 0 0,15 22 0,-21-34 0,1 1 0,-1-1 0,1 0 0,0 0 0,0 0 0,0-1 0,0 1 0,1-1 0,-1 0 0,1 0 0,0 0 0,0-1 0,0 0 0,0 0 0,0 0 0,0-1 0,1 1 0,-1-1 0,7 0 0,-9-1 0,-1 0 0,0-1 0,0 1 0,0-1 0,1 1 0,-1-1 0,0 0 0,0 0 0,0 0 0,0 0 0,0 0 0,-1 0 0,1-1 0,0 1 0,2-3 0,24-31 0,-21 26 0,11-17 0,-1-1 0,-1-1 0,-2 0 0,-1-1 0,-1-1 0,11-43 0,-20 66 0,-1 0 0,1 0 0,0 1 0,0-1 0,4-5 0,-7 12 0,0-1 0,0 1 0,0 0 0,0 0 0,1 0 0,-1-1 0,0 1 0,0 0 0,0 0 0,0 0 0,0 0 0,0-1 0,0 1 0,0 0 0,1 0 0,-1 0 0,0 0 0,0 0 0,0-1 0,0 1 0,0 0 0,1 0 0,-1 0 0,0 0 0,0 0 0,0 0 0,0 0 0,1 0 0,-1 0 0,0 0 0,0 0 0,0 0 0,1 0 0,-1 0 0,0 0 0,0 0 0,0 0 0,1 0 0,-1 0 0,0 0 0,0 0 0,0 0 0,0 0 0,1 0 0,-1 0 0,0 0 0,0 0 0,0 1 0,0-1 0,1 0 0,-1 0 0,0 0 0,0 0 0,0 0 0,0 1 0,0-1 0,0 0 0,0 0 0,1 0 0,-1 0 0,0 1 0,3 9 0,-3-10 0,17 66 0,-3 1 0,7 85 0,-21-146 0,1 0 0,-1 0 0,-1 0 0,1 0 0,-1 0 0,0 0 0,-3 10 0,3-15 0,1 1 0,-1-1 0,0 0 0,1 0 0,-1 0 0,0 0 0,0 0 0,0 0 0,0 0 0,0 0 0,0 0 0,0 0 0,0-1 0,0 1 0,0 0 0,0-1 0,0 1 0,-1-1 0,1 1 0,0-1 0,0 1 0,-1-1 0,1 0 0,0 0 0,-1 0 0,1 0 0,0 0 0,-1 0 0,1 0 0,0 0 0,0 0 0,-1 0 0,1-1 0,0 1 0,-1-1 0,1 1 0,0-1 0,0 1 0,-2-2 0,-7-3 0,-1-1 0,1 0 0,0-1 0,0 0 0,-16-16 0,-7-5 0,18 14 0,13 12 0,1 0 0,-1 0 0,0 0 0,1 1 0,-1-1 0,0 1 0,0-1 0,0 1 0,0 0 0,0-1 0,-1 1 0,1 0 0,0 1 0,0-1 0,-5-1 0,-1 1 0,-10 1 0,17 1 0,1-1 0,0 0 0,-1 0 0,1 1 0,0-1 0,-1 0 0,1 0 0,0 1 0,0-1 0,-1 0 0,1 1 0,0-1 0,0 1 0,0-1 0,0 0 0,-1 1 0,1-1 0,0 1 0,0-1 0,0 0 0,0 1 0,0-1 0,0 1 0,0-1 0,0 0 0,0 1 0,0-1 0,0 1 0,0-1 0,0 0 0,1 1 0,-1-1 0,0 1 0,0-1 0,0 0 0,0 1 0,1-1 0,-1 0 0,0 1 0,0-1 0,1 0 0,-1 1 0,1-1 0,1 3 0,0 0 0,0 0 0,0 0 0,1-1 0,-1 1 0,1-1 0,0 0 0,0 0 0,0 0 0,0 0 0,5 2 0,42 15 0,-29-12 0,-8-2 0,0-1 0,-1-1 0,1 0 0,0-1 0,1-1 0,-1 0 0,0 0 0,0-2 0,0 1 0,1-2 0,-1 0 0,0 0 0,0-1 0,-1-1 0,19-7 0,-7 0 0,-1-1 0,0-2 0,-1 0 0,-1-1 0,0-1 0,33-33 0,-10 6 0,89-84 0,-132 126 0,-1 1 0,0-1 0,1 1 0,-1-1 0,0 1 0,1 0 0,-1-1 0,1 1 0,-1 0 0,1-1 0,-1 1 0,1 0 0,-1 0 0,1-1 0,-1 1 0,1 0 0,-1 0 0,1 0 0,0 0 0,-1-1 0,1 1 0,-1 0 0,1 0 0,0 0 0,-1 0 0,1 1 0,-1-1 0,1 0 0,-1 0 0,1 0 0,0 0 0,-1 1 0,1-1 0,-1 0 0,1 0 0,-1 1 0,1-1 0,-1 0 0,0 1 0,1-1 0,-1 1 0,1-1 0,-1 0 0,0 1 0,1-1 0,-1 1 0,0-1 0,1 1 0,-1-1 0,0 1 0,0-1 0,0 1 0,1 0 0,-1-1 0,0 1 0,0-1 0,0 2 0,5 37 0,-5-38 0,2 43 0,-2 0 0,-2-1 0,-10 60 0,7-84 0,33-64 0,-17 22 0,2 0 0,0 1 0,1 1 0,2 0 0,0 2 0,1-1 0,30-26 0,-46 45 0,1 0 0,-1 0 0,0 0 0,0 0 0,1 0 0,-1 0 0,0 1 0,1-1 0,-1 0 0,1 1 0,-1-1 0,1 1 0,-1-1 0,1 1 0,0 0 0,-1-1 0,1 1 0,-1 0 0,1 0 0,0 0 0,1 1 0,-2 0 0,0-1 0,1 1 0,-1 0 0,0 0 0,0 0 0,0 0 0,0 0 0,0 0 0,0 0 0,0 0 0,0 0 0,0 0 0,-1 1 0,1-1 0,0 0 0,-1 1 0,1-1 0,0 2 0,2 8 0,-1 0 0,0 0 0,-1 0 0,0 17 0,-1-25 0,-1 23 0,0-21 0,0 0 0,1 0 0,0 0 0,0 0 0,0 0 0,2 10 0,-1-15 0,0 0 0,-1 0 0,1 0 0,0-1 0,-1 1 0,1 0 0,0-1 0,-1 1 0,1 0 0,0-1 0,-1 1 0,1-1 0,-1 1 0,1-1 0,-1 1 0,1-1 0,-1 1 0,1-1 0,-1 1 0,1-2 0,35-42 0,37-44 0,-62 76 0,1 1 0,0 1 0,0-1 0,28-15 0,-39 25 0,1 0 0,0 0 0,0 0 0,0 0 0,0 0 0,0 0 0,0 1 0,0-1 0,0 1 0,1 0 0,-1 0 0,0-1 0,0 1 0,0 1 0,0-1 0,0 0 0,1 0 0,-1 1 0,0-1 0,0 1 0,0 0 0,0 0 0,0-1 0,0 1 0,0 0 0,-1 1 0,1-1 0,0 0 0,-1 1 0,1-1 0,0 0 0,-1 1 0,0 0 0,1-1 0,-1 1 0,0 0 0,0 0 0,0 0 0,1 2 0,4 8 0,-1 1 0,0 0 0,-1 0 0,5 22 0,-8-32 0,15 111 0,-7-33 0,-9-78 0,0 0 0,1 0 0,0 0 0,-1 1 0,1-1 0,0 0 0,1-1 0,-1 1 0,4 6 0,-4-8 0,0 0 0,0 0 0,0 0 0,1-1 0,-1 1 0,0 0 0,1 0 0,-1-1 0,1 1 0,-1-1 0,1 1 0,-1-1 0,1 0 0,-1 1 0,1-1 0,-1 0 0,1 0 0,-1 0 0,1 0 0,0 0 0,-1-1 0,1 1 0,-1 0 0,2-1 0,7-2 0,-1-1 0,-1 1 0,1-2 0,0 1 0,-1-1 0,0 0 0,15-12 0,2-2 0,24-16 0,54-49 0,-40 32 0,-46 40 0,0-1 0,-1-1 0,-1 0 0,0-1 0,-1-1 0,20-29 0,-29 32 0,-10 8 0,3 5 0,1 0 0,-1 0 0,0 0 0,1 0 0,-1 1 0,1-1 0,-1 1 0,0-1 0,1 1 0,-1-1 0,1 1 0,-1 0 0,-1 2 0,-19 11 0,-31 21 0,-67 58 0,104-79 0,1 1 0,0 0 0,2 2 0,0-1 0,0 2 0,2 0 0,0 0 0,-10 25 0,18-38 0,-1 6 0,-1-1 0,2 1 0,-1 0 0,1 0 0,-1 11 0,4-19 0,0-1 0,0 1 0,0-1 0,0 1 0,0-1 0,0 1 0,1 0 0,-1-1 0,1 0 0,0 1 0,0-1 0,0 1 0,0-1 0,0 0 0,0 0 0,1 0 0,-1 1 0,1-1 0,-1 0 0,1-1 0,0 1 0,0 0 0,0-1 0,0 1 0,0-1 0,0 1 0,5 1 0,-6-2 0,0-1 0,0 0 0,0 1 0,0-1 0,0 0 0,1 0 0,-1 0 0,0 0 0,0 0 0,0 0 0,1 0 0,-1 0 0,0 0 0,0-1 0,0 1 0,0 0 0,1-1 0,-1 1 0,0-1 0,0 1 0,0-1 0,0 0 0,1 0 0,23-22 0,-20 18 0,20-23 0,-1-2 0,-1 0 0,-1-2 0,-2 0 0,-1-2 0,27-66 0,-40 84 0,-2-1 0,4-20 0,-7 66 0,0 0 0,9 46 0,-6-60 0,-1 0 0,2-1 0,0 1 0,1-1 0,0 0 0,14 22 0,-14-28 0,0-1 0,0 0 0,1-1 0,0 1 0,0-1 0,0-1 0,1 1 0,0-1 0,0-1 0,0 1 0,0-1 0,10 2 0,-7-2 0,0 0 0,0-1 0,1 0 0,-1-1 0,1-1 0,-1 0 0,1 0 0,0-1 0,14-2 0,33-7 642,24-4-1043,-36 9-3780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2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1107 5120,'0'0'11305,"-10"7"-10747,5-4-494,-1 0 27,-1 2 0,1-1 0,0 1-1,0 0 1,1 0 0,-1 1 0,1-1 0,0 1-1,1 1 1,-1-1 0,-3 8 0,-1 7 247,0 1 1,2 0-1,1 1 0,0 0 1,2-1-1,0 2 1,2-1-1,1 0 1,0 0-1,4 31 0,-3-53-299,0 0 0,0 0-1,0 0 1,0 0 0,1 0 0,-1 0-1,0 0 1,1 0 0,-1 0 0,0-1-1,1 1 1,-1 0 0,1 0-1,-1 0 1,1 0 0,0-1 0,-1 1-1,1 0 1,0 0 0,-1-1-1,1 1 1,0-1 0,0 1 0,0-1-1,-1 1 1,1-1 0,0 1-1,0-1 1,0 0 0,0 1 0,0-1-1,1 0 1,0 0 14,0 0 0,0 0 0,0 0 0,0-1 0,0 1-1,0-1 1,0 0 0,0 1 0,0-1 0,0 0 0,0 0 0,-1 0 0,1 0-1,0 0 1,2-3 0,5-5 59,0 0-1,-1-1 1,-1 0-1,1 0 1,-1 0-1,7-16 1,26-72 394,-29 68-84,2 0 0,19-34 1,-23 137 648,-8-62-1026,0 1 0,2-1-1,-1 0 1,1 1 0,1-1-1,0 0 1,0-1 0,1 1-1,1-1 1,0 0 0,7 10-1,-12-19-36,0 0 0,0 1 0,0-1-1,1 0 1,-1 0 0,0 0-1,0 0 1,1 0 0,-1 0-1,1 0 1,-1-1 0,1 1 0,-1 0-1,1-1 1,-1 1 0,1-1-1,0 0 1,-1 1 0,1-1-1,0 0 1,-1 0 0,4 0-1,-2-1 4,0 0 0,0 0-1,-1 0 1,1-1 0,0 1-1,0-1 1,-1 1-1,1-1 1,-1 0 0,0 0-1,4-3 1,3-6 15,0 1 1,-1-1 0,-1 0-1,11-21 1,-10 19 44,-2 0 1,1 0-1,-2-1 1,1 0 0,-2-1-1,0 1 1,-1-1-1,3-26 1,-6 37 18,1-5 182,12 6-152,-9 2-117,28-6 49,46-15 0,1-2 7,-69 22-28,-1 0 1,1 1-1,-1 0 1,1 0 0,19 2-1,-28-1-25,-1 0 0,1 0 0,-1 1 0,1-1 0,0 0 0,-1 0 0,1 1 0,-1-1 0,1 0 0,-1 1 0,1-1 0,-1 1 0,1-1-1,-1 0 1,1 1 0,-1-1 0,1 1 0,-1 0 0,0-1 0,1 1 0,-1-1 0,0 1 0,0-1 0,1 1 0,-1 0 0,0-1 0,0 1 0,0 0 0,0-1 0,0 1 0,0 0 0,0-1 0,0 1 0,0 0 0,0 0-1,-7 29 74,4-18-44,-3 8 37,-15 34 0,1-1 13,18-49-65,1 1 0,-1 0-1,1-1 1,1 1-1,-1 0 1,1 0-1,0 0 1,0 0-1,0 0 1,0-1 0,1 1-1,0 0 1,0 0-1,2 5 1,-2-9-15,-1 0 1,1 0-1,0-1 1,-1 1-1,1 0 1,0-1-1,0 1 0,0 0 1,-1-1-1,1 1 1,0-1-1,0 1 1,0-1-1,0 0 1,0 1-1,0-1 1,0 0-1,0 0 1,0 0-1,0 1 0,0-1 1,0 0-1,0 0 1,0 0-1,0-1 1,0 1-1,1 0 1,28-10 59,-12-1-48,-1-1-1,0-1 1,-1 0-1,0-1 1,19-22-1,-5 1 1,36-55-1,-33 35-1,41-92-1,-45 85-3,29-66 21,-6-3-1,50-193 1,-99 315-34,0-3-5,0 0 1,0 0-1,-1 0 1,0 0-1,-1 0 1,-1-21-1,-3 22-8,-1 12-24,-7 21 14,-16 50 28,-9 18 19,5 2 0,-25 116 1,19 47 25,10-57 16,27-198-64,-3 15 13,1 0 0,0-1-1,1 1 1,1 0 0,1 16 0,-1-30-11,0 0 0,1 0 0,-1 0 0,0 0 0,0 0 0,1 0 0,-1-1 0,0 1 0,1 0 0,-1 0 0,1 0 0,-1 0 0,1-1 0,0 3 0,0-3-2,-1 0 0,1 0 0,-1 0 0,0 1 0,1-1 0,-1 0 0,1 0 0,-1 0 0,1 0 0,-1 0 0,0 0 0,1 0 0,-1 0 0,1 0 0,-1 0 0,1 0 0,-1 0 0,1 0 0,-1 0 0,0 0 0,1 0 0,0-1 0,3-1-3,-1 0-1,1 0 0,-1-1 0,0 1 1,0-1-1,3-3 0,16-17-5,-2-1 1,0-1-1,-2 0 0,22-40 1,55-124-11,-90 178 18,77-182-4,3-5-30,23-72-37,-49 111 87,-69 180 170,-16 79-50,-13 57-8,21-66-87,-64 300 476,-31-11-135,100-339-381,25-64 0,28-42 0,-8 15 0,-32 49 0,1-1 0,0 1 0,0-1 0,-1 1 0,1 0 0,0 0 0,0-1 0,0 1 0,0 0 0,0 0 0,1 0 0,-1 0 0,0 0 0,0 1 0,1-1 0,-1 0 0,0 0 0,1 1 0,-1-1 0,1 1 0,1-1 0,-2 1 0,0 0 0,1 1 0,-1-1 0,0 0 0,0 1 0,1-1 0,-1 1 0,0 0 0,0-1 0,0 1 0,0 0 0,0 0 0,0-1 0,0 1 0,0 0 0,0 0 0,0 0 0,0 0 0,0 2 0,5 6 0,0 1 0,-1 0 0,-1 0 0,6 14 0,-10-21 0,11 24 0,0 0 0,26 42 0,-29-57 0,0 0 0,0 0 0,1-1 0,1 0 0,0-1 0,0 0 0,19 13 0,-27-22 0,0 0 0,0-1 0,0 1 0,0 0 0,0-1 0,0 0 0,0 1 0,0-1 0,0 0 0,0 0 0,0 0 0,0 0 0,0-1 0,0 1 0,1 0 0,-1-1 0,0 0 0,0 1 0,3-3 0,0 1 0,0-1 0,0 1 0,0-1 0,-1 0 0,1-1 0,5-4 0,-4 0 0,0 1 0,0 0 0,-1-1 0,0 0 0,-1-1 0,1 1 0,4-14 0,-2 0 0,9-45 0,-15 24 651,-4 21-5789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2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14464,'0'0'534,"11"8"-3,0 1-371,1-1 0,0 0 0,1-1 1,0 0-1,0-1 0,1 0 0,18 4 0,24 3 524,0-3 0,1-3 0,0-2 0,0-2 0,101-9 0,-151 5-570,0 0 0,0 0 0,0-1 0,12-4 0,-4-4-2905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2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13056,'0'0'440,"115"-33"-552,-39 17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3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5520,'0'0'5914,"11"-1"-4924,-9 1-932,1-1 1,0 1 0,-1 0-1,1 0 1,0 0 0,-1 0 0,1 0-1,0 1 1,-1-1 0,1 1-1,-1 0 1,1 0 0,-1 0-1,1 0 1,-1 0 0,1 1 0,-1-1-1,0 1 1,0-1 0,0 1-1,0 0 1,0 0 0,0 0 0,0 0-1,-1 0 1,1 0 0,-1 0-1,1 0 1,-1 1 0,0-1-1,0 1 1,1 3 0,8 20 485,-2 0 0,-2 0 0,0 1 0,4 47 0,-5 113 4643,-5-174-4438,1-66 413,9-80 1,-5 108-1001,0 0 1,2 0-1,0 0 1,2 1-1,14-30 1,-13 32-17,-2 6 5,0 1-1,1-1 0,16-21 1,-25 36-140,1 0 0,0 0 1,-1 0-1,1 1 1,0-1-1,0 0 0,0 0 1,0 0-1,0 1 1,0-1-1,0 1 1,0-1-1,0 1 0,0-1 1,0 1-1,0 0 1,0-1-1,0 1 0,1 0 1,-1 0-1,0 0 1,0 0-1,0 0 1,0 0-1,1 0 0,-1 0 1,0 0-1,0 0 1,0 1-1,0-1 1,0 1-1,0-1 0,0 1 1,0-1-1,0 1 1,0-1-1,0 1 0,0 0 1,0-1-1,0 1 1,0 0-1,0 1 1,4 3 22,-1 0 1,0 0 0,-1 0 0,1 0 0,-1 1-1,4 8 1,5 22 125,-1 0 0,-2 1 0,9 70-1,-2-9 527,-15-89-486,0 1 0,0-1 0,-1 13 0,-1-7 132,1-15-328,0 1 0,0-1 0,0 0 0,0 0 0,0 0 0,0 1 0,0-1 0,1 0 1,-1 0-1,0 0 0,0 1 0,0-1 0,0 0 0,0 0 0,0 0 0,0 0 0,0 1 0,0-1 0,0 0 0,1 0 0,-1 0 0,0 0 0,0 0 0,0 0 0,0 1 0,1-1 0,-1 0 0,0 0 0,0 0 0,0 0 0,0 0 0,1 0 0,-1 0 0,0 0 0,0 0 0,0 0 0,1 0 0,-1 0 0,0 0 0,0 0 0,11-2-37,-7 1 12,41-17-569,-23 7-3176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4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8744,'0'0'10437,"11"11"-9833,-7-7-532,1 1-1,0 0-1,0 0 0,1-1 0,-1 0 1,1 0-1,0 0 0,0-1 1,1 0-1,-1 0 0,0 0 0,1-1 1,0 0-1,0 0 0,8 1 0,26-2 430,1-1-1,0-3 1,-1-1-1,75-17 1,-97 18-323,-1-1 404,1 0 0,-1-1 1,25-10-1,-43 15-566,0 0 0,1 0 1,-1 0-1,0 0 0,0 0 0,1 0 0,-1 0 0,0-1 0,0 1 1,1 0-1,-1 0 0,0 0 0,0 0 0,0 0 0,1 0 0,-1-1 0,0 1 1,0 0-1,0 0 0,0 0 0,0 0 0,1-1 0,-1 1 0,0 0 1,0 0-1,0 0 0,0-1 0,0 1 0,0 0 0,0 0 0,0-1 0,0 1 1,0 0-1,0 0 0,0-1 0,0 1 0,0 0 0,0 0 0,0-1 1,0 1-1,0 0 0,0 0 0,0 0 0,0-1 0,0 1 0,0 0 0,0 0 1,0 0-1,-1-1 0,1 1 0,0 0 0,0 0 0,0 0 0,0-1 0,0 1 1,-1 0-1,-13-8-1349,9 6-1519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4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10848,'0'0'1481,"12"-6"-909,19-9-87,1 1 0,1 1-1,0 2 1,51-10 0,-16 15 622,0 3 0,0 3 0,1 3-1,69 12 1,-132-15-1021,-1 0 0,1 0 0,-1-1 0,1 0 0,-1 0 0,1 0 0,-1 0 0,1-1 0,6-3 0,8-5-2728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5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4616,'0'0'0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5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8744,'0'0'5385,"1"17"-4229,25 459 6134,-23-366-4840,-3-100-2163,0 11 792,1-16-327,2-7 93,2-9-872,2 0 0,-1 0 0,1 1-1,1 0 1,9-10 0,-1 2-96,21-28-3582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1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13056,'0'0'2562,"5"-10"-2004,-4 9-544,4-9 97,0 1-1,1 1 0,0-1 1,1 1-1,0 0 0,0 0 1,0 1-1,14-10 0,-7 8-58,1 1 0,0 1 0,0 0 0,0 1 0,1 1 0,0 0 0,25-3 0,8 2 76,59 0 0,-35 3 59,-58 3-36,1 1 1,0 0-1,0 1 0,24 6 0,-38-7-207,-1 0 1,0 0-1,1 0 1,-1 0-1,0 0 0,0 0 1,0 0-1,1 0 0,-1 1 1,-1-1-1,1 0 1,0 1-1,1 1 0,-1-1-1226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5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29 15272,'0'0'368,"-3"11"10,-38 133 823,35-113-836,1 0 0,1 0 0,0 34 0,5-57-253,-1 0 0,1-1 0,0 1 0,0-1-1,1 1 1,0-1 0,0 0 0,1 0 0,0 0-1,1 0 1,-1 0 0,6 7 0,-5-9-15,0 0 0,0 0 1,1-1-1,-1 0 0,1 0 1,0 0-1,0-1 0,1 0 1,-1 1-1,1-2 0,-1 1 1,1-1-1,0 0 0,0 0 1,8 1-1,2-1 43,-1 0-1,1-1 1,0-1 0,-1-1-1,1 0 1,-1-1-1,1-1 1,-1-1 0,0 0-1,0 0 1,0-2 0,-1 0-1,0 0 1,0-1 0,0-1-1,19-15 1,-20 14-28,-1-1 1,1-1-1,-2 0 0,0 0 1,0-1-1,-1-1 0,0 0 1,-1 0-1,-1-1 0,0 0 1,-1-1-1,0 1 0,-1-1 1,-1-1-1,0 1 1,2-18-1,-7 27-51,1 0 1,-1-1-1,-1 1 0,1 0 1,-1 0-1,0-1 1,0 1-1,-1 0 0,0 0 1,0 0-1,0 1 1,-1-1-1,0 0 0,0 1 1,-1 0-1,-6-10 1,4 9-4,0-1 0,0 1 1,0 0-1,-1 0 1,0 1-1,0 0 1,-1 0-1,1 1 1,-1 0-1,0 0 1,-11-3-1,3 3 32,0 0 0,-1 1-1,1 1 1,-1 1 0,0 1 0,1 0-1,-33 5 1,17 0 44,1 2-1,-1 1 1,-35 15-1,50-16-58,1 0 0,-1 1 0,-20 14-1,30-17-73,1 0 0,-1 1 0,0-1-1,1 1 1,0 1 0,1-1 0,-1 1-1,1 0 1,-5 10 0,8-15-49,1 1 0,0-1 1,1 1-1,-1-1 0,0 1 1,1-1-1,-1 1 0,1-1 0,0 1 1,0-1-1,0 1 0,0 3 1,4 6-3501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7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6328,'0'0'12935,"-4"12"-12260,-2 12-227,1 1-1,1 0 1,-2 39 0,30 216 2787,-19-242-2421,-1-22-239,-4-16-557,0 0 0,0 0 1,0 0-1,1 1 0,-1-1 0,0 0 1,0 0-1,0 0 0,0 0 0,0 1 1,1-1-1,-1 0 0,0 0 0,0 0 0,0 0 1,1 0-1,-1 0 0,0 0 0,0 0 1,0 1-1,1-1 0,-1 0 0,0 0 1,0 0-1,0 0 0,1 0 0,-1 0 0,0 0 1,0 0-1,0 0 0,1 0 0,-1 0 1,0-1-1,3 0 70,-1-1 0,0 0 0,0 1-1,0-1 1,-1 0 0,1 0 0,2-4 0,8-8-357,11-12-3271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8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348 1 10152,'0'0'4618,"-11"8"-3979,-24 21 319,-56 59 0,70-66-562,1 1 0,1 1 0,1 1 1,1 1-1,-19 39 0,21-30 276,-20 64 0,31-88-532,2 1-1,-1-1 1,2 1 0,0-1-1,0 1 1,1 0-1,0-1 1,1 1 0,0-1-1,4 15 1,-2-19-40,0 0-1,0 0 1,0-1-1,1 1 1,0-1-1,0 0 1,0 0 0,1 0-1,0-1 1,0 1-1,7 4 1,-9-7-38,1 0 0,0 0 0,0 0 0,0 0 0,0-1 0,0 0 0,1 0 0,-1 0-1,1-1 1,-1 1 0,1-1 0,-1 0 0,1 0 0,0-1 0,0 1 0,-1-1 0,1 0 0,7-1 0,0-3 70,0 0 1,0 0-1,0-2 1,-1 1-1,0-1 1,0-1-1,0 0 1,18-16-1,-13 9 94,-1-1-1,0 0 1,-1-2-1,18-25 1,-29 37-138,0 0-1,0-1 1,0 1 0,-1-1 0,1 0-1,-2 0 1,1 0 0,1-7 0,-3 12-58,0-1 0,0 0 0,1 1 0,-1-1 0,0 0 0,-1 0 0,1 1 0,0-1 0,0 1 0,-1-1 0,1 0 0,-1 1 0,1-1 0,-1 1 0,0-1 0,0 1 0,0-1 0,0 1 0,0-1 0,0 1 0,0 0 0,0 0 0,0 0 0,0-1 0,-1 1 0,1 0 0,-1 0 0,1 1 0,0-1 0,-1 0 0,0 0 0,1 1 0,-1-1 0,-2 0 0,-6-1 36,0 1 0,0 0 0,0 1-1,1 0 1,-1 1 0,0-1 0,0 2 0,1-1 0,-14 5 0,-7 4 127,-47 20 0,53-19-100,-42 26-1,60-34-105,1 1 1,-1 0-1,0 1 0,1-1 0,0 1 0,0 0 1,1 1-1,-1-1 0,1 1 0,0 0 0,1 0 1,-5 8-1,8-12 0,0-1 0,0 0 0,-1 1 0,1-1 0,0 1 0,0-1 0,0 0 0,0 1 0,1-1 0,-1 0 0,0 1 0,0-1 0,1 1 1,-1-1-1,1 0 0,0 0 0,-1 1 0,1-1 0,0 0 0,-1 0 0,1 0 0,0 0 0,0 0 0,0 0 0,0 0 0,0 0 0,0 0 0,0 0 0,1-1 0,-1 1 0,0 0 1,0-1-1,3 2 0,4 1-577,0 1 0,1-1 0,15 3 0,-17-4-1531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29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0 231 5520,'0'0'12447,"11"5"-11952,-3 0-404,0-2-1,1 1 0,0-1 1,-1-1-1,1 1 0,0-2 1,1 1-1,-1-1 1,14 0-1,133-14 1058,203-44 0,-95 12-377,-147 28-424,175-28 483,-274 41-771,418-68 1486,-383 72-1154,-45 1-254,1 0 0,-1-1 1,0 0-1,0-1 0,1 1 1,-1-2-1,0 1 0,9-4 1,-16 4 929,-5 2-365,-7 0-5093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30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7736,'0'0'4961,"3"14"-4244,9 63 737,0 96 0,-6-67-337,-2-77-592,7 31 0,-6-38 282,-1-1 1,2 43-1,-6-65-782,0 1 0,0 0-1,0 0 1,1 0-1,-1 0 1,0 0-1,0 0 1,0-1 0,0 1-1,1 0 1,-1 0-1,0 0 1,0 0-1,0 0 1,0 0 0,1 0-1,-1 0 1,0 0-1,0 0 1,0 0-1,1 0 1,-1 0 0,0 0-1,0 0 1,0 0-1,0 0 1,1 0-1,-1 0 1,0 0 0,0 1-1,0-1 1,0 0-1,1 0 1,-1 0-1,0 0 1,0 0 0,0 0-1,0 0 1,0 1-1,1-1 1,-1 0-1,0 0 1,0 0 0,0 0-1,0 1 1,0-1-1,0 0 1,0 0-1,0 0 1,0 0 0,0 1-1,0-1 1,0 0-1,0 1 1,9-17 519,9-33-6,17-74 0,-20 63-299,-1-2-55,-11 43-119,0 0 0,2 0 0,1 0 0,12-29 0,-4 8 49,-12 34-93,-1 0 1,1 0-1,1 0 0,-1 0 0,1 1 1,0-1-1,0 0 0,6-7 1,-8 12-15,-1 1 0,1-1 1,-1 0-1,1 1 0,0-1 1,-1 1-1,1-1 1,0 1-1,-1 0 0,1-1 1,0 1-1,-1 0 0,1-1 1,0 1-1,0 0 0,-1 0 1,1 0-1,0-1 1,0 1-1,0 0 0,-1 0 1,1 0-1,0 0 0,0 0 1,0 1-1,-1-1 1,1 0-1,0 0 0,0 1 1,0-1-1,1 1 4,0 1 1,-1-1-1,1 1 0,-1-1 0,1 1 1,-1 0-1,1-1 0,-1 1 1,0 0-1,0 0 0,1 2 1,2 5 17,0 0 1,-1 0-1,0 0 1,1 11 0,0 2 35,14 101 494,-18-123-548,0 0 1,0-1-1,0 1 0,0 0 1,0 0-1,0 0 1,0 0-1,0 0 1,0 0-1,1 0 1,-1 0-1,0 0 1,0 0-1,0 0 1,0-1-1,0 1 1,0 0-1,1 0 1,-1 0-1,0 0 1,0 0-1,0 0 1,0 0-1,0 0 1,1 0-1,-1 0 1,0 0-1,0 0 1,0 0-1,0 0 1,0 1-1,0-1 1,1 0-1,-1 0 1,0 0-1,0 0 1,0 0-1,0 0 1,0 0-1,0 0 1,0 0-1,1 0 1,-1 0-1,0 1 0,0-1 1,0 0-1,0 0 1,0 0-1,0 0 1,0 0-1,0 0 1,0 1-1,0-1 1,0 0-1,0 0 1,0 0-1,0 0 1,0 0-1,0 0 1,0 1-1,0-1 1,0 0-1,10-15 104,-5 7-40,103-136 512,-88 122-507,1 0 0,0 1 0,2 1 1,25-17-1,-45 34-66,0 1 1,0 0-1,1 0 1,-1 0-1,1 0 0,-1 1 1,1-1-1,0 1 1,0 0-1,-1 0 1,1 1-1,0-1 0,0 1 1,7 0-1,-8 0-3,0 1-1,-1 0 1,1 0-1,0 0 1,0 0-1,0 1 1,-1-1-1,1 1 1,-1 0-1,1 0 1,-1 0-1,0 0 1,0 0-1,0 0 1,0 1-1,0-1 1,0 0-1,-1 1 1,2 2-1,2 3 22,-1 1-1,-1-1 0,0 1 1,0-1-1,0 1 0,2 17 0,2 57 238,-6-51-135,0-6 138,-4 36 0,0 1 393,3-63-667,0 0 0,0 1 0,0-1 0,0 1 0,0-1 0,0 0 0,0 1 0,0-1 0,0 0 0,0 1 0,0-1 0,0 0 0,1 1 0,-1-1 0,0 0 0,0 1 0,0-1 0,1 0 0,-1 1 0,0-1 0,0 0 0,0 0 0,1 1 0,-1-1 0,0 0 0,1 0 0,-1 0 0,0 1 0,1-1-1,-1 0 1,0 0 0,1 0 0,-1 0 0,1 0 0,16-3-201,16-16-212,1-9-3566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31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62 6128,'0'0'10511,"10"-9"-10068,36-28-23,-42 35-336,1 0 0,0-1-1,-1 2 1,1-1 0,0 1 0,0-1-1,0 1 1,0 0 0,0 1 0,0 0-1,1-1 1,-1 2 0,0-1 0,0 0-1,5 2 1,1-1 83,-3 1-52,0-1 0,0 1 0,0 0 0,-1 1 0,1 0 0,-1 0 0,1 1 0,-1 0-1,0 0 1,0 0 0,-1 1 0,9 7 0,-14-10-93,0-1 0,0 0 0,0 1-1,-1-1 1,1 1 0,0-1 0,-1 1-1,1-1 1,-1 1 0,0 0 0,1-1-1,-1 1 1,0 0 0,0-1 0,0 1-1,0 0 1,0 2 0,-1 0 15,0 1 1,-1-1-1,1 0 0,-1-1 1,1 1-1,-6 7 0,1-1 44,-1-1 0,-1 1 0,0-2 0,-11 11 0,2-4 69,-1 3 187,-1-2-1,-1 0 1,-36 22 0,91-37 546,65 12 1,-85-11-850,-7-1-21,-1 0 0,0 0 0,0 1 0,14 5 0,-20-7-8,0 1 1,1-1-1,-1 1 0,0 0 0,0-1 1,0 1-1,0 0 0,0 0 0,0 0 1,0 0-1,-1 0 0,1 0 1,0 0-1,0 0 0,-1 0 0,1 0 1,0 0-1,-1 0 0,0 1 0,1-1 1,-1 0-1,1 0 0,-1 0 1,0 1-1,0-1 0,0 0 0,0 1 1,0-1-1,0 0 0,0 0 0,0 1 1,-1-1-1,1 0 0,-1 2 1,-1 1 13,-1 0 0,1 0 0,-1 0 1,0 0-1,0-1 0,0 1 1,0-1-1,-1 0 0,1 0 0,-8 4 1,6-4-11,-5 5 27,-1-1 1,0-1-1,0 0 0,-1-1 1,-18 6-1,-62 13 357,48-14-160,34-8-156,-1 0 1,1 0-1,-1-1 0,0 0 1,0-1-1,1 0 0,-16-2 1,22-2-422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37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 5920,'0'0'7985,"-10"4"-7260,-1 0-484,6-2-125,1-1 0,-1 1 1,1 0-1,0 0 1,0 0-1,0 1 0,0-1 1,-5 6-1,7-7-30,1 0 0,0 1 0,0-1 0,0 0 0,1 1 0,-1-1 0,0 0 0,0 1 0,1-1 0,-1 1 0,1-1-1,-1 1 1,1-1 0,0 1 0,-1 0 0,1-1 0,0 3 0,4 31 531,-2-25-409,10 58 608,-3-20 213,6 89-1,-15-123-853,0 0 0,-1 1 0,0-1-1,-1 0 1,-1 0 0,0 0 0,-1 0 0,-1-1-1,0 1 1,-12 22 0,13-30-77,0 0 0,-1-1 1,1 1-1,-1-1 0,0 0 0,-1 0 1,1 0-1,-1-1 0,0 0 0,0 0 1,0-1-1,-1 1 0,1-1 0,-1-1 0,-8 3 1,10-3-53,0-1 0,0 0 0,0 0-1,-1-1 1,1 1 0,0-1 0,0 0 0,0 0 0,0-1 0,-1 0 0,1 0 0,0 0 0,0 0 0,1-1 0,-1 0 0,0 0 0,0 0 0,1-1 0,-1 0 0,1 1 0,-5-5 0,8 6-69,0 0 0,0 0 0,0 0 0,0 0 0,0 0 0,1 0 0,-1 0 0,0-1 0,0 1 0,1 0 0,-1 0 0,1-1 0,-1 1 0,1 0 0,0-1 1,-1 1-1,1-1 0,0 1 0,0-2 0,2-7-2993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38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64 252 9344,'0'0'6304,"5"12"-5688,20 57 426,21 88 1,10 90 1248,-48-210-1914,-2-10-70,-1-12-4,-2-1-1,0 1 0,-1-1 0,0 1 0,-1 0 1,-1 0-1,-3 28 0,2-24 264,-1-2 763,-2-18-664,-2-10-152,-4-14-261,1 1 0,1-1-1,1 0 1,1-1 0,-4-44 0,4 36 140,-20-65 0,6 29-95,-11-112 285,18 88-321,-3-59 431,16 148-641,-1 0 1,1 0 0,0 0 0,1 0-1,-1 0 1,1 0 0,0 0-1,0 0 1,1 1 0,-1-1 0,1 0-1,0 1 1,0-1 0,1 1-1,-1 0 1,1 0 0,0 0 0,6-6-1,-4 5-8,0 0-1,0 1 1,0 0-1,1 0 1,-1 1-1,1-1 1,0 1-1,0 0 1,0 1-1,1-1 1,-1 1-1,1 1 1,9-2-1,3 1-28,1 1 0,0 0 0,0 2 0,0 0 1,-1 2-1,1 0 0,-1 1 0,0 1 0,0 1 0,0 0 0,-1 2 0,1 0 1,-2 1-1,0 0 0,0 2 0,18 14 0,-30-21-14,0 1 0,0 0 0,-1 0 0,1 0 0,-1 0 0,0 1 0,0 0 0,-1 0 0,0 0 0,0 0 0,0 0 0,-1 1 0,0-1 0,0 1 0,-1 0 0,1-1 0,-2 1 0,1 0 0,-1 0 0,0 0 0,0-1 0,-1 1 0,1 0 0,-2 0 0,1 0 0,-1-1 0,0 1 0,0-1 0,-1 0 0,0 1 0,-4 6 0,-3 2 0,-1 0 0,-1 0 0,0-1 0,0-1 0,-2 0 0,-15 12 0,-95 62 0,105-75 0,-2 0 0,0 0 0,0-2 0,-42 14 0,58-22 0,1-1 0,0 0 0,1 0 0,-1 1 0,1 0 0,-1-1 0,1 1 0,0 0 0,0 1 0,-5 3 0,8-5 0,0-1 0,0 0 0,0 0 0,0 0 0,1 0 0,-1 1 0,0-1 0,0 0 0,0 0 0,0 0 0,0 0 0,0 0 0,1 1 0,-1-1 0,0 0 0,0 0 0,0 0 0,0 0 0,1 0 0,-1 0 0,0 0 0,0 0 0,0 0 0,1 0 0,-1 1 0,0-1 0,0 0 0,0 0 0,1 0 0,-1 0 0,0 0 0,0-1 0,0 1 0,1 0 0,-1 0 0,0 0 0,0 0 0,0 0 0,1 0 0,3 0 0,74 0 0,95 15 0,-137-10 0,0 2 0,0 2 0,-1 1 0,65 28 0,-91-33 0,0 0 0,0 0 0,-1 1 0,0 0 0,0 0 0,13 14 0,-19-18 0,1 1 0,0 0 0,-1 1 0,0-1 0,0 0 0,0 1 0,0-1 0,0 1 0,0-1 0,-1 1 0,0 0 0,0 0 0,0 0 0,0 0 0,-1 0 0,1 0 0,-1 0 0,0 0 0,0 0 0,-2 5 0,1-5 0,-1 0 0,0 0 0,0-1 0,0 1 0,0-1 0,0 1 0,-1-1 0,0 0 0,1 0 0,-1 0 0,-1 0 0,1 0 0,-5 2 0,-7 6 0,-28 12 0,20-12 0,0-2 0,-1-1 0,0 0 0,0-2 0,-1-1 0,0-1 0,-47 2 0,-10-6 0,-87-12 0,110 7 0,43 3 0,8 1 0,1 0 0,0 1 0,-1 0 0,1 0 0,0 0 0,-1 1 0,-7 2 0,13 0 508,8 0 0,7 0-5588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39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48 209 5224,'0'0'5626,"-3"-10"-5071,-11-32 25,13 40-379,1 1 0,-1-1 0,0 0 0,1 1 0,-1-1 0,0 1 0,0-1 0,0 1 0,0 0 0,-1-1 0,1 1 0,0 0 0,-1 0 0,1 0 0,0 0 0,-1 0 0,1 0 0,-1 0 0,0 0 0,1 1 0,-1-1 0,-3 0 1486,20-2-428,124-42 57,-98 29-1047,2 2 1,-1 2 0,2 1 0,46-4 0,101 3 709,-139 11-325,86 11 0,-126-9-444,23 4 478,-33-4-603,0-1-1,0 1 1,-1-1 0,1 1-1,0 0 1,0 0 0,-1 0 0,1 0-1,-1 0 1,1 0 0,-1 0 0,1 0-1,-1 1 1,2 1 0,-3-3-69,0 0 1,0 1-1,0-1 1,0 0-1,0 1 1,0-1-1,-1 0 0,1 1 1,0-1-1,0 0 1,0 1-1,0-1 1,0 0-1,-1 0 1,1 1-1,0-1 0,0 0 1,-1 0-1,1 1 1,0-1-1,0 0 1,-1 0-1,1 0 1,0 0-1,-1 1 1,1-1-1,0 0 0,-1 0 1,1 0-1,0 0 1,-1 0-1,1 0 1,0 0-1,-1 0 1,1 0-1,0 0 0,-1 0 1,1 0-1,-8 3 46,1 3-680,-1 1 0,-11 14 0,16-17-1260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40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7936,'0'0'11903,"11"5"-11405,-4-2-419,1 0 1,0-1-1,0 0 0,0 0 1,0 0-1,0-1 1,0 0-1,1-1 1,-1 0-1,0 0 1,16-3-1,115-25 814,137-20 603,-28 20 291,-239 27-1585,-6 1-106,0 0 1,0 0-1,1-1 1,-1 1-1,0-1 1,-1 0-1,1 1 1,0-1-1,0-1 1,0 1-1,5-3 1,-8 3 456,-9 12-26,-3-5-3990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12456,'0'0'4202,"13"-9"-4087,1-1-73,-7 5-20,-1 0 0,1 0 1,0 1-1,0 0 0,0 1 0,1-1 0,-1 2 1,1-1-1,0 1 0,12-3 0,64-4 549,93 1 0,-169 8-534,40-2 564,74 9 1,-85-7-244,-23 0-26,-12 0-22,-5 1 136,-3 0-3064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41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1 5320,'0'0'8152,"-11"6"-7500,-64 49 802,63-45-1077,0 0 0,1 1 0,0 1 0,-18 24 0,13-10 63,0 0-1,2 2 1,1 0-1,1 1 1,1 0-1,-6 31 0,13-42-242,1-1 0,1 0-1,1 1 1,0-1-1,1 1 1,1-1 0,0 1-1,2-1 1,0 0-1,1 0 1,1 0 0,7 18-1,-7-23-31,0 0 0,1 0 0,1 0 0,0-1-1,0 0 1,1-1 0,1 1 0,-1-2 0,16 14 0,-17-17-59,1-1 0,0 1 0,1-2 0,-1 1 0,1-1 1,0 0-1,0-1 0,0 0 0,0 0 0,1-1 0,-1-1 1,1 1-1,13-1 0,-12-1-21,0 0 1,0 0-1,0-2 1,0 1-1,0-1 1,0-1-1,0 0 1,0-1-1,-1 0 1,0 0-1,0-1 1,0 0-1,0-1 1,-1 0-1,0-1 1,14-13-1,-6 5 25,-1-1-1,0-1 0,-2 0 1,0-1-1,-1-1 1,0 0-1,-2-1 0,-1 0 1,0 0-1,13-42 1,-19 48-56,-1-1 0,0 1 0,-1-1 1,0 0-1,-1 0 0,-1 1 0,0-1 1,-1 0-1,-1 0 0,0 0 0,-1 1 1,-1-1-1,0 1 0,-1 0 0,0 0 1,-1 1-1,-12-19 0,9 18 25,0 0 1,-1 1-1,-1 0 0,0 1 1,-1 0-1,0 1 0,-1 0 1,0 1-1,-1 0 1,-26-13-1,28 17 23,-1 0-1,-1 2 1,1-1 0,-1 2 0,1 0-1,-1 0 1,0 1 0,0 1 0,0 0-1,0 1 1,0 1 0,0 0 0,-15 4-1,15-3-5,-27 7 229,38-8-311,1 0 0,-1 0-1,1 0 1,-1 1 0,1-1-1,0 1 1,-1-1 0,1 1-1,0 0 1,0-1 0,0 1-1,-3 4 1,5-5-14,0-1 0,0 0 0,0 0 0,0 0 0,0 1 0,0-1 0,0 0 0,0 0 0,0 1 0,0-1 0,0 0 0,0 0 0,0 1 0,0-1 0,1 0 0,-1 0 0,0 0 0,0 1 0,0-1 0,0 0 0,0 0 0,1 0 0,-1 0 0,0 1 0,0-1 0,0 0 0,0 0 0,1 0 0,-1 0 0,0 0 0,0 0 0,1 1 0,-1-1 0,0 0 0,0 0 0,0 0 0,1 0 0,-1 0 0,0 0 0,0 0 0,1 0 0,-1 0 0,14 2 0,-4-1-32,0-1-1,0 0 1,0-1-1,0 0 1,11-2-1,13-3-200,116-16-850,-100 14-2746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42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8840,'0'0'8479,"-11"11"-7741,-34 34-9,41-41-556,1 0-1,0 0 1,0 0 0,0 1-1,0-1 1,1 1-1,-1-1 1,1 1 0,1 0-1,-1 0 1,1 0-1,0 0 1,0 1 0,0-1-1,0 7 1,0-2 366,1-9-478,0-1-1,0 1 1,0 0-1,-1 0 1,1-1-1,0 1 1,0 0-1,0 0 1,1-1-1,-1 1 0,0 0 1,0 0-1,0-1 1,0 1-1,1 0 1,-1 0-1,0-1 1,1 1-1,-1 0 1,1-1-1,-1 1 1,1-1-1,-1 1 1,1 0-1,-1-1 1,2 1-1,-1 0 14,0-1 0,0 0 1,1 1-1,-1-1 0,0 0 0,1 0 1,-1 0-1,0 0 0,0 0 0,1 0 1,-1 0-1,0 0 0,0-1 0,3 0 0,2-1 105,1-1-1,-1 0 0,0 0 1,0 0-1,7-6 0,-9 6-69,0-1 0,0 0 0,0 0 0,-1 0 0,0 0-1,5-8 1,-7 11-58,0-1 0,1 0 0,-2 0 1,1 0-1,0 0 0,0 0 0,-1 0 0,1 0 0,-1 0 0,1 0 0,-1 0 0,0 0 0,0 0 0,0 0 0,0 0 0,0 0 1,0 0-1,-1 0 0,1 0 0,-2-3 0,2 4-30,0 1 0,-1 0 0,1-1 0,-1 1 0,1-1 0,-1 1 1,1 0-1,-1-1 0,1 1 0,-1 0 0,1-1 0,-1 1 0,1 0 0,-1 0 0,1-1 0,-1 1 1,1 0-1,-1 0 0,0 0 0,1 0 0,-1 0 0,1 0 0,-1 0 0,0 0 0,1 0 0,-1 0 1,1 0-1,-1 1 0,0-1 0,1 0 0,-1 0 0,1 0 0,-1 1 0,0 0 0,-27 15 314,9-5-18,5-6-135,7 0 187,9-5-458,0 0 0,0 0 1,0-1-1,0 1 0,0 0 0,0-1 0,0 1 0,-1-1 0,1 0 1,0 0-1,0 1 0,-1-1 0,1 0 0,0-1 0,2-1 1,0 0-2061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44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81 6928,'0'0'8550,"-11"8"-8078,-65 54 2329,66-53-823,20-15-129,21-17-536,-22 12-972,1 0 1,-1 0-1,12-22 0,-13 19 295,0 1 0,1 1 0,13-14 836,-36 191 1101,0 3-1694,13-118-700,1-2 67,5 48 0,-2-64-246,9 54 0,-11-80 0,1 21 0,-2-27 0,0 0 0,0 1 0,-1-1 0,1 0 0,0 0 0,0 1 0,0-1 0,0 0 0,-1 0 0,1 0 0,0 0 0,0 1 0,-1-1 0,1 0 0,0 0 0,0 0 0,-1 0 0,1 0 0,0 0 0,0 0 0,-1 1 0,1-1 0,0 0 0,0 0 0,-1 0 0,1 0 0,0 0 0,-1 0 0,1 0 0,0 0 0,0-1 0,-1 1 0,1 0 0,-18-2 0,2 0 0,-11 3 0,-1 2 0,1 1 0,-30 8 0,42-6 0,12-5 0,1 0 0,0 0 0,0 0 0,0-1 0,0 1 0,-1-1 0,1 1 0,-3-1 0,5 1 0,0-1 0,0 0 0,0 0 0,0 0 0,0 0 0,0 0 0,0 0 0,0 0 0,0 0 0,0 0 0,0 1 0,0-1 0,0 0 0,0 0 0,0 0 0,0 0 0,0 0 0,0 0 0,0 0 0,0 0 0,0 0 0,0 1 0,-1-1 0,1 0 0,0 0 0,0 0 0,0 0 0,0 0 0,0 0 0,0 0 0,0 0 0,0 0 0,0 0 0,0 0 0,0 0 0,0 0 0,-1 0 0,1 0 0,0 0 0,0 1 0,0-1 0,0 0 0,0 0 0,0 0 0,0 0 0,0 0 0,0 0 0,-1 0 0,1-1 0,9 5 0,15-4 0,6 0 0,-1-1 0,58-8 0,74-21 0,-114 27 0,-47 3 0,0 0 0,0 0 0,0 0 0,0 0 0,1 0 0,-1 0 0,0 0 0,0 0 0,0 0 0,0 1 0,0-1 0,0 0 0,0 0 0,1 0 0,-1 0 0,0 0 0,0 0 0,0 0 0,0 0 0,0 0 0,0 0 0,0 0 0,0 1 0,0-1 0,0 0 0,0 0 0,0 0 0,0 0 0,0 0 0,0 0 0,1 0 0,-1 1 0,0-1 0,0 0 0,0 0 0,0 0 0,0 0 0,0 0 0,-1 0 0,1 1 0,0-1 0,0 0 0,0 0 0,0 0 0,0 0 0,0 0 0,0 0 0,0 0 0,0 0 0,0 1 0,0-1 0,0 0 0,0 0 0,0 0 0,0 0 0,-1 0 0,1 0 0,0 0 0,0 0 0,0 0 0,0 0 0,0 0 0,0 0 0,0 0 0,-1 0 0,1 1 0,0-1 0,0 0 0,0 0 0,-7-1 929,2 2-2030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4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 10952,'0'0'6415,"-4"10"-5663,-4 12-199,2 0 0,0 0-1,-4 41 1,8 141 2368,3-165-2419,-7 96 1130,0-43-406,-1 6 2789,15-164-4886,-4 44-2985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1:45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0 148 12552,'0'0'4233,"21"-5"-3551,289-53 1338,400-18 2020,-444 68 296,-264 10-2760,-6 2-986,-8 5-180,-143 71 984,71-39-5639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0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469 0 4912,'0'0'6754,"-6"10"-6292,-19 30 2,11-11 1745,14-29-2097,0 0 0,0 1 1,0-1-1,0 1 0,0-1 0,0 0 1,0 1-1,-1-1 0,1 0 0,0 0 1,0 1-1,0-1 0,0 0 0,-1 1 1,1-1-1,0 0 0,0 0 0,-1 1 1,1-1-1,0 0 0,0 0 0,-1 1 1,1-1-1,0 0 0,-1 0 0,1 0 1,0 0-1,0 0 0,-1 1 0,1-1 1,0 0-1,-1 0 0,1 0 0,-1 0 1,1 0-1,-1 0 0,1 0 213,-1 35 1978,5 17-1930,-3 1 0,-7 57 1,4-91-289,-2 0 1,0 0 0,-1 0-1,-1-1 1,0 0-1,-2 0 1,0 0 0,-1-1-1,-13 19 1,10-17 71,-1 0 0,-2-2 0,-26 28 0,35-40-113,0 0 0,0-1 0,0 1 0,0-2-1,-1 1 1,0-1 0,1 1 0,-1-2 0,0 1-1,-1-1 1,1 0 0,0-1 0,-1 0 0,1 0-1,-9 0 1,2-2 33,1 0 1,0 0-1,0-2 0,-1 1 1,-23-10-1,0-4-3218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3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456 10 6128,'0'0'7190,"-10"-1"-6908,-21-3 202,0 1 0,0 2 1,-35 2-1,35 3-76,-2-1 359,-56 14-1,80-15-638,1 1 1,-1 0-1,1 0 0,-1 1 1,1 1-1,0-1 0,0 1 1,1 0-1,0 1 0,0 0 1,-7 6-1,13-10-79,0 0-1,-1 0 1,1-1 0,0 1-1,0 0 1,1 0-1,-1 0 1,0 0 0,1 0-1,-1 0 1,0 4-1,-3 11 222,0-7-145,1 1-1,0-1 1,1 1-1,0 0 1,1 0-1,0-1 1,1 22-1,2-11 128,0 1 0,2-1-1,6 21 1,-9-40-202,0 0-1,0 0 1,0 0-1,0 0 1,1-1-1,-1 1 1,0-1-1,1 1 1,-1-1-1,1 1 1,0-1 0,-1 0-1,1 0 1,2 2-1,30 14 461,-26-14-382,6 3 68,0-1-1,0-1 0,1 0 1,27 3-1,-1 0 278,2 2 599,-43-9-1155,0 0 0,0 0 0,1-1-1,-1 1 1,0 0 0,0 0 0,0 0 0,0-1 0,1 1 0,-1 0 0,0 0 0,0-1 0,0 1 0,0 0 0,0 0 0,0-1 0,0 1 0,1 0 0,-1-1 0,0 1 0,0 0 0,0 0 0,0-1 0,0 1 0,0 0 0,-1-1 0,1 1 0,0 0 0,0 0 0,0-1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4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8640,'0'0'9389,"13"-2"-8929,-10 1-428,10-2 145,0 1 0,1 0 0,-1 1 1,0 0-1,1 1 0,18 3 0,-29-3-112,0 1 1,0 0 0,0 0 0,0 1-1,0-1 1,0 0 0,0 1-1,-1 0 1,1 0 0,0-1-1,-1 2 1,3 2 0,-3-4-21,-1 0 0,0 1 0,0-1 0,0 1-1,0-1 1,0 1 0,-1-1 0,1 1 0,0 0 0,-1-1 0,1 1 0,-1 0 0,0-1 0,1 1 0,-1 0 0,0 0 0,0 0 0,0-1-1,0 1 1,0 0 0,-1 0 0,1-1 0,-1 1 0,0 3 0,-5 9 87,-1 0 0,0-1 0,-1 0 0,0 0 0,-1-1 0,0 0 0,-1 0 0,-1-1 0,-11 10 0,21-21-87,1 1 1,-1-1-1,0 1 0,0-1 1,1 1-1,-1-1 0,0 1 1,1-1-1,-1 1 0,0 0 1,1-1-1,-1 1 1,1 0-1,-1-1 0,1 1 1,-1 0-1,1 0 0,0 0 1,-1-1-1,1 1 0,0 0 1,0 0-1,0 0 0,-1 0 1,1 0-1,0 0 0,0-1 1,0 1-1,0 0 1,1 1-1,0 0 2,1 0 1,-1 0-1,1 0 0,0-1 1,0 1-1,0-1 0,0 0 1,0 1-1,0-1 0,4 2 1,93 46 581,-90-45-549,-1-1 1,1 0-1,11 2 0,20 8 296,-38-12-626,0 0 0,0 1 0,0-1-1,0 1 1,0-1 0,0 1 0,0 0 0,-1 0-1,1 0 1,-1 0 0,1 0 0,-1 0-1,0 0 1,2 3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4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1063 9040,'0'0'5881,"5"-10"-5294,9-25-28,-2 1 1,10-44-1,65-224 2157,23 6-811,-109 294-1890,13-32 210,8-25 551,37-69 0,-55 121-676,0 0 0,1 1 1,-1 0-1,1 0 0,1 0 0,-1 0 0,1 1 0,0 0 0,0 0 0,0 1 0,1-1 1,-1 1-1,8-3 0,-11 6-57,1 0 0,-1 0 0,0 0 0,0 1 0,1-1-1,-1 1 1,1-1 0,-1 1 0,0 0 0,1 1 0,-1-1 0,1 0 0,-1 1 0,0 0 0,0 0 0,1 0 0,-1 0 0,0 1 0,0-1 0,0 1 0,0-1 0,0 1 0,-1 0 0,1 0 0,0 1 0,-1-1-1,1 1 1,-1-1 0,0 1 0,0-1 0,2 6 0,5 5 34,-1 1 1,0 0-1,-1 0 0,-1 1 0,0 0 0,-1 0 0,-1 1 1,0-1-1,-1 1 0,-1 0 0,-1 0 0,0 0 0,-1 0 0,0 0 1,-4 21-1,3-33-51,0 0 0,0 0 0,-1 1 0,1-1 0,-1 0 0,0 0 1,0-1-1,0 1 0,-1 0 0,1-1 0,-1 1 0,0-1 0,0 0 0,0 0 0,-1 0 0,1 0 1,-1-1-1,1 1 0,-1-1 0,0 0 0,0 0 0,-8 3 0,5-3 19,-1 1 0,0-2 0,1 1 1,-1-1-1,0 0 0,0-1 0,0 1 0,0-2 0,0 1 0,0-1 0,-15-4 0,-6-4 101,16 5-58,0 0 1,0 1 0,0 0-1,-1 1 1,-14-1-1,27 3-90,1 0-1,-1 0 0,1 0 0,0-1 0,-1 1 0,1 0 0,0 0 0,-1 1 1,1-1-1,-1 0 0,1 0 0,0 0 0,-1 0 0,1 0 0,0 0 0,-1 0 0,1 1 1,-1-1-1,1 0 0,0 0 0,0 0 0,-1 1 0,1-1 0,0 0 0,-1 1 1,1-1-1,0 0 0,0 0 0,-1 1 0,1-1 0,0 0 0,0 1 0,0-1 0,0 1 1,0-1-1,-1 0 0,1 1 0,0-1 0,0 0 0,0 1 0,0-1 0,0 1 1,0-1-1,0 0 0,0 1 0,0-1 0,0 1 0,1-1 0,-1 0 0,0 1 1,0-1-1,0 0 0,0 1 0,1-1 0,-1 1 0,1 1-43,0 0 1,0 0-1,1 0 1,-1 0-1,0 0 0,1-1 1,-1 1-1,4 2 0,13 6-3800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6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0 854 9440,'0'0'5081,"13"-14"-4492,-3 4-467,12-13 202,-1-1 0,25-36 1,143-267 2612,-72 62-552,-109 245-1759,-8 20-602,0 1-1,0-1 1,0 0-1,0 0 1,0 0-1,0 0 1,0 0-1,0 0 1,0 0-1,1 0 1,-1 0-1,0 0 1,0 0-1,0 0 1,0 0-1,0 0 1,0 0-1,0 0 1,0 0-1,0 0 1,0 0-1,0 0 0,0 0 1,0 0-1,0 0 1,0 0-1,0 0 1,0 0-1,1 0 1,-1 0-1,0 0 1,0 0-1,0 0 1,0 0-1,-7 35 988,4-24-1119,-6 32 314,-38 203 649,45-198-687,-2 12 271,3-59-429,1 0 0,0-1 0,0 1 0,0 0 0,0 0 0,0-1 0,0 1 0,0 0 0,0 0 0,0-1 0,0 1 0,0 0 0,0 0 0,1 0 0,-1-1 0,0 1 0,0 0 0,1-1 0,-1 1 0,1 0 0,-1-1 0,0 1 0,1 0 0,-1-1 0,1 1 0,0-1 0,-1 1 0,1-1 0,-1 1 0,1-1 0,0 1 0,-1-1 0,1 0 0,0 1 0,0-1 0,-1 0 0,1 0 0,0 0 0,0 1 0,-1-1 0,1 0 0,0 0 0,1 0 0,1 0 7,0 0 1,0-1-1,0 1 1,0-1-1,1 1 1,-1-1-1,-1 0 1,1 0-1,0 0 0,4-3 1,9-6 30,-1-1 0,-1-1 0,0 0 0,0-1 1,12-16-1,-6 5 15,-1-2 1,19-33 0,-15 15 24,-2-1 1,15-52-1,-10 27-8,-21 58-50,-1 0-1,0-1 0,0 0 1,-2 0-1,1 0 0,0-18 1,-4 23 151,-2 7-63,-6 15-21,-9 31-62,-25 122 103,16-53 3,13-60 22,2 0 1,2 0-1,3 1 0,0 58 0,7-109-92,0 0-1,0 0 1,0 0 0,1 0-1,0 0 1,2 7 0,-2-11-69,0 0-1,0-1 1,0 1 0,0 0 0,0-1 0,0 1-1,0-1 1,0 1 0,0-1 0,0 0 0,0 1-1,0-1 1,-1 0 0,2-1 0,1 0-40,17-16-595,25-28 1,-23 21-3387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13768,'0'0'4239,"7"-10"-4204,-1 3-25,-3 1-2,1 0-1,0 1 1,1 0 0,-1 0 0,1 0-1,0 1 1,0 0 0,0 0-1,1 0 1,10-5 0,27-8 128,0 3 1,57-12 0,-89 23-107,9-2 86,0 2 0,0 0-1,1 1 1,-1 1 0,1 0 0,-1 2 0,0 1 0,1 0 0,-1 1 0,27 9-1,-42-10-102,-1 0 0,0 0 0,0 1-1,0 0 1,0 0 0,-1 0 0,1 0-1,-1 0 1,0 1 0,0-1 0,0 1-1,0 0 1,0 0 0,-1 0 0,4 8-1,2 3-2000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6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14064,'0'0'700,"0"13"480,-1-6-1098,1-1 0,0 0 1,0 0-1,0 0 0,1 0 1,0 0-1,1 0 0,-1 0 1,1 0-1,0 0 0,0-1 1,1 1-1,0-1 1,6 10-1,-7-12-28,1 0 0,0 0 0,-1-1 0,1 1 0,0-1 0,0 1 0,1-1 0,-1 0 0,0 0 0,1-1 0,-1 1 0,1-1 0,-1 0 0,1 0 0,0 0 0,-1 0 0,1 0 0,0-1 0,0 0 0,0 0 0,-1 0 0,1 0 0,0 0 0,7-3 0,-5 2 46,1-1 0,-1 0 1,1 0-1,-1 0 0,0-1 1,11-7-1,-15 9-55,1-1 1,-1 1-1,0-1 0,-1 0 0,1 0 0,0 0 1,0 0-1,-1 0 0,1 0 0,-1 0 1,0 0-1,1-1 0,-1 1 0,0 0 0,0-1 1,-1 1-1,1-1 0,0 1 0,-1-1 0,1-4 1,-1 5-16,-1 1 1,1 0 0,0 0-1,-1 0 1,1 0-1,-1-1 1,1 1 0,-1 0-1,0 0 1,1 0 0,-1 0-1,0 0 1,0 0-1,1 1 1,-1-1 0,0 0-1,0 0 1,0 1 0,0-1-1,0 0 1,0 1-1,0-1 1,-1 1 0,1-1-1,0 1 1,0 0 0,0-1-1,0 1 1,-1 0-1,1 0 1,0 0 0,-2 0-1,-44 0 426,44 0-424,-9 2 70,-1 0 0,1 1-1,-1 1 1,1 0 0,0 1-1,0 0 1,1 0 0,-1 1-1,1 1 1,1 0-1,-1 1 1,-14 13 0,9-7 70,2 1 0,0 1 0,1 0 0,0 0 0,1 2 1,1-1-1,-9 20 0,20-36-172,0-1 1,-1 0-1,1 0 0,0 1 1,0-1-1,-1 0 0,1 0 1,0 1-1,0-1 0,0 0 0,0 0 1,-1 1-1,1-1 0,0 0 1,0 1-1,0-1 0,0 0 1,0 1-1,0-1 0,0 0 1,0 1-1,0-1 0,0 0 1,0 1-1,0-1 0,0 0 1,0 1-1,0-1 0,0 0 1,1 0-1,-1 1 0,0-1 1,0 0-1,0 1 0,0-1 1,1 0-1,-1 0 0,0 1 0,0-1 1,0 0-1,1 0 0,-1 1 1,16-6 180,11-11-3668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7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1 165 8032,'0'0'7729,"10"4"-7144,-9-4-563,10 5 249,0-1 0,0-1 0,0 0 0,0-1 0,22 3 0,13-6 553,65-9 0,-25 1-296,168-8 734,166-14 8,-99 0-607,259-22 845,-152 49-315,-351 1-178,-90-16-776,2 6-3690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9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87 111 6928,'0'0'4568,"-4"11"-3766,-13 38-22,16-44-638,0-1-1,0 1 1,0 0-1,0 0 1,1-1-1,0 1 0,0 0 1,0 0-1,0 0 1,1 0-1,0-1 1,0 1-1,3 8 1,1 4 173,25 160 1833,-21-110-708,29 109-1,-28-149-906,-7-23-314,-1 1-1,-1-1 1,1 1-1,0 0 1,-1-1-1,0 1 0,1 8 1,2-1 1465,-22-54-1160,2 0 0,2-1 0,-11-56 0,10 3-159,4 23-73,8 52-175,0 1 0,1-1 0,2-38 0,1 49-74,0 0-1,0 0 1,1 0 0,1 0-1,0 1 1,0-1 0,1 1-1,0-1 1,0 1 0,7-9-1,-1 4 36,0 1-1,1 0 0,1 1 0,0 0 0,27-20 0,-32 27-44,0 1 0,0-1 0,1 1 1,-1 0-1,1 1 0,0 0 0,0 0 0,0 1 0,0 0 1,1 0-1,-1 1 0,0 0 0,17 0 0,-19 2-15,0 1 1,-1-1-1,0 1 0,1 0 0,-1 0 0,0 1 1,0-1-1,0 1 0,0 0 0,-1 1 0,1-1 1,-1 1-1,0 0 0,0 0 0,0 0 0,-1 0 1,1 1-1,-1-1 0,5 10 0,-4-6 5,0 0-1,0 0 0,-1 0 1,0 0-1,-1 0 0,0 1 1,0-1-1,0 1 0,-1-1 1,-1 1-1,0 0 0,-1 13 1,-1-8 4,-2 0-1,0 0 1,-1-1 0,0 0 0,-1 0-1,0 0 1,-13 18 0,9-16 11,-1 0 1,-1 0-1,0-1 1,-1-1 0,-20 16-1,30-26-17,-1-1-1,1 0 1,-1 0 0,0 0-1,0-1 1,-5 2-1,-15 9 203,28-14-193,1 0-1,0 1 1,-1 0 0,1 0 0,0 0-1,0 1 1,-1 0 0,7 0 0,48 2-30,-48 0-1,0 0 0,-1 1 0,1 0 0,-1 0-1,0 2 1,0-1 0,0 1 0,0 0 0,-1 1 0,0 0 0,0 1 0,10 9 0,-15-12-2,0 0-1,0 0 0,0 0 1,-1 1-1,0-1 1,0 1-1,0-1 1,0 1-1,-1 0 1,0 0-1,0 1 1,0-1-1,0 0 0,-1 1 1,0-1-1,0 1 1,-1-1-1,1 1 1,-1-1-1,-1 1 1,1-1-1,-1 1 1,1-1-1,-2 1 0,1-1 1,-3 6-1,1-3 10,-1 0-1,-1-1 0,0 0 0,0 0 0,0 0 0,-1 0 0,1-1 1,-2 0-1,1 0 0,-1-1 0,0 0 0,0 0 0,0 0 0,-1-1 1,1 0-1,-14 5 0,-3-1 51,0 0 0,-1-2 0,1 0 0,-36 2 0,20-5 115,-58-5-1,25 0 52,70 2-223,-2 0-12,1 0-1,-1 0 0,1 0 1,-1-1-1,1 1 0,-1-1 0,1 0 1,-5-2-1,8 2 4,1 1-1,0 0 1,0 0 0,0 0-1,-1 0 1,1-1 0,0 1-1,0 0 1,0 0 0,0-1-1,0 1 1,-1 0-1,1 0 1,0-1 0,0 1-1,0 0 1,0 0 0,0-1-1,0 1 1,0 0 0,0 0-1,0-1 1,0 1 0,0 0-1,0 0 1,0-1-1,0 1 1,0 0 0,0 0-1,0-1 1,0 1 0,0 0-1,1 0 1,-1-1 0,0 1-1,0 0 1,0 0 0,0-1-1,1 1 1,8-11-280,-7 8 210,41-51-2856,-39 49 1210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 10040,'0'0'9557,"10"9"-9019,13 10 218,38 26 0,-59-44-684,0 0-1,0 0 1,0 1 0,-1-1-1,1 1 1,0-1-1,-1 1 1,0 0-1,1 0 1,-1 0-1,0-1 1,0 1 0,0 0-1,0 1 1,0-1-1,0 0 1,0 0-1,-1 0 1,1 3-1,-1-2 3,0 1-1,0 0 0,0 0 1,-1 0-1,1-1 0,-1 1 1,0 0-1,0-1 0,-1 1 0,-1 4 1,-4 5 60,-1 0 1,0-1 0,0 0-1,-18 17 1,-5 5 306,-46 37-1,63-57-109,28-15 27,12-3-248,62-1 145,-26 3-269,101-18 0,-137 15-3405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21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5 6128,'0'0'14471,"-10"-1"-14052,-38-2 1477,73 12-960,29-1-451,-1-2 0,1-2 0,84-6 0,-116 1-213,0 2 1,37 5-1,-35 0 2,-19-4-114,1-1 0,-1 1-1,1-1 1,10 0 443,-21-15 113,4 12-916,-6-8 669,3 5-4260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22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17887,'0'0'5324,"12"-2"-5152,30-3 63,1 1 0,55 3 1,-19 8 149,61 2 564,-131-5-598,-8-5-132,-1 0-149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22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 15472,'0'0'6270,"-6"11"-5987,1-2-218,1-2 0,0 1 0,0 0-1,1 0 1,-1 0-1,2 0 1,-1 0-1,1 1 1,-1 12-1,0 42 747,9 115 0,24 62 635,-23-192-1099,3-8 13,-8-32-195,1 1 0,-1 0 1,-1 0-1,1 11 0,1 2 357,-2-14 3,0-10 860,4-47-1424,-3 30-3480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23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0 17687,'0'0'6451,"-11"1"-6204,-5 1-108,0 1 1,0 0-1,-22 8 1,32-9-56,-1 0 0,1 1 0,-1 0 0,1 0 0,0 1 0,0-1 0,0 1 0,1 1 0,-1-1 0,1 1 0,0 0 0,-6 8 0,8-9-29,0 0 1,0-1-1,1 1 0,0 0 0,0 0 1,0 1-1,0-1 0,1 0 0,-1 1 1,1-1-1,0 1 0,0-1 0,1 1 1,0-1-1,-1 1 0,2-1 0,-1 1 0,0-1 1,1 1-1,2 8 0,0-3 21,0-1 0,0 0-1,1 0 1,0 0 0,1 0 0,0-1-1,1 1 1,-1-1 0,1-1-1,1 1 1,0-1 0,0 0 0,0 0-1,13 8 1,-14-12-22,0 1 0,0-1 0,0 0 0,1 0-1,-1-1 1,1 0 0,0 0 0,-1-1 0,1 1 0,0-2 0,0 1 0,0-1 0,0 0-1,0 0 1,0-1 0,0 0 0,0 0 0,-1 0 0,1-1 0,0 0 0,7-4-1,-5 2 38,0-1 0,0 0 0,-1 0 0,0-1 0,0 0-1,0-1 1,-1 1 0,0-2 0,0 1 0,0-1 0,-1 0-1,-1 0 1,1 0 0,-1-1 0,6-14 0,-10 18-53,0 1 0,0-1 1,0 1-1,-1-1 0,0 0 1,0 1-1,0-1 0,0 1 1,-1-1-1,0 1 1,0-1-1,0 1 0,0-1 1,-1 1-1,1 0 0,-1 0 1,0 0-1,0 0 0,-1 0 1,1 0-1,-1 0 0,0 1 1,0-1-1,-6-4 0,1 1 45,0-1 0,-1 2 1,0-1-1,0 1 0,0 1 0,-1 0 0,1 0 0,-1 1 0,-14-4 0,16 5-83,1 2 0,-1-1 0,0 1 0,0 0 0,0 1 0,1 0 0,-1 0 0,0 0 0,0 1 0,0 1 0,1-1 0,-1 1 0,1 0 0,-9 4 0,14-5 50,1 0-1,-1 0 1,0 0-1,1 1 1,-1-1-1,1 0 1,-1 1-1,1-1 1,0 1-1,0 0 1,-1-1-1,1 1 1,0 0-1,1 0 1,-1 0-1,0 0 1,0-1-1,1 1 1,-1 4-1,0-1-756,1-1 0,-1 1-1,1 0 1,0 0 0,1-1-1,1 8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34 20903,'0'0'4980,"-13"-3"-5325,-42-7 320,51 10 28,0 0 0,0 0 0,0 0 1,0 1-1,0-1 0,0 1 1,0 0-1,0 0 0,0 1 0,1-1 1,-1 1-1,-5 3 0,-12 4 67,16-7-31,-1-1 0,1 1 1,0 0-1,0 0 1,0 0-1,1 1 1,-1 0-1,0 0 0,1 0 1,0 0-1,0 1 1,0-1-1,-4 6 1,-7 8 174,12-15-187,1 0 1,0 0 0,0 0 0,0 1 0,0-1-1,0 1 1,0-1 0,1 1 0,-1 0 0,1-1 0,0 1-1,0 0 1,0 0 0,0 0 0,0 0 0,1 0 0,-1 0-1,1 4 1,0-1 28,1 1-1,0 0 0,0-1 1,0 0-1,1 1 0,0-1 1,1 0-1,-1 0 1,1 0-1,0 0 0,0 0 1,1-1-1,0 0 1,0 1-1,0-1 0,1-1 1,0 1-1,-1-1 1,2 1-1,-1-2 0,0 1 1,1 0-1,7 3 0,-2-3 48,0 0 0,0-1 1,0 0-1,1 0 0,-1-1 0,1-1 0,16 0 0,-22-1-35,0 0 1,0-1 0,1 0-1,-1 0 1,0-1 0,0 1-1,0-1 1,0-1-1,-1 1 1,1-1 0,-1 0-1,1 0 1,-1-1 0,0 1-1,8-9 1,-7 6 40,0-1 0,0 1 0,-1-1 0,0 0 0,0-1 0,-1 1-1,0-1 1,0 0 0,-1 0 0,0 0 0,4-15 0,-7 19-59,1-1 0,-1 1 1,1-1-1,-1 1 0,-1-1 0,1 1 1,-1 0-1,1-1 0,-1 1 0,0 0 0,-1-1 1,1 1-1,-1 0 0,0 0 0,0 0 1,0 0-1,-1 0 0,1 1 0,-1-1 1,0 1-1,0 0 0,0-1 0,0 1 0,-7-4 1,-3-1-49,0 0 1,-1 0-1,0 1 1,0 1-1,-1 1 1,1 0-1,-1 0 1,-1 2-1,-22-3 1,28 5-3,0 2 0,-1-1 0,1 1 0,0 1 0,-1 0 0,-13 4 0,24-6 11,0 0-1,0 0 1,-1 0-1,1 0 1,0 1-1,0-1 1,0 0-1,-1 0 1,1 0-1,0 0 1,0 0-1,0 0 1,-1 0-1,1 0 1,0 0-1,0 0 1,0 1-1,0-1 1,-1 0-1,1 0 1,0 0 0,0 0-1,0 0 1,0 1-1,0-1 1,0 0-1,0 0 1,-1 0-1,1 1 1,0-1-1,0 0 1,0 0-1,0 0 1,0 1-1,0-1 1,0 0-1,0 0 1,0 1-1,7 4 533,14 3-3195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25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95 18991,'0'0'4167,"-2"13"-4020,-5 38 14,6-47-134,0-1 0,0 0 1,0 0-1,-1 0 0,1 0 0,-1 0 0,0 0 1,0 0-1,0-1 0,0 1 0,0-1 0,-1 1 1,1-1-1,-1 0 0,-4 3 0,-5 5 102,8-5-75,-1-1 1,1 1-1,-1-1 0,-1 0 1,1-1-1,0 1 0,-1-1 1,0 0-1,0-1 0,0 1 1,0-1-1,0 0 0,0-1 1,0 1-1,-1-1 1,1-1-1,-1 1 0,1-1 1,-1 0-1,1 0 0,0-1 1,-1 0-1,1 0 0,0 0 1,-1-1-1,1 0 0,0-1 1,0 1-1,1-1 0,-1 0 1,0 0-1,1-1 0,0 1 1,0-1-1,0-1 1,0 1-1,-6-9 0,9 11-24,0-1 1,1 1-1,-1-1 0,1 0 0,0 0 1,0 1-1,0-1 0,0 0 0,0 0 0,1 0 1,-1 0-1,1 0 0,0 0 0,0-1 1,0 1-1,0 0 0,0 0 0,1 0 1,-1 0-1,1 0 0,0 0 0,0 0 0,0 1 1,0-1-1,1 0 0,-1 0 0,1 1 1,0-1-1,2-2 0,4-6 39,0 1 0,1 0 0,0 1-1,1 0 1,14-11 0,-15 13-1,-1 1-1,2 1 1,-1-1 0,1 1-1,0 1 1,0 0 0,0 0-1,0 1 1,1 1 0,-1-1-1,1 2 1,0-1 0,0 1-1,-1 1 1,17 1 0,-23 0-11,0 1 0,0-1 0,0 1 0,-1 0-1,1 0 1,0 0 0,-1 1 0,1-1 0,-1 1 0,0 0 0,1 0 0,4 6 0,0 1 107,0 0 1,13 22-1,-14-19-29,0 1 1,-1 0-1,0 0 0,-1 1 0,-1-1 0,0 1 1,-1 0-1,-1 0 0,0 1 0,-1-1 1,-1 0-1,0 1 0,-1-1 0,-1 0 1,0 0-1,-1 0 0,-1 0 0,0 0 1,-1 0-1,-10 20 0,-8 10-88,-1 0 0,-3-2 0,-43 54 0,58-83-47,-1-1 0,0-1 0,-1 0 0,0-1 0,-1 0 0,0-1 0,-1-1 0,0 0 0,0-2 0,-26 10 0,39-16 138,-15 4 664,18-5-983,0 0 1,-1 0-1,1 1 1,-1-1-1,1 0 0,-1 0 1,1 0-1,-1 0 0,1 0 1,-1 0-1,1 0 0,-1 0 1,1 0-1,-1-1 0,1 1 1,-1 0-1,1 0 1,-1 0-1,1 0 0,0-1 1,-1 1-1,1 0 0,-1-1 1,1 1-1,0 0 0,-1-1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0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107 909 5624,'0'0'6113,"13"-9"-5849,-1 0-194,1 0 19,-1-1-1,0-1 0,0 0 1,17-21-1,9-18 365,47-83 0,17-61 119,-19 37-65,-58 115-271,3 1-1,1 1 0,55-57 1,-48 56 76,-35 39-300,0 1 0,0 0 1,0-1-1,0 1 1,0 0-1,0-1 0,0 0 1,0 1-1,0-1 1,-1 1-1,1-1 0,0-2 1,-1 4 30,-11 10 31,-39 54-147,4 2 1,-66 125-1,-46 158 46,51-111 215,15-36 63,84-182-162,-2-1 0,0 0 0,-1 0 0,0-2 0,-2 1 0,-15 15 0,27-31-52,0-1-1,0 0 0,-1 1 0,1-1 0,0 0 0,-1 0 0,1 0 0,-1 0 0,0 0 0,-2 1 0,3-2-22,1 0 0,-1 0 0,0 0 0,0 0 0,0 0 0,1 0 0,-1 0 0,0 0 0,0 0 0,0-1 0,1 1 0,-1 0 0,0 0 0,0-1 0,1 1 0,-1 0 0,0-1 0,1 1 0,-1-1 0,0 1 0,1-1 0,-1 1 0,1-1 0,-1 0 0,0 1 0,1-1 0,0 0 0,-1 1-1,0-2 1,-3-5 56,1 0 0,0 0 0,0 0 0,0-1 0,0 1-1,1-1 1,1 1 0,-1-1 0,1 0 0,1 0 0,-1 0-1,1 1 1,1-1 0,-1 0 0,4-12 0,-1 15-15,0 0 1,0 1 0,1-1 0,-1 1-1,1 0 1,0 0 0,0 0 0,1 1-1,-1-1 1,1 1 0,7-4-1,-5 3-7,21-12 53,0 2 0,1 1 0,1 1 0,56-15 0,51-20 58,-93 28-102,-1-2-1,-1-2 1,-1-2 0,-1-1 0,67-59 0,-97 76-45,72-75 98,-72 70-78,1 1 0,-1-2 0,-1 1 1,13-30-1,-18 36-7,-4 8-21,1-1 0,-1 1 0,1-1 0,-1 0 0,1 1 0,-1-1 0,0 0 0,1 0 0,-1 1 0,0-1 0,0 0 0,0 0 0,0 1 0,1-1 0,-1 0 0,0 0 0,0 0 0,0 1 0,-1-1 0,1 0 0,0 0 0,0 1 0,0-1 0,-1 0 0,1 0 0,0 0 0,-3 2-11,1-1 0,0 1 0,0 0-1,0 1 1,1-1 0,-1 0 0,0 0 0,0 1 0,1-1-1,-1 1 1,1 0 0,-1-1 0,-1 5 0,-30 31-94,19-20 47,2 0 0,0 1-1,1 0 1,1 1 0,0 0 0,-9 29 0,15-38 24,2-4 13,0 0-1,0 0 0,1-1 1,0 1-1,0 0 0,0 8 1,-1 7-19,2-16 30,-1 0 0,1 0 0,0 0 1,1 0-1,0 7 0,0-10 6,-1 0 0,1 0 1,0 0-1,0 0 0,0 0 1,0-1-1,0 1 0,0 0 1,0-1-1,1 1 0,-1-1 1,1 1-1,-1-1 0,1 0 0,-1 0 1,1 0-1,3 2 0,7 4 33,2 1 103,0-1 1,23 8-1,-32-13-107,1 0-1,-1-1 1,1 0-1,-1-1 1,1 1 0,-1-1-1,1 0 1,0 0 0,-1-1-1,1 1 1,5-3 0,25-4 68,-25 5-64,1-1 0,-1 1 0,0-2-1,-1 1 1,14-8 0,-1 0 49,-1-2-1,0-1 0,38-31 0,-55 39-64,0 1 0,1-1 0,-2 0 0,1 0 0,-1-1 1,0 1-1,5-12 0,-7 13-8,0 1 0,-1-1 0,0 0 1,0 0-1,0 0 0,0 0 0,-1 0 1,0 0-1,0 0 0,0 0 0,-1 0 0,-2-9 1,3 12-11,-1 1 1,1-1 0,-1 0 0,0 1-1,0-1 1,0 1 0,0-1 0,0 1 0,0-1-1,0 1 1,0 0 0,-1-1 0,1 1-1,0 0 1,-1 0 0,1 0 0,-1 0-1,0 0 1,1 1 0,-1-1 0,0 0 0,1 1-1,-1-1 1,0 1 0,1-1 0,-1 1-1,0 0 1,0 0 0,0 0 0,1 0-1,-1 0 1,-3 1 0,-2-1-10,0 2 0,0-1 0,0 1-1,0-1 1,1 2 0,-12 4 0,10-1-11,1-1 0,-1 2 0,1-1 0,1 1 1,-1 0-1,1 0 0,0 1 0,1-1 0,0 1 0,0 1 0,-5 13 0,8-16 4,0-1 0,1 1-1,-1 0 1,1 1-1,1-1 1,-1 0-1,1 0 1,0 0 0,1 0-1,0 1 1,-1-1-1,2 0 1,-1 0 0,1 0-1,0-1 1,0 1-1,1 0 1,4 8 0,-3-7 11,1 0 1,0-1 0,0 0 0,0 1-1,0-1 1,1-1 0,0 1 0,1-1 0,-1 0-1,1-1 1,0 0 0,0 0 0,14 6-1,-13-8 12,0 0 0,1 0-1,-1-1 1,0 0-1,1-1 1,-1 0-1,1 0 1,-1 0 0,0-1-1,1-1 1,-1 0-1,9-2 1,2-2 25,1-2 0,-1 1 0,31-20-1,-28 14 10,-1-2-1,0 0 1,-2-1-1,1-1 1,-2-1-1,19-23 1,-4-3 65,51-86 1,-64 94-62,104-188 332,-104 182-252,-2-1 1,-2 0-1,16-68 1,-30 104-104,0 0-11,0 0 1,-1 1-1,1-1 0,-2 0 1,1 0-1,-1 0 0,0 0 0,0 1 1,-1-1-1,-2-13 0,2 19-13,1 0 1,-1 0-1,0 0 0,0 0 0,1 0 0,-1 0 0,0 0 0,0 0 0,0 0 1,0 1-1,0-1 0,0 0 0,0 1 0,0-1 0,0 0 0,0 1 1,-1 0-1,1-1 0,0 1 0,0 0 0,-1-1 0,1 1 0,0 0 0,0 0 1,0 0-1,-1 0 0,1 0 0,0 0 0,0 1 0,-1-1 0,1 0 0,0 1 1,-2 0-1,-4 1-19,0 1 0,0 0-1,0 0 1,-8 6 0,-8 6-32,1 1 0,1 1-1,0 2 1,1 0 0,1 0-1,1 2 1,0 0 0,-27 47 0,22-28-24,1 2 0,2 0 0,3 1 0,-20 70 0,29-83 18,2 1-1,1 0 1,-2 44 0,6-63 47,1-1-1,1 1 0,0 0 1,0 0-1,1 0 1,1-1-1,0 1 0,0-1 1,1 0-1,1 0 1,0 0-1,7 12 0,-9-20 20,-1-1 0,1 1-1,0 0 1,-1-1-1,1 1 1,0-1-1,0 0 1,1 0 0,-1 0-1,0-1 1,1 1-1,-1-1 1,1 1-1,-1-1 1,1 0 0,0-1-1,-1 1 1,1-1-1,0 1 1,-1-1-1,1 0 1,4-1 0,10-1 53,-1-1 0,0 0 0,25-9 0,-28 8-14,33-12 225,83-41 0,-93 39-109,0 1-1,2 2 1,67-18-1,-84 27-152,-17 5-27,1-1 0,-1 1 0,1 0 0,9 0-1,-15 4-76,-6 4 44,-8 6-5,-62 37-42,-45 34-27,112-77 130,-1 0-12,1 1 1,1-1 0,-1 2-1,-9 11 1,17-18 7,0-1 1,0 1 0,0 0 0,0-1-1,0 1 1,0 0 0,0-1 0,0 1-1,1 0 1,-1 0 0,1 0 0,-1 0-1,1-1 1,0 1 0,0 0-1,0 0 1,0 0 0,0 0 0,0 0-1,0 0 1,1 0 0,-1 0 0,1 0-1,-1-1 1,1 1 0,0 0 0,-1 0-1,1-1 1,0 1 0,0 0-1,1-1 1,-1 1 0,2 2 0,-1-3 0,0 0 1,0 0 0,0 1 0,0-1-1,0 0 1,0-1 0,1 1-1,-1 0 1,0 0 0,0-1 0,1 0-1,-1 1 1,0-1 0,1 0 0,-1 0-1,0 0 1,1 0 0,-1-1 0,0 1-1,1-1 1,3-1 0,2 0 6,1-1-1,-1-1 1,1 0 0,9-6 0,0-2 15,0-1 1,-2 0-1,1-2 0,-2 0 1,0 0-1,-1-2 0,0 0 0,15-26 1,7-19 85,34-79 1,-49 96-62,2-4 43,-2-1 0,-2 0 0,17-74 0,-8 19 101,-28 104-193,1 1-1,-1-1 0,0 0 1,0 1-1,0-1 0,0 0 1,0 0-1,0 1 1,0-1-1,0 0 0,0 0 1,0 1-1,0-1 0,0 0 1,-1 0-1,1 1 0,0-1 1,0 0-1,-1 1 1,1-1-1,-1 0 0,1 0 1,-1 1-2,0 0 1,1-1 0,-1 1 0,1 0-1,-1 0 1,0 0 0,1 0 0,-1-1-1,1 1 1,-1 0 0,0 0-1,1 0 1,-1 1 0,0-1 0,1 0-1,-1 0 1,1 0 0,-1 0 0,0 1-1,0-1 1,-4 2-14,1 1 0,-1-1-1,1 1 1,0 0 0,-6 5 0,3 0-3,0 0 1,0 0-1,1 0 1,0 1 0,1 0-1,0 0 1,0 0-1,1 1 1,-3 11 0,-23 96-136,25-97 130,-6 41-59,1 1 0,4 0 0,2 0 0,5 75-1,-1-132 82,1 1-1,0 0 1,0 0-1,0-1 1,1 1-1,0-1 0,0 1 1,0-1-1,0 0 1,1 1-1,0-1 1,0-1-1,1 1 1,4 5-1,-6-7 9,1-1-1,-1 0 1,1 0-1,0 0 0,0-1 1,0 1-1,0-1 1,0 1-1,0-1 1,0 0-1,0 0 1,1 0-1,-1-1 1,0 1-1,0-1 1,1 0-1,-1 0 1,0 0-1,1 0 1,-1 0-1,0-1 0,1 0 1,-1 0-1,0 1 1,5-4-1,10-4 48,-1-1-1,-1 0 0,1-1 0,-2-1 0,27-23 1,25-18 175,-44 36-129,-19 12-77,0 0-1,0 1 0,1 0 1,0 0-1,0 0 0,0 0 1,0 1-1,0 0 1,0 0-1,1 0 0,9-1 1,-14 3-21,-1 1 0,1-1 0,-1 1 0,0 0 1,1-1-1,-1 1 0,0 0 0,1-1 1,-1 1-1,0 0 0,0-1 0,0 1 0,0 0 1,0 0-1,0-1 0,0 1 0,0 0 0,0-1 1,0 1-1,0 0 0,0 0 0,-1 0 1,1 1 0,-1 13 0,-2-1 0,1 0 0,-2 0-1,0 0 1,-1 0 0,0-1 0,-9 17-1,-2-1 3,-1 0-1,-22 27 0,34-49-2,-1 0-1,1 0 1,-1 0-1,-1-1 1,1 0-1,-1 0 0,0-1 1,-10 6-1,15-11 6,1 1-1,0-1 1,0 0-1,-1 0 1,1-1-1,0 1 1,0 0-1,0 0 1,-1-1 0,1 1-1,0 0 1,0-1-1,0 1 1,0-1-1,0 0 1,0 1-1,0-1 1,0 0-1,-2-1 1,3 2-3,-1-1 0,1 1 0,-1 0 0,1-1 0,-1 1 0,1 0 0,0-1 0,-1 1 0,1-1 0,0 1 0,-1-1 0,1 1 0,0-1 0,0 1 0,-1-1-1,1 1 1,0-1 0,0 0 0,0 1 0,0-1 0,0 1 0,0-1 0,0 1 0,0-1 0,0 0 0,0 1 0,0-1 0,0 1 0,0-1 0,0 1 0,0-1 0,1 1 0,-1-1 0,0 0 0,0 1 0,1-1 0,-1 1 0,0 0 0,1-1 0,-1 1 0,0-1 0,1 0 0,2-1 4,1 0 1,-1 0-1,0 1 1,0-1-1,1 1 1,-1-1-1,1 1 1,0 0-1,-1 1 1,1-1-1,0 0 0,-1 1 1,1 0-1,0 0 1,5 1-1,6 1-79,0 0 0,22 8 0,-20-5-66,-6-1-2922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7:4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400 126 9848,'0'0'9162,"-1"16"-8889,-31 274 963,24-239-951,-1 2 371,-27 92-1,35-142-593,0 0 0,-1 1 0,1-1-1,-1 0 1,1 0 0,-1 0 0,0 0 0,0 0-1,-1 0 1,1 0 0,0-1 0,-5 4 0,5-5-35,1 0 1,-1 0 0,0-1 0,1 1 0,-1-1 0,0 0 0,0 1 0,1-1 0,-1 0-1,0 0 1,0 0 0,0 0 0,1 0 0,-1 0 0,0-1 0,0 1 0,1-1-1,-1 1 1,0-1 0,1 1 0,-1-1 0,1 0 0,-1 0 0,1 0 0,-1 0-1,-2-2 1,-3-3 19,0 0 0,-1 0 0,2-1 0,-1 0 0,1 0 0,0-1 1,1 0-1,0 0 0,-8-15 0,0-8 77,-14-46 1,8 20 13,9 27-44,-8-46 0,13 50-27,-1 0 0,-18-46 0,17 55-28,2 3 29,-2 1 0,-10-19 0,9 5 25,7 25-91,1 0 1,0 1-1,0-1 0,0 1 1,0-1-1,0 1 0,0-1 1,0 1-1,0-1 1,1 1-1,-1-1 0,0 1 1,1-1-1,-1 1 0,1-1 1,0 1-1,0 0 1,-1-1-1,1 1 0,0 0 1,0 0-1,0-1 0,0 1 1,1 0-1,1-1 0,2-2 17,0 0 0,1 0 0,-1 1 0,11-5 0,10-2 36,1 2 0,-1 1 0,1 2 0,36-4 0,-54 8-41,223-26 406,-180 23-237,0 3 0,78 9-1,-30 11 248,-77-14-145,-21-4-290,15 0 531,-14-5-379,-7-7-495,2 6-3291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57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385 128 8032,'0'0'9905,"-1"-10"-9545,-5-35-23,5 42-285,-1 0 1,0 1-1,1-1 0,-1 1 1,0-1-1,0 1 0,0 0 0,0-1 1,-1 1-1,1 0 0,-1 1 1,1-1-1,-1 0 0,1 1 0,-1-1 1,0 1-1,0 0 0,0 0 1,-3-1-1,-5-2 179,6 1-129,-7-2 189,1 0 1,-24-7-1,31 11-228,0 0 1,-1 0 0,1 1-1,0 0 1,-1 0 0,1 0-1,-1 0 1,1 1-1,0 0 1,-1 0 0,1 0-1,-6 2 1,-7 4 170,1 0 0,-23 14 1,31-16-157,2 0 0,-1 0 0,1 1 0,0 0 0,0 0 0,0 0 0,-7 12 0,4-4 85,1 0 1,0 1-1,1-1 0,1 2 1,0-1-1,1 1 1,-5 29-1,9-38-122,0 0 0,0 1 0,1-1 0,0 1 0,0-1 0,1 0-1,0 1 1,0-1 0,0 0 0,1 0 0,0 0 0,1 0 0,0 0 0,0 0-1,0 0 1,1-1 0,0 0 0,0 0 0,9 10 0,-7-10-9,1-1 1,1 0-1,-1 0 1,1 0-1,-1-1 1,1 0-1,10 3 1,6 1 68,31 7 1,-41-12-54,1-1 1,-1-1-1,0 0 1,1-1-1,-1 0 1,20-4 0,-8 0 238,0-2 0,39-14 0,-61 19-168,0 0-1,0 0 1,0 0 0,0 1 0,0 0-1,7 0 1,-7 0 703,-4 4-899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2:58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9848,'0'0'11153,"7"-12"-10799,24-35-15,-28 43-256,0 0 0,0 0 0,1 1 0,0-1 0,0 1 0,0 0 0,0 0 0,0 0 0,1 1 0,-1 0 0,1-1 0,-1 2 0,1-1 0,0 0 0,0 1 0,0 0 0,0 0 1,0 1-1,0-1 0,0 1 0,9 1 0,-11-1-47,-1 0-1,1 0 1,-1 0 0,1 0 0,-1 1 0,1-1 0,-1 1 0,1 0 0,-1 0 0,1 0-1,-1 0 1,0 0 0,0 0 0,0 0 0,1 1 0,-1-1 0,-1 1 0,1 0 0,0 0-1,0-1 1,-1 1 0,1 0 0,-1 0 0,1 1 0,-1-1 0,1 3 0,0-1-3,0 0 1,-1 1-1,0-1 0,0 1 1,-1 0-1,1-1 1,-1 1-1,0-1 1,0 1-1,-1 0 1,1-1-1,-1 1 0,-2 6 1,-4 8 58,-1 0 1,0 0-1,-2-1 0,0 0 1,-18 22-1,4-3 51,3 4 261,21-41-400,0 0 0,0 0 0,0 1 0,0-1 0,0 0 0,0 0 0,0 0 0,0 0 0,0 1-1,0-1 1,0 0 0,0 0 0,0 0 0,0 1 0,0-1 0,0 0 0,0 0 0,0 0 0,0 0 0,0 1 0,0-1-1,0 0 1,0 0 0,0 0 0,1 0 0,-1 1 0,0-1 0,0 0 0,0 0 0,0 0 0,0 0 0,0 0 0,1 0 0,-1 1-1,0-1 1,0 0 0,0 0 0,0 0 0,1 0 0,-1 0 0,0 0 0,0 0 0,0 0 0,0 0 0,1 0 0,-1 0 0,0 0-1,0 0 1,0 0 0,1 0 0,-1 0 0,0 0 0,0 0 0,0 0 0,0 0 0,1 0 0,-1 0 0,0 0 0,0 0 0,0-1-1,0 1 1,1 0 0,-1 0 0,14-2 120,-14 2-119,51-14 299,29-6 152,-74 20-408,0 0-1,0 1 1,-1-1 0,1 1-1,0 0 1,-1 1-1,1-1 1,-1 1 0,0 0-1,1 1 1,-1-1 0,0 1-1,6 4 1,25 11 401,-36-18-433,1 0-1,-1 0 1,1 0-1,-1 0 1,1 0-1,-1 0 1,0 0-1,1 1 1,-1-1-1,1 0 1,-1 0-1,0 0 1,1 1-1,-1-1 1,0 0-1,1 0 1,-1 1-1,0-1 1,1 0-1,-1 1 1,0-1-1,1 0 1,-1 1-1,0-1 1,0 0-1,0 1 1,1-1-1,-1 1 1,0-1-1,0 0 1,0 1-1,0-1 1,0 1-1,0-1 1,0 1-1,0 0 1,-2 4-2566,1-3 1262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01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0 731 9848,'0'0'8479,"13"-10"-8092,-7 4-336,10-7 201,-1-1 0,0 0 0,-1-1 0,24-34 0,38-68 1253,22-41 318,-51 84-6,-50 131-929,1-31-798,-2 6 22,2 49-1,2-73-93,1 1 0,0 0 0,0-1 0,1 1 0,0-1 0,0 1 0,1-1 0,0 0 0,1 0 0,7 13 0,-10-20-14,0 0 0,0 0 0,0 0 1,0-1-1,0 1 0,0 0 0,0 0 1,0-1-1,0 1 0,0 0 0,0-1 1,0 1-1,0-1 0,0 0 0,1 1 1,-1-1-1,0 0 0,0 1 0,1-1 1,-1 0-1,0 0 0,0 0 1,0 0-1,1-1 0,-1 1 0,0 0 1,0 0-1,1-1 0,-1 1 0,0-1 1,0 1-1,0-1 0,0 1 0,0-1 1,0 0-1,1 0 0,6-4 30,-1-1 0,0 1 1,12-13-1,-18 17-30,21-23 88,-1-1 0,-1-1 0,-2-1 0,0-1 0,-2 0 0,21-51 0,-15 22 203,-2-1 0,20-98 0,-40 154-267,0 1 0,1-1 1,-1 0-1,0 0 0,0 1 0,0-1 0,0 0 0,0 1 0,0-1 0,0 0 0,-2-2 0,-1 5 123,-1 13-131,-16 74 98,12-58-85,1 0 0,-4 43-1,10-48-8,-2 82 63,4-93-47,0 0 0,1 1 0,1-1 1,0-1-1,9 24 0,-6-17 51,-5-15-36,0 0-1,1 0 0,-1-1 0,1 1 1,0 0-1,0-1 0,4 6 1,-5-9-51,1-1 1,0 0-1,-1 0 1,1 0-1,0 0 1,0 0-1,-1 0 1,1-1-1,0 1 1,-1-1-1,1 1 1,-1-1-1,1 1 1,-1-1 0,1 0-1,2-1 1,-2 1-56,40-17-808,-28 13-2963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01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11 16575,'0'0'134,"-1"0"-1,1 0 0,-1 0 1,1 0-1,-1 0 0,1 0 0,-1 0 1,1 0-1,-1 0 0,1 0 0,-1 1 1,1-1-1,0 0 0,-1 0 0,1 1 1,-1-1-1,1 0 0,-1 0 1,0 1-1,1 1-79,-1 0 0,0 0 1,0 0-1,1 0 1,-1 0-1,1 0 0,0 0 1,-1 0-1,1 1 0,0-1 1,0 0-1,0 0 1,1 0-1,-1 0 0,0 0 1,1 0-1,0 0 0,-1 0 1,1 0-1,0 0 1,0 0-1,0 0 0,0 0 1,0-1-1,0 1 0,1 0 1,-1-1-1,1 1 0,-1-1 1,1 0-1,2 3 1,0-1-40,0-1 1,0 1-1,1 0 1,-1-1 0,0 0-1,1 0 1,0-1-1,-1 1 1,1-1 0,0 0-1,0 0 1,7 0-1,-5-1 80,0 0 1,0-1-1,0 0 0,0-1 0,0 1 0,0-1 0,0 0 0,-1-1 1,1 0-1,-1 0 0,0 0 0,0-1 0,0 1 0,0-2 0,0 1 0,5-6 1,-11 10-71,1-1 1,-1 1-1,0-1 1,1 1-1,-1-1 1,0 1-1,1-1 0,-1 1 1,0-1-1,0 1 1,0-1-1,1 0 1,-1 1-1,0-1 1,0 1-1,0-1 1,0 1-1,0-1 1,0 0-1,0 1 1,0-1-1,0 1 1,-1-1-1,1 0 1,0 1-1,0-1 1,0 1-1,-1-1 1,1 1-1,0-1 1,0 1-1,-1-1 1,1 1-1,-1-1 0,1 1 1,0 0-1,-1-1 1,1 1-1,-1 0 1,1-1-1,-1 1 1,1 0-1,-1-1 1,1 1-1,-1 0 1,1 0-1,-2-1 1,-31-12 492,30 12-454,-10-3 83,0 0-1,-1 1 1,1 1-1,-1 0 1,-25 0-1,33 2-86,0 1 0,-1-1-1,1 1 1,0 0 0,0 0-1,0 1 1,0 0-1,0 0 1,0 0 0,0 1-1,1 0 1,-1 0-1,1 0 1,0 1 0,-7 5-1,12-8-94,0 0-1,-1-1 0,1 1 1,0 0-1,-1 0 1,1 0-1,0 0 0,0-1 1,0 1-1,0 0 1,0 0-1,0 0 0,0 0 1,0 0-1,0 0 1,0-1-1,0 1 0,0 0 1,1 0-1,-1 0 0,0 0 1,1-1-1,-1 1 1,1 0-1,-1 0 0,1-1 1,-1 1-1,1 0 1,-1-1-1,1 1 0,-1-1 1,1 1-1,0 0 1,1 0-1,0 1-2038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02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1162 10656,'0'0'3913,"-1"-11"-3114,-5-42 644,2-86 1,12 55 345,37-161-1,49-76 949,-80 282-2386,2 1-1,2 1 1,2 0 0,23-33 0,-36 61-248,-1 0 0,1 0-1,1 1 1,0 0 0,0 0-1,1 1 1,9-7 0,-16 12-77,1 0 0,-1 1 1,1-1-1,0 1 0,-1 0 0,1-1 0,0 1 1,0 0-1,0 0 0,0 1 0,0-1 1,0 1-1,0-1 0,0 1 0,0 0 0,0 0 1,0 1-1,0-1 0,0 0 0,0 1 1,0 0-1,0 0 0,0 0 0,-1 0 0,1 0 1,0 0-1,0 1 0,-1 0 0,1-1 1,1 3-1,4 3 14,-1 1 1,-1 0-1,0 0 1,0 1-1,0 0 1,-1 0-1,0 0 1,-1 0-1,0 1 1,-1 0-1,0 0 1,0 0-1,-1 0 1,0 0-1,-1 0 1,0 1 0,-1-1-1,0 0 1,-1 1-1,0-1 1,0 0-1,-1 1 1,-4 11-1,4-12 3,-1 0 0,-1 1 0,0-1 0,0 0 0,-1-1 0,0 1 1,-1-1-1,0 0 0,0 0 0,-1-1 0,0 1 0,-1-2 0,0 1 0,0-1 0,0 0 0,-1-1 0,0 0 0,0 0 0,-1-1 0,0 0 0,1-1 0,-13 4 0,16-7 37,-1 0 0,0-1 1,0 1-1,0-1 0,0-1 0,1 1 0,-1-1 0,0-1 0,0 1 0,1-1 0,-1 0 0,1-1 0,0 1 0,-1-1 0,-7-5 0,-7-2 351,12 7-84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03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1 308 8840,'0'0'10153,"12"-1"-9832,137-25 1204,-115 19-1127,1 1 0,0 1 0,39 1 0,171-13 725,-36 1-278,-198 15-798,13 0 132,-1 0 0,37-9 0,206-37 1004,-170 40-905,-60 5-162,-1-1 1,49-11 0,-68 10-86,300-69 577,-241 59-493,59-10 39,-110 22-134,214-18 144,-173 17-79,106 10 0,153 39 370,-303-42-421,15 3 104,0 2 1,70 25-1,-81-23-47,-12-4 20,-1-1-1,1-1 1,0 0-1,0 0 1,1-2-1,0 1 1,-1-2-1,15 1 1,-27-3-141,-1 0 0,0 1 0,0-1-1,0 0 1,0 0 0,0 0 0,0 0 0,0 0 0,0 0 0,1 0 0,-1 0 0,0 0 0,0 0 0,0 0 0,0 0 0,0 0-1,0 0 1,0 0 0,0 0 0,1-1 0,-1 1 0,0 0 0,0 0 0,0 0 0,0 0 0,0 0 0,0 0 0,0 0 0,0 0-1,0 0 1,0 0 0,1 0 0,-1 0 0,0 0 0,0-1 0,0 1 0,0 0 0,0 0 0,0 0 0,0 0 0,0 0 0,0 0 0,0 0-1,0 0 1,0-1 0,0 1 0,0 0 0,0 0 0,0 0 0,0 0 0,0 0 0,0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09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10848,'0'0'12433,"3"14"-12187,30 177 300,4 24 39,-23-154-175,30 87 0,-18-85 369,-61-134 796,-54-162-165,75 194-1217,6 12-67,1 0 1,2-1-1,0 0 0,2 0 1,1 0-1,2-35 0,1 50-43,0-1-1,1 1 1,0 0-1,7-22 1,-7 28-42,1 1 0,0-1 0,0 1 0,1 0 0,-1 0 1,1 0-1,1 1 0,-1-1 0,1 1 0,8-7 0,-3 3 21,0 1 0,0 1 0,1 0 0,0 0 0,20-8 0,-26 13-53,-1 1-1,1 0 0,0-1 0,0 2 1,0-1-1,-1 0 0,1 1 0,0 0 0,0 0 1,0 1-1,0-1 0,0 1 0,0 0 0,0 0 1,-1 1-1,1-1 0,7 4 0,-10-3-9,0 0-1,1 0 0,-1 0 1,0 0-1,0 0 0,0 0 0,0 1 1,-1-1-1,1 0 0,-1 1 1,1 0-1,-1-1 0,0 1 1,0 0-1,0 0 0,0-1 0,0 1 1,-1 0-1,1 0 0,-1 0 1,0 0-1,0 0 0,0 0 0,-1 3 1,0 8-7,0 1 1,-1-1 0,-6 19-1,0-8 11,0-1 0,-14 24 0,-2 8 27,21-50-22,0 1 0,1 0-1,0-1 1,1 1 0,-1 0 0,0 12 0,3-17-7,1 0 0,-1-1-1,1 1 1,-1 0 0,1-1 0,0 1 0,-1-1 0,1 1 0,0-1 0,0 0 0,0 0 0,0 0 0,0 0 0,0 0 0,3 1-1,7 4 3,66 32-3,-58-29 0,-1 0 0,0 1 0,0 0 0,32 27 0,-36-25 0,-1 2 0,-1 0 0,0 0 0,17 25 0,-29-37 1,0-1-1,-1 1 1,1-1 0,0 1-1,0-1 1,-1 1-1,1 0 1,-1-1 0,1 1-1,-1 0 1,0-1 0,0 1-1,1 0 1,-1 0 0,0-1-1,-1 1 1,1 0-1,0-1 1,0 1 0,-1 0-1,0 2 1,-1-2 1,1 1 1,-1-1 0,1 0-1,-1 0 1,0 0-1,0 0 1,0 0-1,0 0 1,0 0-1,0-1 1,-1 1 0,-3 1-1,-6 2 13,-1 1-1,-1-2 1,1 0-1,-16 3 1,25-6-12,-17 2 109,0-1 1,0-1 0,-40-3-1,41 1-23,-1 0-1,1 2 1,-1 0-1,-24 5 1,28-5 249,17-1-334,0 0-1,0 0 1,0 0-1,0 0 1,0-1-1,-1 1 1,1 0-1,0 0 1,0 0-1,0 0 1,0 0-1,0-1 1,0 1-1,0 0 1,0 0-1,0 0 1,-1 0-1,1-1 1,0 1-1,0 0 1,0 0-1,0 0 1,0 0 0,0-1-1,0 1 1,0 0-1,0 0 1,0 0-1,0-1 1,0 1-1,0 0 1,0 0-1,1 0 1,-1 0-1,0-1 1,0 1-1,0 0 1,0 0-1,0 0 1,18-19-5565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0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13264,'0'0'6262,"13"-7"-5757,-9 4-452,20-9 441,0 0 1,44-14-1,-64 24-378,1 1-1,-1 1 0,1-1 0,-1 0 1,1 1-1,0 0 0,-1 0 1,1 1-1,-1-1 0,1 1 0,0 0 1,5 2-1,-8-2-68,0 0 0,0 0 0,-1 0 0,1 0 0,0 0 0,-1 0 0,1 0 0,0 1 0,-1-1 0,0 1 0,1-1 0,-1 1 0,0 0-1,0-1 1,0 1 0,0 0 0,0 0 0,0 0 0,0-1 0,-1 1 0,1 0 0,-1 0 0,1 0 0,-1 0 0,0 0 0,0 0 0,0 0 0,0 0 0,0 0 0,-1 4 0,-1 7 71,-1-1 1,0 0-1,-1 0 1,0 0-1,-1-1 0,-7 14 1,-44 64 430,9-17 157,47-71-695,0-1-1,0 0 1,0 0 0,-1 1 0,1-1 0,0 0 0,0 0-1,0 1 1,0-1 0,-1 0 0,1 1 0,0-1 0,0 0-1,0 1 1,0-1 0,0 0 0,0 1 0,0-1-1,0 0 1,0 1 0,0-1 0,0 0 0,0 1 0,0-1-1,0 0 1,0 0 0,0 1 0,1-1 0,-1 0-1,0 1 1,0-1 0,0 0 0,0 0 0,1 1 0,-1-1-1,0 0 1,0 0 0,1 1 0,-1-1 0,0 0-1,0 0 1,1 0 0,-1 1 0,0-1 0,0 0 0,1 0-1,-1 0 1,0 0 0,1 0 0,-1 0 0,0 0-1,1 1 1,-1-1 0,0 0 0,1 0 0,-1 0 0,0 0-1,1-1 1,-1 1 0,0 0 0,1 0 0,-1 0 0,0 0-1,1 0 1,-1 0 0,0-1 0,27-5 181,-25 6-156,177-63 1012,-110 37-572,-49 17-257,0 2 0,0 0 0,1 1 0,22-4 0,-40 10-223,0 0 0,0 0 0,0 1 0,1-1 1,-1 0-1,6 3 0,-1-2-3529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33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8840,'0'0'16279,"-3"10"-16012,-8 30-3,11-39-247,0 1-1,0-1 1,0 0 0,0 0-1,0 1 1,0-1 0,0 0-1,0 0 1,1 1 0,-1-1-1,0 0 1,1 0 0,-1 0 0,1 0-1,-1 0 1,1 1 0,0-1-1,0 0 1,-1 0 0,1-1-1,0 1 1,0 0 0,1 1-1,3 3 73,5 12 195,0 0 0,9 22 0,-12-22-67,2 0-1,19 29 0,-13-22 23,0 1 0,19 42 0,-8-12 116,79 168 872,-95-195-1095,-1 0 0,-1 1 0,-1 0-1,-1 0 1,-2 0 0,0 38 0,-2 21 141,0-24 44,-12 110-1,-1-108-68,-2 1 0,-4-2-1,-44 114 1,50-153-248,-24 53 0,30-69 0,0-1 0,-1 0 0,0-1 0,-1 1 0,0-1 0,-8 7 0,8-8 0,5-5 0,0 1 0,0-1 0,0 0 0,-1 0 0,1 0 0,-1-1 0,1 1 0,-1-1 0,1 1 0,-1-1 0,0 0 0,0 0 0,0 0 0,0 0 0,0 0 0,-3 0 0,-4 2 1012,2 0-6079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1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19087,'0'0'6367,"11"8"-6230,0-1-94,-7-4-27,0 0-1,0 0 0,0 0 0,0-1 1,1 0-1,-1 1 0,1-2 0,-1 1 1,1-1-1,0 1 0,0-1 0,0 0 1,-1-1-1,8 1 0,165-9 665,-87 11-325,-20 0-55,-25-3 454,-40-10-488,-9 5-1814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01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0 8536,'0'0'7073,"-14"7"-6948,-2 0-87,5-3-8,0 1 1,0 1 0,1 0 0,-1 1 0,1-1 0,-11 11 0,-15 20 182,1 1 0,2 1 0,-50 77 1,68-92-80,1 1-1,0 0 1,2 1 0,1 0 0,2 1 0,-11 41-1,16-48-50,1 0 0,1 0 0,0 0 0,2 1 0,0-1 0,1 1 0,2-1-1,0 0 1,9 33 0,0-17 104,1-1 0,2-1 0,34 57 0,74 84 589,-107-156-674,-9-12-18,-1 0 0,0 1 0,-1-1 0,0 1 0,0 1 0,0-1 0,3 12-1,-6-15-51,-3-7 287,-1-5-3090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1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12160,'0'0'9958,"12"-4"-9491,15-4-54,0 1 0,36-4 1,-2 4 268,56-4 282,-113 11-938,-1-1-1,1 1 0,-1 0 1,1 1-1,-1-1 1,0 1-1,1-1 0,-1 1 1,0 0-1,0 0 0,1 1 1,-1-1-1,0 1 1,0-1-1,0 1 0,4 4 1,13 12-2988,-18-16 2594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3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132 158 9144,'0'0'12359,"-4"-10"-12211,-11-32-16,15 40-121,0 0-1,0 0 0,0 1 1,0-1-1,1 0 1,-1 0-1,1 1 0,-1-1 1,1 0-1,-1 1 1,1-1-1,0 1 0,0-1 1,0 1-1,0-1 1,0 1-1,0-1 0,0 1 1,0 0-1,1 0 0,-1 0 1,0 0-1,1 0 1,-1 0-1,1 0 0,1-1 1,4-3 44,2-3 43,0 0 0,1 0 0,1 1 0,21-11 0,-29 16-66,1 1 1,-1-1 0,0 1 0,1-1 0,0 1 0,-1 0 0,1 1 0,0-1 0,-1 1 0,1-1 0,0 1 0,0 0 0,-1 0 0,1 1 0,0-1 0,-1 1 0,1 0 0,0 0 0,-1 0 0,6 3 0,-7-3-14,0 1 1,-1-1 0,0 1 0,1 0 0,-1 0 0,0-1-1,0 1 1,0 0 0,0 0 0,0 0 0,0 0-1,-1 0 1,1 0 0,-1 0 0,1 1 0,-1-1-1,0 0 1,0 0 0,0 0 0,0 0 0,0 3 0,-9 52 138,7-46-124,-4 15 92,-1 1 1,-2-1 0,0 0 0,-2-1 0,-1 0-1,-1-1 1,-1-1 0,-32 43 0,44-64-102,1-1 1,0 0-1,0 0 0,0 1 1,1-1-1,-1 1 0,0-1 0,0 1 1,1-1-1,-1 1 0,1-1 1,-1 1-1,1-1 0,0 1 1,0 0-1,-1-1 0,2 3 1,-1-3-12,0 0 1,1 0-1,-1 0 0,1 0 1,-1 0-1,1 0 1,-1 0-1,1 0 1,0 0-1,-1-1 1,1 1-1,0 0 0,0-1 1,0 1-1,-1 0 1,1-1-1,0 1 1,0-1-1,0 1 1,2-1-1,6 3 51,0-1 1,0 0-1,0-1 0,19 1 1,-6-1 29,-13 1-38,0-1 0,0 1-1,16 7 1,-22-8-46,0 0 0,0 1 0,0 0 0,0-1 0,0 1 0,0 0 0,-1 0 0,1 0 0,-1 1-1,0-1 1,0 1 0,1-1 0,1 6 0,0-2 17,-1 1-1,1 0 1,-2 0 0,1 0-1,-1 0 1,0 0 0,1 13-1,-3-17-14,0 0 1,0 0-1,0 0 0,0 0 0,-1-1 1,1 1-1,-1 0 0,0 0 0,0-1 1,0 1-1,0 0 0,-1-1 0,1 1 1,0-1-1,-1 0 0,0 1 0,0-1 0,0 0 1,0 0-1,0 0 0,0 0 0,0 0 1,-5 2-1,-14 8 96,-1 0 0,0-2 0,-1 0 1,0-1-1,0-2 0,-1 0 0,0-2 0,-30 4 0,-40 4 461,82-10-228,8-2-895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4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532 1 10848,'0'0'4305,"-12"15"-3606,-183 206 1228,137-165-1183,3 3 0,3 3 0,3 1-1,-47 79 1,85-123-323,8-11-25,4-7 275,1-5-3570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4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12552,'0'0'2950,"10"-5"-2630,31-16 26,-40 21-334,-1 0 1,1 0 0,0 0 0,0 0 0,-1 0 0,1 0 0,0 0-1,0 0 1,-1 0 0,1 0 0,0 0 0,0 0 0,-1 1 0,1-1 0,0 0-1,-1 1 1,1-1 0,0 0 0,-1 1 0,1-1 0,-1 1 0,1-1-1,0 1 1,-1-1 0,2 2 0,8 17 274,-6-9-141,188 304 4085,-183-300-3962,23 29 576,-30-40-700,1 0 1,0 0-1,0 0 1,0 0-1,0-1 0,0 1 1,0-1-1,1 0 1,7 4-1,-11-6-110,1 0-1,0 0 1,-1 0 0,1 0 0,0 1-1,-1-1 1,1 0 0,0 0 0,-1-1-1,1 1 1,0 0 0,-1 0 0,1 0-1,0 0 1,-1 0 0,1-1 0,0 1-1,-1 0 1,1-1 0,-1 1 0,1 0-1,-1-1 1,2 0 0,2-4-2949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5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10752,'0'0'7425,"1"16"-6999,5 273 1644,-4-225-844,17 96 1,-15-126-422,-4-33-758,0 0 1,0 0 0,0 0-1,0 1 1,0-1 0,0 0-1,0 0 1,0 0-1,0 1 1,-1-1 0,1 0-1,0 0 1,-1 0 0,1 0-1,-1 0 1,1 0-1,-1 0 1,0 0 0,1 0-1,-1 0 1,0 0 0,0 0-1,-1 1 1,2-2-41,0 0-1,-1 0 1,1 0 0,0-1 0,0 1-1,0 0 1,0 0 0,-1 0 0,1 0-1,0 0 1,0-1 0,0 1-1,0 0 1,0 0 0,0 0 0,0-1-1,0 1 1,0 0 0,0 0 0,0 0-1,0-1 1,0 1 0,0 0 0,0 0-1,0 0 1,0-1 0,0 1-1,0 0 1,0 0 0,0 0 0,0-1-1,0 1 1,0 0 0,0 0 0,0 0-1,0-1 1,0 1 0,1 0 0,-1 0-1,0 0 1,0 0 0,0 0-1,0-1 1,0 1 0,1 0 0,4-11-2653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5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64 14168,'0'0'2310,"-3"12"-1698,-21 96 683,21-90-992,1 0 1,0 0-1,2 0 1,0 0-1,2 19 1,1-25-85,0 1-1,0 0 1,1-1-1,1 0 1,0 0-1,1 0 1,0-1 0,13 18-1,-15-23-145,0-1-1,0-1 0,0 1 1,0 0-1,1-1 0,0 0 1,0 0-1,0-1 0,0 1 1,1-1-1,0 0 1,-1-1-1,1 1 0,0-1 1,0 0-1,0 0 0,1-1 1,-1 0-1,10 1 1,-13-3-37,1 1-1,0-1 1,0 0 0,-1 0 0,1 0 0,-1 0 0,1-1 0,-1 1 0,1-1 0,-1 0-1,0 0 1,0 0 0,0 0 0,5-5 0,3-4 84,-1 0-1,11-15 1,-19 23-97,11-14 102,-1 0 1,-1-1-1,-1-1 1,-1 0-1,0 0 1,-1-1-1,5-23 1,-9 29-37,-1-1 1,0 0 0,-1 0 0,-1 0 0,-1 0 0,0 0-1,-1 0 1,0-1 0,-1 2 0,-8-29 0,9 40-61,-1-1 1,1 1-1,0 0 1,-1-1-1,0 1 1,0 0 0,0 0-1,0 0 1,0 1-1,-1-1 1,1 0-1,-1 1 1,0-1-1,1 1 1,-1 0 0,0 0-1,0 0 1,-1 1-1,1-1 1,0 1-1,-1-1 1,1 1 0,-1 0-1,1 0 1,-1 1-1,1-1 1,-1 1-1,1 0 1,-1 0 0,0 0-1,1 0 1,-1 0-1,-5 2 1,-32 8-19,-25 9 352,27 0-4062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6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27 10848,'0'0'5678,"-12"12"-5139,-70 65 474,80-76-940,0 1 0,0 0 0,1 0 0,-1 1 0,0-1-1,1 0 1,-1 0 0,1 1 0,0-1 0,0 1 0,0 0 0,0-1 0,0 1 0,1-1 0,-1 1-1,1 0 1,0 0 0,-1-1 0,2 4 0,-1-4-14,1 1-1,-1-1 1,1 1-1,0-1 1,0 0-1,0 0 1,1 0 0,-1 1-1,0-1 1,1 0-1,0 0 1,-1-1-1,1 1 1,0 0 0,0-1-1,0 1 1,0-1-1,0 1 1,0-1 0,0 0-1,4 2 1,2 0 48,1 0 1,0-1 0,0 1 0,0-2 0,0 1-1,0-1 1,0-1 0,0 1 0,0-2 0,0 1-1,0-1 1,0-1 0,0 1 0,0-2 0,0 1-1,0-1 1,-1 0 0,1-1 0,-1 0 0,0-1-1,0 1 1,-1-1 0,1-1 0,-1 0 0,0 0-1,11-13 1,-15 16-30,0-2 0,-1 1 0,1 0 0,-1-1-1,0 1 1,0-1 0,-1 1 0,0-1 0,1 0 0,-1 0-1,-1 0 1,1 0 0,-1 1 0,0-10 0,0 10-34,0 1 0,-1-1 1,0 1-1,1 0 0,-1-1 0,0 1 1,0 0-1,-1 0 0,1-1 0,-1 1 1,1 0-1,-1 1 0,0-1 0,0 0 1,0 0-1,-1 1 0,1-1 0,-1 1 1,1 0-1,-1 0 0,0 0 0,-3-2 1,3 3-13,0 0 1,0 0-1,0 0 1,0 0-1,0 1 1,0 0-1,0-1 1,0 1-1,0 0 1,0 0-1,0 1 1,-1-1-1,1 1 1,-4 1-1,-44 18 287,26-9-197,21-9-96,-1 0 0,1 0 0,0 1 0,0-1 0,0 1 1,0 0-1,0 0 0,-3 4 0,6-6-32,0 1-1,0-1 1,0 0-1,0 0 1,0 0-1,0 1 1,0-1-1,1 0 1,-1 1-1,0-1 1,1 1-1,-1-1 0,1 1 1,-1-1-1,1 1 1,0-1-1,0 1 1,0 0-1,0-1 1,0 1-1,0-1 1,0 1-1,0-1 1,1 1-1,-1-1 1,1 1-1,-1-1 1,2 3-1,4 6-3493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6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19 14776,'0'0'2615,"-10"11"-2065,-35 38-108,42-46-372,-1 1-1,1 0 0,0 1 0,1-1 0,-1 0 1,0 1-1,1-1 0,0 1 0,0 0 1,1 0-1,0 0 0,-1 0 0,1 0 0,1 0 1,-1 0-1,1 0 0,0 0 0,0 0 0,0 0 1,1 0-1,0 0 0,0 0 0,0 0 0,1 0 1,2 6-1,-2-7-11,0-1 1,0 1-1,1-1 1,0 1 0,-1-1-1,1 0 1,0 0-1,1-1 1,-1 1-1,0 0 1,1-1-1,-1 0 1,1 0-1,0 0 1,0 0 0,0-1-1,0 0 1,0 1-1,0-1 1,0-1-1,0 1 1,0-1-1,1 1 1,-1-1-1,0 0 1,0-1 0,0 1-1,7-2 1,-4 0 58,1-1 1,-1 0 0,0 0 0,0 0 0,0-1 0,0 0-1,-1 0 1,1-1 0,-1 0 0,0 0 0,0 0-1,-1-1 1,0 0 0,0 0 0,0 0 0,7-14-1,-10 15-29,1 0-1,-1 0 0,0 0 0,0 0 0,-1 0 0,1 0 0,-1-1 0,0 1 0,-1-1 0,1 1 1,-1-7-1,-1 8-27,1 0 1,-1 0-1,0 1 0,0-1 1,0 0-1,-1 1 1,1-1-1,-1 1 1,0-1-1,0 1 1,0 0-1,0 0 0,0-1 1,-1 2-1,0-1 1,1 0-1,-4-2 1,1 1 10,0 0 1,-1 1-1,1-1 1,-1 1-1,1 0 1,-1 1-1,0-1 1,0 1-1,0 0 1,0 1-1,-1 0 1,-8-1-1,12 1-66,-1 1 0,1 1-1,-1-1 1,1 0 0,0 1-1,-1 0 1,1-1 0,0 1-1,-1 1 1,1-1 0,0 0-1,0 1 1,0 0 0,0 0-1,0 0 1,0 0 0,1 0-1,-1 0 1,1 1 0,-1-1-1,1 1 1,0 0 0,0 0-1,-2 3 1,-6 13-3479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8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10752,'0'0'8431,"3"13"-7917,18 142 1395,-15-78-322,-6-76-1533,0-1 0,1 1 0,-1 0 0,0-1 0,0 1-1,0 0 1,0-1 0,1 1 0,-1-1 0,0 1 0,0 0 0,1-1 0,-1 1 0,0-1 0,1 1 0,-1-1 0,1 1 0,-1-1 0,2 1 0,5-6 662,6-24-70,-11 25-594,9-19 425,23-37-1,-2 7 174,-15 26-263,-16 26-348,0 0 1,0 0-1,0-1 1,0 1-1,0 0 0,1 0 1,-1 0-1,0 0 1,0 1-1,1-1 1,-1 0-1,1 0 1,-1 1-1,1-1 0,-1 1 1,1-1-1,2 1 1,-4 0-29,0 0 0,1 0-1,-1 0 1,1 1 0,-1-1 0,0 0 0,1 0 0,-1 0 0,0 1 0,1-1 0,-1 0-1,0 1 1,0-1 0,1 0 0,-1 1 0,0-1 0,0 0 0,1 1 0,-1-1-1,0 1 1,0-1 0,0 0 0,0 1 0,0-1 0,1 1 0,-1-1 0,0 1 0,0-1-1,1 18 96,0-13-57,0 13 22,-1-11-19,1 0 1,0 1-1,0-1 1,0 0-1,5 12 1,23-32 191,0-7 5,-1-1 0,28-28 0,-47 41-134,-9 7-98,1 0-1,0 0 1,0 0-1,0 0 1,-1 1-1,1-1 1,0 0-1,0 0 1,0 1-1,1-1 1,-1 0-1,0 1 1,0 0-1,0-1 1,0 1-1,0-1 1,1 1-1,-1 0 1,0 0-1,0 0 1,1 0-1,-1 0 1,0 0-1,0 0 1,0 0-1,1 0 1,-1 1-1,0-1 1,0 0-1,0 1 1,0-1-1,1 1 1,-1-1-1,0 1 1,0 0-1,0-1 1,0 1-1,0 0 1,0 0-1,-1 0 1,1 0-1,0 0 1,0 0-1,-1 0 1,1 0-1,0 0 1,-1 0-1,1 1 1,2 5 14,0 0 0,0-1 0,-1 1 1,0 0-1,0 0 0,0 11 0,25 133 1145,-26-145-1098,2-9-12,-1-13-2,-4 4-4155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8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1 190 11152,'0'0'10614,"14"-7"-10211,0 0-290,5-4 93,1 2 1,34-12 0,39-6 539,1 3-1,152-17 1,-35 12 654,-187 23-1091,6-1 249,-25 7-558,-6 0 16,1 0 1,0 0 0,0 0-1,0 0 1,0 0 0,0 0-1,0 0 1,0 0 0,0 0-1,0 0 1,0 0 0,0 1-1,0-1 1,0 0 0,0 0-1,0 0 1,0 0 0,0 0-1,0 0 1,0 0 0,0 0-1,0 0 1,0 0 0,0 0-1,0 0 1,0 0-1,0 0 1,0 0 0,1 0-1,-1 0 1,0 1 0,0-1-1,0 0 1,0 0 0,0 0-1,0 0 1,0 0 0,0 0-1,0 0 1,0 0 0,0 0-1,0 0 1,0 0 0,0 0-1,0 0 1,0 0 0,0 0-1,0 0 1,0 0 0,1 0-1,-1 0 1,0 0 0,0 0-1,0 0 1,-4 8-3744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02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9440,'0'0'8530,"12"4"-8353,3 2-115,-8-4-28,1 1 0,0-1 0,0 0 0,-1-1 1,1 1-1,0-2 0,8 1 0,183 5 886,-113 0-443,-33 2 627,-67 7-1403,8-11-2259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19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440 37 12056,'0'0'10385,"-11"-6"-10068,-35-17-5,41 21-226,0 1 1,1-1-1,-1 1 0,0 1 0,0-1 1,0 1-1,0-1 0,0 1 1,0 1-1,0-1 0,0 1 0,0 0 1,0 0-1,0 0 0,1 1 1,-10 3-1,6-2-1,-79 31 573,77-29-499,-1 1 1,1 0-1,0 1 1,0 0-1,-14 14 1,23-21-142,-6 8 647,11-7-95,11 2-444,1 1-18,0 0-1,1-1 1,-1-1-1,18-1 1,-13 0 84,33 6 0,-31-4-6,-20-3-143,1 1 1,-1-1-1,1 0 0,-1 1 1,1 0-1,-1 0 0,1 0 1,-1 0-1,0 1 0,5 2 0,-8-4-27,1 1-1,-1-1 1,1 0-1,-1 1 1,0-1-1,0 0 1,1 1-1,-1-1 1,0 1-1,1-1 0,-1 0 1,0 1-1,0-1 1,0 1-1,0-1 1,0 1-1,1-1 1,-1 1-1,0-1 0,0 1 1,0-1-1,0 1 1,0-1-1,0 1 1,-1-1-1,1 1 1,0-1-1,0 1 1,0-1-1,0 0 0,0 1 1,-1-1-1,1 1 1,0-1-1,-1 1 1,1-1-1,0 0 1,0 1-1,-1-1 1,1 0-1,-1 1 0,1-1 1,0 0-1,-1 0 1,1 1-1,-1-1 1,1 0-1,0 0 1,-2 1-1,-23 12 242,23-12-247,-37 14 294,-1-2-1,-57 11 0,35-10 114,56-12-417,1 0 0,-1 0 0,1 0 0,0 1 0,0-1 1,0 1-1,0 0 0,0 1 0,1-1 0,0 1 0,-1 0 0,1 0 0,0 0 0,1 1 0,-1-1 0,-4 10 0,-10 13-4124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0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1 10344,'0'0'8022,"-13"14"-7750,-86 91 264,77-81-374,-68 78 465,76-83-510,0 1 0,0 1 0,-15 33 0,9-3 129,2 1-1,2 0 0,3 1 1,2 1-1,-6 70 0,15-77-8,2 1 0,2-1 0,2 0-1,2 0 1,2-1 0,16 52 0,-16-71-101,2 0 0,1-1 1,1 0-1,1 0 0,1-1 1,2-1-1,18 23 0,-12-20 84,1-1-1,2-1 1,0-2-1,1 0 1,43 27 0,-58-43-55,-1-2 1,1 0 0,-1 0 0,1-1 0,1 0 0,-1 0-1,19 2 1,-28-6-102,1 0 0,-1 1 0,0-1 0,0 0 0,0-1 0,0 1 1,0 0-1,1-1 0,-1 1 0,0-1 0,0 1 0,0-1 0,0 0 0,0 0 0,0 0 0,-1 0 0,1 0 0,0-1 0,0 1 0,-1 0 0,1-1 0,-1 1 0,1-1 0,-1 0 1,2-1-1,-1-1-328,0 1 0,0 0 0,-1-1 0,1 0 1,-1 1-1,1-1 0,-1 0 0,0 0 1,-1 1-1,1-1 0,0-6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1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10752,'0'0'10247,"10"7"-9879,24 16-93,72 51 1128,-54-36-696,-36-28-544,-1 1-1,0 1 1,0 1 0,-1 0 0,13 16 0,47 73 380,-64-85-466,0 1-1,-1 1 1,0-1 0,6 24-1,-4-5 26,-2-1-1,-2 1 1,-1 1-1,-1-1 0,-3 1 1,-1 0-1,-1-1 1,-2 1-1,-2 0 1,-2-1-1,-18 65 1,-59 126 528,44-125-313,10-38 512,-3 0-1,-75 112 0,99-165-622,-4 6 377,12-19-569,0 1 0,0 0 1,0 0-1,0 0 1,0 0-1,0 0 0,0 0 1,0 0-1,0 0 1,0 0-1,0 0 0,0 0 1,0 0-1,0 0 1,-1 0-1,1-1 1,0 1-1,0 0 0,0 0 1,0 0-1,0 0 1,0 0-1,0 0 0,0 0 1,0 0-1,0 0 1,0 0-1,0 0 0,0 0 1,0 0-1,0 0 1,0 0-1,0 0 0,-1 0 1,1 0-1,0 0 1,0 0-1,0 0 0,0 0 1,0 0-1,0 0 1,0 0-1,0 0 0,0 0 1,0 0-1,0 0 1,15-38 452,24-37-993,-27 50-3122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2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10952,'0'0'8175,"10"-12"-7752,37-39-4,-40 45-292,0 0 0,0 0 1,1 1-1,0 0 0,0 1 0,0 0 1,0 0-1,1 0 0,0 1 0,-1 1 1,1-1-1,15-1 0,-21 4-59,1-1-1,-1 1 1,1-1-1,0 1 1,-1 0-1,1 0 1,0 1-1,-1-1 1,1 1-1,0 0 0,-1 0 1,1 0-1,-1 0 1,1 0-1,-1 1 1,0 0-1,5 2 1,-6-2-30,0 0 0,0 0 0,0 0 0,0 1 0,-1-1 0,1 0 0,-1 1 0,1-1 0,-1 0 0,0 1 0,0 0 0,0-1 1,0 1-1,-1 0 0,1-1 0,-1 1 0,1 0 0,-1 0 0,0 0 0,0-1 0,0 1 0,-1 0 0,0 4 0,-2 6 60,0 0 0,-2 0 0,1 0-1,-2 0 1,-12 22 0,-43 56 381,42-63-285,12-18-6,1 0 0,-1-1 0,-1 0 0,-14 14 0,22-23-177,0 0 0,0 0 0,0 0 0,-1 0 0,1 0 0,0 0-1,0 0 1,0 0 0,0 0 0,0 0 0,0 1 0,0-1 0,0 0 0,0 0 0,-1 0 0,1 0-1,0 0 1,0 0 0,0 0 0,0 0 0,0 0 0,0 0 0,0 1 0,0-1 0,0 0 0,0 0-1,0 0 1,0 0 0,0 0 0,0 0 0,0 0 0,0 0 0,0 1 0,0-1 0,0 0-1,0 0 1,0 0 0,0 0 0,0 0 0,0 0 0,0 0 0,0 0 0,0 1 0,0-1 0,0 0-1,0 0 1,0 0 0,0 0 0,0 0 0,0 0 0,0 0 0,1 0 0,-1 0 0,0 0-1,0 1 1,9 0 296,19-3-82,-24 1-148,198-5 1200,-195 6-1147,-1 0 0,1 1 0,0 0 0,-1 0 0,1 1 0,12 4 0,-17-5-298,0 0 1,0-1-1,0 1 1,0 1-1,0-1 1,0 0-1,0 0 1,0 1-1,-1-1 1,1 1-1,0 0 0,-1-1 1,0 1-1,1 0 1,-1 0-1,0 0 1,0 0-1,0 0 1,0 0-1,0 0 1,1 5-1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368 1 9440,'0'0'7087,"-2"10"-6703,-4 8-153,0 0 0,-1-1 0,0 0 0,-16 25 0,-49 61 916,45-67-748,1 1-1,-38 74 1,35-45-51,2 2 1,-19 76-1,38-115-225,2 0 0,1 0-1,2 0 1,0 0 0,2 1 0,2 0 0,0-1 0,6 31-1,-2-41-20,1 0 0,0 0 0,1-1 0,1 0 1,1-1-1,1 0 0,0 0 0,1-1 0,1 0 0,19 20 0,5 0 747,2 0 0,71 50 0,-108-85-798,-1-1 0,1 1 0,-1-1 1,1 1-1,0-1 0,-1 1 0,1-1 1,0 0-1,-1 1 0,1-1 1,0 0-1,-1 0 0,1 1 0,0-1 1,-1 0-1,1 0 0,0 0 1,0 0-1,-1 0 0,1 0 0,0 0 1,0 0-1,-1 0 0,1 0 1,0 0-1,0 0 0,-1-1 0,1 1 1,1-1-1,-1 0-142,0-1-1,1 1 1,-1-1 0,0 1 0,-1-1 0,1 0-1,0 1 1,0-1 0,0-2 0,1-2-1935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4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11552,'0'0'8103,"1"14"-7663,8 371 1804,-7-222-1344,10 87 2519,-14-249-2732,-1-7-439,-3-12-163,-3-25-655,6 30-2451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5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366 1 12552,'0'0'4807,"-8"11"-4469,-101 135 687,84-114-613,-48 47-1,54-60-138,0 0 0,0 2-1,2 0 1,1 1 0,1 0-1,-15 30 1,26-44-83,2-5 10,0 1-1,1 0 1,-1-1 0,1 1 0,0 0-1,-1 5 1,16-9 616,158-26 229,-125 16-727,1 2 1,71-2-1,-80 8-98,-23 1 14,0 1 0,18 1 1,-33-1-222,-1 0 1,1 0 0,-1 0 0,1 0 0,-1 0 0,1 0 0,-1 1 0,1-1 0,-1 0 0,1 0 0,-1 0 0,1 1-1,-1-1 1,0 0 0,1 0 0,-1 1 0,1-1 0,-1 0 0,0 1 0,1-1 0,-1 1 0,0-1 0,1 0 0,-1 1 0,0-1-1,0 1 1,1-1 0,-1 1 0,0-1 0,0 1 0,0-1 0,0 1 0,1 0 0,-1 7-3450,0-8 3309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5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14064,'0'0'4863,"0"12"-4415,-10 277 2455,4-184-279,6-104-2391,10-12 94,8-15-1281,-14 20-1444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6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13968,'0'0'3553,"-2"14"-2987,-20 255 2132,10-84 342,10-165-2456,0 3 464,3-20-438,2-13 13,-1-29-2094,-2 35-395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6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1 205 13056,'0'0'3953,"9"-11"-3393,3-6-392,64-80 855,-68 89-869,0-1 0,0 1-1,1 0 1,0 1 0,0 0-1,1 0 1,0 1 0,20-9-1,-26 14-94,-1 0 0,0 0 0,1 0 0,-1 1 1,0 0-1,1-1 0,-1 1 0,1 0 0,-1 1 0,1-1 0,-1 1 0,0-1 0,1 1 0,-1 0 0,0 0 0,0 0 0,0 1 0,0-1 0,0 1 0,0 0 0,0 0 0,5 4 0,2 4 118,0 1 0,-1-1 0,0 2 0,10 16 0,-10-15 57,0 0 0,12 13-1,-15-20-77,0 0-1,0-1 0,1 0 1,-1 0-1,1 0 0,0-1 1,1 0-1,-1 0 0,1-1 1,7 3-1,-10-5-22,-1 0-1,0-1 1,1 1-1,-1-1 1,1 0 0,-1 0-1,0 0 1,1-1-1,-1 0 1,1 0 0,-1 0-1,0 0 1,0-1-1,0 1 1,0-1 0,0 0-1,0 0 1,0-1-1,-1 1 1,4-4-1,21-18 727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03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9440,'0'0'6825,"12"1"-6576,-8-1-229,65 6 709,-1-3 1,80-6-1,-105 0 259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7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12864,'0'0'5642,"1"10"-5119,-1-4-430,1 2 9,-1-1 1,2 1-1,-1 0 0,1-1 1,0 0-1,0 1 1,1-1-1,5 9 0,82 114 1366,-35-55-709,69 109 2830,-119-183-2574,-1-8-710,2-12-539,-5 16 241,3-9-3502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7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569 1 14168,'0'0'1342,"-10"11"-846,-170 170 1745,131-142-1762,-40 36 476,16-13 21,-11 10 685,72-60-1458,2-1 1,-1 1-1,1 1 1,-14 23-1,7-3-3013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8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10040,'0'0'7559,"3"16"-7096,5 41 263,3 81 0,-3 168 1411,4-94 55,-12-209-2053,0 1 0,0-1 0,-1 1-1,1 0 1,0-1 0,-1 1 0,0-1 0,0 1-1,-2 2 1,5-26 493,5 6-3866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9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60 130 15576,'0'0'1334,"-4"12"-557,-2 3-548,-5 11 264,1 1 0,2 0 0,-9 46 0,16-65-417,0-1 1,0 1-1,1-1 0,0 1 0,0 0 0,1-1 1,0 1-1,0-1 0,0 1 0,1-1 1,1 0-1,-1 1 0,1-1 0,0 0 0,1-1 1,-1 1-1,1-1 0,1 1 0,-1-1 0,7 6 1,-5-6-6,0-1 0,0 0 0,1 0 1,0 0-1,0-1 0,0 0 0,0 0 1,1-1-1,0 0 0,-1-1 0,1 1 1,11 1-1,-12-4 3,-1 1 0,1-1 0,0 0 0,-1 0 0,1-1 0,-1 0 0,1 0 0,-1-1 0,1 0 0,-1 0 0,0 0 0,0-1 0,0 0 0,0 0 0,10-7 0,-6 1 44,1 0-1,-2 0 1,1-1-1,-1 0 1,0 0-1,-1-1 0,-1 0 1,0-1-1,0 0 1,-1 0-1,0 0 1,-1-1-1,-1 0 1,0 0-1,4-21 0,-6 17-15,0-1 0,0 0-1,-2 0 1,0 0 0,-1 1-1,-1-1 1,-1 0-1,0 1 1,-1-1 0,-1 1-1,-9-21 1,12 33-60,0 0-1,-1 1 1,1-1 0,-1 1 0,0 0 0,0-1-1,-1 1 1,1 1 0,-5-5 0,7 7-27,-1 0 0,0 0 0,0 0 1,1 0-1,-1 0 0,0 0 1,0 0-1,0 0 0,0 1 0,0-1 1,0 1-1,0 0 0,0-1 0,0 1 1,0 0-1,0 0 0,-1 0 0,1 1 1,0-1-1,0 0 0,0 1 0,0-1 1,0 1-1,0 0 0,-1 1 0,-15 8 61,0 1-1,1 0 1,-16 15-1,8-6-18,7-6 10,-21 20 0,33-29-79,2 1 0,-1-1 0,0 1 0,1 0 0,0 0 0,0 0 0,1 1 0,-4 8-1,7-14 7,0-1-1,0 0 0,0 1 1,0-1-1,0 1 0,0-1 1,0 0-1,0 1 0,0-1 1,0 0-1,0 1 0,0-1 1,0 0-1,0 1 0,0-1 1,1 0-1,-1 1 0,0-1 1,0 0-1,0 1 0,1-1 1,-1 0-1,0 1 0,0-1 1,1 0-1,-1 0 0,0 0 1,1 1-1,-1-1 0,0 0 1,0 0-1,1 0 0,-1 1 1,0-1-1,1 0 0,-1 0 1,1 0-1,-1 0 0,0 0 1,1 0-1,16 2-3199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29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11352,'0'0'8654,"14"2"-8121,47 8 502,63 20 0,-110-27-708,-11-2-233,-1-1 1,1 1 0,0-1-1,-1 1 1,0 0-1,1 0 1,-1 0 0,0 0-1,1 0 1,3 4 0,-6-6-120,0 1-1,0 0 1,-1 0 0,1 0 0,0 0 0,0 0 0,0 0 0,0 0 0,0 0 0,0 0 0,0 0 0,0 0 0,0 0 0,0 0 0,0 0-1,0 0 1,0 0 0,0 0 0,0 0 0,0 0 0,0 0 0,0-1 0,0 1 0,0 0 0,0 0 0,0 0 0,0 0 0,0 0 0,0 0 0,0 0-1,0 0 1,0 0 0,0 0 0,0 0 0,0 0 0,0 0 0,0 0 0,0 0 0,0-1 0,0 1 0,0 0 0,0 0 0,0 0 0,0 0-1,0 0 1,0 0 0,0 0 0,0 0 0,1 0 0,-1 0 0,0 0 0,0 0 0,0 0 0,0 0 0,0 0 0,0 0 0,0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30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9848,'0'0'9033,"10"2"-8491,13 2-135,-1-1-1,0-2 0,35-1 1,0-2 340,-33 2-129,0-1 0,27-5 0,-34 6 169,-16 0-755,-1 0 0,0 0 0,1 1 0,-1-1 1,0 0-1,1 0 0,-1 0 0,0 1 0,1-1 0,-1 0 0,0 0 0,0 1 1,1-1-1,-1 0 0,0 1 0,0-1 0,0 0 0,1 1 0,-1-1 1,0 0-1,0 1 0,0-1 0,0 1 0,0 0 0,0 2 64,0 0-1,-1 0 1,1 0-1,-1 0 1,0 0-1,0 0 1,-2 5-1,1-4-157,-88 207 993,84-191-883,0 2 0,2-1-1,0 0 1,1 1 0,1 37 0,-1-9-3142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3:59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9536,'0'0'13487,"-3"13"-13316,2-8-150,-2 9 48,1 0-1,0 1 1,0-1-1,2 23 1,12 113 750,3 93 1115,-17-228-1453,2-15-469,0 0 0,0 0-1,0 0 1,-1 0 0,1 0 0,0 0-1,0 0 1,0 0 0,0 0-1,0 0 1,0 0 0,-1 0-1,1 0 1,0 0 0,0 0 0,0 0-1,0 0 1,0 0 0,-1 0-1,1 0 1,0 0 0,0 0-1,0 0 1,0 0 0,0 0-1,0 0 1,0-1 0,-1 1 0,1 0-1,0 0 1,0 0 0,0 0-1,0 0 1,0 0 0,0 0-1,0 0 1,0-1 0,0 1 0,0 0-1,0 0 1,0 0 0,0 0-1,0 0 1,0 0 0,-1-1-1,1 1 1,0 0 0,-1-3 7,0 0-1,0-1 1,0 1 0,0 0 0,0 0 0,0-6 0,1-11-3539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00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15 135 9440,'0'0'11009,"-2"-10"-10629,-5-32-8,2 29 3008,5 10-2615,5 1-658,-4 2-106,23-6 179,1 1 0,28-2 1,6-1 33,-19 3 13,54 0 0,7 0 148,-86 5-256,1-1-1,25 4 1,-29-1 68,1-1 0,0 0 0,0-2 0,22-2-1,-34 3-166,-1 0 0,1-1 0,0 1 0,-1-1 0,1 1 0,-1-1 0,1 1 0,-1-1 0,1 1 0,-1-1 0,1 1 0,-1-1 0,0 0 0,1 1 0,-1-1 0,0 0 0,0 1 0,1-1 0,-1 0 0,0 1 0,0-1 0,0 0 0,0 1 0,0-1 0,0 0 0,0 0 0,0 1 0,0-1 0,0 0 0,0 1 0,-1-2 0,1-3-122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01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 8336,'0'0'13637,"10"-6"-13393,-1 0-187,0 1 1,1 0 0,0 1 0,0 0 0,0 1 0,1 0-1,16-3 1,158 1 844,-130 6-530,0-3-1,58-8 0,120-36 508,-193 37-717,0 2 0,0 1 0,1 2-1,-1 3 1,1 0 0,73 10 0,-86-1 64,-23-6-141,0-1 0,0 1 1,0-1-1,10 1 0,-15-2-75,1 0 1,-1 0-1,0 0 0,1 0 0,-1 0 0,1 0 1,-1 0-1,0 0 0,1 0 0,-1 0 0,0 0 0,0-1 1,1 1-1,-1 0 0,0 0 0,1 0 0,-1-1 1,0 1-1,0 0 0,1 0 0,-1 0 0,0-1 1,0 1-1,1 0 0,-1-1 0,0 1 0,0 0 1,0 0-1,0-1 0,1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10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9744,'0'0'14502,"11"-10"-14391,41-28-11,-47 36-80,0-1 1,0 1 0,1 0 0,-1 0-1,0 1 1,1 0 0,-1 0 0,1 0-1,-1 0 1,10 1 0,6-1 73,-3-1 99,0 2-1,-1 0 0,28 4 1,-11-4 695,-34 3-927,0-1 0,0 0 0,0 1 1,0-1-1,-1 1 0,1-1 0,-1 0 1,0 3-1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11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1 896 8840,'0'0'6197,"7"-10"-6042,-2 3-108,9-11 178,16-30 0,-24 41-130,-1-1 0,1 1 0,0 0-1,12-10 1,-12 11-9,0 0-1,0 0 0,0 0 1,-1-1-1,0 1 0,4-9 1,-9 14-78,0 1 0,0 0 0,0-1-1,1 1 1,-1 0 0,0-1 0,0 1 0,0 0 0,0-1 0,0 1 0,1 0 0,-1 0 0,0-1-1,0 1 1,0 0 0,1 0 0,-1-1 0,0 1 0,1 0 0,-1 0 0,0 0 0,0-1 0,1 1 0,-1 0-1,0 0 1,1 0 0,-1 0 0,0 0 0,1 0 0,-1 0 0,0-1 0,1 1 0,5 11 123,-2 25-46,-4-33-74,1 32 80,-6 56 1,2-53-8,1 43-1,4-58 3,4 28-1,-4-44-49,-1-1 0,1 1 1,0 0-1,0-1 0,1 1 0,0-1 0,0 0 0,8 10 0,-10-15-26,0 0 0,0 1 0,0-1 0,0 0 0,0 0 0,1 0-1,-1-1 1,0 1 0,1 0 0,-1 0 0,0-1 0,1 1-1,-1-1 1,1 1 0,-1-1 0,1 1 0,0-1 0,2 0 0,-1 0 9,1 0 1,-1-1 0,1 1-1,-1-1 1,0 0 0,0 0 0,1 0-1,3-2 1,3-2 34,-1-1 1,0 0-1,0 0 0,11-12 0,-9 8-9,-2-1-1,0 0 1,0 0-1,-1-1 1,0 0-1,6-14 1,33-84 336,-29 63-174,-5 12 22,-2 0 1,-1-1-1,-2-1 0,6-62 0,-15 98-223,1 0 0,0 0-1,0-1 1,1 1 0,-1 0 0,0 0 0,0 0 0,0 0 0,1 0 0,-1 0 0,0 0 0,1 0 0,-1 0 0,1 1 0,-1-1 0,1 0-1,0 0 1,-1 0 0,1 0 0,0 1 0,0-1 0,-1 0 0,1 1 0,0-1 0,0 0 0,0 1 0,0-1 0,0 1 0,0 0-1,0-1 1,0 1 0,0 0 0,0-1 0,0 1 0,0 0 0,0 0 0,0 0 0,0 0 0,0 0 0,0 0 0,2 0 0,4 2-19,0 0 0,0 1 0,0-1 0,-1 1 0,9 5 0,5 1 3,54 24-124,-55-23 113,1-1 0,0-1 0,1-1 0,26 6 0,-4-9 147,-50 20-58,-16 25-51,15-35-25,1 0 0,1 1 0,0-1 0,-5 26 0,8-24 4,0-1 1,2 1-1,0 0 0,1 0 0,2 21 1,-2-31 2,1 0 0,0 0 0,1 0 0,-1-1 0,1 1 0,0 0 0,0-1 0,1 0 1,-1 0-1,1 1 0,0-1 0,1-1 0,-1 1 0,1 0 0,0-1 0,0 0 0,8 6 0,-10-9 5,0 1 0,0-1 0,0 0 0,0 0 0,0-1 0,0 1 0,0 0 0,0-1 0,0 1 0,0-1 0,0 0 0,0 1 0,1-1 0,-1 0 0,0-1 0,0 1 0,0 0 0,0 0 0,0-1 0,1 1 0,-1-1-1,0 0 1,0 0 0,0 0 0,-1 0 0,1 0 0,0 0 0,0 0 0,0 0 0,-1-1 0,1 1 0,-1-1 0,1 1 0,-1-1 0,0 0 0,2-1 0,4-8 36,1 0 0,-2-1 0,1 1 1,6-20-1,-11 26-32,3-8 60,-1 0-1,0 0 0,-1-1 0,-1 1 0,0-1 1,-1 1-1,0-1 0,-1 0 0,0 0 0,-1 1 1,-1-1-1,0 0 0,-1 1 0,-8-24 0,9 34-39,0 0 0,0 0 1,0 0-1,0 0 0,0 0 0,-1 1 0,1-1 0,-1 1 0,0-1 0,0 1 0,0 0 0,0 0 0,0 0 0,0 1 0,0-1 1,-6-1-1,8 3-28,1 0 0,0 0 0,0 0 0,0 0 0,0 0 0,0 0 0,-1 0 0,1 0 0,0 0 0,0 0 0,0 0 0,0 0 0,0 0 0,-1 0 0,1 0 0,0 0 0,0 0 0,0 0 0,0 0 0,0-1 0,-1 1 0,1 0 0,0 0 0,0 0-1,0 0 1,0 0 0,0 0 0,0 0 0,0 0 0,0-1 0,-1 1 0,1 0 0,0 0 0,0 0 0,0 0 0,0 0 0,0 0 0,0-1 0,0 1 0,0 0 0,0 0 0,0 0 0,0 0 0,0 0 0,0-1 0,0 1 0,0 0 0,0 0 0,0 0 0,0 0 0,0 0 0,0-1 0,0 1 0,1 0-2,-1-1 0,0 1 1,0 0-1,1 0 0,-1-1 0,0 1 0,1 0 0,-1 0 0,0 0 0,1-1 0,-1 1 0,0 0 0,1 0 0,-1 0 1,0 0-1,1 0 0,-1 0 0,1 0 0,-1 0 0,0 0 0,1 0 0,-1 0 0,0 0 0,1 0 0,-1 0 0,0 0 0,1 0 1,0 0-1,8 3-26,1-1 1,0 0 0,0-1 0,0 0-1,1-1 1,-1 0 0,0 0-1,0-1 1,0-1 0,10-2 0,-5 0 16,-1-1 1,0 0 0,0-1 0,-1-1 0,1 0 0,14-11 0,-5 1 45,-1-2 0,-1 0 0,0-1 0,-1-2-1,-2 0 1,27-40 0,-21 23 38,-2-1 0,32-82 0,11-94 243,-64 214-311,0-3 11,1 0-1,-1 1 1,0-1-1,-1 0 1,1 0-1,-1 0 1,0 0-1,0 1 1,0-1-1,-3-10 1,3 15-16,0 0-1,0-1 1,-1 1 0,1 0 0,0 0 0,0-1 0,-1 1 0,1 0 0,0 0-1,-1-1 1,1 1 0,0 0 0,-1 0 0,1 0 0,0 0 0,-1-1 0,1 1 0,0 0-1,-1 0 1,1 0 0,-1 0 0,1 0 0,0 0 0,-1 0 0,1 0 0,0 0 0,-1 0-1,1 0 1,-1 0 0,1 1 0,0-1 0,-1 0 0,1 0 0,0 0 0,-1 0 0,1 1-1,0-1 1,-1 0 0,1 0 0,0 0 0,0 1 0,-1-1 0,-16 14-30,14-11 22,-4 6-10,0-1 0,0 1 0,1 0-1,0 0 1,1 0 0,0 1 0,1 0 0,0 0 0,-4 14-1,-1 1-31,-6 17-42,3 0-1,-10 58 1,-4 91-123,21-149 148,2-19 44,1 0 1,1 0-1,2 1 0,0-1 0,1 0 0,8 30 0,-10-50 38,1 0-1,0 0 0,0 0 0,0 0 0,0 0 1,0-1-1,1 1 0,-1 0 0,1-1 0,0 1 1,-1-1-1,1 0 0,0 1 0,1-1 1,-1 0-1,0 0 0,1 0 0,-1-1 0,1 1 1,-1-1-1,1 1 0,0-1 0,5 2 0,-1-2 51,0 0-1,0 0 0,0-1 1,0 0-1,0 0 0,0-1 0,0 0 1,0 0-1,9-3 0,2-1 35,1 1 0,0 1 0,-1 0 0,21 0 0,-34 3-90,1-1 0,-1 0 0,0 0 0,0 0 0,0-1 0,0 1 0,0-1 0,0-1 0,0 1 0,-1-1 0,1 0 0,-1 0 0,0 0 0,6-5 0,-4 2 28,0 0 0,0 0 0,-1-1 0,0 1 0,0-1 0,0 0 0,-1-1 0,4-9 0,-5 9 148,-5 22-277,-8 44-66,10-40 113,1 0 1,1-1-1,0 1 1,1-1 0,1 0-1,9 24 1,-13-40 44,0 0 1,0-1 0,1 1-1,-1 0 1,0-1-1,1 1 1,-1 0-1,0-1 1,1 1-1,-1-1 1,1 1-1,-1-1 1,1 1-1,-1-1 1,1 1-1,0-1 1,-1 0-1,1 1 1,0-1-1,-1 0 1,1 0 0,0 1-1,-1-1 1,1 0-1,0 0 1,0 0-1,1 0 6,0 0-1,0 0 0,0 0 1,-1-1-1,1 1 0,0-1 1,0 1-1,0-1 0,-1 0 1,3 0-1,1-3 23,1 1 0,-1-1 0,0 1-1,0-1 1,5-6 0,23-23 143,37-28 1,-64 55-183,3 0-36,-9 20-26,-1-10 57,-1 9-64,0 1 0,0 19 0,1-31 70,1 1 0,0-1 1,0 0-1,0 1 0,1-1 1,-1 0-1,1 0 0,-1 1 1,1-1-1,0 0 0,-1 0 1,1 0-1,0 0 0,1 0 1,-1 0-1,0 0 0,0 0 1,1 0-1,-1 0 0,1-1 1,0 1-1,3 2 0,-4-4 18,1 1-1,-1-1 1,1 1 0,0-1-1,-1 0 1,1 1-1,0-1 1,-1 0 0,1 0-1,0-1 1,-1 1-1,1 0 1,0 0 0,-1-1-1,1 1 1,-1-1-1,1 1 1,-1-1 0,3-1-1,28-20 135,-20 13-82,0 1 7,0-1 1,0 0-1,0-1 1,-1 0-1,-1-1 1,0 0-1,10-15 1,-16 24-73,0 9-12,1 18-44,-2-13 12,0 0 5,-1-8 52,-1 1 1,0-1 0,1 0-1,0 1 1,0-1-1,3 5 1,-4-8 1,-1 0-1,1-1 1,0 1-1,0 0 1,0-1 0,-1 1-1,1 0 1,0-1 0,0 1-1,0-1 1,0 0 0,0 1-1,0-1 1,0 0-1,0 1 1,0-1 0,0 0-1,0 0 1,0 0 0,0 0-1,0 0 1,0 0 0,0 0-1,0 0 1,0 0-1,0-1 1,0 1 0,0 0-1,0-1 1,0 1 0,0-1-1,0 1 1,1-1 0,35-17 194,34-18 170,-70 35-372,-1 1 0,1-1 0,0 1 0,-1-1 0,1 1-1,0-1 1,-1 1 0,1-1 0,0 1 0,-1 0 0,1-1 0,0 1-1,-1 0 1,1 0 0,0 0 0,0 0 0,0-1 0,-1 1 0,1 0-1,0 0 1,0 0 0,-1 1 0,1-1 0,0 0 0,0 0 0,0 0-1,-1 0 1,1 1 0,0-1 0,-1 0 0,1 1 0,0-1 0,-1 1-1,1-1 1,0 1 0,-1-1 0,1 1 0,-1-1 0,1 1 0,-1-1 0,1 1-1,-1 0 1,1-1 0,-1 1 0,0 0 0,1-1 0,-1 1 0,0 0-1,0 0 1,1-1 0,-1 1 0,0 0 0,0 0 0,0-1 0,0 2-1,1 4 4,-1 0-1,0 0 0,0 0 0,0 0 0,-3 10 1,1-3 27,0-1 0,1 23 1,1-35-30,0 0 0,0 0 0,0 0 0,0 0 0,0 0-1,0 0 1,0 0 0,0 1 0,0-1 0,0 0 0,0 0 0,0 0 0,0 0 0,0 0 0,0 0 0,0 0 0,0 0 0,0 0 0,0 0 0,0 0 0,0 1-1,1-1 1,-1 0 0,0 0 0,0 0 0,0 0 0,0 0 0,0 0 0,0 0 0,0 0 0,0 0 0,0 0 0,1 0 0,-1 0 0,0 0 0,0 0-1,0 0 1,0 0 0,0 0 0,0 0 0,0 0 0,0 0 0,0 0 0,1 0 0,-1 0 0,0 0 0,0 0 0,0 0 0,0 0 0,0 0 0,0 0 0,0-1 0,9-4 72,6-7 46,2-6-11,-2 2 51,1 1-1,32-24 1,-48 39-160,0 0 0,0 0 0,0 0 0,0 0 0,0-1 0,0 1 0,0 0 1,0 0-1,1 0 0,-1 0 0,0 0 0,0 0 0,0 0 0,0 0 0,0 0 0,1 0 0,-1 0 0,0-1 1,0 1-1,0 0 0,0 0 0,1 0 0,-1 0 0,0 0 0,0 0 0,0 0 0,0 0 0,0 0 0,1 1 0,-1-1 1,0 0-1,0 0 0,0 0 0,0 0 0,1 0 0,-1 0 0,0 0 0,0 0 0,0 0 0,0 0 0,0 0 1,0 1-1,1-1 0,-1 0 0,0 0 0,0 0 0,0 0 0,0 0 0,0 0 0,0 1 0,0-1 0,0 0 1,-1 14-8,-9 20-111,9-31 89,-1 7-5,1-1 1,0 0 0,0 1 0,1-1 0,0 0-1,3 18 1,-1-16 34,-1-9-1,0 0 0,-1 0 1,1 0-1,-1 0 0,1 1 1,-1-1-1,0 0 0,0 0 1,0 0-1,0 0 0,0 0 1,-1 1-1,1-1 0,-1 0 1,1 0-1,-2 3 0,0 8 76,2-7-10,2-12 87,6-16-56,0 1 0,2-1 0,0 1 1,2 1-1,0 0 0,24-30 0,-35 49-100,-1 0 0,1 1 0,-1-1 0,1 0 0,-1 0 0,1 1 0,-1-1 0,1 0 0,0 1 0,0-1 0,-1 1 0,1-1 0,0 1 0,0-1-1,-1 1 1,1-1 0,0 1 0,0 0 0,0 0 0,0-1 0,0 1 0,0 0 0,0 0 0,-1 0 0,1 0 0,0 0 0,0 0 0,0 0 0,0 0-1,0 0 1,0 1 0,0-1 0,0 0 0,0 0 0,-1 1 0,1-1 0,0 1 0,0-1 0,0 1 0,-1-1 0,1 1 0,0-1 0,-1 1-1,2 0 1,1 4-31,1 1 0,-1-1-1,0 0 1,0 1-1,3 8 1,-5-13 32,9 28-75,-10-24 59,1-1 0,1 1 0,-1-1 0,1 1 0,0-1 0,0 0-1,0 0 1,0 0 0,1 0 0,0 0 0,0 0 0,0-1 0,5 5 0,14 12-126,-17-16 109,0 1 1,0-1-1,0 0 0,9 5 0,-12-8 34,0 0-1,0 0 1,1 0-1,-1-1 0,0 1 1,0-1-1,1 1 0,-1-1 1,0 0-1,1 0 0,-1 0 1,0 0-1,1 0 0,-1-1 1,0 1-1,5-2 1,5-3 40,-1 0 1,1-1-1,-1 0 1,0 0 0,-1-1-1,0-1 1,16-14-1,-19 16 4,-1-1-1,0 0 0,0 0 0,0 0 1,-1 0-1,0-1 0,-1 0 0,0 0 1,0 0-1,-1 0 0,4-14 1,-7 6 74,0 16-117,-1 0 0,1-1-1,0 1 1,0 0 0,0 0 0,-1 0 0,1 0 0,0-1-1,0 1 1,-1 0 0,1 0 0,0 0 0,0 0 0,-1 0-1,1 0 1,0 0 0,-1-1 0,1 1 0,0 0 0,0 0-1,-1 0 1,1 0 0,0 0 0,-1 0 0,1 1 0,0-1-1,0 0 1,-1 0 0,1 0 0,-3 1-13,1 0 1,0 0-1,0 0 1,0 1-1,0-1 1,0 1-1,0-1 1,-3 4 0,0 0-14,1 1 0,0 0 0,0-1 0,0 2 1,1-1-1,0 0 0,0 0 0,1 1 0,-1 0 1,-1 11-1,3-15 21,1 0-1,-1 0 1,1 0 0,0 1 0,0-1 0,0 0-1,1 0 1,-1 1 0,1-1 0,-1 0-1,1 0 1,0 0 0,1 0 0,-1 0-1,0 0 1,1 0 0,-1-1 0,1 1 0,0 0-1,0-1 1,0 1 0,1-1 0,-1 0-1,0 0 1,4 3 0,-1-2 34,-1 0 0,1-1 0,0 0 0,0 0 0,0 0 0,0 0 0,0-1 1,0 1-1,1-2 0,-1 1 0,0 0 0,1-1 0,-1 0 0,0 0 0,1-1 0,-1 1 0,0-1 0,0 0 1,0-1-1,1 1 0,-1-1 0,-1 0 0,8-4 0,-7 4-200,0-1 1,0 0-1,-1-1 0,1 1 1,-1-1-1,1 0 1,-1 0-1,-1 0 0,1-1 1,0 1-1,-1-1 1,0 0-1,0 0 0,-1 0 1,1 0-1,-1-1 0,0 1 1,0-1-1,-1 1 1,2-11-1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11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10848,'0'0'8809,"1"11"-8475,2 34-23,7 74 694,1-18 390,-7-88-894,1-18 79,4-23-85,7-41 325,32-86-1,-38 123-534,-9 31-272,-1 0 0,0 0-1,0 0 1,1 0 0,-1 0 0,1 0 0,-1 0 0,1 0 0,-1 0-1,1 0 1,-1 0 0,1 1 0,0-1 0,-1 0 0,1 0 0,0 1-1,0-1 1,0 0 0,-1 1 0,3-1 0,-3 1-6,1 0 1,0 0-1,-1 0 0,1 0 1,0 0-1,-1 0 0,1 0 1,-1 1-1,1-1 0,0 0 1,-1 1-1,1-1 0,-1 0 1,1 1-1,0-1 0,-1 0 1,1 1-1,-1-1 0,0 1 1,1-1-1,-1 1 0,1 1 1,3 2 11,-1 2 1,-1-1-1,1 0 1,-1 0-1,3 12 1,3 28 34,-7-31 17,1 0 0,6 19 1,-8-32-64,1-1 1,-1 0-1,0 0 0,1 1 1,-1-1-1,1 0 1,-1 0-1,1 0 0,-1 1 1,0-1-1,1 0 0,-1 0 1,1 0-1,-1 0 1,1 0-1,-1 0 0,1 0 1,-1 0-1,1 0 0,-1 0 1,0 0-1,1 0 1,-1 0-1,1-1 0,-1 1 1,1 0-1,-1 0 1,0 0-1,1-1 0,-1 1 1,1 0-1,-1-1 0,0 1 1,1 0-1,-1 0 1,0-1-1,0 1 0,1-1 1,16-13 137,-14 10-127,31-30 206,1 1 0,45-31 1,-79 62-214,1 1 0,-1 0-1,1-1 1,0 1 0,0 0 0,0 0 0,-1 1 0,1-1 0,0 0 0,0 1-1,0-1 1,0 1 0,0-1 0,0 1 0,0 0 0,0 0 0,0 0 0,1 0 0,-1 0-1,0 0 1,0 1 0,0-1 0,0 1 0,0-1 0,-1 1 0,1 0 0,0 0-1,0 0 1,0 0 0,0 0 0,-1 0 0,1 0 0,-1 1 0,1-1 0,-1 1 0,1-1-1,-1 1 1,2 2 0,4 7 79,-1 0-1,0 1 1,-1-1-1,0 1 1,3 14-1,-2-10 102,-1 3 79,0 0-1,3 26 0,-5-24-37,-4-1 370,-1-7-4877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16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55 7528,'0'0'5594,"-10"5"-5560,-45 19 91,-5 3 1619,53-21 678,20-8 388,8-1-1148,-1-2-789,-17 4-800,-1 0-1,1 0 0,0 0 1,-1 1-1,1-1 0,0 1 0,-1 0 1,1 0-1,4 0 0,30 10 751,-31-8-715,0 0 0,-1-1 0,1 1 0,1-1 0,-1 0 0,0-1 0,0 1 0,0-1 0,0-1 0,9 0 0,65-5 541,51-9-54,-106 11-536,15-2 73,78-21 1,-98 21-101,0 2-1,35-4 1,-32 5-1,39-9 0,-44 7 21,-1 1 0,32-4 0,30-3 312,-81 11-375,-1 1-1,0 0 0,1-1 1,-1 1-1,1 0 1,-1 1-1,1-1 1,0 0-1,0 1 0,-3 1 1,-4 3-42,-15 8-3487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18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106 107 8936,'0'0'7965,"-3"10"-7523,-80 325 2653,75-302-2514,5-21-60,0-1 1,1 0-1,-1 18 1,3-29-98,0-6-315,0 0 0,0-1-1,0 1 1,1 0 0,0-1 0,0 1 0,1 0 0,-1 0 0,1 0 0,4-8 0,6-25 42,-5-1-53,32-148 221,-28 150-128,11-77 0,-16 74 453,-5 31 692,3 20-906,90 185 366,-69-139-624,51 84 332,-27-73 1,-23-35 21,-3-3 20,-23-30-536,0 1-1,0 0 0,0 0 0,0 0 0,0 0 0,0 0 1,0 0-1,0 0 0,0-1 0,0 1 0,0 0 0,0 0 1,0 0-1,0 0 0,0 0 0,0 0 0,0 0 0,0 0 1,0-1-1,1 1 0,-1 0 0,0 0 0,0 0 0,0 0 1,0 0-1,0 0 0,0 0 0,0 0 0,0 0 0,0 0 1,0 0-1,1 0 0,-1 0 0,0 0 0,0-1 0,0 1 1,0 0-1,0 0 0,0 0 0,0 0 0,1 0 0,-1 0 1,0 0-1,0 0 0,0 0 0,0 0 0,0 1 0,-14-17-820,9 11-2923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19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 11152,'0'0'11799,"10"-3"-11508,181-37 1250,-165 36-1360,8-2 232,-16-3-3435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4:21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9040,'0'0'5921,"-3"14"-5676,-25 171 1182,1-6 1015,21-146-1967,4-20-192,0 1-1,2-1 1,-1 1 0,2-1-1,2 18 1,-1-15 163,-1-16-437,-1 0 0,0 0-1,0 0 1,0 0 0,0 0 0,0 0-1,0 0 1,0 0 0,0 0 0,0 0-1,0 0 1,0 0 0,0 0-1,0 0 1,0 0 0,0 0 0,0 0-1,0 0 1,0 0 0,0 0-1,0 0 1,1 0 0,-1 0 0,0 0-1,0 0 1,0 0 0,0 0 0,0 0-1,0 0 1,0 0 0,0 0-1,0 0 1,0 0 0,0 0 0,0 0-1,0 0 1,0 0 0,0 0-1,0 0 1,0 0 0,0 0 0,0 0-1,1 0 1,-1 0 0,0 0-1,0 0 1,0 0 0,0 0 0,0 0-1,0 0 1,0 1 0,0-1 0,0 0-1,0 0 1,4-26 439,-4 18-547,3-25-2680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14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4 141 8136,'0'0'6422,"-1"-10"-6084,-2-75 1423,11 40 4172,1 57-5600,-3 3-127,-1 0-1,0 1 0,-1 0 0,-1 0 1,2 21-1,9 38 363,1-13 110,-2 0-1,-4 1 0,-2 0 0,-1 82 1,-8-131-192,1-14-472,1 1 1,0-1-1,0 0 1,0 0 0,0 0-1,0 0 1,0 1-1,0-1 1,0 0-1,0 0 1,-1 0-1,1 0 1,0 0 0,0 0-1,0 0 1,0 0-1,0 1 1,-1-1-1,1 0 1,0 0-1,0 0 1,0 0 0,0 0-1,-1 0 1,1 0-1,0 0 1,0 0-1,0 0 1,0 0-1,-1 0 1,1 0 0,0 0-1,0 0 1,0 0-1,0 0 1,-1 0-1,1 0 1,-1-1-10,0 0 1,0 0 0,1 0-1,-1 0 1,0 0-1,0 0 1,1 0 0,-1 0-1,1-1 1,-1 1 0,1 0-1,0 0 1,-1 0-1,1-1 1,0 1 0,0 0-1,-1-2 1,4-32-852,-1 24-2513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15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72 15272,'0'0'3186,"-10"8"-2770,-4 3-242,0 0-1,1 2 1,1-1-1,-20 27 1,29-35-102,-1 1 0,1 0 0,0 0 0,0 0 0,0 1 0,1-1 0,0 1 0,0-1 0,0 1 0,1 0 0,0 0 0,0 0 0,0 0 0,1 0 0,0 0 0,0 0 0,0 0 0,1-1 0,0 1 0,0 0 0,2 6 0,1-3 59,0-1-1,1 0 1,0 0-1,0-1 1,0 0 0,1 0-1,0 0 1,1 0-1,0-1 1,0 0-1,0 0 1,16 8 0,-17-10-22,1 0 0,-1-1 1,1 0-1,0-1 1,0 0-1,0 0 0,0 0 1,0-1-1,1 0 1,-1 0-1,0 0 0,1-1 1,-1-1-1,1 1 0,-1-1 1,11-3-1,-3-1 94,-1-1 0,0 0 1,-1-1-1,1-1 0,-1 0 0,-1-1 0,1 0 0,-2-1 0,1 0 0,-1-1 0,-1 0 0,0-1 1,-1 0-1,0-1 0,-1 0 0,0 0 0,-1 0 0,0-1 0,-1 0 0,-1-1 0,0 1 1,-1-1-1,3-27 0,-6 36-112,-1 0 0,0 1 1,0-1-1,0 0 1,-1 0-1,0 0 0,0 1 1,-1-1-1,0 1 0,0-1 1,0 1-1,0-1 1,-5-6-1,5 9-41,0 0 1,-1 0-1,1 0 1,-1 1 0,0-1-1,1 1 1,-1-1-1,0 1 1,-1 0-1,1 0 1,0 0-1,0 1 1,-1-1-1,1 1 1,-1 0-1,0 0 1,1 0-1,-1 0 1,0 1-1,0-1 1,-5 1-1,-3 0 10,0 1 0,0 1 0,0 0 0,0 0 0,-22 9 0,-55 28 191,79-36 136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16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8536,'0'0'11785,"0"13"-11375,11 236 2161,-5-152 69,-13-82-1639,1-3-5157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17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 9744,'0'0'5882,"-11"2"-5471,-12 2-60,1 2-1,-28 10 1,40-12-190,0 0 0,1 1-1,-1 0 1,1 0 0,0 1-1,0 1 1,1-1 0,-14 15-1,10-7 72,1 0-1,1 2 1,0-1-1,-11 24 1,17-29-57,0-1-1,1 0 1,0 1 0,0 0 0,1 0 0,0 0 0,0 0 0,2 0 0,-1 19 0,3-22-65,-1-1-1,1 0 1,0 1 0,0-1-1,1 0 1,0 0 0,0 0-1,1 0 1,-1-1 0,1 1-1,0-1 1,1 0 0,-1 0-1,1 0 1,0-1 0,0 0-1,1 0 1,7 4 0,-7-3-7,1-1 1,0 0-1,0-1 1,1 0-1,-1 0 1,1-1-1,-1 1 1,1-2-1,0 1 1,0-1-1,0 0 0,-1-1 1,1 0-1,16-2 1,-17 0 2,0-1 1,0 0 0,0-1-1,-1 0 1,1 0-1,-1 0 1,0-1 0,0 0-1,-1 0 1,0 0-1,1-1 1,-2 1-1,1-1 1,-1-1 0,7-12-1,-10 18-81,0 0 0,-1 0-1,1 0 1,-1-1 0,1 1-1,-1 0 1,1 0 0,-1-1-1,0 1 1,0 0 0,0-1-1,0 1 1,0-1 0,0 1-1,0 0 1,0-1 0,0 1-1,0 0 1,-1 0 0,1-1-1,-1 1 1,1 0 0,-1-1-1,1 1 1,-1 0 0,0 0-1,0 0 1,1 0 0,-1 0-1,0 0 1,0 0 0,0 0-1,0 0 1,0 0 0,0 0-1,-1 1 1,1-1 0,0 0-1,0 1 1,-2-1 0,-1-1 3,1 1 1,-1 0-1,0 0 0,1 0 1,-1 1-1,0-1 1,0 1-1,0 0 0,1 0 1,-1 0-1,0 1 1,0-1-1,-5 2 0,-9 3 41,-22 8 8,37-12-84,1 0 0,-1 0 0,0 1 0,1-1 0,0 0 0,-1 1 0,1 0 0,0 0 0,0-1 0,-4 5-1,5-4-71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18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15 118 10040,'0'0'7573,"1"12"-6891,1 26-228,1 39 1467,21 114-1,-21-175-1716,3 19 1862,-5-31-1472,0-6-51,-2-19 222,-2-22-428,-28-264 1827,30 300-2104,0-1 0,1 1 0,0-1 0,0 1-1,1-10 1,-1 14-28,1 0 1,0 0-1,0 0 0,0 0 0,0 0 0,0 0 0,1 1 0,-1-1 1,1 0-1,-1 1 0,1-1 0,0 1 0,0-1 0,3-1 0,-3 2-3,1 0-1,-1 0 0,1 0 0,0 0 0,-1 0 0,1 1 0,0-1 0,0 1 0,0 0 1,0 0-1,0 0 0,0 1 0,0-1 0,0 1 0,1-1 0,-1 1 0,5 0 1,0 2 20,1-1 0,-1 1 1,0 1-1,0 0 0,8 4 1,11 3 63,-22-8-89,0 0 0,-1 1 0,1 0 0,-1-1 0,1 1 0,-1 1 0,0-1 0,0 0 0,-1 1 0,1 0 0,-1 0 0,5 8 0,-7-11-12,0 1 0,0-1-1,0 1 1,-1 0-1,1-1 1,0 1 0,-1 0-1,0-1 1,1 1-1,-1 0 1,0 0 0,0-1-1,0 1 1,0 0-1,0 0 1,0 0 0,-1 1-1,0-1 6,0 0-1,0-1 0,0 1 1,0 0-1,0-1 1,-1 1-1,1 0 1,0-1-1,-1 0 1,1 1-1,-1-1 1,0 0-1,1 0 0,-1 0 1,0 0-1,0 0 1,0 0-1,-2 1 1,-6 1 83,-1-1 0,1 0-1,0 0 1,-1-1 0,-11 0 0,-16 2 177,23-1-258,10-2-16,-1 1 0,1 0 0,-1 0-1,1 0 1,-8 4 0,11-4-4,-1 0 1,1 1 0,0-1-1,0 1 1,0-1-1,0 1 1,0 0-1,0 0 1,1 0-1,-1 0 1,0 0-1,1 1 1,0-1-1,-3 5 1,-11 42 884,9-22-5861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17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196 871 8744,'0'0'6285,"-8"-11"-6130,-29-31-7,37 42-138,-1-1 0,0 0 0,0 0 0,0 0 0,0 0 1,0 1-1,-1-1 0,1 0 0,0 1 0,0-1 1,0 1-1,-1-1 0,1 1 0,0 0 0,0 0 1,-1-1-1,1 1 0,0 0 0,0 0 0,-1 0 1,1 0-1,0 0 0,-1 1 0,1-1 0,0 0 0,0 1 1,-1-1-1,1 1 0,0-1 0,-2 2 0,-2 0 33,0 0-18,1 0 1,-1 0-1,1 0 0,-1 1 0,1 0 1,0 0-1,0 0 0,0 0 0,1 1 1,-1-1-1,1 1 0,0 0 0,0 0 1,0 0-1,0 1 0,1-1 0,-4 8 1,-1 4 27,1 0 1,1 0 0,-6 31 0,6-19 4,2-1 0,2 1 0,1 42 1,0-68-53,0 1 1,1-1-1,-1 0 0,0 1 1,1-1-1,-1 0 1,1 0-1,0 1 0,0-1 1,0 0-1,0 0 1,0 0-1,0 0 0,1 0 1,-1 0-1,0-1 1,1 1-1,0 0 1,2 2-1,-1-3 3,0 1-1,0-1 1,0 0-1,0 1 1,0-2 0,0 1-1,0 0 1,0-1 0,0 1-1,0-1 1,1 0 0,4 0-1,3-1 14,0-1 0,0 0 0,-1-1-1,1 0 1,-1-1 0,1 0 0,10-6-1,3-3 26,0-1 0,-2-1-1,1-2 1,20-18 0,48-44 149,-55 50-48,-1-2-1,35-40 0,-45 42-63,-2-2-1,-1 0 1,-2-2-1,33-68 1,-22 22 103,-4 0 0,-3-2 0,-3 0-1,18-167 1,-38 196 39,-1 52-224,0 0 0,0 0 1,0 0-1,0 0 1,1-1-1,-1 1 0,0 0 1,0 0-1,0 0 1,0 0-1,0 0 0,0-1 1,0 1-1,0 0 0,0 0 1,0 0-1,0 0 1,0-1-1,0 1 0,-1 0 1,1 0-1,0 0 0,0 0 1,0 0-1,0-1 1,0 1-1,0 0 0,0 0 1,0 0-1,0 0 0,0 0 1,-1 0-1,1-1 1,0 1-1,0 0 0,0 0 1,0 0-1,0 0 0,-1 0 1,1 0-1,0 0 1,0 0-1,0 0 0,-1 0 1,-5 6 38,-4 14-19,-29 69-30,5 2-1,-29 118 0,34-97-18,-61 312 127,84-388-54,1-4-1,4-26 453,4-13 560,-1-1-1027,2 1 1,-1-1 0,1 1-1,0 0 1,1-1 0,-1 2-1,1-1 1,7-6-1,53-50 147,-26 27-98,-27 26-80,0 0 0,1 1 0,0 0 0,0 1 0,1 0 0,23-9 0,-36 17 0,0 0-1,-1-1 0,1 1 1,0 0-1,0 0 0,0-1 1,-1 1-1,1 0 0,0 0 1,0 0-1,0 0 0,-1 0 1,1 0-1,0 0 0,0 0 1,0 1-1,-1-1 0,1 0 1,0 0-1,0 1 0,-1-1 1,1 0-1,0 1 0,1 0 1,-1 0-1,0 0 1,0 1-1,0-1 1,0 0-1,0 1 1,0-1-1,0 1 1,0-1-1,-1 1 1,1 0-1,0 1 1,1 6-2,0 1 1,0-1 0,-1 13 0,0-18-1,-1 71-52,-2-59 55,2 1 1,0 0 0,1 0-1,0 0 1,2-1-1,0 1 1,6 19 0,-8-34 9,-1 0-1,1-1 1,0 1 0,0-1 0,-1 1 0,1-1 0,0 1-1,1-1 1,-1 0 0,0 1 0,0-1 0,0 0 0,1 0-1,-1 0 1,1 0 0,-1 0 0,1 0 0,-1-1 0,1 1 0,-1 0-1,1-1 1,0 1 0,-1-1 0,1 0 0,0 1 0,0-1-1,-1 0 1,1 0 0,0 0 0,-1 0 0,1 0 0,0-1-1,0 1 1,-1 0 0,1-1 0,0 1 0,-1-1 0,3-1-1,5-2 29,0-1-1,-1 1 1,0-2-1,0 1 1,14-12-1,29-29 211,96-65 1,-16 26 63,-114 78-251,-15 7-50,0-1 0,0 1-1,0-1 1,-1 1-1,1-1 1,0 0-1,0 0 1,-1 0 0,1 0-1,-1 0 1,3-3-1,-7 8 1,-1-1-1,1 1 0,-1-1 1,0 0-1,-5 2 1,-10 8-29,-3 5-16,0 0-1,1 1 1,1 1-1,1 1 1,-29 41-1,44-57 26,0 1-1,0-1-1,1 1 1,-1-1-1,1 1 1,0 0-1,1 0 0,-1 1 1,1-1-1,0 0 1,1 1-1,0-1 1,0 1-1,0 10 1,1-16 9,0 0 0,0 0 0,0-1 0,0 1 0,0 0 0,0 0 0,0 0 0,1 0 0,-1 0 0,0 0 0,1-1 1,-1 1-1,0 0 0,1 0 0,-1-1 0,1 1 0,-1 0 0,1 0 0,0-1 0,-1 1 0,1-1 0,0 1 0,-1 0 0,1-1 0,0 0 1,0 1-1,0-1 0,-1 1 0,1-1 0,0 0 0,0 1 0,0-1 0,0 0 0,0 0 0,-1 0 0,1 0 0,0 0 0,0 0 1,0 0-1,0 0 0,0 0 0,0 0 0,0-1 0,-1 1 0,1 0 0,1-1 0,3-1 6,0 1 0,0-2 1,-1 1-1,1 0 0,-1-1 0,7-5 0,-4 2 17,0-1 0,0 0 0,-1 0 0,0 0-1,-1-1 1,6-10 0,26-55 235,-19 34 8,1 1 152,-18 51-457,0-1 1,1 1-1,0-1 1,1 0-1,1 1 1,0-2-1,7 17 1,-10-26 30,1 1 0,-1-1 0,1 1 0,-1-1 0,1 0 0,0 0 0,-1 1 0,1-1 0,0-1 0,1 1 0,-1 0 0,0 0 0,0-1 0,1 1 0,-1-1 0,1 0 1,-1 0-1,4 1 0,-2-1 9,-1-1 0,1 1 0,0-1 0,0 0 1,0 0-1,0 0 0,-1-1 0,1 1 0,0-1 1,0 0-1,5-2 0,5-3 34,0-1-1,-1 0 1,0 0-1,-1-2 1,17-13-1,-19 13 9,-1 0 0,0 0 0,7-11 0,6-6 121,-4 9-41,-7 8-31,-17 29-156,0 0 0,2 0 0,-3 23 0,5-34 25,1 1-1,1-1 1,-1 0-1,2 0 1,-1 1 0,4 15-1,-4-23 31,1 1-1,0-1 0,0 1 1,0-1-1,0 1 1,0-1-1,0 1 0,1-1 1,-1 0-1,1 0 0,-1 0 1,1 0-1,0 0 0,0 0 1,0 0-1,0-1 1,0 1-1,0-1 0,1 1 1,-1-1-1,0 0 0,1 0 1,-1 0-1,1 0 1,-1 0-1,1-1 0,3 1 1,4 0 11,-1-1 0,1 0 0,0-1 0,0 0 1,-1 0-1,1-1 0,-1 0 0,14-5 0,71-34 100,-85 37-93,134-78 169,-29 15 62,-108 65-215,-2 0 14,1 0 0,-1-1 0,1 1 0,-1-1-1,5-4 1,-9 7-36,-1 0 0,1-1-1,0 1 1,0 0-1,0 0 1,0 0 0,-1 0-1,1 0 1,0-1-1,0 1 1,0 0 0,-1 0-1,1 0 1,0 0 0,0 0-1,-1 0 1,1 0-1,0 0 1,0 0 0,-1 0-1,1 0 1,0 0 0,0 0-1,0 0 1,-1 0-1,1 0 1,0 0 0,0 0-1,-1 0 1,1 0 0,0 0-1,0 0 1,0 1-1,-1-1 1,1 0 0,0 0-1,0 0 1,-1 1-1,-11 4 19,-3 2-3,-22 11-13,-53 36-1,80-47-19,0 0 1,0 1 0,1 0 0,0 1 0,1 0 0,0 0 0,0 1 0,1 0-1,-10 20 1,15-25 0,0 0 0,0 1 0,0-1 0,1 1-1,0-1 1,-1 9 0,2-13 12,0 0 0,0 0 0,0 0-1,-1 0 1,1 0 0,0 1 0,1-1 0,-1 0 0,0 0-1,0 0 1,0 0 0,1 0 0,-1 0 0,0 0 0,1 0-1,-1 0 1,1 0 0,0 0 0,-1 0 0,1 0 0,0 0-1,-1 0 1,1 0 0,0 0 0,0-1 0,0 1 0,0 0 0,-1-1-1,1 1 1,0 0 0,0-1 0,1 1 0,-1-1 0,0 0-1,0 1 1,0-1 0,1 0 0,4 0 7,0 0 0,-1-1 0,1 0 0,0 0-1,-1-1 1,1 0 0,-1 0 0,1 0 0,-1 0 0,0-1 0,0 0 0,0 0 0,0 0 0,-1-1 0,1 1 0,-1-1-1,7-8 1,4-5 51,-1 0-1,-1-1 0,15-25 0,18-48 399,-46 91-450,1-1 0,-1 1 1,0 0-1,0 0 1,0 0-1,0-1 0,1 1 1,-1 0-1,0 0 1,0-1-1,0 1 0,0 0 1,0 0-1,0-1 1,0 1-1,0 0 0,0-1 1,1 1-1,-1 0 1,0 0-1,-1-1 0,1 1 1,0 0-1,0 0 1,0-1-1,0 1 0,0 0 1,0-1-1,0 1 1,0 0-1,0 0 0,0-1 1,-1 1-1,1 0 1,0 0-1,0 0 0,-1-1 1,-9 9 34,0 8-48,0 0-1,1 0 1,0 1 0,-11 34-1,-17 78-79,22-74 35,-16 73-81,-21 66-242,51-190 377,0 0 1,0-1-1,-1 1 1,1-1 0,-1 1-1,0-1 1,0 0-1,0 0 1,-1 1 0,1-2-1,-1 1 1,0 0-1,-4 4 1,5-7 10,0 1 0,0 0-1,0 0 1,0-1 0,0 1 0,0-1-1,0 0 1,0 0 0,0 0 0,0 0-1,0 0 1,0 0 0,0 0 0,0 0-1,0-1 1,0 1 0,0-1 0,0 0-1,0 1 1,1-1 0,-1 0-1,0 0 1,0 0 0,1 0 0,-1-1-1,-2-1 1,-12-11 160,1 0 0,0 0 0,2-2 0,-14-18 0,2 4 106,24 29-274,1 0 0,-1 0-1,0 0 1,1 0 0,-1 0 0,1 0-1,0-1 1,-1 1 0,1 0 0,0 0-1,-1 0 1,1 0 0,0-1-1,0 1 1,0 0 0,0 0 0,0 0-1,0-1 1,1 1 0,-1 0 0,0 0-1,1 0 1,-1-1 0,0 1-1,1 0 1,0 0 0,-1 0 0,1 0-1,0 0 1,-1 0 0,1 0 0,0 0-1,0 0 1,0 1 0,0-1-1,0 0 1,-1 0 0,2 1 0,0-2-1,7-4-11,0 1-1,0 0 1,15-6 0,-20 9 4,159-62-184,37-18 51,-169 68 131,-2-3 0,0 0 1,0-2-1,35-31 0,-52 39 7,58-54-1,-61 55 11,0 0-1,-1 0 0,0-1 1,-1 0-1,7-13 1,-13 21-7,0 1 0,-1 0 0,1-1 0,0 1 0,-1-1 0,1 1 0,-1-1 0,0 1 0,0-1 0,0 1 0,0-1 0,-1 1 0,1-1 0,-2-3 0,2 5-3,0 0 0,-1 0 0,1 0-1,0 1 1,-1-1 0,1 0 0,-1 0 0,0 1 0,1-1 0,-1 0 0,0 1-1,1-1 1,-1 0 0,0 1 0,0-1 0,1 1 0,-1-1 0,0 1 0,0 0-1,0-1 1,0 1 0,1 0 0,-1-1 0,0 1 0,0 0 0,0 0-1,0 0 1,0 0 0,0 0 0,0 0 0,0 0 0,0 0 0,0 0 0,0 1-1,1-1 1,-1 0 0,0 1 0,0-1 0,0 0 0,0 1 0,0 0 0,-7 2-11,1 1 0,0 0 1,1 0-1,-1 0 1,1 1-1,0 0 0,0 0 1,0 1-1,1-1 1,-1 1-1,2 1 0,-1-1 1,1 1-1,0 0 1,0-1-1,0 2 0,-3 9 1,6-14 8,0 1 1,0-1-1,0 1 0,0 0 1,0-1-1,0 1 0,1 0 1,0-1-1,0 1 0,0 0 0,0-1 1,1 1-1,-1 0 0,1-1 1,0 1-1,0-1 0,2 5 1,-1-3 3,1-1 1,0 1 0,0-1-1,0 0 1,0 0-1,1 0 1,0 0 0,0 0-1,0-1 1,8 6 0,-2-3 21,1 0 1,0-1 0,0 0-1,0-1 1,1 0 0,-1 0-1,1-2 1,0 1 0,21 1-1,-19-4-1,1 0 0,-1 0 0,0-1 0,0-1 0,0-1 0,0 0 0,-1 0 0,1-2 0,23-10 0,-27 11 33,1-1-3530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19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0 351 10656,'0'0'11863,"13"-2"-11424,189-30 1612,390-66 195,-326 63-1532,190-34 519,-411 57-1011,-1-2 0,67-31 1,-18 6 300,-76 34-65,-16 5-552,-1 0 1,0 0-1,0 0 1,1 0-1,-1 0 1,0 0-1,0 1 1,1-1-1,-1 0 1,0 0-1,0 0 1,0 0-1,1 0 1,-1 0-1,0 0 1,0 1-1,0-1 1,1 0-1,-1 0 1,0 0-1,0 1 1,0-1-1,0 0 1,1 0-1,-1 0 1,0 1-1,0-1 1,0 0-1,0 0 1,0 1-1,0-1 1,0 0-1,0 0 1,0 1-1,0-1 1,0 0-1,0 0 1,0 1-1,0-1 1,0 0-1,0 0 1,0 1-1,0-1 1,0 0-1,0 0 1,-1 1-1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1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14640,'0'0'2611,"1"12"-2029,22 260 3058,-22-263-3468,-2 14 504,2 0 0,1 0 0,1 0 0,1 0 1,9 31-1,-13-54-639,0 1 0,0-1 0,0 0 0,0 0 0,0 0 0,0 1 0,0-1 0,1 0 0,-1 0 0,0 0 0,0 0 0,0 0 0,0 1 1,0-1-1,0 0 0,1 0 0,-1 0 0,0 0 0,0 0 0,0 0 0,0 0 0,1 0 0,-1 1 0,0-1 0,0 0 0,0 0 0,1 0 0,-1 0 0,0 0 0,0 0 0,0 0 0,0 0 0,1 0 0,-1 0 1,0 0-1,0 0 0,0 0 0,1 0 0,-1-1 0,0 1 0,0 0 0,0 0 0,0 0 0,1 0 0,-1 0 0,0 0 0,0 0 0,0 0 0,0-1 0,0 1 0,1 0 0,-1 0 0,0 0 0,0 0 0,0-1 0,0 1 1,0 0-1,9-12 181,-8 9-57,44-68 578,-25 37-517,1 2 0,2 0-1,1 1 1,36-36 0,-58 65-195,0 0 1,1 0 0,-1 0 0,1 0-1,0 1 1,-1-1 0,1 1-1,0-1 1,4 0 0,-6 2-17,0 0 0,0-1 1,-1 1-1,1 0 1,0 1-1,0-1 0,0 0 1,0 0-1,0 0 1,0 0-1,-1 1 0,1-1 1,0 0-1,0 1 1,0-1-1,-1 1 0,1-1 1,0 1-1,0-1 1,-1 1-1,1 0 0,0-1 1,-1 1-1,1 0 1,-1-1-1,1 1 0,-1 0 1,1 0-1,-1-1 1,0 1-1,1 0 0,-1 0 1,0 0-1,0 0 1,1 0-1,-1 1 0,4 20 192,-1 1 0,-1-1-1,-1 1 1,-1-1 0,-4 30-1,4-51-190,0 19 424,3-16-213,5-12-127,30-56-96,-12 18 0,40-52 0,-57 87 0,0 0 0,19-15 0,-26 24 0,0 0 0,1 0 0,-1 0 0,1 0 0,0 0 0,-1 1 0,1-1 0,0 1 0,0 0 0,0 0 0,0 0 0,0 0 0,0 0 0,0 1 0,1-1 0,-1 1 0,0 0 0,3 0 0,-4 1 0,0 0 0,0 0 0,-1 0 0,1 0 0,0 0 0,-1 0 0,1 1 0,-1-1 0,1 0 0,-1 1 0,0-1 0,0 1 0,0 0 0,0-1 0,0 1 0,1 2 0,14 33 0,-15-34 0,8 28 0,-1 1 0,-1 0 0,-2 0 0,-2 0 0,0 65 0,3-60 0,-5-42-530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2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11152,'0'0'11893,"12"-6"-11492,-2 1-305,4-3 103,1 1 1,0 0-1,0 1 0,26-6 0,-35 11-57,1 0 0,-1 1 0,0 0 0,1 0 1,-1 1-1,7 0 0,-12 0-106,1-1-1,-1 0 1,0 0 0,0 0 0,0 0-1,1 1 1,-1-1 0,0 1 0,0-1-1,0 1 1,0-1 0,0 1 0,0 0-1,0-1 1,0 1 0,0 0 0,0 0-1,0 0 1,-1 0 0,1 0 0,0 0-1,0 0 1,-1 0 0,1 0 0,-1 0-1,1 0 1,-1 0 0,1 0 0,-1 0-1,0 1 1,0-1 0,1 0 0,-1 0-1,0 0 1,0 1 0,0-1 0,0 0-1,-1 2 1,-2 6 98,-1 0-1,0 0 1,0 0-1,-1-1 0,0 0 1,-1 0-1,0 0 1,0-1-1,0 0 1,-15 12-1,13-10 40,4-5 56,0 0 0,0 0-1,1 1 1,-6 8-1,38-10 545,-10 0-613,8 1 69,47 15 0,-72-19-213,-1 1 0,1-1 0,-1 1 0,1-1 0,-1 1 0,1 0 0,-1 0 0,1 0 0,-1 0 0,0 0 0,1 0 0,-1 0 0,0 0 0,0 0 0,0 1 0,0-1 0,0 0 0,0 1 0,0-1 0,0 1 0,-1-1 0,1 1 1,0-1-1,-1 1 0,0-1 0,1 1 0,-1 0 0,0-1 0,0 1 0,0 0 0,0-1 0,0 1 0,0 0 0,0-1 0,0 1 0,-1 0 0,1-1 0,-1 1 0,1-1 0,-1 1 0,0-1 0,1 1 0,-1-1 0,0 1 0,-1 1 0,-2 2 64,1 1 0,-1-1 0,0 0-1,-1 0 1,1 0 0,-1-1-1,0 1 1,0-1 0,-1 0 0,-7 4-1,2-4-72,0 0 0,0-1 0,-1 0 0,1 0 1,-1-2-1,-20 2 0,-10 1-14,28-1 767,0-1-1395,4-1-3514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3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1 8136,'0'0'6381,"-7"14"-6033,-94 203 1446,0 105 200,86-255-1428,2 0-1,-5 135 1,16-107 88,3 1 1,6-1-1,33 174 0,-6-136 460,7-2 0,5-2 0,67 131 0,-66-153 60,-31-67-296,2 0 0,2-1-1,43 63 1,-61-99-825,0-1-1,0 1 1,1-1-1,-1 1 0,1-1 1,-1 0-1,1 0 1,0 0-1,0 0 1,0-1-1,0 1 0,0-1 1,0 1-1,0-1 1,0 0-1,1-1 0,-1 1 1,0 0-1,6-1 1,-4 0-499,0 0-1,1-1 1,-1 0 0,0 0 0,0 0 0,0-1 0,0 0-1,0 0 1,9-5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10448,'0'0'7351,"12"10"-6919,30 26 204,-1 1-1,60 72 0,-72-69-25,-1 0 0,36 71 0,-52-85-328,0 0 1,-3 1-1,0 1 1,-1 0-1,7 56 1,-9 6 315,-3-1-1,-9 92 1,-32 183 1155,31-310-1474,-6 52 501,-6-1-1,-3-1 0,-5-1 1,-48 116-1,66-198-656,3-4 34,-1 0-1,0-1 1,-1 0-1,-1 0 1,-1-1-1,0 0 1,-17 19-1,27-34-129,-1 1 1,1 0-1,-1-1 1,0 1-1,1 0 1,-1-1-1,0 1 1,0-1-1,1 1 1,-1-1-1,0 0 1,0 1-1,0-1 1,1 0-1,-1 1 1,0-1-1,0 0 1,0 0-1,0 0 1,0 0-1,0 0 1,0 0-1,1 0 1,-1 0-1,0 0 1,0 0-1,0 0 1,0-1-1,0 1 1,1 0-1,-2-1 1,1 0-382,0 1 0,0-1 1,0 0-1,1 1 0,-1-1 1,0 0-1,1 0 0,-1 0 0,0 0 1,1 0-1,-1 0 0,1 0 1,-1-1-1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5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9536,'0'0'11162,"-4"11"-10551,-2 2-421,2 1 0,-1 0 0,2-1 1,0 1-1,-2 20 0,5-29-120,-10 210 2206,10-165-1560,2-1-1,12 66 1,1-30 2733,-13-88-3593,0 0 0,0 0 0,0 0 0,0 0 0,0 1 0,1-1 0,3-2 0,-1 0-3035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5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17687,'0'0'2672,"-21"66"-1872,15-44 8,0-3-264,2-3 16,4-4-112,4-4 8,-2 2-96,2-4 8,-2-4-120,4-4 8,4-4-184,9-16 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6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372 0 11448,'0'0'4177,"-14"3"-3402,-16 5-2,1 0 0,-1 2 0,1 1 1,-46 26-1,60-27-308,0 0 1,0 1-1,1 1 0,1 1 0,0-1 1,-19 26-1,26-29-269,0 0 1,1 0 0,0 1-1,0 0 1,1 0 0,0 0-1,1 1 1,0-1 0,1 1-1,0-1 1,1 1 0,-1 16-1,4-4 55,0-1 0,1 1 0,1-1 0,1 0 0,1-1 0,1 1 0,1-1 0,17 32 0,-19-41-85,0-1-1,1 0 1,1-1 0,-1 0 0,1 0 0,1 0 0,12 10 0,-18-18-104,0 0 0,0 0 0,0 0 0,0 0 0,1 0 0,-1-1 0,0 1 0,1-1 0,-1 0 0,1 0 0,0 0 1,-1 0-1,1-1 0,0 0 0,-1 0 0,1 0 0,0 0 0,-1 0 0,1-1 0,0 1 0,-1-1 0,1 0 0,-1 0 1,1 0-1,-1-1 0,0 1 0,1-1 0,-1 0 0,4-2 0,-3 0-27,1 0 0,-1 0 1,1 0-1,-1-1 0,-1 0 0,1 1 0,-1-1 1,1-1-1,-1 1 0,-1 0 0,1-1 0,-1 1 1,0-1-1,0 0 0,-1 1 0,1-1 0,-1 0 1,-1 0-1,1 0 0,-1 0 0,0 0 0,0 0 1,-1 0-1,0 0 0,0 0 0,0 0 0,-1 0 1,0 0-1,0 1 0,0-1 0,-1 1 0,0-1 1,0 1-1,-5-7 0,6 10-35,0 1 0,0-1 0,0 0 0,-1 1 0,1 0 0,0-1 0,-1 1 0,1 0 0,0 0 0,-1 0 0,1 1 0,-1-1 0,0 1 0,1-1 0,-1 1 0,0 0 0,1 0 0,-1 0 0,1 0 0,-1 0 0,0 1 0,1-1 0,-5 2 0,-1 1 0,0 0 0,-1 0 0,1 1 0,0 0 0,-12 8 0,-5 6 0,0 2 0,-26 24 0,83-64 395,-21 14-5135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7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14272,'0'0'7434,"12"5"-6899,21 8 76,1-1 0,50 9 0,-63-16-103,1-2 1,0 0 0,1-1-1,-1-2 1,41-3 0,-58 2-416,3 0 190,0 0-1,0 0 0,0-1 1,-1 0-1,1-1 0,0 0 1,-1 0-1,13-8 0,-10 8 338,-6 3-101,-5 1-54,-1 0-437,1 0 0,-1 1 0,1-1 0,0 1 0,-1-1-1,1 1 1,0-1 0,0 1 0,0 0 0,1 0 0,-2 2-1,-3 6 34,-62 72 295,46-51-264,1 1 0,2 1 0,1 0 0,2 1 0,1 1 0,-10 42 0,12-31-92,3-11 0,-7 47 0,7-54 0,8-25 0,-1 0 0,1 0 0,0 1 0,0-1 0,0 0 0,1 1 0,-1-1 0,1 0 0,0 7 0,0-10 0,0 0 0,0 1 0,0-1 1,1 0-1,-1 0 0,0 0 0,0 1 0,1-1 0,-1 0 0,0 0 0,1 0 1,-1 0-1,0 0 0,0 1 0,1-1 0,-1 0 0,0 0 0,1 0 1,-1 0-1,0 0 0,1 0 0,-1 0 0,0 0 0,1 0 0,-1 0 0,0 0 1,1-1-1,-1 1 0,0 0 0,1 0 0,-1 0 0,0 0 0,0 0 1,1-1-1,-1 1 0,0 0 0,0 0 0,1 0 0,-1-1 0,16-9-26,3-6-4141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7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454 1 13168,'0'0'5482,"-14"14"-4833,-97 99 707,80-84-869,-100 101 1485,103-99-1287,2 1 0,-33 51 0,50-70-282,1 0 1,1 1 0,0 0 0,1 1 0,1-1-1,-7 29 1,13-36 394,8-14-889,3-8-2573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45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30 404 9240,'0'0'6909,"-1"11"-6740,-9 57 61,-7 72 184,16-121-322,0-1-1,2 1 1,0 0-1,1 0 1,6 25-1,-8-42-74,1 0-1,-1-1 1,1 1-1,-1 0 1,1-1-1,-1 1 1,1-1-1,0 1 1,0-1-1,0 0 1,0 1-1,0-1 0,0 0 1,0 1-1,0-1 1,0 0-1,1 0 1,-1 0-1,0 0 1,3 1-1,-2-2-2,-1 0-1,1 0 0,-1 0 0,1 0 1,0 0-1,-1 0 0,1-1 1,0 1-1,-1-1 0,1 1 1,-1-1-1,1 1 0,-1-1 1,1 0-1,-1 0 0,0 0 1,1 0-1,-1 0 0,0 0 0,0 0 1,3-3-1,23-25 148,-1-2-1,-2 0 0,34-56 1,37-50 737,-97 141-846,1 0 0,0 0 0,0 1 0,0-1 0,0 0 0,0 1 0,1-1 0,0 0 0,0 7 0,0 1-50,1 1-1,0-1 1,4 13 0,-4-18 9,1 0 0,1 0 1,-1 0-1,1-1 0,0 1 1,0-1-1,1 0 0,7 9 1,-10-13-1,1 0 0,0 0 0,0 0 0,1 0 0,-1-1 0,0 1 0,0-1 0,1 0 1,-1 1-1,1-1 0,-1 0 0,1-1 0,-1 1 0,1 0 0,0-1 0,-1 1 0,1-1 1,0 0-1,-1 0 0,1 0 0,0 0 0,-1-1 0,1 1 0,0-1 0,3 0 0,8-5 79,0 0-1,-1 0 1,1-1 0,-1-1-1,22-18 1,-25 18-16,-1 0 1,-1-1-1,1-1 1,8-13 0,-9 13 19,0 0 1,0 0-1,16-13 0,-23 21-75,1 1-1,-1 0 0,1 0 1,-1 0-1,1-1 0,0 2 0,-1-1 1,1 0-1,0 0 0,-1 0 1,1 1-1,3-1 0,2 6 95,-5 12-58,-14 193 21,12-210-75,0 0 1,0 0 0,0 0 0,0 0-1,0 0 1,0 0 0,-1 1 0,1-1 0,0 0-1,0 0 1,0 0 0,0 0 0,0 0-1,0 0 1,1 1 0,-1-1 0,0 0-1,0 0 1,0 0 0,0 0 0,0 0-1,0 0 1,0 0 0,0 1 0,0-1 0,0 0-1,0 0 1,0 0 0,0 0 0,0 0-1,1 0 1,-1 0 0,0 0 0,0 0-1,0 0 1,0 1 0,0-1 0,0 0 0,0 0-1,0 0 1,1 0 0,-1 0 0,0 0-1,0 0 1,0 0 0,0 0 0,0 0-1,0 0 1,1 0 0,6-6 62,10-16 23,-13 17-60,6-9 59,1 1-1,1 0 1,0 0-1,1 1 1,0 0-1,1 1 1,0 1-1,24-13 1,-37 23-83,0 1 0,-1-1 0,1 1 0,0-1 0,-1 1 0,1-1 0,-1 1 0,1-1 0,-1 1 0,1 0 1,-1-1-1,0 1 0,1 0 0,-1-1 0,0 1 0,1 0 0,-1 0 0,0-1 0,0 1 0,0 0 0,0 0 1,0-1-1,0 1 0,0 1 0,1 0 4,28 110-49,-28-110 43,-1 0-1,0-1 1,1 1 0,-1-1-1,1 1 1,0 0 0,-1-1-1,1 1 1,0-1-1,0 1 1,0-1 0,0 0-1,0 1 1,0-1-1,1 0 1,-1 0 0,0 0-1,1 0 1,-1 0-1,1 0 1,-1 0 0,1 0-1,-1-1 1,1 1-1,-1-1 1,1 1 0,0-1-1,2 1 1,0-1 8,-1-1 1,0 1 0,1-1-1,-1 0 1,0 1-1,1-2 1,-1 1 0,0 0-1,0-1 1,0 1-1,0-1 1,0 0 0,4-3-1,43-42 141,-41 37-80,0 1 0,1 0 1,0 0-1,0 1 0,1 0 0,20-10 1,-30 24-15,0 1 0,-1 0-1,0 0 1,0-1 0,0 1 0,-2 7 0,0 30-73,2-43 18,1 9-17,-1 0 1,1 0 0,1 0-1,4 16 1,-6-25 13,0 0-1,1 1 1,-1-1-1,1 0 1,-1 1 0,1-1-1,-1 0 1,1 0-1,0 1 1,0-1 0,-1 0-1,1 0 1,0 0-1,0 0 1,0 0 0,0 0-1,1 0 1,-1-1-1,0 1 1,0 0 0,0-1-1,1 1 1,-1 0-1,0-1 1,1 0 0,-1 1-1,0-1 1,1 0 0,-1 1-1,0-1 1,1 0-1,-1 0 1,1 0 0,-1 0-1,0-1 1,1 1-1,-1 0 1,0-1 0,1 1-1,-1-1 1,0 1-1,1-1 1,-1 1 0,2-2-1,17-10 32,0 0 0,-1-1 1,0-1-1,-1-1 0,-1-1 0,0 0 0,-2-1 0,23-30 0,-14 12 59,-1 0 0,-2-2 0,30-74 0,-35 67-10,-2 0 0,9-55 0,7-91 245,-30 189-321,0 0 1,0 1-1,1-1 1,-1 0-1,0 1 1,0-1-1,0 0 1,0 1-1,0-1 0,0 0 1,0 0-1,0 1 1,0-1-1,-1 0 1,1 1-1,0-1 1,0 0-1,0 1 1,-1-2-1,-7 10-11,-7 24-56,6 4-43,2 0 0,-5 70 1,10 79-225,2-126 220,6 54-80,-4-98 191,1-1-1,0 1 0,1-1 1,0 1-1,10 20 1,-13-34 5,-1 0 1,1 0-1,0 0 0,0-1 1,-1 1-1,1 0 1,0 0-1,0 0 1,0-1-1,0 1 1,0 0-1,0-1 1,0 1-1,0-1 0,0 0 1,0 1-1,0-1 1,0 0-1,0 1 1,0-1-1,0 0 1,0 0-1,1 0 1,-1 0-1,0 0 1,0 0-1,0 0 0,0 0 1,0-1-1,0 1 1,1 0-1,-1-1 1,0 1-1,0-1 1,0 1-1,0-1 1,0 1-1,0-1 1,0 0-1,7-4 41,0 0 1,-1-1-1,11-9 1,-17 15-42,124-103 470,-103 90-331,-30 25-54,-32 28-23,-41 39 96,80-78-158,0-1 0,1 1 0,-1-1 0,0 1 0,0-1-1,1 1 1,-1 0 0,1-1 0,-1 1 0,1 0 0,-1-1 0,1 1 0,-1 0-1,1 0 1,0-1 0,-1 1 0,1 0 0,0 0 0,0 0 0,-1-1 0,1 1-1,0 0 1,0 0 0,0 0 0,0 0 0,0 0 0,0-1 0,0 1-1,0 0 1,1 0 0,-1 0 0,1 1 0,0-2 0,0 1 1,0 0-1,0 0 1,0 0-1,0-1 1,0 1-1,1 0 1,-1-1-1,0 1 1,0-1-1,1 0 0,-1 1 1,0-1-1,1 0 1,-1 0-1,0 0 1,1 0-1,-1 0 1,0 0-1,3 0 1,73-6 23,-28 4-29,0-3 0,0-1 0,84-23 0,-127 27-224,23-10 689,-29 11-578,1 1 1,-1-1-1,1 1 1,0-1-1,-1 1 0,0-1 1,1 0-1,-1 1 0,1-1 1,-1 1-1,0-1 1,1 0-1,-1 0 0,0 1 1,1-1-1,-1 0 0,0 1 1,0-1-1,0 0 1,0 0-1,0 1 0,0-1 1,0 0-1,0 0 0,0 1 1,0-1-1,0 0 1,-1 0-1,1 1 0,0-1 1,0 0-1,-1 1 1,1-1-1,-1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7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13968,'0'0'5037,"10"4"-4611,-10-4-425,9 4 119,1 0 0,-1 0 0,0 1 1,-1 0-1,1 1 0,-1 0 1,11 9-1,57 67 2684,66 93 0,-132-161-2191,-1 1 0,14 29 0,-17-29 234,2 0 0,15 23 0,-26-71 1187,1 17-2614,2 11-3381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8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14568,'0'0'6399,"4"10"-5820,1 1-408,-1 0 0,0 1 0,-1-1-1,-1 1 1,0 0 0,1 14 0,-3 179 3030,-6-22-857,4-111 1449,9-112-3445,-2 19-4610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8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7 17583,'0'0'2964,"-5"14"-2184,1 0-576,-3 5 179,1 0 1,-6 39-1,10-42-194,1-1 0,0 1 0,1 0 1,1-1-1,0 1 0,2 0 0,-1-1 1,2 0-1,0 0 0,1 0 0,0 0 1,2 0-1,-1-1 0,2 0 1,0-1-1,0 0 0,1 0 0,18 19 1,-25-29-145,1-1 1,-1 0-1,0 1 1,0-1-1,1 0 1,-1 0-1,1-1 1,0 1 0,0 0-1,0-1 1,-1 0-1,1 0 1,0 0-1,1 0 1,-1 0-1,0 0 1,0-1 0,0 1-1,0-1 1,0 0-1,1 0 1,-1 0-1,0-1 1,0 1 0,0-1-1,0 0 1,0 0-1,0 0 1,0 0-1,0 0 1,0 0-1,0-1 1,0 0 0,-1 1-1,1-1 1,-1 0-1,1 0 1,-1-1-1,0 1 1,4-4-1,5-6 72,-1 0 0,0-1-1,-1 0 1,0 0-1,-1-1 1,0 0 0,-2-1-1,1 0 1,-2 0-1,0 0 1,0 0-1,-2-1 1,0 0 0,-1 1-1,1-18 1,-3 19 0,-1 0 1,0 0-1,-1 0 1,-1 0-1,0 0 0,-10-25 1,12 35-82,-1 0 0,0 1 0,0-1 1,0 1-1,0-1 0,-1 1 0,1 0 0,-1 0 1,0 0-1,0 1 0,0-1 0,0 1 0,0-1 1,-1 1-1,1 0 0,-1 0 0,0 1 0,1-1 1,-1 1-1,0 0 0,0-1 0,0 2 0,0-1 1,0 0-1,0 1 0,0 0 0,0 0 0,0 0 1,-5 1-1,-5 1-13,0 0 1,-1 1 0,1 1 0,0 0 0,1 1-1,-1 1 1,1 0 0,0 1 0,0 0 0,1 1-1,0 0 1,-15 13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29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10448,'0'0'22180,"14"-8"-22058,47-22-113,-53 27-9,-1 1 0,1 0 0,0 0 0,0 0 0,0 1 0,0 0 0,0 1 0,0 0 0,0 0 0,0 1 0,9 1 0,23 1 0,-22 6 0,-20-5 978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30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41 10344,'0'0'7517,"-9"7"-7033,-31 19 21,24-18 738,17-12 582,11-9-590,-4 7-980,3-4 223,2 0 1,21-14-1,-30 22-344,0 0-1,1 0 1,-1 0 0,0 1-1,1-1 1,-1 1-1,0 0 1,1 1 0,-1-1-1,1 1 1,0-1 0,-1 1-1,10 2 1,-13-2-108,0 0 0,0 1 0,0-1 0,0 0 0,0 1 1,0 0-1,0-1 0,0 1 0,0-1 0,-1 1 0,1 0 0,0 0 0,0-1 1,-1 1-1,1 0 0,0 0 0,-1 0 0,1 0 0,-1 0 0,1 0 0,-1 0 1,1 0-1,-1 0 0,0 0 0,1 0 0,-1 0 0,0 0 0,0 0 0,0 0 1,0 0-1,0 0 0,0 1 0,0-1 0,0 0 0,0 0 0,-1 0 0,1 0 1,0 0-1,-1 1 0,-2 6 102,1 0 0,-1 0 0,-7 14 0,-17 24 355,-43 57 1,8-14 600,33-46 44,29-43-1122,0 0 1,0 1 0,0-1-1,0 0 1,0 0-1,0 1 1,0-1 0,0 0-1,0 1 1,0-1 0,0 0-1,0 0 1,0 1 0,0-1-1,0 0 1,1 0-1,-1 1 1,0-1 0,0 0-1,0 0 1,0 1 0,0-1-1,1 0 1,-1 0-1,0 0 1,0 1 0,0-1-1,1 0 1,-1 0 0,0 0-1,0 0 1,1 1 0,-1-1-1,0 0 1,0 0-1,1 0 1,-1 0 0,1 0-1,18 5 438,20-3 163,95-7-607,-125 6 0,-5-2 0,-3 0 0,5-2-3983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31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14464,'0'0'8391,"10"1"-7629,183 6 4351,-122-7-1952,-71 0-3153,0 0 0,1 0-1,-1 0 1,0 0 0,1 0 0,-1 0-1,0 0 1,1 0 0,-1 0 0,1 0-1,-1 0 1,0 0 0,1 0 0,-1 0 0,0 0-1,1 1 1,-1-1 0,0 0 0,1 0-1,-1 0 1,0 0 0,1 1 0,-1-1-1,0 0 1,0 0 0,1 1 0,-1-1 0,0 0-1,0 1 1,1-1 0,-1 0 0,0 0-1,0 1 1,0-1 0,0 1 0,0-1-1,0 0 1,1 1 0,-1-1 0,0 0 0,0 1-1,0-1 1,0 0 0,0 1 0,0-1-1,0 0 1,0 1 0,0-1 0,-1 1-1,1-1 1,0 0 0,0 1 0,0-1 0,0 1-1,-15 23 373,9-15-319,-78 110-61,6-11 0,66-90 0,8-14 0,1 1 0,0-1 0,1 1 0,-5 8 0,4-6 758,1 0-1401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33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 9848,'0'0'11921,"-7"12"-11309,6-10-574,-7 10 130,2 0-1,0 0 0,1 1 0,0 0 0,0 0 1,-3 18-1,-5 72 1378,4 0 0,8 167-1,6-193-459,-4-67-680,0 0 0,1 1 0,1-1 0,0 0 0,5 13 0,-8-23-396,0 0-1,0 0 1,0 0 0,1 0 0,-1 0-1,0 1 1,0-1 0,0 0-1,0 0 1,0 0 0,1 0 0,-1 0-1,0 0 1,0 0 0,0 0-1,0 0 1,1 0 0,-1 0 0,0 0-1,0 0 1,0 0 0,0 0-1,1 0 1,-1 0 0,0 0 0,0 0-1,0 0 1,0 0 0,1 0-1,-1 0 1,0 0 0,0 0 0,0 0-1,0 0 1,1 0 0,-1 0-1,0-1 1,0 1 0,0 0 0,0 0-1,0 0 1,0 0 0,1 0-1,-1 0 1,0-1 0,0 1 0,0 0-1,0 0 1,0 0 0,0 0-1,0-1 1,0 1 0,0 0 0,0 0-1,0 0 1,0 0 0,0-1-1,7-13 471,-6 12-443,10-23-36,6-25 0,-11 28 0,2 1 0,15-31 0,-7 21 0,-3 6 0,1 0 0,2 0 0,21-26 0,-5 11 0,-33 40 0,1 0 0,0 0 0,0 0 0,0 0 0,0 0 0,0 0 0,0 0 0,0 0 0,-1 0 0,1 0 0,0 0 0,0 0 0,0 0 0,0 0 0,0-1 0,0 1 0,0 0 0,0 0 0,-1 0 0,1 0 0,0 0 0,0 0 0,0 0 0,0 0 0,0 0 0,0 0 0,0 0 0,0-1 0,0 1 0,0 0 0,0 0 0,0 0 0,0 0 0,0 0 0,0 0 0,-1 0 0,1-1 0,0 1 0,0 0 0,0 0 0,0 0 0,0 0 0,1 0 0,-1 0 0,0 0 0,0-1 0,0 1 0,0 0 0,0 0 0,0 0 0,0 0 0,0 0 0,0 0 0,0 0 0,0-1 0,0 1 0,-10 5 0,-16 19 0,1 1 0,1 1 0,-25 36 0,47-59 0,0-1 0,0 1 0,0 0 0,0-1 0,1 1 0,0 0 0,-1 0 0,1 0 0,0 0 0,0 1 0,1-1 0,-1 0 0,1 4 0,0-5 0,0 1 0,1-1 0,-1 0 0,1 0 0,-1 1 0,1-1 0,0 0 0,0 0 0,0 0 0,0 0 0,1 0 0,-1 0 0,0 0 0,1 0 0,0-1 0,-1 1 0,1 0 0,2 0 0,6 7 0,1-1 0,1 0 0,0-1 0,0-1 0,0 0 0,0 0 0,1-1 0,0-1 0,0 0 0,1-1 0,14 2 0,-7-1 0,1 0 0,-1-1 0,25 0 0,-44-4 0,-2 0 0,3-1 998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33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1 16072,'0'0'1026,"-14"5"-499,-25 10 135,0 2 0,-46 28 0,67-34-360,-35 24 521,50-32-685,-1 0-1,0 0 1,1 0 0,0 1-1,0-1 1,0 1-1,0 0 1,0 0 0,1 0-1,-3 6 1,5-9-87,-1-1 1,1 1-1,0 0 1,0 0-1,-1-1 1,1 1-1,0 0 1,0 0-1,0 0 1,0-1-1,0 1 1,0 0-1,0 0 1,0 0-1,1-1 1,-1 1-1,0 0 1,0 0-1,1 0 1,-1-1-1,0 1 1,1 0-1,-1-1 1,1 1-1,0 1 1,0-1 19,1 0 0,-1 0 0,1 0-1,-1 0 1,1-1 0,-1 1 0,1 0 0,0-1 0,-1 1 0,1-1 0,2 1 0,5 0 180,-1 0 1,1-1 0,15-1 0,-10 0 63,0-1-1,0-1 1,0 0 0,0-1-1,25-11 1,-32 12-78,-1 0 1,1-1-1,0 0 1,-1-1-1,0 1 1,0-1-1,0 0 1,-1-1-1,1 1 0,-1-1 1,-1 0-1,8-11 1,-6 8 126,4-9 980,-4 98-715,-22 187-629,8-190 0,-26 110 0,33-183 0,0 0 0,0 0 0,0-1 0,-1 1 0,0 0 0,1 0 0,-1-1 0,-5 7 0,6-9 0,0-1 0,0 1 0,0 0 0,0 0 0,0 0 0,0-1 0,0 1 0,0-1 0,0 1 0,0-1 0,-1 1 0,1-1 0,0 0 0,0 1 0,-1-1 0,1 0 0,0 0 0,0 0 0,-1 0 0,1 0 0,0 0 0,0-1 0,-1 1 0,1 0 0,0 0 0,0-1 0,-1 1 0,1-1 0,0 1 0,-2-2 0,-6-3 0,0 0 0,1 0 0,-1-1 0,1 0 0,0-1 0,1 0 0,-1 0 0,1 0 0,1-1 0,-1 0 0,1 0 0,1-1 0,-7-12 0,11 17 0,0 0 0,0 0 0,0-1 0,1 1 0,-1 0 0,1-1 0,0 1 0,0 0 0,1 0 0,-1-1 0,1 1 0,0 0 0,0 0 0,0 0 0,1 0 0,-1 0 0,1 0 0,0 0 0,0 0 0,0 1 0,1-1 0,-1 1 0,1-1 0,4-2 0,4-6 0,1 1 0,0 0 0,1 1 0,0 0 0,15-7 0,-16 10 0,0 0 0,0 1 0,0 1 0,1 0 0,0 0 0,0 1 0,1 1 0,-1 0 0,1 1 0,-1 1 0,1 0 0,0 1 0,13 1 0,-9 0 0,-15-1 0,0 0 0,0 0 0,1 0 0,-1 1 0,0-1 0,0 1 0,0 0 0,0 0 0,-1 0 0,1 0 0,0 0 0,0 1 0,-1-1 0,1 1 0,2 2 0,3 1 979,0 1-5893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36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0 191 8840,'0'0'8634,"10"-3"-8161,19-8 361,-1 2 0,1 1-1,59-9 1,-39 16 144,-1-3 0,61-12 1,-43 5 22,101-4 1,1 0-311,151-11 321,-1 25 151,-180 1-639,-4 5-46,60-1 178,-52-9-175,37-3 78,-26 3-196,-14 1-116,243-9 118,92-5-365,-251 11 0,-156 6 0,71 3 0,38-2 0,-6-1 0,-2 0 0,178-1 0,-90 4 0,-31 11 0,-26 0 0,65-9 0,104-8 0,-282 3 984,-1 0-5903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38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80 11152,'0'0'10239,"3"13"-9837,69 303 2256,-68-304-2412,0 1 0,11 18-1,3 13 1102,-14-42-693,-4-9-165,-2-1-381,-1 0 0,1 0 1,0 0-1,1 0 0,-1-15 1,-1-4 31,-4-21 49,-17-92 239,20 120-351,-2 1-1,0 0 1,-1 1 0,-1-1 0,-11-17 0,5 19 19,12 16-77,1-1 1,-1 1 0,1 0-1,-1-1 1,1 0-1,0 1 1,0-1 0,0 0-1,-1-2 1,-2-4 82,3 0 213,13-1-98,4 2-140,1 1 0,0 1 1,1 0-1,-1 1 0,1 1 0,0 1 0,-1 0 0,23 2 0,-19 1-24,-1 0 1,1 2-1,-1 1 1,0 1-1,0 0 1,0 1-1,-1 2 1,20 9-1,-37-16-44,0-1 0,-1 1 0,1 0 0,-1 0 0,1-1 0,0 1 0,-1 0 0,0 1-1,1-1 1,-1 0 0,1 0 0,-1 0 0,0 1 0,0-1 0,0 1 0,0-1 0,0 1 0,0-1 0,0 1 0,-1 0 0,2 1 0,-3-1 0,1 0 1,0 0-1,-1 0 1,1 0 0,-1 0-1,0 0 1,1-1-1,-1 1 1,0 0-1,0 0 1,0-1 0,0 1-1,-1-1 1,1 1-1,0-1 1,-1 1 0,1-1-1,-3 2 1,-16 14 63,0-1 0,0-1 1,-1 0-1,-1-2 0,-1-1 1,0 0-1,0-2 0,-1-1 1,-34 9-1,47-17 648,-2 0-1259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45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14368,'0'0'1513,"18"-7"-1017,18-6-270,0 1 1,52-10 0,274-28 573,-331 48-412,-31 2-393,1 0 1,-1 0 0,0 0-1,0 0 1,0 0-1,0 0 1,0 0 0,0 0-1,0 0 1,0 0 0,1 0-1,-1 0 1,0 0-1,0 0 1,0 0 0,0 0-1,0 1 1,0-1-1,0 0 1,0 0 0,1 0-1,-1 0 1,0 0 0,0 0-1,0 0 1,0 0-1,0 0 1,0 0 0,0 0-1,0 0 1,0 0 0,0 1-1,0-1 1,0 0-1,0 0 1,0 0 0,1 0-1,-1 0 1,0 0 0,0 0-1,0 0 1,0 1-1,0-1 1,0 0 0,0 0-1,0 0 1,0 0 0,0 0-1,0 0 1,0 0-1,-1 1 1,1-1 0,-11 6-2105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39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345 1 8432,'0'0'8907,"-14"16"-8597,3-3-236,-17 19 224,-36 55 0,35-38 123,1 2 0,3 1-1,2 1 1,-20 69 0,22-44 255,3 1 0,-11 120 0,20-43 406,7 0 0,29 255 0,-19-351-616,2 0 0,3-1 0,3 0 0,2-1 1,50 108-1,-15-66 329,-45-87-626,1-1 0,0 0 0,1-1 0,1 0 0,16 14 0,-6-7 182,1-1 0,0-1 0,2-1-1,-1-2 1,2 0 0,48 18 0,-70-30-243,0-1-1,0 1 1,0-1 0,0 1 0,1-1-1,-1 0 1,4 0 0,9-6-4959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41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9536,'0'0'6318,"11"0"-5924,-5-1-349,0 1 1,1 1-1,-1-1 0,0 1 1,0 1-1,0-1 1,0 1-1,0 0 1,0 0-1,0 0 1,-1 1-1,1 0 1,-1 0-1,1 1 1,4 4-1,28 25 255,-2 2 0,-2 1 0,53 72 0,66 139 652,-133-208-791,-1 1 0,-3 1 0,-1 0 0,-2 1 0,-1 1 0,-3 0 0,-1 0 0,-3 1 0,-1 0 0,-2 0 0,-2 0 0,-2 0 0,-2-1-1,-2 1 1,-2-1 0,-1 0 0,-3 0 0,-1-1 0,-31 67 0,0-23 613,-88 128 1,-74 64 1713,187-253-2208,4-8-20,2 0 0,0 2 0,0 0 0,2 0 0,-14 32 0,21-42-3732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46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1 301 8336,'0'0'5121,"11"0"-4898,141-6 717,-121 4-720,-13 1 4,31 2 0,-7 0 23,-1-2 0,1-2 0,72-14 0,29-3 151,23 14-73,-31 6-72,11-1 61,22-21 37,-92 11-145,109-4 0,-16 18 2,127-3 181,172-31 71,-258 21-349,-73 4-31,135 3 50,-65 9-2,-70-7-51,-69-1-23,13-2-7,-26 2 17,96 6 1,-110 1-45,247 18 133,-273-23-142,478 21 180,-166-5-75,-275-15-76,426 31 352,-369-18-282,190-2 1,-93-19-28,-152 4-72,69-11-1,1-1 53,119 0 21,-92 2-78,81-4-54,-83 3 114,37 0 19,19 6 1,3 0-19,-182 8-65,282-6 28,-258 6-1,93 12 1,-38-2-2,326 6-25,-340-14-43,59-2 60,200-10 48,-146-5-8,155-8-98,160 17 136,-221 0-240,-180 13 161,-79-3-13,1-2 0,46-4-1,-2-1-4,1 4 0,129 17 0,-31-1-2,-125-13 12,39 3 51,132-8-1,-46-6 18,91-10-60,112-34-126,3 26 276,177 30 513,-187 7-338,-27-10-87,-188-4-178,28-4-27,-104 1-8,0 4 0,138 15 0,130 13-840,-265-23 492,-26 0-35,125-10 0,-162 4 186,-1 1 0,38 5-1,6-1-254,12 3-148,-65-5 473,-1 2-1,1 0 0,-1 1 0,0 0 0,-1 2 1,21 8-1,33 11-59,-31-14 54,-7-1 37,0-2 0,44 6 0,11 1-16,-61-9 22,52 5 0,-72-11 41,38 2-61,64-5 1,-101 3 60,673-46-152,-418 34 304,0 0-150,287-25 362,-351 16-135,107-13 151,487-33 170,-97 59-245,-198 13 33,-345-7-226,359-22 304,-488 19-447,-16 0-2746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49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1 9144,'0'0'7550,"-15"9"-7190,8-6-318,-3 3 17,-1 0 0,1 0 1,1 1-1,-1 1 0,1 0 1,0 0-1,1 0 0,0 1 1,-11 15-1,7-5 44,1 1 1,0 0-1,2 1 1,0 0-1,2 0 1,0 1-1,1-1 1,1 2-1,2-1 1,0 0-1,1 1 1,2 37-1,0-52-60,1 0-1,0 0 1,0 1 0,1-1 0,0 0-1,1 0 1,-1-1 0,2 1-1,-1-1 1,1 1 0,0-1-1,1 0 1,-1 0 0,1-1 0,1 1-1,-1-1 1,1 0 0,0-1-1,1 1 1,-1-1 0,1-1-1,0 1 1,0-1 0,0 0 0,1-1-1,0 0 1,-1 0 0,1 0-1,0-1 1,0 0 0,0-1-1,1 0 1,-1 0 0,0-1 0,0 0-1,1 0 1,13-3 0,-8 0 24,-1-1 0,1 0 1,-1-1-1,0 0 0,0-1 1,0 0-1,-1-1 0,0-1 1,-1 0-1,1-1 0,-1 0 1,-1 0-1,0-1 0,0-1 1,13-19-1,-15 19-15,-1 0 0,0 0 0,0-1 0,-2 0 0,1 0-1,-2-1 1,0 1 0,0-1 0,-1 0 0,0 0 0,-2-1 0,1 1 0,-1 0 0,-1 0 0,-1-1 0,-3-24 0,1 25 1,0 1 1,0-1-1,-1 1 1,-1 0-1,0 0 1,-12-19-1,14 26-16,-1 0 0,0 0-1,0 1 1,0 0-1,0-1 1,-1 2 0,1-1-1,-1 0 1,0 1 0,0 0-1,-1 0 1,1 0-1,0 1 1,-1 0 0,0 0-1,-11-2 1,9 3 51,-1-1 1,1 2-1,-1-1 0,0 1 0,-15 3 1,22-3-63,0 0 1,0 0 0,0 1-1,0-1 1,0 1-1,0-1 1,0 1 0,0 0-1,0 0 1,0 0-1,0 0 1,0 0 0,1 0-1,-1 0 1,1 1-1,-1-1 1,1 0 0,-1 1-1,1 0 1,0-1-1,-1 1 1,1 0 0,0 0-1,0-1 1,0 1 0,1 0-1,-1 0 1,0 0-1,0 2 1,2-2-18,-1-1-1,0 0 1,0 1 0,1-1 0,-1 0 0,1 1-1,-1-1 1,1 0 0,-1 0 0,1 1-1,0-1 1,0 0 0,0 0 0,-1 0-1,1 0 1,0 0 0,0 0 0,1 0 0,-1-1-1,0 1 1,2 1 0,7 4-3113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49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16879,'0'0'2544,"0"14"-1640,0 116 994,-1-101-1480,0-20-319,0 0 1,1 0-1,0 0 0,1 0 0,0 1 1,2 8-1,-3-17-89,1 0 0,-1-1 0,0 1 0,1-1 0,-1 1 1,0 0-1,1-1 0,-1 1 0,0-1 0,1 1 0,-1-1 0,1 1 0,-1-1 0,1 1 0,0-1 1,-1 0-1,1 1 0,-1-1 0,1 0 0,0 1 0,-1-1 0,1 0 0,0 0 0,-1 0 0,1 1 1,0-1-1,-1 0 0,1 0 0,0 0 0,0 0 0,0 0 0,8-5-2985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49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15880,'0'0'4691,"5"13"-4247,-2-6-386,3 7 54,-1 1 0,0 1 0,-1-1 0,4 31 0,-2 157 509,-6-103-345,3-41 295,16 100-1,-16-150-530,0-8 496,2-12-2703,-4 9 1336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50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76 15088,'0'0'1364,"-5"-11"-1282,-15-30 19,19 40-42,1 0 0,-1-1-1,1 1 1,-1-1-1,1 1 1,-1 0-1,0 0 1,0-1 0,1 1-1,-1 0 1,0 0-1,0 0 1,0 0-1,0 0 1,-1 0 0,1 0-1,0 0 1,0 0-1,-2 0 1,2 2-11,0-1 0,0 1 1,0 0-1,0 0 0,0 0 1,0 0-1,0 0 0,0 0 0,1 0 1,-1 1-1,0-1 0,1 0 1,-1 0-1,1 1 0,-1 1 0,-9 21 183,2 0 1,0 0-1,2 1 0,0 0 0,-2 27 0,-2 133 970,6-65-381,1-77-469,-4 91 1977,7-134-2064,4-14 439,7-54-705,-9 50-2856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51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16983,'0'0'5760,"15"-5"-5470,44-11-33,0 2 0,0 3 0,66-5 0,-69 14 29,-1 2 0,0 2 0,1 3 0,-1 3 1,75 19-1,-125-26-185,0 0 1,-1 1 0,1 0-1,-1-1 1,1 2-1,-1-1 1,0 0 0,7 6-1,-11-8-69,1 1 0,0 0 1,-1 0-1,1-1 0,0 1 0,-1 0 0,1 0 0,-1 0 0,1 0 0,-1 0 1,0 0-1,1 0 0,-1 0 0,0 0 0,0 0 0,0 0 0,1 2 0,-2-1-12,1 0 0,0-1 1,-1 1-1,0 0 0,1 0 0,-1-1 0,0 1 0,0 0 0,0-1 0,0 1 0,0-1 0,0 1 0,-2 1 0,-10 10-3373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52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548 1 16479,'0'0'4674,"-14"6"-4618,-27 15-3,0 0 0,-53 39 1,61-33 7,0 0 1,1 2 0,2 2 0,2 0-1,0 2 1,2 1 0,2 1 0,-23 44 0,34-55 13,2 0 0,1 1 1,1 0-1,0 1 1,3 0-1,0 0 1,1 0-1,2 1 1,0-1-1,2 1 1,1 0-1,1-1 1,1 1-1,7 30 1,1-20 38,2 0 0,1-1 0,1-1 0,2 0 0,2-1 0,1-1 0,1-1 0,2 0 0,1-2 0,2 0 0,0-2 0,2-1 0,2-1 0,0-1 0,60 38 0,-77-55-24,1-1 0,1-1 0,-1 1 0,20 5 0,-26-10-13,-1-1 0,1 1-1,-1-1 1,1 0-1,-1-1 1,1 1 0,0-1-1,-1-1 1,1 1-1,0-1 1,-1 0 0,8-2-1,-11 1-26,1 0 1,-1-1-1,0 1 0,-1 0 1,1-1-1,0 0 0,-1 1 1,1-1-1,-1 0 0,0 0 0,0-1 1,0 1-1,0 0 0,-1-1 1,3-4-1,-2 2 15,1 0 0,0 0 0,1 1 0,4-6-1,23-14-151,-20 18-3024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52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17079,'0'0'5160,"12"-8"-5020,42-26-14,-51 33-113,1-1 1,-1 1 0,1 0 0,0 0 0,0 0 0,-1 0-1,1 1 1,0-1 0,0 1 0,0 0 0,0 0 0,-1 1-1,1-1 1,0 1 0,0 0 0,4 1 0,4 1 29,2 0 10,1 1 0,-2 0 0,1 1 0,-1 1 0,1 0-1,-2 0 1,1 1 0,22 18 0,-20-13 7,-1 1 0,0 1 1,-1 1-1,-1 0 0,0 0 0,12 22 1,-10-12 35,0 1 0,-2 0 0,-1 1 0,-1 0 0,-1 1 0,10 56 0,-16-63-24,-1 0 1,-1 1 0,-1-1-1,0 0 1,-2 0-1,-1 0 1,0 0-1,-1 0 1,-2 0 0,-9 23-1,-4-1 210,-48 80-1,-37 30 247,89-132-441,6-7-1,-41 52 186,44-59-163,-1 0 0,0 0 0,0-1 0,0 0 0,-1-1 0,-14 9 0,22-14-102,0 0 1,-1 0 0,1 0-1,0 0 1,0 1-1,-1-1 1,1 0-1,0 0 1,-1 0 0,1 0-1,0 0 1,0 0-1,-1 0 1,1 0 0,0 0-1,-1 0 1,1 0-1,0 0 1,0 0-1,-1 0 1,1 0 0,0-1-1,0 1 1,-1 0-1,1 0 1,0 0-1,0 0 1,-1 0 0,1-1-1,0 1 1,0 0-1,-1 0 1,1-1 0,0 1-1,0 0 1,0 0-1,0 0 1,-1-1-1,1 1 1,0 0 0,0-1-1,0 1 1,0 0-1,0 0 1,0-1-1,0 1 1,0-16 181,4 4-760,0 0 0,9-15-1,-11 23-1007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45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11256,'0'0'1768,"79"6"-1888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5:53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17 140 17791,'0'0'4242,"-3"-10"-3596,-9-32-255,11 40-360,1 0 0,0 1 1,-1-1-1,1 0 0,0 0 0,0 0 0,0 0 1,0 0-1,1 0 0,-1 0 0,0 0 0,1 0 1,0 0-1,-1 0 0,1 1 0,0-1 0,0 0 0,0 0 1,0 1-1,0-1 0,0 1 0,0-1 0,1 1 1,-1-1-1,1 1 0,-1 0 0,3-2 0,2-1 30,1 0-1,-1 1 1,1 0-1,0 0 1,8-2-1,-12 4-24,6-2 18,0 0 1,-1 1-1,1 0 1,0 0-1,0 1 1,1 0-1,-1 1 1,0 0-1,0 0 1,0 1-1,0 0 1,0 1-1,17 4 1,-24-5-38,-1-1 1,1 1 0,-1 0 0,1 0 0,-1-1 0,0 1 0,1 0-1,-1 0 1,0 0 0,0 0 0,1 1 0,-1-1 0,0 0 0,0 0 0,0 1-1,-1-1 1,1 1 0,0-1 0,0 1 0,-1-1 0,2 3 0,-2-1 7,0 0 1,1 0 0,-1 0 0,0 1 0,-1-1 0,1 0-1,0 0 1,-1 0 0,0 0 0,-1 5 0,-2 2 24,-1 0 1,0 0 0,0 0-1,-1-1 1,-9 11 0,-30 29 131,33-38-67,0 1 0,1 1 0,-18 25 1,29-38-106,-1 0 1,1 1-1,0-1 1,-1 1-1,1-1 1,0 1-1,-1-1 1,1 1-1,0-1 1,0 1 0,0-1-1,-1 1 1,1-1-1,0 1 1,0-1-1,0 1 1,0 0-1,0-1 1,0 1-1,0-1 1,0 1 0,0-1-1,0 1 1,1-1-1,-1 1 1,0-1-1,0 1 1,0-1-1,1 1 1,-1-1-1,0 1 1,1-1-1,-1 1 1,0-1 0,1 1-1,-1-1 1,0 0-1,1 1 1,-1-1-1,1 0 1,-1 1-1,1-1 1,-1 0-1,1 0 1,-1 1 0,1-1-1,-1 0 1,1 0-1,-1 0 1,1 0-1,-1 0 1,2 1-1,35 0 245,-29-2-197,24 1 100,-20-1-94,1 0 1,-1 2-1,0-1 0,0 1 1,0 1-1,0 0 1,0 1-1,0 0 0,15 7 1,17 13-43,-29-15-2857,-14-7 2304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7:40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111 113 6928,'0'0'2537,"-9"-2"-2525,-19-2 801,-45-6 6466,72 10-7138,11-4 3208,-2 2-4410,232-16 3433,-141 14-898,158-28 1,-254 31-1433,23-4 980,48-17-1,-68 20-588,0 0 0,-1 1 0,1-1 0,11 0-1,-14 2-122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7:41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10448,'0'0'12217,"16"5"-11753,-6-1-374,6 1 43,-1 0 1,1-1-1,0 0 0,0-1 0,27 1 0,206-13 1651,-26 0 2685,-223 9-4427,1 0-1,0 0 1,0 0-1,-1 0 1,1 0 0,0 0-1,0 0 1,-1 0-1,1 1 1,0-1-1,-1 0 1,1 1 0,0-1-1,-1 0 1,1 1-1,0-1 1,0 1-1,0 4-3689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7:44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82 191 7832,'0'0'5622,"-7"-10"-5300,-23-33 31,27 40-261,1 0 1,0 0 0,1 0-1,-1-1 1,1 1-1,-1-1 1,1 1 0,0-1-1,-1-4 1,-4-13 1020,3 12-592,1 0 0,-1 0 0,2 0 1,-1 0-1,1-1 0,1-10 1,0 19-82,-1-1 1126,1 9-572,1-3-845,-1 1 0,0 0 0,-1 0 0,1 0 0,-2 6 0,-1 10 71,0 74 424,3 1-1,5-1 0,21 112 1,2-76 468,-24-114-881,6 7 1153,-4-17-4591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7:45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37 11448,'0'0'8553,"-11"5"-8097,7-3-406,-2 0 30,-1 1 0,1 1 0,-1-1 0,1 1 0,0 0 0,1 1-1,-1-1 1,1 1 0,-9 10 0,7-6 67,0 1 0,1-1 0,0 1 0,1 0 0,0 0 0,0 1 0,1-1 0,-4 17 0,7-21-72,0 0-1,1-1 0,-1 1 0,1 0 0,0 0 0,1 0 0,-1-1 0,1 1 1,0 0-1,1-1 0,-1 1 0,1 0 0,0-1 0,0 0 0,1 1 1,0-1-1,0 0 0,4 6 0,-1-4 11,0 0-1,1-1 1,-1 0 0,1 0-1,0 0 1,1-1 0,-1 0-1,1 0 1,0-1 0,0 0 0,1 0-1,-1-1 1,1 0 0,0 0-1,11 1 1,-7-2 13,0-1 1,-1 0-1,1-1 1,0-1-1,0 0 1,0-1-1,0 0 0,0 0 1,-1-2-1,16-5 1,-16 4-2,0 0 1,-1-1 0,1 0-1,-2-1 1,1 0 0,-1-1-1,0 0 1,0-1 0,-1 1-1,11-16 1,-14 17-15,-1 0 0,0-1 0,-1 0 0,0 0 0,0 0 0,0 0 1,-1 0-1,-1-1 0,1 0 0,-2 0 0,1 1 0,-1-1 0,0 0 0,-1 0 0,-1-13 0,1 15-30,-1 1 1,0 0-1,0 0 0,-1 0 1,0 1-1,0-1 0,0 0 1,0 1-1,-1-1 0,0 1 1,-1 0-1,1 0 0,-1 0 1,0 0-1,0 0 0,0 1 1,0 0-1,-1 0 0,0 0 1,0 1-1,0-1 0,0 1 1,-1 0-1,1 1 0,-1-1 1,0 1-1,1 0 0,-1 1 1,0-1-1,0 1 0,0 0 1,-1 1-1,1 0 0,0-1 1,-10 3-1,6-1 2,1 1 1,-1 1-1,0-1 0,0 2 0,1-1 1,0 1-1,0 1 0,0 0 1,0 0-1,1 1 0,0 0 0,-12 11 1,19-17-58,1 1 0,0-1-1,0 0 1,-1 1 0,1-1 0,0 1 0,0-1 0,0 1 0,0-1 0,-1 1 0,1-1 0,0 1 0,0-1 0,0 1 0,0-1-1,0 1 1,0-1 0,0 1 0,0-1 0,0 1 0,1-1 0,-1 1 0,0-1 0,0 1 0,0-1 0,1 1 0,-1-1 0,0 1-1,0-1 1,1 0 0,0 1 0,10 12-2492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7:45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13 13168,'0'0'7190,"-12"0"-6762,1 0-277,-1 1 0,1 0 0,0 1-1,-17 4 1,22-4-49,0 0 0,0 0 0,1 0-1,-1 1 1,1 0 0,0 0 0,0 0-1,0 1 1,1 0 0,-1 0 0,1 0 0,-8 9-1,9-9-37,1 0 0,-1 0 1,1 0-1,0 0 0,0 0 0,0 0 0,1 1 0,-1-1 0,1 1 0,0 0 0,0-1 0,1 1 0,-1-1 0,1 1 1,0 0-1,1 0 0,-1-1 0,1 1 0,0-1 0,0 1 0,0 0 0,0-1 0,1 0 0,0 1 0,0-1 0,0 0 1,3 5-1,-1-4 7,1 1 1,-1-1 0,1 1 0,0-1 0,0-1-1,1 1 1,-1-1 0,1 0 0,0 0 0,0 0-1,1-1 1,-1 0 0,1 0 0,-1-1 0,1 0-1,0 0 1,11 1 0,-12-2-11,-1 0 1,1-1-1,0 0 0,-1 0 1,1-1-1,0 0 1,-1 0-1,1 0 0,-1-1 1,1 1-1,-1-1 1,0-1-1,0 1 0,6-4 1,-4 1 30,-1 0 1,1 0 0,-1-1-1,-1 0 1,1 0-1,-1 0 1,0-1-1,0 0 1,5-10-1,-6 9 25,0 0 0,0 0 0,-1 0 0,0-1 0,0 1 0,-1-1-1,2-16 1,-4 22-58,0-1-1,0 0 0,0 1 0,0-1 0,0 0 1,-1 1-1,0-1 0,0 0 0,0 1 1,0-1-1,-1 1 0,1-1 0,-1 1 1,0 0-1,0 0 0,0 0 0,0 0 1,0 0-1,-1 0 0,1 0 0,-4-2 0,2 2-15,0 1-1,0-1 1,0 1-1,-1 0 1,1 0-1,-1 0 0,1 0 1,-1 1-1,0 0 1,1 0-1,-1 0 0,0 1 1,0-1-1,0 1 1,0 0-1,1 1 1,-1-1-1,0 1 0,0 0 1,1 0-1,-1 0 1,0 1-1,1 0 0,-1-1 1,1 2-1,-5 2 1,9-5-50,-1 1 0,0-1 0,0 1 0,0-1 0,0 1 0,0 0 0,1-1 0,-1 1 0,0 0 0,1 0 0,-1-1 0,0 1 0,0 1 0,0 4-4118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7:46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325 77 11448,'0'0'7491,"2"13"-6959,5 40-12,-7-49-457,0-1 0,0 1-1,0-1 1,0 0 0,-1 1-1,0-1 1,0 0 0,0 1-1,0-1 1,0 0 0,0 0-1,-1 0 1,0 0-1,0 0 1,1 0 0,-2-1-1,1 1 1,0 0 0,-3 1-1,-2 5 128,3-5-79,0 1-1,-1-1 1,1 1 0,-1-1-1,0-1 1,1 1 0,-2-1-1,1 1 1,0-1 0,-1-1-1,1 1 1,-1-1 0,0 0-1,-11 2 1,9-3-15,1-1 1,0 0-1,0 0 1,0 0-1,-1-1 1,1 0-1,0-1 1,0 1 0,0-1-1,0-1 1,1 1-1,-11-6 1,7 2 20,1 0 1,-1 0 0,1-1 0,1 0 0,-1 0 0,1-1 0,0 0-1,1-1 1,-8-10 0,13 15-55,-1 0 0,1 0 0,0 0 1,0-1-1,1 1 0,-1 0 0,1-1 0,0 1 0,0-1 0,0-8 0,1 9-28,0 1-1,1 0 0,-1-1 0,1 1 0,0 0 0,0 0 0,0-1 1,0 1-1,0 0 0,1 0 0,0 0 0,-1 0 0,1 1 0,0-1 1,0 0-1,5-3 0,-2 1 14,0 0-1,0 0 1,1 1 0,0-1 0,0 1-1,0 1 1,1-1 0,-1 1 0,1 0 0,0 0-1,0 1 1,0 0 0,0 0 0,0 1-1,0 0 1,0 0 0,1 1 0,-1 0-1,0 0 1,0 0 0,1 1 0,-1 0-1,0 1 1,0 0 0,0 0 0,0 0-1,0 1 1,-1 0 0,1 0 0,-1 1 0,0-1-1,0 1 1,0 1 0,0-1 0,-1 1-1,0 0 1,1 1 0,-2-1 0,9 12-1,-6-6 37,-1 1-1,0 0 0,0 0 0,-1 1 0,-1-1 1,0 1-1,-1 0 0,0 0 0,-1 0 0,0 1 0,-1-1 1,-1 1-1,0-1 0,0 0 0,-4 14 0,-2 3 190,-1-1 0,-1 0-1,-2 0 1,-1-1-1,-23 44 1,8-13 82,20-43-251,0-1-1,-1 0 1,-1 0-1,0-1 1,-1 0-1,-21 24 1,29-36 295,-2 0-312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8:16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59 8536,'0'0'9927,"-1"-9"-9660,-3-30-20,3 29 923,1 14-776,1 6-244,0 0 0,1 1 1,5 15-1,1 14 77,16 101 601,11 134 304,-33-255-1014,-1-1 0,-2 25 0,0-24 249,3 37 0,-10-74 98,5 2-337,2 1 0,0-23 0,0-5 31,1 18-42,0 0 1,2 0 0,2 0-1,0 0 1,1 1 0,1-1-1,15-36 1,-18 54-75,0-1 0,0 1 0,1 0 0,0 0 0,0 0 0,1 1 0,7-9 0,0 1 24,-9 12-67,-1-1 0,0 1 0,1 0 0,-1-1 0,1 1 1,-1 0-1,1 0 0,-1 0 0,1 1 0,0-1 1,0 1-1,-1 0 0,1-1 0,0 1 0,0 0 1,-1 1-1,1-1 0,0 0 0,-1 1 0,1-1 1,0 1-1,-1 0 0,1 0 0,0 0 0,-1 0 1,0 1-1,1-1 0,-1 1 0,0-1 0,0 1 1,1 0-1,-1 0 0,3 4 0,-2-1-2,-1 1 0,1-1 0,-1 1 0,0-1 0,0 1 0,-1 0 0,0 0 0,0 0 0,0 0 0,-1 0 0,0 0 0,0 0 0,0 0 0,-1 0 0,0-1 0,0 1 0,-4 10 0,3-9 0,-2 0 0,1 0 0,-1 0 0,0 0 0,0-1 0,-1 0 0,1 0 0,-1 0 0,-1-1 0,1 1 0,-1-1 0,0-1 0,-13 9 0,-32 15 86,51-27-79,0-1-1,-1 0 1,1 1 0,0-1-1,0 1 1,0-1 0,-1 0-1,1 1 1,0-1-1,0 1 1,0-1 0,0 1-1,0-1 1,0 1-1,0-1 1,0 0 0,0 1-1,0-1 1,0 1 0,0-1-1,0 1 1,1-1-1,-1 0 1,0 1 0,0-1-1,0 1 1,0-1 0,1 0-1,-1 1 1,0-1-1,1 1 1,-1-1 0,0 0-1,1 0 1,-1 1 0,0-1-1,1 0 1,0 1-1,15 15-16,-14-14 23,88 76 144,-73-64 95,30 19 0,-32-24 43,-13-7-369,3 0 343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8:17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11 10848,'0'0'6211,"-13"4"-5885,3-1-261,1 0-2,0 0 0,0 0 0,0 1 0,1 0 0,-1 0 0,1 1 0,0 0 0,-11 9 0,8-3 128,0-1 1,1 2-1,0-1 1,-9 16-1,15-21-49,0 0 0,1 1 0,0-1 0,0 1 0,0 0 0,1 0 0,0 0 0,1 0-1,-1 0 1,0 14 0,2-17-65,1 0-1,0 0 1,-1 0 0,1 0-1,1 0 1,-1 0-1,0 0 1,1 0-1,0-1 1,0 1-1,0-1 1,1 1-1,-1-1 1,1 0 0,-1 0-1,6 4 1,-7-5-42,1-1 1,-1 1 0,1-1-1,0 1 1,0-1 0,0 0-1,0 0 1,0 0 0,0 0-1,0-1 1,0 1 0,0 0-1,0-1 1,0 1 0,0-1-1,1 0 1,-1 0 0,0 0-1,0 0 1,0 0 0,0 0-1,1-1 1,-1 1 0,0-1-1,0 1 1,0-1 0,0 0-1,0 0 1,0 0 0,0 0-1,2-1 1,3-5 44,0 1 0,-1-1 0,1 0 0,-1-1 0,-1 1 0,0-1 1,0 0-1,0-1 0,-1 1 0,0-1 0,2-9 0,2-8 263,-1 1-1,7-47 1,-13 67-210,-1-1 1,1 1-1,-1-1 0,0 1 0,0 0 0,-1-1 1,1 1-1,-1-1 0,0 1 0,-4-9 1,5 13 19,-6 14 279,5 6-335,1 0-1,0 0 1,2 0 0,0-1 0,5 22 0,31 92 146,-31-111-205,43 119 306,-37-100-213,-8-28-33,-1 0 1,0 0 0,-1 1 0,0 0-1,1 22 1,-4-34-76,0 1 0,0-1 1,0 0-1,0 1 0,-1-1 0,1 1 0,0-1 1,-1 0-1,1 1 0,-1-1 0,1 0 0,-1 1 1,0-1-1,0 0 0,1 0 0,-1 1 0,0-1 0,0 0 1,0 0-1,-3 1 0,2 0 4,0-1 1,-1 0-1,0 1 0,1-1 1,-1-1-1,1 1 0,-1 0 1,0-1-1,0 1 0,-4-1 1,-7 0 59,-1-1 1,1 0 0,-22-5 0,22 3 1,-19-5 69,26 6-74,0 0 0,0 0 1,-1 1-1,-12-2 0,20 3-82,0 0 1,0 0-1,0 0 1,0 0-1,0 0 1,0 0-1,1 0 1,-1-1-1,0 1 1,0 0-1,0 0 1,0 0-1,0 0 1,0 0-1,0 0 1,0-1-1,0 1 1,0 0 0,0 0-1,0 0 1,0 0-1,0 0 1,0 0-1,0-1 1,0 1-1,0 0 1,0 0-1,-1 0 1,1 0-1,0 0 1,0 0-1,0 0 1,0-1-1,0 1 1,0 0-1,0 0 1,0 0-1,0 0 1,0 0-1,-1 0 1,1 0-1,0 0 1,0 0-1,0 0 1,0 0-1,0-1 1,0 1-1,-1 0 1,1 0 0,0 0-1,0 0 1,0 0-1,15-5 95,22 3 7,-28 1-65,1 0-1,-1 0 1,0 1 0,17 3 0,-23-3-17,1 0 0,-1 0 0,0 0 0,1 0 0,-1 0 0,6-2-1,10 0-96,-19 2-173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8:18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8536,'0'0'13930,"10"-6"-13662,31-18-35,-36 21-145,0 1-1,1 0 1,-1 0-1,1 0 1,-1 0-1,1 1 0,0 0 1,10 0-1,9-2 165,26-5 170,0 3 0,1 2 0,100 7 0,-53-5-17,-32-2-183,132-6 290,-127 3-373,0 3 0,106 9 0,27 8 323,-139-11-147,13 3 794,-78-6-1037,-6 5-479,0 0-2953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3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384 798 8840,'0'0'4944,"-12"-8"-4668,-38-24-47,45 30-189,1-1 0,-1 1 0,1 0 0,-1 0 0,0 1 0,0-1 0,0 1 0,0 0 0,0 0 0,0 1 0,-8 0 0,-4-1 59,4 0-36,0 0 1,1 1-1,-1 1 1,0 0-1,1 0 1,-1 2 0,1-1-1,0 2 1,-20 7-1,26-9-33,0 1-1,0 0 1,1 0 0,-1 1-1,1 0 1,0 0-1,0 0 1,1 0 0,-1 1-1,1 0 1,0 0-1,0 0 1,0 0 0,1 0-1,0 1 1,0 0-1,0 0 1,1-1 0,0 1-1,-3 12 1,4-11-1,0 0 0,0 0 1,0 0-1,1 0 0,0 0 0,1 1 1,-1-1-1,1 0 0,1 0 1,-1 0-1,1-1 0,4 10 0,-4-13-12,0 1 0,0-1 0,0 0 0,0 0 0,1 0 0,0 0 0,-1 0 0,1 0 0,0-1 0,1 0 0,-1 1-1,0-1 1,0 0 0,1 0 0,0-1 0,-1 1 0,1-1 0,0 0 0,0 0 0,-1 0 0,1 0 0,0-1 0,7 1-1,0-1 19,1 0-1,-1-1 0,0 0 0,1 0 0,-1-1 0,0-1 0,0 0 1,-1-1-1,12-5 0,-6 2 32,-1-2 0,0 0 0,0 0 1,-1-2-1,18-16 0,-8 3 75,-2-1 1,0-1-1,-1-1 0,-2-1 1,27-50-1,-33 51-62,-2 0 0,-1 0-1,-1-1 1,8-41 0,10-118 159,-19 117-153,4-172 277,-18 205-284,-6 52-155,-1 13 31,2 1 0,0 1 0,3 0 1,-6 32-1,4-22-1,-67 385-488,74-399 485,2 1 0,1 0-1,1 0 1,9 49 0,-7-59 38,1-1 1,1 1-1,0-1 0,1 0 1,1-1-1,1 0 1,0 0-1,17 23 0,-21-33 20,0 0 0,1 0 0,-1 0 0,1-1 0,1 0 0,-1 0-1,0 0 1,1 0 0,0-1 0,0 0 0,0 0 0,0-1 0,0 1-1,1-1 1,-1-1 0,7 2 0,-7-3 3,0 1 1,0-1-1,0 0 1,0-1-1,-1 0 1,1 0-1,0 0 1,0 0-1,-1-1 1,1 0-1,-1 0 1,1-1-1,-1 1 1,0-1-1,0 0 0,0 0 1,7-8-1,4-4 43,-1-1-1,-1-1 1,0-1 0,-2 0-1,0 0 1,-1-2-1,-1 1 1,0-1-1,-2 0 1,0-1-1,-1 0 1,7-43-1,-13 57-25,0 0-1,-1 0 1,0-1 0,0 1-1,0 0 1,-3-11-1,3 17-21,-1 0 0,1 0 1,0 0-1,-1 0 0,1 0 0,-1 0 0,1 0 0,-1 0 1,1 0-1,-1 0 0,0 0 0,0 0 0,1 0 1,-1 1-1,0-1 0,0 0 0,0 1 0,0-1 0,0 0 1,-1 0-1,1 1-1,-1 0 1,0 0-1,1 0 1,-1 0-1,0 0 1,1 0-1,-1 0 1,0 0-1,1 1 1,-1-1-1,1 1 1,-1-1-1,0 1 1,1 0-1,-1-1 1,1 1-1,-3 2 1,-2 1-6,0 1 1,1 0-1,-1 0 1,1 0 0,0 1-1,0 0 1,1 0-1,0 0 1,0 0-1,0 1 1,1-1 0,0 1-1,0 0 1,1 0-1,-1 0 1,2 1-1,-2 7 1,0-1-5,2 0 0,0 0-1,0 1 1,1-1 0,1 0-1,0 1 1,1-1 0,4 15 0,-1-11 5,-2-3 7,1 0-1,7 17 1,-10-30-4,0 1 0,0-1 1,0 1-1,1-1 0,-1 1 0,1-1 0,-1 0 0,1 0 0,0 0 0,0 0 0,0 0 1,0 0-1,0 0 0,0-1 0,1 1 0,-1-1 0,0 1 0,5 1 0,-4-3 9,0 0-1,0 1 0,0-1 0,0-1 0,0 1 1,0 0-1,0-1 0,0 0 0,0 1 0,0-1 1,-1 0-1,6-3 0,28-18 95,-24 13-47,-1-2 1,0 1 0,-1-1-1,17-25 1,19-19 196,-28 36-142,-5 5 22,0 1 0,1 0 0,24-16-1,-37 29-129,0-1 1,0 0-1,0 1 0,0-1 0,0 1 0,0-1 0,0 1 0,0-1 0,0 1 0,0 0 0,0-1 0,1 1 0,-1 0 0,0 0 0,0 0 1,0 0-1,1 0 0,-1 0 0,1 1 0,-1-1-4,0 1 0,0-1 0,-1 1 0,1-1 0,0 1 0,-1 0 0,1-1 0,-1 1 0,1 0 1,-1-1-1,1 1 0,-1 0 0,1 0 0,-1 0 0,1-1 0,-1 1 0,0 0 0,0 0 0,1 1 0,0 5 1,-1 0 1,0 0-1,0 0 0,-2 14 0,2-16 2,-2 11-4,0 14 12,-12 54 0,13-72 22,7-14 26,11-17 22,136-181 546,-151 197-615,1-1 0,0 1 0,0 0 0,0 1 0,0-1 0,1 1 0,-1-1 0,6-2 0,-14 37-39,-1 32-44,3-42 50,1-1 0,1 1 0,0-1 0,4 28 1,-2-46 25,-1-1 0,0 1 0,1 0 0,0 0 0,0-1 0,0 1 0,0 0 0,0-1 0,1 1 0,-1-1 1,1 1-1,-1-1 0,1 0 0,0 0 0,0 0 0,4 3 0,-5-4 1,1 0 0,0 0-1,-1-1 1,1 1 0,0-1 0,-1 0 0,1 1-1,0-1 1,0 0 0,0 0 0,-1 0 0,1 0 0,0 0-1,0-1 1,-1 1 0,1 0 0,0-1 0,0 1-1,-1-1 1,1 0 0,0 0 0,-1 1 0,1-1-1,-1 0 1,1 0 0,-1-1 0,2 0 0,11-9 50,-1-1 1,-1 0 0,1 0 0,-2-2-1,11-14 1,46-79 339,2-3 29,-70 110-427,1-1 0,-1 0 0,1 0 0,-1 1 0,1-1 0,-1 0 1,1 1-1,0-1 0,-1 1 0,1-1 0,-1 1 0,1-1 0,0 1 0,0-1 0,-1 1 0,1 0 0,0-1 0,0 1 1,0 0-1,-1 0 0,1-1 0,0 1 0,1 0 0,-1 0-2,-1 1 0,1-1 0,0 1 0,-1-1 0,1 1 0,0-1 0,-1 1 1,1-1-1,-1 1 0,1-1 0,-1 1 0,1 0 0,-1-1 0,1 1 0,-1 0 0,0 0 0,1-1 0,-1 1 0,0 1 0,3 7-17,-1 0 0,-1 0 0,2 12 0,-3-16 12,2 35-40,-1 0 1,-3 0-1,-1 0 0,-10 51 0,12-88 58,1 1 1,-1-1-1,0 1 1,0-1-1,0 0 1,0 1-1,-4 4 1,5-7-8,0-1 0,0 0 0,0 0 0,-1 0 0,1 1 0,0-1 0,0 0 0,-1 0 0,1 0 0,0 0 0,0 0 0,-1 1 0,1-1 0,0 0 0,0 0 0,-1 0 0,1 0 0,0 0 0,-1 0 0,1 0 0,0 0 0,0 0 0,-1 0 0,1 0 0,0 0 0,-1 0 0,1 0 0,0-1 0,0 1 0,-1 0 0,1 0 0,-1 0 0,-12-16 179,-42-76 874,55 92-1056,0 0 1,0 0-1,0-1 1,0 1-1,0 0 0,1 0 1,-1 0-1,0 0 1,0 0-1,0-1 1,0 1-1,0 0 1,0 0-1,0 0 1,0 0-1,0 0 1,1-1-1,-1 1 1,0 0-1,0 0 1,0 0-1,0 0 1,0 0-1,1 0 1,-1 0-1,0 0 1,0 0-1,0 0 1,0 0-1,0 0 1,1 0-1,-1 0 1,0 0-1,0 0 1,0 0-1,0 0 1,1 0-1,-1 0 1,0 0-1,0 0 1,0 0-1,0 0 1,1 0-1,-1 0 1,0 0-1,0 0 1,0 0-1,0 0 0,0 0 1,1 0-1,-1 1 1,0-1-1,0 0 1,0 0-1,22 7-7,26 11-84,-46-17 93,8 3-22,1 0-1,0-1 1,0 0 0,0-1-1,0 0 1,0-1-1,1 0 1,-1-1-1,19-1 1,-21 0 13,0-1-1,0 0 1,-1 0-1,1-1 1,-1 0-1,0-1 1,0 0 0,0 0-1,0 0 1,-1-1-1,0 0 1,12-12 0,-9 8 18,53-54 119,-56 54-100,1 0 0,-2 0-1,1-1 1,-1 0 0,7-17 0,-13 25-81,-5 7-7,-5 9-34,7-8 65,0 1 1,1 0-1,-1 1 1,1-1-1,1 0 0,-1 1 1,1-1-1,1 1 1,-1-1-1,1 1 1,1-1-1,-1 0 0,1 1 1,1-1-1,-1 1 1,1-1-1,0 0 1,1 0-1,0 0 0,4 8 1,-6-14 22,0 0-1,-1 0 1,1 1 0,0-1 0,0 0-1,0 0 1,0 0 0,0-1 0,0 1-1,1 0 1,-1 0 0,0 0 0,0-1-1,0 1 1,1-1 0,-1 1 0,0-1-1,1 1 1,-1-1 0,0 0 0,2 0-1,0 0 5,-1 0 0,1 0 0,0-1 0,-1 1 0,1-1 0,-1 1-1,0-1 1,1 0 0,-1 0 0,4-3 0,3-1 15,-1-1 0,-1 0 0,1-1 0,12-13 0,-2-2 30,0-2 0,-2 0 0,0 0 1,-2-2-1,-1 0 0,14-38 0,41-171 246,-45 148-199,-3 8-14,1-5 70,34-84 0,-52 162-151,-1 0 0,0-1 1,0 0-1,0 1 0,0-9 0,-12 41-166,2 44-45,-4 22-81,-66 389-500,62-294 982,15-175-108,1 1 1,1-1-1,0 1 0,1-1 1,0 0-1,1 0 0,7 21 1,-10-33-75,0 1 0,0 0 0,1-1 1,-1 1-1,0-1 0,1 1 0,-1 0 1,1-1-1,-1 1 0,1-1 1,-1 1-1,1-1 0,-1 0 0,1 1 1,-1-1-1,1 0 0,-1 1 0,1-1 1,0 0-1,-1 1 0,1-1 1,0 0-1,-1 0 0,1 0 0,0 0 1,-1 0-1,1 1 0,0-1 0,-1-1 1,1 1-1,0 0 0,-1 0 1,1 0-1,0 0 0,-1 0 0,1 0 1,0-1-1,-1 1 0,1 0 0,-1-1 1,1 1-1,-1 0 0,1-1 1,0 1-1,0-1 0,28-23 179,-26 20-158,129-126 804,-125 122-750,21-18 211,-28 25-289,0 1 0,1 0 1,-1-1-1,0 1 0,1 0 0,-1 0 0,1-1 1,-1 1-1,1 0 0,-1 0 0,1 0 1,-1-1-1,1 1 0,-1 0 0,1 0 0,-1 0 1,1 0-1,-1 0 0,1 0 0,-1 0 0,1 0 1,-1 0-1,1 0 0,-1 0 0,1 1 1,-1-1-1,1 0 0,-1 0 0,0 0 0,1 1 1,-1-1-1,1 0 0,-1 0 0,1 1 0,-1-1 1,0 0-1,1 1 0,-1-1 0,0 1 1,1-1-1,-1 0 0,0 1 0,0-1 0,1 1 1,-1-1-1,0 1 0,0-1 0,0 1 1,0-1-1,1 1 0,-1-1 0,0 1 0,0-1 1,0 1-1,0-1 0,0 1 0,0 0 0,1 13 8,0 1 0,-1 0 0,-1 16-1,0-20-18,0 0 0,1 0-1,0 0 1,1 0 0,0 0-1,1 0 1,4 15 0,-6-25 10,0 0 0,1-1 1,-1 1-1,0 0 1,1-1-1,-1 1 0,0 0 1,1-1-1,-1 1 1,1 0-1,-1-1 1,1 1-1,-1-1 0,1 1 1,0-1-1,-1 1 1,1-1-1,0 0 0,-1 1 1,1-1-1,0 0 1,-1 1-1,1-1 1,0 0-1,0 0 0,-1 0 1,1 0-1,0 0 1,0 1-1,-1-1 0,1 0 1,0-1-1,0 1 1,-1 0-1,1 0 1,0 0-1,0 0 0,-1-1 1,1 1-1,0 0 1,-1-1-1,2 0 1,4-2 32,-1 0 0,0-1 0,1 0 0,4-5 1,-4 4-22,28-30 167,-28 27-76,2 0 0,14-13 0,-22 20-96,1 1-1,0-1 0,-1 0 1,1 1-1,0-1 0,0 1 0,-1-1 1,1 1-1,0-1 0,0 1 0,0 0 1,0-1-1,0 1 0,0 0 0,0 0 1,0 0-1,0 0 0,-1-1 0,1 1 1,2 1-1,-2-1-4,-1 0-1,1 1 1,-1-1-1,0 1 1,1-1 0,-1 1-1,1-1 1,-1 1 0,0-1-1,0 1 1,1 0-1,-1-1 1,0 1 0,0-1-1,1 1 1,-1 0-1,0-1 1,0 1 0,0 0-1,0-1 1,0 1 0,0 1-1,-1 5 11,0 1-1,0-1 1,-4 15-1,-8 19 0,-3 0 0,-37 73 0,-61 67-36,102-164 28,-27 27 0,34-38 3,-1-1 1,1 0 0,-1 0-1,-1-1 1,1 0 0,-1 0-1,1 0 1,-10 3 0,16-7-8,-1 0-1,1 0 1,0 0 0,0 0-1,0 0 1,0 0 0,-1 0 0,1 0-1,0 0 1,0 0 0,0 0 0,-1 0-1,1 0 1,0 0 0,0 0-1,0 0 1,0 0 0,-1 0 0,1 0-1,0 0 1,0 0 0,0 0-1,0 0 1,0 0 0,-1-1 0,1 1-1,0 0 1,0 0 0,0 0 0,0 0-1,0 0 1,0-1 0,0 1-1,-1 0 1,1 0 0,0 0 0,0 0-1,0-1 1,0 1 0,0 0 0,0 0-1,0-1 1,0-11 49,5-12 22,-1 14-52,0 0 0,0 1 0,1 0 0,1 0 0,-1 0-1,1 0 1,1 1 0,0 0 0,0 0 0,0 1 0,1 0-1,14-10 1,6-2 23,0 2-1,50-23 1,-46 27-22,0 1 1,62-12-1,-21 5-203,-59 12-384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8:24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93 9240,'0'0'11070,"-1"-9"-10709,-1-5-175,-1-41 1598,4 41 1472,17 77-2617,10 74 0,-13-59-219,-7-43-171,-3-18 32,-1 0-1,-1 1 1,-1-1 0,0 0-1,-1 1 1,-3 34-1,2-51-269,0 0-1,0 1 0,0-1 1,-1 0-1,1 0 0,0 0 1,0 0-1,-1 0 0,1 0 0,-1 1 1,1-1-1,-1 0 0,1 0 1,-1 0-1,0 0 0,1-1 1,-1 1-1,0 0 0,0 0 0,0 0 1,1-1-1,-1 1 0,0 0 1,0-1-1,0 1 0,0-1 1,0 1-1,-1-1 0,1 1 0,0-1 1,0 0-1,0 1 0,0-1 1,0 0-1,0 0 0,-1 0 1,1 0-1,0 0 0,0 0 0,0 0 1,0-1-1,-1 1 0,1 0 1,0-1-1,0 1 0,0 0 1,0-1-1,0 1 0,0-1 0,-1 0 1,-5-2-572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48:24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 12664,'0'0'10711,"12"-4"-10136,0-1-416,1-1 66,2 1 1,-1 1-1,20-4 0,8 0 382,230-51 2266,-175 37-1940,-56 14-252,-36 6-853,14-2 1090,-12 6-4517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27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68 8640,'0'0'13394,"-2"11"-13081,-28 113 581,-5 17 315,3-3 155,26-74-655,6-28 838,56-481-658,-46 349-560,-8 78-238,3-1 269,-5 18-347,1 1 0,-1 0 0,0 0 0,0-1 0,0 1 0,1 0 0,-1 0 0,0 0 0,0 0 0,1-1 0,-1 1 0,0 0 0,1 0 0,-1 0 0,0 0 0,0 0 0,1 0 1,-1 0-1,0 0 0,1 0 0,-1 0 0,0 0 0,1 0 0,-1 0 0,0 0 0,1 0 0,-1 0 0,0 0 0,0 0 0,1 0 0,-1 1 0,1-1 0,2 2 90,0 1 0,0 0 0,0-1 0,0 1 0,0 0 0,3 5 0,6 6 11,70 79 552,-61-71-515,-2 1 0,0 1 0,19 32 0,-12-17 78,16 30 27,-37-62-256,-1 0 0,1 0 0,-2 0 0,1 1 0,-1-1 0,0 1 0,-1 0 0,0 0 0,0 0 0,0 0 0,-1 1 0,-1-1 0,1 11 0,-22-41 0,7-3 2,5 10-5401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28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10248,'0'0'6878,"10"2"-6199,43 3 202,0-1 1,0-3 0,1-2 0,-1-3-1,0-2 1,54-13 0,-52 6 515,-53 13-1328,0-1 1,0 1-1,0 1 1,1-1-1,-1 0 0,0 0 1,0 1-1,0-1 1,0 1-1,0 0 1,0 0-1,2 1 0,-1-1-70,0 0 1,0 0-1,0 0 0,0 0 0,0 0 0,6 0 0,20-3-359,-14 1-2887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29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0 10248,'0'0'8245,"-11"9"-7809,-2 3-285,-8 5 426,-33 24 0,43-33-305,0 1 1,1 1-1,0 0 0,0 0 1,-9 14-1,-6 6 614,24-29-830,0-1 0,1 1 0,-1 0-1,0 0 1,0 0 0,1 0 0,-1 0 0,1 0 0,-1 0 0,1 0-1,-1 0 1,1 0 0,-1 0 0,1 0 0,0 0 0,0 0 0,0 2-1,0-3-33,0 1 0,0-1-1,0 1 1,1-1 0,-1 1 0,0-1-1,1 0 1,-1 1 0,0-1-1,1 0 1,-1 1 0,1-1-1,-1 0 1,1 0 0,-1 1 0,0-1-1,1 0 1,-1 0 0,1 1-1,-1-1 1,1 0 0,-1 0-1,1 0 1,-1 0 0,1 0 0,0 0-1,7 0 87,1 0-1,-1-1 1,15-2-1,-7 1-11,22 0 100,-19 0-66,0 1-1,0 1 1,0 1 0,23 4-1,-40-5-113,-1 0 0,1 0 0,-1 1 1,1-1-1,-1 1 0,1-1 0,-1 1 0,0-1 0,1 1 0,-1 0 0,0 0 0,0-1 0,1 1 0,-1 0 1,0 0-1,0 0 0,0 1 0,1 0 0,-2-1 5,1 1 0,-1-1 0,0 0 0,0 1 0,0-1 1,0 0-1,0 0 0,0 1 0,0-1 0,0 0 0,0 0 0,-1 1 1,1-1-1,0 0 0,-1 0 0,1 1 0,-1-1 0,1 0 0,-1 0 0,-1 2 1,-10 14 109,-2 1 0,0-2 0,0 0 1,-1-1-1,-1 0 0,-20 14 0,-10 9 221,39-32-295,0-1 0,-1 0 0,-10 5 0,-17 12-120,32-21-693,4-6 468,4-6-2758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30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9144,'0'0'9559,"11"-1"-9208,75-6 538,-81 7-826,0 0-1,-1 1 0,1-1 1,0 1-1,0 0 0,-1 0 0,1 1 1,-1-1-1,5 3 0,-7-3-32,-1-1 0,1 1 0,0 0 0,-1 0 0,1 0 0,-1 0-1,0 0 1,1 0 0,-1 0 0,0 1 0,0-1 0,0 1 0,0-1 0,0 0-1,0 1 1,0 0 0,0-1 0,0 1 0,-1-1 0,1 1 0,-1 0 0,1 0-1,-1-1 1,0 1 0,1 0 0,-1 0 0,0-1 0,-1 3 0,-2 13 194,-1-1 0,0 0 0,-1-1 0,-1 1 1,-1-1-1,-15 26 0,21-39-130,-1 2 735,8-5-228,-2 0-636,129-53 1133,-79 31-4346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47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8640,'0'0'9829,"-2"10"-9529,-1 22-57,0 1 0,3 0 0,4 50 0,21 112 758,-20-158-758,0-5-49,-2-2 140,2 0 0,1-1 0,17 51 0,-12-47 728,-3-121 330,-8 54-1143,1-1 0,2 0 0,12-56 0,-11 77-197,0 0-1,1 0 1,0 0-1,1 1 1,1 0-1,0 0 1,1 0-1,0 1 1,1 0-1,0 1 1,14-14-1,-21 24-45,-1-1 0,1 0 0,0 1 0,0 0 0,0-1 0,0 1 0,0 0 0,0 0 1,0 0-1,0 0 0,0 0 0,0 1 0,1-1 0,-1 1 0,0-1 0,1 1 0,-1 0 0,0 0 0,0 0 0,1 0 0,-1 0 0,0 1 0,1-1 0,-1 1 0,0-1 0,0 1 0,0 0 0,1 0 0,-1 0 0,0 0 0,0 0 0,0 1 0,0-1 0,-1 0 0,1 1 1,0 0-1,-1-1 0,1 1 0,-1 0 0,1 0 0,-1 0 0,0 0 0,0 0 0,0 0 0,0 0 0,0 0 0,0 0 0,0 0 0,-1 1 0,1-1 0,-1 0 0,0 3 0,1 1 3,-1 0-1,0 1 0,0-1 1,0 0-1,-1 1 1,0-1-1,0 0 1,-1 0-1,1 0 1,-2 0-1,1 0 0,0 0 1,-1-1-1,0 1 1,-1-1-1,-4 7 1,-4 4 75,-2 0 0,0 0 0,-25 19 0,38-34-71,1-1 0,-1 0 0,1 1 0,-1-1 0,0 1 0,1-1 0,-1 1 0,1-1 0,-1 1 0,1-1 0,-1 1 0,1-1 0,-1 1 0,1 0 0,0-1 0,-1 1 0,1 0 0,0-1 0,0 1 0,-1 0 0,1 0 0,0-1 0,0 1 0,0 0 0,0 0 0,0-1 0,0 1 0,0 1 0,1-1 4,1 1-1,-1-1 0,0 0 0,1 0 1,-1 0-1,1 0 0,0 0 1,-1 0-1,1 0 0,2 0 0,3 3-21,127 51 209,-81-35-40,-34-12-38,-13-5 22,0 0 0,0-1 0,0 1 0,1-1-1,-1-1 1,9 2 0,-15-8-1891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48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 15272,'0'0'3969,"-12"9"-3699,1 0-204,-2 1 19,0 0 0,1 1 0,0 0 0,-15 19 0,20-21-58,-1 0 125,1 0 1,1 0-1,0 1 0,0 0 1,-5 12-1,10-21-115,0 1-1,1 0 0,-1 0 0,1-1 1,-1 1-1,1 0 0,0 0 1,0 0-1,-1 0 0,1-1 0,1 1 1,-1 0-1,0 0 0,0 0 0,1 0 1,-1-1-1,1 1 0,-1 0 0,1 0 1,0-1-1,0 1 0,0 0 0,0-1 1,0 1-1,0-1 0,0 1 1,0-1-1,1 0 0,-1 0 0,0 1 1,1-1-1,-1 0 0,1 0 0,-1 0 1,1 0-1,0-1 0,-1 1 0,1 0 1,3 0-1,-2 0-4,-1 0 0,1 0 0,-1 0 1,1-1-1,0 1 0,0-1 0,-1 0 0,1 0 0,0 0 1,-1 0-1,1 0 0,0 0 0,0-1 0,-1 1 0,1-1 1,-1 0-1,1 0 0,4-2 0,-3 1 7,-1-1-1,0 1 1,0-1 0,0 0-1,0 0 1,0 0 0,0 0-1,-1-1 1,0 1-1,1-1 1,1-4 0,1-3 86,-1 0 0,0 0 1,-1 0-1,0-1 0,-1 0 1,0 1-1,0-22 0,-1 18 528,-1 23-146,4 18-193,51 164 412,6 21-147,-59-204-530,-1 0 0,0-1-1,0 1 1,-1-1 0,1 1 0,-2 0 0,1 0 0,-1-1 0,0 1-1,0 0 1,0-1 0,-1 1 0,-3 7 0,3-12-28,0-1 1,1 0-1,-1 1 0,0-1 1,1 0-1,-1 0 1,0 0-1,0 0 0,0 0 1,0-1-1,0 1 1,0-1-1,0 1 0,0-1 1,0 0-1,0 1 1,0-1-1,0 0 0,0-1 1,0 1-1,-4-1 1,-2 0 65,0 0 0,0 0 0,0-1 0,-10-4 0,12 4 32,1-1 0,-1 0 0,1 0 0,0-1 0,0 0 0,0 0 0,1 0 0,-1 0-1,1-1 1,0 1 0,0-1 0,0 0 0,1 0 0,0-1 0,0 1 0,0-1-1,-3-10 1,6 15-93,0 0 0,0 0-1,0-1 1,0 1-1,0 0 1,1 0 0,-1 0-1,0 0 1,1-1-1,-1 1 1,1 0 0,-1 0-1,1 0 1,-1 0-1,1 0 1,0 0 0,0 0-1,0 0 1,-1 1-1,1-1 1,0 0 0,0 0-1,0 1 1,0-1-1,0 0 1,0 1 0,0-1-1,2 0 1,33-13 207,-16 10-184,2 0-1,-1 2 0,0 0 1,0 2-1,0 0 0,1 1 1,29 7-1,-11-8 47,-39 0-138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48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0 153 11856,'0'0'8654,"13"-3"-8307,-1 0-260,-5 1-28,0 0 0,1 1 1,-1 0-1,1 0 0,0 0 0,-1 1 0,1 0 0,-1 1 0,13 2 0,20 2 261,0-2-1,1-1 0,-1-2 0,67-10 0,-35 4-57,-67 6-245,392-43 918,268-37 153,-642 79-1042,375-12 1070,-357 20-808,-38-6-276,-1-1 0,0 1 0,0 0 1,0 0-1,0-1 0,0 2 0,0-1 0,0 0 1,0 0-1,0 1 0,0-1 0,0 1 0,-1-1 0,1 1 1,1 2-1,-2-4-51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50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361 120 8936,'0'0'10879,"-3"-10"-10512,-12-32-6,13 38-277,-1 0-1,1 0 0,-1 0 0,0 1 0,-1-1 0,1 1 1,0 0-1,-1 0 0,0 0 0,0 0 0,0 0 1,0 1-1,0 0 0,-8-3 0,5 1 79,2 2-61,0 0 1,0 0 0,0 0 0,-1 0 0,1 1 0,0 0-1,-1 0 1,1 1 0,0-1 0,-1 1 0,1 0 0,-1 1-1,1-1 1,-6 2 0,3 0-11,1 1 0,0-1 0,0 1 0,0 1 0,0-1 0,0 1 1,0 0-1,-11 11 0,7-5-18,0 0 0,1 2 0,1-1 0,-1 1 0,2 1 0,0-1 0,0 1 0,1 1 0,-7 20 0,8-14-5,2 0-1,0 0 1,1 1 0,1-1 0,1 1 0,1-1-1,0 1 1,2-1 0,0 0 0,2 1 0,0-1-1,13 37 1,-15-51-40,0-1-1,0 0 0,1-1 1,-1 1-1,1 0 0,0-1 1,0 1-1,1-1 1,-1 0-1,1 0 0,0 0 1,0-1-1,6 5 0,-3-4 14,1 0-1,-1 0 0,1-1 0,0 0 0,-1 0 1,2-1-1,14 3 0,5-2 72,0-1 0,0-2-1,56-7 1,-27-4 61,-44 7-86,0 1-1,0 1 0,22-1 1,-34 3-81,0 0 1,0 0 0,1 0-1,-1 0 1,0-1-1,0 1 1,1 0-1,-1 0 1,0-1-1,0 1 1,1-1 0,-1 1-1,0-1 1,0 1-1,0-1 1,0 0-1,0 0 1,0 0-1,0 1 1,0-1 0,0 0-1,0 0 1,-1 0-1,1 0 1,0 0-1,-1 0 1,1-1 0,-1 1-1,1-1 1,5-8-3144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1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10848,'0'0'4426,"12"3"-3884,-10-2-519,19 5 206,0 0 0,0-2-1,30 3 1,-47-7-205,425 19 2023,-409-19-2716,1-1 0,33-7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0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15960,'0'0'1047,"83"-8"-1223,-41 4 0,-8 10-183,-22-2 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4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12360,'0'0'1424,"13"-3"-906,35-7-39,1 3 0,0 2 0,90 2 0,-67 7-39,-1 3 0,82 19 0,-125-19-248,39 5 517,-66-12-699,-1 0 0,0 0-1,1 0 1,-1 0 0,0 0 0,1 0-1,-1 0 1,0 0 0,0 0-1,1 0 1,-1 0 0,0 0-1,1 0 1,-1 0 0,0 0-1,0 0 1,1 0 0,-1 1-1,0-1 1,1 0 0,-1 0 0,0 0-1,0 0 1,1 1 0,-1-1-1,0 0 1,0 0 0,0 0-1,1 1 1,-1-1 0,0 0-1,0 0 1,0 1 0,0-1-1,0 0 1,1 1 0,-1-1-1,0 0 1,0 0 0,0 1 0,0-1-1,0 0 1,0 1 0,0-1-1,0 0 1,0 1 0,-10 8-2424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51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33 10656,'0'0'9026,"-12"-5"-8702,-37-17-33,45 21-235,0 0 1,1 0 0,-1 0-1,1 0 1,-1 1 0,0 0-1,1 0 1,-1 0 0,0 0-1,0 0 1,1 1 0,-1-1-1,1 1 1,-1 0 0,0 0-1,1 1 1,0-1 0,-5 3-1,-10 3 224,7-3-116,-1 0 0,1 0 0,1 1 0,-1 1 0,1 0 0,0 0 0,0 1 0,-16 15 0,20-18-42,6-4-98,-1 1-1,0-1 1,0 1-1,1-1 1,-1 1 0,0-1-1,0 1 1,1-1-1,-1 1 1,1 0-1,-1-1 1,1 1-1,-1 0 1,1 0-1,-1-1 1,1 1-1,0 0 1,-1 0-1,1 1 1,-2 4 342,5-4-129,4-1-193,60 14 276,-53-13-277,-1 0 0,1 1 1,-1 1-1,0 0 1,23 11-1,-28-10-22,-1-1 1,1 1-1,-1 0 1,0 1-1,0-1 0,-1 1 1,1 1-1,-1-1 1,-1 1-1,6 8 1,-4-4 43,0 0 0,-1 0 0,-1 0 0,8 20 0,-12-28-32,-1 0-1,1-1 0,-1 1 0,1 0 0,-1-1 0,0 1 1,0 0-1,0 0 0,-1-1 0,1 1 0,0 0 1,-2 3-1,1-4 1,0 0 1,0-1-1,0 1 1,0-1-1,0 1 1,0-1-1,0 1 1,-1-1-1,1 0 1,-1 0-1,1 1 1,-1-1-1,1 0 1,-1 0-1,0 0 1,1-1-1,-1 1 1,0 0 0,0-1-1,-2 1 1,-13 2 209,1 0 0,-1-1 0,0-1 1,-30-3-1,9 2 156,25-2-242,-13-1 84,26 2-245,-1 1-1,1 0 1,-1 0-1,0 0 1,1 0-1,-1 0 1,0 0-1,1 1 1,-1-1-1,0 0 1,1 0-1,-1 0 1,0 1-1,1-1 1,-1 0-1,1 0 1,-1 1-1,1-1 1,-1 1-1,1-1 1,-1 0-1,1 1 1,-1-1-1,1 1 0,-1-1 1,0 2-1,2 2-387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14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419 12 9240,'0'0'5580,"-11"-2"-5183,-24-3-34,-1 2 0,0 2 0,-41 3 0,51 0-118,11-1-28,0 1-1,-16 4 1,26-5-142,0 0-1,0 1 1,0 0 0,0 1 0,0-1-1,0 1 1,1-1 0,0 1 0,-8 7-1,4-2-8,1 0 0,1 0 0,-1 1 0,2 0 0,-1 0 0,1 0 0,0 1 0,1 0 0,0 0 0,1 0 0,0 0-1,-3 15 1,1 13 64,1 1-1,2 43 1,1-46-54,5 128 258,27 182 0,-14-189-178,21 540 820,-41-530-653,-6 193 344,6-63 220,4-191 354,-1-105-982,9-2 113,17-6-232,-1-1 0,26-13 0,16-5 17,134-23 393,-53 15-5,-122 25-534,-1 0-1,0-3 1,33-18 0,-12 2-3563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0:59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11 245 8536,'0'0'7593,"1"14"-7386,11 100 207,-1-4 61,19 117 595,-16-128-23,-16-88-275,1-11-761,1 0-1,0 0 1,0 0 0,-1 0 0,1 0-1,0 0 1,0 0 0,0 0-1,-1-1 1,1 1 0,0 0 0,0 0-1,0 0 1,-1 0 0,1 0 0,0-1-1,0 1 1,0 0 0,0 0-1,0 0 1,0-1 0,-1 1 0,1 0-1,0 0 1,0-1 0,0 1 0,0 0-1,0 0 1,0 0 0,0-1-1,0 1 1,0 0 0,0 0 0,0-1-1,0 1 1,0 0 0,0 0 0,0-1-1,0 1 1,0 0 0,0 0-1,1 0 1,-1-1 0,0 1 0,0 0-1,-1-27 125,-2 1-1,-6-26 1,-1-20 33,-2-26 81,-2-40 154,6 30 116,3 74-288,-1-24 677,6 58-888,0 0 0,0 0 0,0 0 1,0-1-1,0 1 0,0 0 0,0 0 1,0 0-1,0-1 0,0 1 0,0 0 1,0 0-1,0 0 0,-1-1 0,1 1 1,0 0-1,0 0 0,0 0 0,0 0 1,0-1-1,0 1 0,0 0 0,-1 0 1,1 0-1,0 0 0,0 0 0,0-1 1,0 1-1,0 0 0,-1 0 0,1 0 1,0 0-1,0 0 0,0 0 0,-1 0 1,1 0-1,0 0 0,-1 0 1,1 0-10,0 0 0,0 1 0,0-1 0,0 0 1,0 1-1,0-1 0,0 0 0,0 1 0,0-1 1,0 0-1,0 1 0,0-1 0,1 0 1,-1 1-1,0-1 0,0 0 0,0 1 0,0-1 1,0 0-1,1 1 0,-1-1 0,0 0 0,0 0 1,1 1-1,-1-1 0,0 0 0,0 0 1,1 1-1,-1-1 0,0 0 0,1 0 0,-1 0 1,7 10 22,0-1 1,0 1 0,-1 0-1,-1 0 1,0 0 0,0 1-1,-1 0 1,3 13 0,18 39 87,92 166 170,-108-211-240,1 0 1,0-1-1,2 0 0,0-1 0,26 27 1,-36-41 5,0 0 1,0 0 0,0 0 0,0-1 0,1 1 0,-1-1 0,0 0 0,1 0 0,-1 1-1,1-2 1,-1 1 0,1 0 0,0 0 0,-1-1 0,1 0 0,0 1 0,3-1 0,-6-27 774,-10-48-641,2-1 1,2-80 0,8 100-169,2-1 1,2 2-1,21-84 1,-21 122-60,14-33-1,-6 18 9,-13 24 83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01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9344,'0'0'8594,"9"7"-8330,31 25 0,-37-30-196,1 1 0,0-1 0,0 1 0,0-1 0,1 0 0,-1-1 0,0 1 0,1-1 0,-1 0 0,1 0 0,7 0 0,3 2 63,66 9 181,1-4 0,0-3 1,105-7-1,245-42 196,-422 43-493,6-2 10,0 1 1,-1 0 0,1 1-1,0 1 1,0 0-1,0 1 1,-1 1 0,20 5-1,-33-6-12,0-1 1,0 1-1,0 0 0,0 1 0,0-1 0,0 0 0,0 1 0,0-1 0,0 1 0,0-1 0,-1 1 0,1 0 0,-1 0 0,1-1 1,-1 1-1,0 0 0,0 1 0,0-1 0,0 0 0,0 0 0,1 4 0,-2-4-225,0 0 0,0-1-1,0 1 1,0-1 0,0 1-1,0 0 1,0-1 0,0 1 0,-1-1-1,1 1 1,-1-1 0,0 3-1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03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 8336,'0'0'4840,"2"13"-4432,2 21-110,-2 0 1,-4 60 0,-34 119 844,2-14-191,29-163-764,2-14 120,-1 31-1,0-24 901,7-43-907,21-149 34,5-22-56,-4 59-63,11-47 146,-30 157-261,-1-3 168,8 32 225,-4 6-380,0 1 0,-2-1 0,8 32-1,12 31 148,-25-78-246,83 187 777,-16-23-48,-55-126-367,-8-23-74,-8-8 333,2-11-692,0 0 1,0 0-1,0 0 1,0 0-1,0 0 0,0 0 1,0 0-1,0 0 0,0-1 1,-1 1-1,1 0 1,0 0-1,0 0 0,0 0 1,0 0-1,0 0 0,0 0 1,0 0-1,0 0 1,0 0-1,0 0 0,-1 0 1,1 0-1,0 0 1,0 0-1,0 0 0,0 0 1,0 0-1,0 0 0,0 0 1,0 0-1,0 0 1,0 0-1,-1 0 0,1 0 1,0 0-1,0 0 0,0 0 1,0 1-1,0-1 1,0 0-1,0 0-55,0 0 55,0 0 1,0 0-1,0 0 0,0 0 1,0 0-1,0 0 0,-1 0 1,1 0-1,0 1 1,0-1-1,0 0 0,0 0 1,0 0-1,0 0 0,0 0 1,0 0-1,0 0 1,0 0-1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03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14712,'0'0'464,"65"-26"-296,-47 24 16,0 4 24,-6 2 8,2 2 24,2 0-1,-2 0-39,2 0 0,-3 1-56,-1-1 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03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11152,'0'0'4929,"11"6"-4531,39 15-30,-45-19-221,1 0-1,0-1 0,1 0 0,-1 0 0,0 0 0,0-1 0,0 0 0,7 0 0,-8-1-408,-1 1 1,1 0-1,0 0 1,0 1-1,0-1 1,8 3-1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04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11048,'0'0'2802,"1"16"-2207,0-1-454,11 256 2999,-1-291-2475,15-50-224,12-30-36,-32 87-337,1 0 0,1 0 1,0 0-1,0 1 0,12-12 0,-19 22-53,1 0 0,0-1 0,0 1 1,0 1-1,0-1 0,1 0 0,-1 0 0,0 1 0,1 0 0,-1-1 1,4 0-1,-6 2-10,1 0 0,-1 0 0,1 0 0,-1 0 1,1 0-1,0 0 0,-1 0 0,1 0 0,-1 0 0,1 0 1,-1 0-1,1 1 0,-1-1 0,1 0 0,-1 0 0,1 1 1,-1-1-1,0 0 0,1 0 0,-1 1 0,1 0 0,8 17 93,-6-4-30,0-1 0,-1 1 0,0 23 0,-1-23 48,0 0 0,0 0 0,5 17 0,-6-30-106,0-1 0,0 1 0,0-1 0,1 0 0,-1 1 0,0-1 0,0 0 0,0 1 0,1-1 0,-1 1 0,0-1 0,0 0 0,1 0 0,-1 1 0,0-1 0,0 0 0,1 1 0,-1-1 0,0 0 0,1 0 0,-1 0 0,0 1 0,1-1 0,-1 0 0,1 0 0,-1 0 0,0 0-1,1 0 1,-1 0 0,1 0 0,-1 0 0,0 0 0,1 0 0,-1 0 0,1 0 0,-1 0 0,0 0 0,1 0 0,-1 0 0,1 0 0,-1 0 0,0-1 0,1 1 0,-1 0 0,0 0 0,1 0 0,-1-1 0,0 1 0,1 0 0,-1 0 0,0-1 0,0 1 0,1 0 0,-1-1 0,0 1 0,0 0 0,1-1 0,-1 0 0,19-22 175,-18 21-152,24-35 179,-16 22-103,0 1 1,1 1 0,0-1 0,1 2-1,1-1 1,23-18 0,-34 30-97,0 0 1,0 0-1,0 1 0,0-1 1,1 0-1,-1 1 1,0-1-1,1 1 0,-1-1 1,0 1-1,1 0 0,-1 0 1,1-1-1,-1 1 0,0 0 1,1 0-1,-1 0 1,1 1-1,-1-1 0,0 0 1,2 1-1,-1 0 5,0 0 0,0 0 0,0 0 0,0 1 0,0-1 0,0 1-1,-1-1 1,1 1 0,-1 0 0,1-1 0,-1 1 0,2 2 0,2 6 52,1 1-1,-2 0 1,1 0 0,2 12-1,-6-18-39,10 24 131,-7-19-35,-1 0-1,1 0 0,-2 0 0,1 0 0,1 19 0,-4-29-120,0 0-1,0 1 0,0-1 1,0 0-1,0 0 1,0 0-1,0 1 1,0-1-1,0 0 0,1 0 1,-1 1-1,0-1 1,0 0-1,0 0 0,0 0 1,0 0-1,1 1 1,-1-1-1,0 0 0,0 0 1,0 0-1,0 0 1,1 0-1,-1 0 1,0 1-1,0-1 0,0 0 1,1 0-1,-1 0 1,0 0-1,0 0 0,1 0 1,-1 0-1,0 0 1,0 0-1,0 0 0,1 0 1,-1 0-1,0 0 1,0 0-1,1 0 1,-1 0-1,0 0 0,0-1 1,0 1-1,1 0 1,-1 0-1,0 0 0,0 0 1,0 0-1,1 0 1,-1-1-1,4-1-3054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15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9344,'0'0'5930,"11"4"-5534,199 52 1253,-174-47-1398,-18-5-15,-1 1 0,31 13 0,-42-16-176,0 2-1,0-1 1,-1 1-1,1-1 1,-1 2 0,0-1-1,0 0 1,-1 1-1,1 0 1,-1 0-1,6 9 1,-3 1 48,1-1 1,-2 1-1,0 0 0,0 1 1,-2-1-1,0 1 1,-1 0-1,3 26 0,-4 11 223,-5 69-1,0-62-164,-3 380 898,36-3-194,88 190 376,-108-584-1137,1 0 124,-2 1 1,-1 0 0,2 66 0,-10-109-216,-1 1-1,1-1 1,0 0-1,0 0 1,0 0-1,-1 0 1,1 0-1,-1 0 1,1 0-1,-1 0 1,1 0-1,-1 0 1,0 0-1,1 0 1,-1 0-1,0 0 1,0 0-1,0 0 1,1-1-1,-1 1 1,0 0-1,0-1 1,0 1-1,0-1 1,0 1-1,-1-1 1,1 1-1,0-1 0,0 0 1,0 1-1,0-1 1,0 0-1,0 0 1,-2 0-1,-6 1 33,0-1-1,0 0 0,-14-3 0,9 2 18,-46-4 133,-173-2 471,208 8-601,-15 0 149,-1 2-1,1 2 0,-72 17 1,103-20-477,-13 7 618,22-9-558,-1 1 1,1-1-1,-1 1 1,1-1-1,0 1 1,-1-1-1,1 1 1,0-1-1,-1 1 1,1 0-1,0-1 1,-1 1-1,1-1 1,0 1-1,0 0 1,0-1-1,0 1 1,0 0-1,0 0 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18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 9440,'0'0'11330,"12"-5"-11197,2-2-87,-7 3-20,0 0 0,0 1 0,0 1 1,0-1-1,1 1 0,-1 0 0,0 0 0,12 0 1,189-10 797,-188 11-648,38 2 1,-38 0-7,38-2 0,8-13 178,-49 9-165,0 1 0,21-2 0,-32 6-107,-1 0 0,0-1 0,1 1 0,-1-1 0,0-1 0,0 1-1,0-1 1,0 1 0,0-1 0,8-5 0,-6 4 162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4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11952,'0'0'2824,"73"-54"-2696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19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4 117 13960,'0'0'6702,"-1"-10"-6397,-1-33-14,2 42-203,0 0 0,0 0-1,0 0 1,0 0 0,0 0 0,0 0 0,1 0 0,-1 0-1,0 0 1,1 0 0,-1 0 0,0 0 0,1 0 0,-1 1-1,1-1 1,-1 0 0,1 0 0,0 0 0,-1 1-1,1-1 1,0 0 0,0 1 0,-1-1 0,3-1 0,20-3 69,-10 4 13,35-10 57,0 2 0,1 2 0,53 0 0,-65 7-123,-1 2 0,1 1 0,-1 2 1,0 2-1,0 1 0,-1 2 1,0 1-1,59 28 0,-89-37-49,0 0 0,0 0 0,-1-1 0,1 0 1,0 0-1,0 0 0,0 0 0,1-1 0,-1 0 0,0 0 0,6-1 0,-8 0-227,0 1 1,0-1-1,0 0 1,-1 0-1,1 0 0,0 0 1,-1 0-1,1 0 1,-1-1-1,1 1 1,-1-1-1,0 0 0,1 0 1,-1 0-1,0 0 1,0 0-1,-1 0 0,1-1 1,0 1-1,1-3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24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8336,'0'0'8474,"1"10"-8118,52 417 2655,-42-353-2464,-4-26 743,3 76-1,-11-120-937,-3-10-42,-3-11-89,6 4-180,1 1 0,0 0 1,0 0-1,2-1 0,-1 1 0,2 0 1,-1 0-1,2 0 0,-1 0 0,9-15 1,-2 5-8,1 0 1,2 0-1,0 1 1,20-23 0,-22 31-19,0 1 0,1 0-1,1 1 1,0 0 0,18-11 0,-23 17-9,1 0-1,-1 0 1,1 1 0,0 0-1,0 1 1,0 0-1,1 0 1,-1 1-1,1 0 1,15 0 0,-23 1-4,-1 1 1,1 0 0,-1 1 0,1-1-1,0 0 1,-1 0 0,1 1 0,0-1-1,-1 1 1,1-1 0,-1 1 0,1-1 0,-1 1-1,1 0 1,-1 0 0,0 0 0,1 0-1,-1 0 1,0 0 0,0 0 0,0 1-1,0-1 1,0 0 0,0 0 0,0 1 0,0-1-1,0 1 1,-1-1 0,1 1 0,0-1-1,-1 1 1,1 0 0,-1-1 0,0 1-1,0-1 1,1 1 0,-1 0 0,0-1 0,-1 1-1,1 0 1,0-1 0,0 1 0,-1 0-1,1-1 1,-1 1 0,1-1 0,-1 1-1,1-1 1,-1 1 0,0-1 0,-2 3 0,-6 10 52,0-1 0,-1 0 0,0-1 0,-1 0 0,-1-1 0,0 0 0,0 0 0,-1-1 0,-1-1 0,1-1 0,-1 0 0,-1 0 1,0-1-1,0-1 0,0-1 0,-17 4 0,12 0 220,20-9-272,0 0 1,0 0-1,-1 1 0,1-1 0,0 0 0,0 1 0,0-1 0,-1 0 0,1 0 0,0 1 0,0-1 0,0 0 0,0 1 0,0-1 0,0 0 0,-1 1 0,1-1 0,0 0 0,0 1 0,0-1 1,0 0-1,0 1 0,0-1 0,0 0 0,0 1 0,1-1 0,-1 0 0,0 1 0,0-1 0,0 1 0,3 1-1,-1 1 0,0 0 0,1-1 0,0 0-1,-1 0 1,1 0 0,0 0 0,4 2 0,127 71 73,-48-29 120,-65-32-129,-19-12-35,1 0 0,0 0 0,0-1 0,-1 1 0,1 0 1,0-1-1,0 0 0,1 0 0,-1 0 0,0 0 0,0 0 0,0-1 0,1 1 0,5-1 0,-6-2 216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26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20 7632,'0'0'9577,"-10"-3"-9212,-34-11-2,40 13-294,0 1 0,0-1 1,1 1-1,-1-1 0,0 1 1,0 1-1,1-1 0,-1 0 1,0 1-1,0 0 0,1 0 1,-1 0-1,0 0 0,1 0 1,0 1-1,-1 0 0,1 0 1,0 0-1,-6 4 0,-10 6 298,13-9-287,1 1 0,0 0 0,0 0 0,0 0 0,0 1 0,1 0 0,0-1 1,0 2-1,-7 10 0,-1 6 211,-12 29 0,19-39-165,1-5-12,1 0-1,0 1 0,1-1 1,0 1-1,0 0 0,-1 13 1,3-18-72,0-1-1,0 1 1,0 0 0,1 0 0,-1 0 0,1 0-1,-1-1 1,1 1 0,0 0 0,0-1 0,1 1 0,-1-1-1,0 1 1,1-1 0,0 1 0,-1-1 0,1 0-1,0 0 1,0 0 0,0 0 0,4 2 0,-4-2-17,0-1-1,0 1 1,0-1 0,0 0 0,1 0 0,-1 1 0,0-2 0,1 1 0,-1 0 0,1 0-1,-1-1 1,1 0 0,-1 1 0,1-1 0,-1 0 0,1 0 0,0 0 0,-1-1 0,1 1-1,-1-1 1,1 1 0,-1-1 0,1 0 0,-1 0 0,0 0 0,1 0 0,-1 0-1,0-1 1,0 1 0,0-1 0,0 1 0,2-3 0,1-2 17,1 0 0,-2 0 0,1-1 0,-1 0 0,0 0 0,-1 0 0,1 0 0,3-12 0,-1-3 149,8-39 1,-12 42 105,0 0 0,-2-23 1,0 21 284,0 21-433,12 32 860,11 22-681,29 109 1,-46-136-189,-1 0 1,-1 0 0,-1 0-1,-2 0 1,-1 1 0,-4 38-1,3-60-91,0 4 37,0 0 1,-1 0-1,-1 0 1,-5 16 0,7-24-56,0 0 0,0 0 0,0 0 0,0 0 0,-1 0 0,1 0 0,0 0 0,-1-1 0,0 1 0,1 0 0,-1-1 0,0 1 0,0-1 0,0 0 0,0 0 0,0 1 0,0-1 0,0 0 0,0-1 0,0 1 0,-1 0 0,1-1 0,0 1 0,0-1 0,-1 0 0,-2 0 0,-16 0 167,-1-1 0,1-1 0,0-1 0,-31-9-1,49 11-177,1 1 1,0-1-1,-1 0 0,1 0 0,0 0 0,-1-1 0,1 1 0,0 0 0,0-1 0,0 0 0,0 1 0,0-1 0,0 0 0,1 0 0,-1 0 1,1 0-1,-1 0 0,1 0 0,0-1 0,0 1 0,0 0 0,0-1 0,0 1 0,0 0 0,1-1 0,-1 1 0,1-1 0,-1 0 1,1 1-1,0-1 0,0 1 0,1-1 0,-1 1 0,0-1 0,1 1 0,-1-1 0,1 1 0,2-5 0,0-2-23,1 0 1,0 0-1,1 0 0,0 1 0,0-1 0,1 1 0,0 1 1,13-14-1,-5 9-32,0 1 0,0 1 0,1 0 0,0 0 0,0 2 0,28-12 0,-34 17 39,0-1 1,1 1-1,-1 1 0,1 0 1,0 0-1,0 1 0,-1 0 1,1 0-1,0 1 0,0 1 1,0 0-1,0 0 0,13 4 1,-19-4 28,-1 1 0,0 0 0,0 0-1,1 0 1,-2 1 0,1-1 0,0 1 0,0-1 0,-1 1 0,1 0 0,-1 0 0,3 5 0,10 11-4696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0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10040,'0'0'11345,"1"10"-11117,6 124 789,-5-98-603,0 11 205,-7 15 64,4-38-289,0-20-133,2-10 64,2-12-254,0 0 0,2-1 0,7-21 0,1 2 14,-12 34-75,3-13 47,1 0 0,1 1-1,11-22 1,-15 34-46,0 0 1,1 0-1,0 0 1,-1 1-1,1-1 1,0 1-1,1 0 1,-1-1-1,1 2 0,-1-1 1,1 0-1,0 1 1,0-1-1,0 1 1,0 0-1,0 1 0,9-3 1,-11 4-6,-1 0 0,1 0 0,-1 0 1,1 0-1,-1 0 0,1 0 0,-1 1 0,1-1 0,-1 0 1,0 1-1,1 0 0,-1-1 0,1 1 0,-1 0 1,0 0-1,0-1 0,0 1 0,1 0 0,-1 0 0,0 0 1,0 1-1,0-1 0,0 0 0,-1 0 0,1 0 0,0 1 1,0-1-1,0 3 0,3 5 28,0 0 0,-1 0-1,3 10 1,-5-14-15,6 35 126,-6-31-71,0-1 0,1 1-1,0-1 1,4 11 0,-6-18-67,0-1 0,0 0 0,0 0 0,0 1 0,1-1 0,-1 0 0,0 0 1,0 0-1,0 1 0,0-1 0,0 0 0,1 0 0,-1 0 0,0 1 1,0-1-1,1 0 0,-1 0 0,0 0 0,0 0 0,0 0 0,1 1 0,-1-1 1,0 0-1,1 0 0,-1 0 0,0 0 0,0 0 0,1 0 0,-1 0 1,0 0-1,0 0 0,1 0 0,-1 0 0,0 0 0,0 0 0,1 0 0,-1 0 1,0-1-1,0 1 0,1 0 0,-1 0 0,0 0 0,0 0 0,1 0 1,-1 0-1,0-1 0,0 1 0,0 0 0,1 0 0,-1 0 0,0-1 1,0 1-1,0-1 0,12-14 135,-10 12-118,15-22 99,0 1 0,2 1 0,1 1 0,1 0 0,33-26 0,-38 33-27,9-7 63,-24 21-146,0 0-1,0 0 0,1 0 0,-1 0 0,1 0 1,-1 0-1,1 1 0,-1-1 0,1 1 0,-1-1 1,1 1-1,-1-1 0,1 1 0,2 0 0,-2 0-3,-1 1 0,1 0 0,0 0-1,0 0 1,-1-1 0,1 1 0,0 1-1,-1-1 1,1 0 0,-1 0 0,0 1-1,1-1 1,-1 1 0,0-1-1,0 1 1,0-1 0,0 1 0,0 0-1,1 2 1,13 35 87,-3 11 124,5 54 0,-9-46 77,-2-32 110,13 34 1,-16-50-223,8 3 175,-2-2-5147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2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1 137 9536,'0'0'7554,"12"4"-7159,40 11 313,66 9 1,-45-18-206,1-2 0,145-14 0,146-41 215,-229 29-449,-120 19-242,285-34 530,-162 25-305,98-4 233,-5 0 101,19 0 174,-203 12-462,-27 2-1534,32 1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3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31 10952,'0'0'5657,"-13"-6"-5257,-43-16 8,51 21-335,0 0-1,0 1 1,0-1 0,0 1 0,0 0 0,0 0 0,1 1-1,-1-1 1,0 1 0,0 0 0,0 1 0,1-1 0,-7 4-1,-3-1 173,-11 5 214,0 0 1,1 2-1,1 1 0,-1 0 1,2 2-1,-30 23 1,51-36-427,-1-1-1,1 1 1,0 0 0,0 0 0,0 0 0,0 0 0,0 0-1,0 0 1,0 0 0,0 0 0,1 0 0,-1 0 0,0 0 0,1 1-1,-1-1 1,1 0 0,-1 1 0,1-1 0,-1 0 0,1 1 0,0-1-1,0 0 1,0 1 0,0-1 0,0 3 0,1-1 16,1-1 0,-1 1 1,1-1-1,-1 0 0,1 1 0,0-1 1,0 0-1,0 0 0,0 0 0,4 2 1,2 2-23,0 0-1,1 0 1,0-1 0,0-1 0,0 1 0,20 5 0,65 12 23,-38-10-36,-33-5 59,0 1 0,0 0 1,-1 2-1,0 1 0,24 16 1,-45-27-65,-1 0 0,1 1 0,-1-1 0,0 1 0,1-1 0,-1 0 0,0 1 0,1-1 0,-1 1 0,0-1 0,1 1 0,-1-1 0,0 1 0,0 0 0,0-1 0,0 1 0,1-1 0,-1 1 0,0-1 0,0 1 0,0 0 0,0-1 0,0 1 0,0-1 1,0 1-1,-1-1 0,1 1 0,0 0 0,0-1 0,0 1 0,-1-1 0,1 1 0,0-1 0,0 1 0,-1-1 0,1 1 0,0-1 0,-1 0 0,1 1 0,-1-1 0,1 1 0,-1-1 0,1 0 0,-1 1 0,1-1 0,-1 0 0,0 1 0,-25 18 208,25-18-202,-11 5 65,1 0 0,-1 0 0,0-1 1,-1 0-1,1-1 0,-1-1 0,-25 4 0,5-1 108,21-3-60,0-1 0,0-1 0,0 0 0,-1 0 0,1-1 0,-17-2 0,-13-3 203,30 5-237,0-2 1,-1 0-1,1 0 0,-23-8 1,34 10-104,0-1-1,0 1 1,0-1 0,0 1 0,0-1-1,0 0 1,0 0 0,0 1 0,0-1-1,1 0 1,-1 0 0,0 0 0,1 0-1,-1 0 1,1 0 0,-1 0 0,1 0 0,-1 0-1,1 0 1,-1 0 0,1 0 0,0 0-1,0 0 1,0-2 0,-1-9-2692,1 9 1368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3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10448,'0'0'9002,"10"-8"-8659,32-23-6,-38 28-258,0 1-1,0 0 1,0 0 0,0 0 0,0 1-1,0-1 1,1 1 0,-1 0-1,0 0 1,1 1 0,-1-1-1,1 1 1,-1 0 0,0 0 0,6 1-1,-8-1-34,0 1-1,0-1 1,0 0 0,0 1-1,0-1 1,1 1-1,-1 0 1,0 0 0,0 0-1,-1 0 1,1 0-1,0 0 1,0 1-1,0-1 1,-1 0 0,1 1-1,-1-1 1,1 1-1,-1 0 1,1 0-1,-1-1 1,0 1 0,0 0-1,0 0 1,0 0-1,0 2 1,0 0 14,-1 0-1,0-1 1,0 1 0,-1-1-1,1 1 1,-1-1 0,0 1 0,0-1-1,0 1 1,0-1 0,0 1-1,-4 4 1,-22 35 262,26-42-310,-59 72 562,46-58-389,5-8 0,8-7-160,1 0-1,-1 0 1,0 1-1,1-1 0,-1 0 1,1 1-1,-1-1 0,1 0 1,-1 1-1,1-1 0,-1 0 1,1 1-1,-1-1 1,1 1-1,-1-1 0,1 1 1,0-1-1,-1 1 0,1-1 1,0 1-1,-1 0 0,1-1 1,0 1-1,0-1 1,-1 2-1,35 2 353,-20-2-242,0-1 0,21-2 1,-22 1 12,0-1 1,0 2 0,24 3-1,-11-4 205,0 0-553,-14 6-2989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7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9848,'0'0'4289,"-2"16"-3777,-12 184 1039,14-122-965,-2 25 1057,20 160 1,-16-218-166,13-44-1810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8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1 139 12864,'0'0'1462,"18"-2"-980,210-46 823,40-13-321,-203 50-526,0 3 0,76-1 0,-139 9-439,28 3 426,-29-3-435,0 1 1,-1-1-1,1 0 0,-1 0 1,1 0-1,0 1 1,-1-1-1,1 0 1,-1 0-1,1 1 1,-1-1-1,1 1 1,-1-1-1,1 0 1,-1 1-1,1-1 1,-1 1-1,0-1 1,1 1-1,-1-1 1,0 1-1,1-1 1,-1 1-1,0 0 1,0-1-1,1 1 1,-1-1-1,0 1 1,0 0-1,0-1 1,0 1-1,0-1 1,0 1-1,0 0 1,0-1-1,0 1 1,0 0-1,0-1 1,-1 1-1,1-1 1,0 2-1,-21 35-2311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9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0 453 12160,'0'0'4485,"8"15"-4096,-2-4-305,1 2 28,0 1 0,-1 0 1,0 0-1,-1 1 0,5 23 0,0 22 764,2 69-1,-9-114-567,-3-14-257,1 0-1,-1 1 1,1-1-1,-1 0 0,1 1 1,-1-1-1,0 0 1,0 1-1,0-1 0,0 0 1,0 1-1,0-1 1,0 0-1,0 1 1,0-1-1,-1 0 0,1 1 1,-1-1-1,1 0 1,-1 1-1,0 0 0,-6-26 848,-8-55-536,4-1 1,-3-110 0,13 168-283,1 1 81,1 0 1,1 0 0,1 0 0,1 1 0,11-35-1,-13 46-21,-2 8-113,0 0-1,1 0 0,-1 1 0,0-1 1,0 0-1,1 0 0,-1 0 1,0 1-1,1-1 0,-1 0 0,1 0 1,-1 1-1,1-1 0,0 0 1,-1 1-1,1-1 0,0 1 0,-1-1 1,1 1-1,0-1 0,-1 1 0,1-1 1,0 1-1,0 0 0,1-1 1,-1 1 1,1 0 1,-1 0-1,1 0 1,-1 0-1,1 1 1,-1-1-1,1 0 1,-1 1 0,1-1-1,-1 1 1,0 0-1,1-1 1,1 2-1,6 5 63,-1-1-1,0 1 0,10 12 1,-13-13-24,23 23 159,-2 1-1,-1 1 1,-2 2 0,22 39-1,95 186 927,-121-226-976,-13-24-75,-1 1 0,0-1 0,4 11 0,-3-12 376,-2-14-276,4-23-103,-8 25-53,38-255 486,7-39 110,-33 251-303,32-82-1,-43 126-336,1 0 0,-1-1-1,1 1 1,0 0 0,1 0-1,-1 0 1,1 0 0,0 1 0,0-1-1,5-4 1,-6 8-194,1 0 0,-1 0 0,0 1 1,0-1-1,1 1 0,-1 0 0,0 0 0,0 0 0,0 0 0,0 0 0,0 0 1,0 0-1,0 1 0,2 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6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0 413 9440,'0'0'5374,"11"-9"-5102,12-12 6,-1-1 0,22-27 0,102-170 1588,-104 151-1085,-34 54-630,-8 14-140,0 0-1,1 0 1,-1 0 0,0 0-1,0-1 1,0 1-1,0 0 1,1 0-1,-1-1 1,0 1 0,0 0-1,0-1 1,0 1-1,0 0 1,0 0-1,0-1 1,1 1 0,-1 0-1,0 0 1,0-1-1,0 1 1,0 0-1,0-1 1,-1 1 0,1 0-1,0-1 1,0 1-1,0 0 1,0 0-1,0-1 1,0 1 0,0 0-1,0 0 1,-1-1-1,1 1 1,0 0-1,0 0 1,0-1 0,-1 1-1,1 0 1,0 0-1,0 0 1,-1-1-1,-6 12 71,5-7-67,-9 14 9,0 1-1,2 1 1,0-1-1,-7 28 1,13-38-10,1 0 0,0 1 1,1-1-1,0 1 0,1 0 0,0-1 1,0 1-1,1 0 0,0-1 1,1 1-1,5 18 0,-5-22 10,0 0-1,1 0 1,0-1 0,0 1-1,0-1 1,1 0-1,0 0 1,0 0 0,0 0-1,0-1 1,7 6-1,-8-8-3,0 0-1,-1-1 0,1 1 0,0-1 0,0 1 0,-1-1 0,1 0 0,0 0 1,0-1-1,0 1 0,0-1 0,1 1 0,-1-1 0,0 0 0,0 0 0,0 0 1,0 0-1,0-1 0,0 0 0,0 1 0,0-1 0,0 0 0,0 0 0,0 0 1,3-2-1,9-7 80,0 0 0,-1-1 0,0 0 0,-1-1 0,0-1 0,-1 0 1,-1 0-1,0-2 0,10-14 0,-5-1 82,-11 20-41,0 1 1,1-1-1,0 1 1,10-12-1,-15 20-71,-8 31 74,-11 35-78,13-49-52,0 1 1,0-1-1,2 1 1,-3 31-1,8-37 73,3-17 46,3-7-105,9-10 35,0 1 0,1 1 0,1 1 0,1 1 0,36-27 0,-47 41-43,1 0 0,-1 1 0,1 0 0,0 1 0,0 0 0,1 0 0,10-1 0,-19 4-13,-1 0-1,1 1 0,0-1 0,-1 0 0,1 1 1,0-1-1,-1 1 0,1-1 0,-1 1 1,1 0-1,-1 0 0,1 0 0,-1 0 1,0 0-1,1 0 0,-1 0 0,0 0 1,0 0-1,1 1 0,-1-1 0,0 0 1,-1 1-1,1-1 0,0 1 0,0-1 1,0 3-1,3 3 7,-1 0 0,-1 0 0,0 0 0,3 12 0,-3-5 17,0 0 1,0 0 0,-2 0 0,1 0 0,-2 0-1,0 0 1,-1 0 0,0 0 0,-8 25 0,10-39-28,0 1 0,-1-1 0,1 0 1,0 1-1,0-1 0,0 1 0,-1-1 0,1 0 1,0 1-1,0-1 0,-1 1 0,1-1 1,0 0-1,-1 0 0,1 1 0,0-1 1,-1 0-1,1 1 0,-1-1 0,1 0 0,0 0 1,-1 0-1,1 0 0,-1 1 0,1-1 1,-1 0-1,1 0 0,0 0 0,-1 0 1,1 0-1,-1 0 0,1 0 0,-1 0 0,1 0 1,-1 0-1,1 0 0,0-1 0,-1 1 1,1 0-1,-1 0 0,1 0 0,-1-1 1,1 1-1,0 0 0,-1-1 0,-15-12-2256,14 11 1122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9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11760,'0'0'5726,"11"-6"-5094,-3 2-521,1-2 41,0 1 0,1 0-1,0 0 1,0 2 0,1-1 0,20-4-1,15 4 450,-1 1 0,1 2 0,-1 3 0,84 12-1,-122-13-556,16 3 482,-23-4-524,1 0 1,-1 1-1,0-1 1,0 0-1,1 0 0,-1 0 1,0 0-1,0 0 0,1 1 1,-1-1-1,0 0 1,0 0-1,1 0 0,-1 1 1,0-1-1,0 0 0,0 0 1,0 1-1,1-1 0,-1 0 1,0 0-1,0 1 1,0-1-1,0 0 0,0 0 1,0 1-1,0-1 0,0 0 1,0 1-1,0-1 1,0 0-1,0 1 0,0-1 1,0 0-1,0 0 0,0 1 1,0-1-1,0 0 1,0 1-1,0-1 0,0 0 1,-1 0-1,1 1 0,0-1 1,0 0-1,0 0 0,0 1 1,-1-1-1,1 0 1,0 0-1,0 0 0,-1 1 1,1-1-1,0 0 0,0 0 1,-1 0-1,1 0 1,0 0-1,-1 1 0,-8 6-2959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39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12552,'0'0'2150,"15"7"-1552,-1 0-450,2 2 25,0-2-1,0 0 1,1-1 0,20 5 0,20 1 665,1-2 1,0-4-1,74 1 1,-121-7-446,0-1 0,0 0 0,0 0 0,13-4 0,0-4-2723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1:40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14968,'0'0'2838,"5"15"-2002,35 234 1384,-6-9-693,8 115 789,-39-315-1917,0-2-345,-3-14-2838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1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0 13928,'0'0'5399,"-7"11"-5060,0-1-243,-5 8 208,-1-1 0,-19 21 0,31-37-248,-1 0 1,1 0-1,0 0 0,0 0 1,-1 0-1,1-1 0,0 1 1,-1 0-1,1-1 1,-1 1-1,1-1 0,-1 0 1,1 1-1,-1-1 0,1 0 1,-3 0-1,3 0-33,0 0 1,1 0-1,-1 0 1,0 0-1,1 0 1,-1-1-1,0 1 0,0 0 1,1 0-1,-1-1 1,0 1-1,1 0 1,-1-1-1,1 1 0,-1-1 1,1 1-1,-1 0 1,0-1-1,1 1 1,0-1-1,-1 0 1,1 1-1,-1-1 0,1 1 1,0-1-1,-1 0 1,1 1-1,0-1 1,-1 0-1,1 1 0,0-1 1,0 0-1,0-1 1,-1-1 42,1-1 1,0 1-1,0-1 1,0 1-1,0-1 1,1 1-1,-1-1 1,1 1-1,0-1 1,0 1-1,0 0 1,1 0-1,-1-1 1,1 1-1,0 0 1,-1 0-1,1 0 0,1 0 1,-1 1-1,0-1 1,1 1-1,3-4 1,4 0 298,-6 10 88,-4-2-393,0 0-1,0 0 1,0 1 0,0-1-1,0 0 1,-1 0-1,1 0 1,-2 4 0,2-4-21,-1 0 0,0 0 0,0 0 0,0 0 0,0 0 0,0-1 0,0 1 0,0 0 0,-1 0 0,1-1 1,-1 1-1,1-1 0,-1 1 0,1-1 0,-1 0 0,-3 2 0,4-2-12,-1-1 1,1 0-1,0 1 0,0-1 1,0 0-1,0 0 0,0 0 0,-1 0 1,1 0-1,0 0 0,0-1 1,0 1-1,0 0 0,0-1 1,0 1-1,0 0 0,-1-1 0,1 0 1,0 1-1,1-1 0,-1 1 1,0-1-1,0 0 0,0 0 0,0 1 1,0-1-1,1 0 0,-1 0 1,0 0-1,1 0 0,-1 0 1,0-1-1,1 2-13,0-1 1,-1 1 0,1 0-1,0-1 1,0 1 0,0 0-1,-1 0 1,1-1 0,0 1-1,0 0 1,0-1 0,0 1-1,0 0 1,0-1 0,0 1-1,0 0 1,-1-1-1,1 1 1,1-1 0,-1 1-1,0 0 1,0-1 0,0 1-1,0 0 1,0-1 0,0 1-1,0 0 1,0-1 0,0 1-1,1 0 1,-1 0-1,0-1 1,0 1 0,0 0-1,1-1 1,-1 1 0,0 0-1,0 0 1,1 0 0,-1-1-1,1 1 1,-1 0-6,1 0 0,-1 0 0,1-1 1,-1 1-1,1 0 0,-1 0 0,1 0 0,-1 0 0,0 0 1,1 1-1,-1-1 0,1 0 0,-1 0 0,1 0 0,-1 0 1,1 0-1,-1 1 0,0-1 0,1 0 0,-1 0 0,1 1 1,-1-1-1,0 0 0,1 1 0,-1-1 0,0 0 0,1 1 0,-1-1 1,0 1-1,0-1 0,1 0 0,-1 1 0,0 0 0,3 5 67,-2-6-56,-1 1 0,1 0 0,-1 0 0,1-1 0,-1 1 0,1 0 0,-1 0 0,0 0 0,1-1 0,-1 1 0,0 0 0,0 0 0,0 0 0,0 0 0,0 0 0,0 0 0,0 0-1,0 0 1,0-1 0,0 1 0,0 0 0,0 0 0,-1 1 0,1-1 229,-13-20 290,8 7-363,-5-7 175,-13 41 49,19-20-365,1 1 0,0 0 0,-1 1 0,1-1 1,1 0-1,-1 1 0,-2 4 0,23-3 60,-6-2-67,19 7 157,58 28 1,-77-32-95,0 1 0,-1 0 0,1 1 0,-2 0 0,1 1 0,-1 0-1,13 16 1,-18-19-60,-1 1 0,0 0 1,-1 0-1,0 0 0,0 0 0,0 0 0,-1 0 0,0 1 0,0 0 0,-1-1 0,0 1 0,0 0 0,-1-1 0,0 1 0,0 0 0,-1 0 0,0-1 1,0 1-1,-1 0 0,-3 8 0,-2 6 57,-2 1 0,0-1 1,-2 0-1,0-1 1,-17 23-1,9-17 409,-28 32 0,40-51-1118,0 0 0,-1 0-1,0-1 1,0-1 0,-1 1 0,0-1-1,-16 8 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15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28 10656,'0'0'9494,"-10"8"-9026,-33 22-4,23-19 186,20-11-619,0 0 0,-1 0 0,1 0 1,0 0-1,0 0 0,0 0 0,-1 0 0,1 0 0,0 0 1,0 0-1,0 0 0,-1 1 0,1-1 0,0 0 1,0 0-1,0 0 0,-1 0 0,1 0 0,0 1 1,0-1-1,0 0 0,0 0 0,0 0 0,-1 1 0,1-1 1,0 0-1,0 0 0,0 0 0,0 1 0,0-1 1,0 0-1,0 0 0,0 2 890,8-5-105,26-4-265,2 1 0,46-2-1,-27 3-114,344-4 2630,-256 10-1787,-107-5-356,-35 4-897,-1 0 0,1 0 0,-1-1-1,0 1 1,1 0 0,-1 0 0,0 0 0,1-1 0,-1 1 0,1 0 0,-1 0 0,0-1 0,0 1 0,1 0 0,-1-1 0,0 1 0,1 0 0,-1-1 0,0 1 0,0-1 0,0 1-1,1 0 1,-1-1 0,0 1 0,0-1 0,0 1 0,0 0 0,0-1 0,0 1 0,0-1 0,0 1 0,0-1 0,0 1 0,0 0 0,0-1 0,0 1 0,0-1 0,-1 0-1,-7-19-785,4 13-3162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16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 20775,'0'0'3091,"11"-2"-2531,76-6 979,155 5 0,-75 4-284,-132 1-840,0-2 1,0-1-1,41-6 0,-72 6-315,0 0 0,-1 0 0,1-1-1,-1 1 1,0-1 0,1 0 0,-1 1-1,0-1 1,0-1 0,0 1 0,3-3-1,26-32-2526,-27 30 138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16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11760,'0'0'7089,"1"14"-6451,16 190 1260,-2-29-441,18 255 3563,-32-405-3260,-1-40-164,3-23-1753,2 20-4006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17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30 14464,'0'0'4457,"-11"12"-3795,-35 43 4,43-51-553,0 0 1,0 0 0,0 0 0,1 0-1,0 0 1,0 0 0,0 1 0,0-1-1,1 1 1,0 0 0,-1-1-1,2 1 1,-1 0 0,1 0 0,-1-1-1,2 7 1,0-6-9,0-1 1,0 1-1,0-1 1,1 0-1,0 1 0,-1-1 1,2 0-1,-1 0 0,0 0 1,1 0-1,0-1 1,0 1-1,0-1 0,4 4 1,0-1 40,1 0 1,0 0 0,1-1 0,-1 0-1,1 0 1,0-1 0,0 0-1,0-1 1,1 0 0,-1 0-1,1-1 1,0 0 0,18 1 0,-21-3-64,1-1 1,0 0 0,0 0 0,-1 0 0,1-1 0,0 0 0,-1 0 0,0-1 0,1 0 0,-1 0 0,0-1 0,-1 0 0,1 0 0,-1-1 0,1 0-1,7-7 1,-10 7-17,0 0-1,0 0 1,-1 0-1,1 0 0,-1-1 1,0 1-1,-1-1 1,1 0-1,-1 0 1,0 0-1,-1 0 0,1 0 1,-1 0-1,0-1 1,-1 1-1,1 0 0,-1-1 1,-1 1-1,1 0 1,-1-1-1,-2-6 0,2 8-5,-1-1-1,0 0 1,-1 1-1,1 0 0,-1-1 1,0 1-1,0 0 0,-1 0 1,0 1-1,1-1 1,-1 1-1,-1 0 0,1 0 1,-1 0-1,-8-5 0,7 5 41,0 1 1,-1-1-1,0 1 0,0 0 0,0 1 0,0 0 0,0 0 0,0 0 0,-1 1 0,1 0 0,0 0 0,-10 1 0,13 1-91,1-1 0,0 1-1,1 0 1,-1 0-1,0 0 1,0 0 0,0 1-1,0-1 1,1 1-1,-1 0 1,1-1 0,-1 1-1,1 1 1,0-1-1,0 0 1,0 0 0,0 1-1,0-1 1,0 1-1,1-1 1,-1 1 0,1 0-1,0 0 1,0 0-1,0 0 1,0 0 0,0 0-1,1 0 1,-1 0-1,1 0 1,0 0 0,0 0-1,0 0 1,1 6-1,2 1-388,1 0 0,0 0-1,9 14 1,-3-7-3681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17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1 16184,'-17'0'1543,"10"2"-1358,-1 1-1,1 0 0,-1 0 0,1 0 1,0 1-1,0 0 0,0 1 0,1-1 1,-1 1-1,-6 8 0,0-3 29,2 2-1,-1-1 1,1 1-1,1 1 1,0 0 0,1 0-1,0 1 1,-8 19-1,13-25-73,1-1 0,1 1 0,-1 0 0,1 0 0,0 0 0,1 0-1,0 0 1,0 0 0,1 0 0,0 0 0,0 1 0,1-1 0,0 0 0,1 0-1,0 0 1,0 0 0,0 0 0,5 9 0,-4-12-56,-1-1 1,1 0-1,0 0 0,1 0 1,-1 0-1,0-1 0,1 1 1,0-1-1,0 0 0,0 0 1,0-1-1,0 1 0,1-1 1,-1 0-1,1 0 0,0 0 1,-1 0-1,1-1 1,0 0-1,0 0 0,0 0 1,0-1-1,0 0 0,7 0 1,2-1 80,0 0 1,0 0-1,0-2 1,0 1-1,0-2 1,0 0-1,19-9 1,-27 10-84,0 0 1,0 0-1,0 0 0,0-1 1,-1 0-1,1-1 1,-1 1-1,0-1 0,0 0 1,-1 0-1,1-1 1,-1 1-1,0-1 0,-1 0 1,1 0-1,-1 0 1,-1-1-1,1 1 0,-1-1 1,0 1-1,0-1 1,-1 0-1,0 0 0,0 1 1,-1-1-1,0 0 1,0 0-1,0 0 0,-1 0 1,0 0-1,0 0 1,-1 1-1,0-1 0,0 0 1,-1 1-1,-5-11 1,5 10-17,-1 1 0,0 0 0,-1 0 0,1 1 1,-1-1-1,0 1 0,0 0 0,-1 0 0,1 0 0,-1 1 0,0 0 1,-1 0-1,1 0 0,-1 1 0,1 0 0,-12-3 0,13 5-22,-1 0-1,1 0 1,-1 0-1,1 1 1,-1 0-1,0 0 0,1 1 1,-1-1-1,1 1 1,-1 0-1,1 1 1,-1-1-1,1 1 0,0 0 1,0 1-1,0-1 1,0 1-1,0 0 1,0 0-1,1 0 1,-8 8-1,8-7-109,0 0-1,0 0 1,1 0-1,-1 0 1,1 1-1,0-1 1,-3 8-1,6-11-101,-1 0-1,1 0 1,0 0-1,-1 0 1,1 0 0,0 0-1,-1 0 1,1 1-1,0-1 1,0 0 0,0 0-1,0 0 1,0 0-1,0 0 1,1 1 0,-1-1-1,0 0 1,1 0-1,-1 0 1,0 0 0,1 0-1,-1 0 1,1 0-1,0 0 1,-1 0 0,1 0-1,0 0 1,0 0-1,-1 0 1,1-1 0,0 1-1,0 0 1,0 0-1,0-1 1,0 1 0,2 0-1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18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299 102 9944,'0'0'7417,"6"13"-6764,-3-6-551,-1-4-52,0 1 0,0-1-1,-1 1 1,1 0 0,-1-1-1,0 1 1,0 0 0,0 0-1,0 0 1,-1 0 0,0 0-1,1 0 1,-1 0 0,-1 0 0,1 0-1,-1-1 1,1 1 0,-1 0-1,0 0 1,-1 0 0,1 0-1,-1-1 1,-2 6 0,-6 5 225,0 1-1,-1-1 1,0-1 0,-2 0 0,1 0-1,-1-2 1,-1 1 0,-16 9 0,25-18-161,0 0 0,0-1 0,-1 1 0,1-1 0,0 0 0,-1-1 0,0 1 0,1-1 0,-1 0 0,0-1 0,0 1 0,-6-1 0,7-1-10,0 0 1,0 0-1,1-1 1,-1 1-1,1-1 1,-1 0-1,1 0 1,0 0 0,0-1-1,0 1 1,0-1-1,0 0 1,0 0-1,1-1 1,0 1-1,-6-8 1,5 7 5,1-2 1,-1 1 0,1 0 0,0 0-1,1-1 1,-1 0 0,1 1 0,0-1 0,0 0-1,1 0 1,0 0 0,0 0 0,0-1-1,1-11 1,1 9 1,0 0-1,1 0 0,0 0 1,0 0-1,1 0 1,0 1-1,1-1 0,0 1 1,7-12-1,-5 10-42,0 1-1,1 0 0,0 0 0,0 1 1,1 0-1,0 0 0,1 1 0,-1 0 1,1 0-1,1 1 0,-1 0 0,1 1 0,0 0 1,0 1-1,1 0 0,21-5 0,-28 8-48,1 1-1,0-1 0,0 2 1,0-1-1,0 0 0,-1 1 0,1 0 1,0 0-1,0 0 0,-1 1 0,1-1 1,-1 1-1,7 4 0,-5-2 14,1 0-1,-1 1 1,0 0 0,-1 0-1,1 0 1,-1 1-1,9 12 1,-6-6 20,-1 0 1,0 1-1,-1 0 1,-1 0-1,0 0 1,0 1-1,-2-1 1,1 1-1,0 15 1,-3-8 35,0 0 1,-2 1-1,-1-1 1,0 0-1,-2 0 0,0 0 1,-14 38-1,-68 137 935,69-162-767,-13 26-17,-3-1 1,-49 65-1,63-103 604,1 0-1698,10-7-3109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6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83 12552,'0'0'2392,"-18"-65"-2016,22 55-240,2 4 8,2 4-120,9 8 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20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1007 11256,'0'0'8347,"7"-11"-7621,25-32-56,-19 32 632,-13 11-1276,0 0 0,1 0-1,-1 0 1,0 0 0,1 0 0,-1 0 0,0 0 0,0 0-1,1 0 1,-1 0 0,0 0 0,1 0 0,-1 1 0,0-1-1,0 0 1,1 0 0,-1 0 0,0 0 0,0 0 0,1 1-1,-1-1 1,0 0 0,0 0 0,1 0 0,-1 1 0,0-1-1,0 1 1,6 21 565,-5-18-412,17 101 1384,-8-37-666,-5-34-429,-4-25-245,0 0 0,1 1 0,-1-1-1,2 0 1,0 0 0,0 0 0,0 0-1,6 9 1,-9-17-200,1-1 1,-1 1-1,1-1 0,-1 0 1,1 1-1,-1-1 0,1 1 1,-1-1-1,1 0 0,-1 1 1,1-1-1,0 0 0,-1 0 1,1 1-1,-1-1 0,1 0 1,0 0-1,-1 0 0,1 0 1,0 0-1,-1 0 0,1 0 1,0 0-1,-1 0 0,1 0 0,-1 0 1,1-1-1,0 1 0,-1 0 1,1 0-1,0 0 0,-1-1 1,1 1-1,-1 0 0,1-1 1,-1 1-1,1-1 0,-1 1 1,1-1-1,-1 1 0,1-1 1,-1 0-1,25-26 260,-21 23-220,248-316 1014,-52 65-631,-98 134-61,6 3 1,184-155-1,-257 245-361,1 2-1,68-38 1,-32 31-4151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3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9144,'0'0'6210,"4"12"-5684,102 446 1773,-83-339-1735,9 4 241,-9-42 488,-23-81-1327,0 0 0,0 1 1,0-1-1,0 0 0,0 0 1,0 0-1,0 0 1,0 0-1,0 0 0,0 0 1,0 0-1,1 1 0,-1-1 1,0 0-1,0 0 0,0 0 1,0 0-1,0 0 1,0 0-1,0 0 0,1 0 1,-1 0-1,0 0 0,0 0 1,0 0-1,0 0 0,0 0 1,0 0-1,0 0 0,1 0 1,-1 0-1,0 0 1,0 0-1,0 0 0,0 0 1,0 0-1,0 0 0,1 0 1,-1 0-1,0 0 0,0 0 1,0 0-1,0 0 0,0 0 1,0 0-1,1-1 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4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36 11760,'0'0'2305,"-1"12"-1786,-22 197 1039,17-165-1226,5-29 39,-1 0 0,-7 28 0,6-37 162,2-9-46,3-14-37,84-280 1203,-84 289-1603,12-25 195,-13 31-222,-1 1-1,1-1 1,0 1-1,0-1 1,0 1-1,0 0 1,1 0-1,-1-1 1,0 1-1,0 0 1,1 0-1,-1 0 1,1 0-1,-1 1 1,1-1-1,-1 0 1,3 0-1,-3 1-13,-1 0-1,1 0 1,0 0 0,0 0-1,0 1 1,-1-1 0,1 0-1,0 1 1,0-1 0,-1 0-1,1 1 1,0-1 0,0 1 0,-1-1-1,1 1 1,-1-1 0,1 1-1,-1 0 1,1-1 0,0 1-1,-1-1 1,0 1 0,1 0-1,-1 0 1,0-1 0,1 1-1,-1 1 1,11 27 90,-8-20-50,24 67 250,-18-46-71,2 0 0,1-1 0,15 28 1,-8-29 253,-3-3-3559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5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10544,'0'0'3888,"2"15"-3331,-1-1-451,27 256 2230,-27-260-2223,5 134 1889,-2-112-1226,-2-23-74,-5-26-435,-2-13-3052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5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12760,'0'0'3799,"11"-6"-3364,7-3-158,0 0 1,0 1-1,32-8 0,-12 6 233,-18 5-44,0 0-1,-1 2 1,35-3-1,-54 6-451,0 1-1,0-1 0,1 0 1,-1 0-1,0 0 0,1 0 1,-1 1-1,0-1 0,1 0 1,-1 0-1,0 1 0,0-1 1,0 0-1,1 0 0,-1 1 1,0-1-1,0 0 0,0 1 1,1-1-1,-1 0 0,0 1 1,0-1-1,0 0 0,0 1 1,0-1-1,0 0 0,0 1 1,0-1-1,0 0 0,0 1 1,0-1-1,0 1 0,0-1 1,0 0-1,0 1 0,0-1 1,0 0-1,-1 1 0,1-1 1,0 0-1,0 1 0,-6 17-1453,5-16-30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5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11856,'0'0'854,"11"-3"484,17-3-162,40-2 1,-41 5-285,52-11 0,-40 7-150,1-1-3024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5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12456,'0'0'2900,"14"1"-2198,32 3-187,91 7 1366,-40-5-216,-91-5-1596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6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12664,'0'0'2656,"13"0"-2070,17 0-325,162 3 1981,-101 12-826,-71-10-875,-11-2-3140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7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 10656,'0'0'8394,"-2"11"-7861,-12 66 735,4 0-1,0 113 1,17-95-53,-4-71-694,-3-22-410,1 1 1,-1-1-1,1 1 1,0-1-1,0 0 1,0 1-1,0-1 1,0 0 0,0 0-1,2 3 1,3 2 710,-6-7-813,0 0 0,0 0 0,0 0 0,0 0 0,0 0 0,0 1 0,0-1 0,0 0 1,0 0-1,0 0 0,0 0 0,0 0 0,0 0 0,0 0 0,0 0 0,0 0 1,0 0-1,0 0 0,0 1 0,0-1 0,0 0 0,0 0 0,0 0 0,0 0 1,0 0-1,0 0 0,0 0 0,0 0 0,0 0 0,0 0 0,-1 0 0,1 0 1,0 1-1,0-1 0,0 0 0,0 0 0,0 0 0,0 0 0,0 0 0,0 0 0,0 0 1,0 0-1,0 0 0,0 0 0,-1 0 0,1 0 0,0 0 0,0 0 0,0 0 1,0 0-1,0 0 0,0 0 0,0 0 0,0 0 0,0 0 0,0 0 0,-1 0 1,1 0-1,0 0 0,-4 0 50,-1 1 0,0 0 0,1 1 0,-1-1 0,1 1 0,0 0 0,-1 0 0,-4 3 0,-20 9 108,26-13-135,-1 0-1,1 0 0,0 1 0,1 0 0,-1-1 0,0 1 0,0 0 0,-3 4 0,36-4-23,-16-4-25,-1 0-1,1-1 1,20-7-1,11-3-9,-44 13 22,1 0 0,0 0 0,0-1 0,-1 1 1,1-1-1,0 1 0,0-1 0,-1 1 0,1-1 0,-1 0 0,1 0 0,-1 0 0,1 0 0,-1 0 0,1 0 0,-1 0 1,0-1-1,0 1 0,0 0 0,2-3 0,-2 0-50,-1 1-1,1 0 1,-1-1 0,0 1 0,0-1-1,0 1 1,0-1 0,-1 1-1,-1-6 1,-1-7-3654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7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15176,'0'0'3487,"87"-20"-3087,-47 12 8,3-2-80,-5 2 8,-4 2-24,-8 2 0,-5 4-112,-3 0 8,-2-2-136,-4 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8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471 111 9240,'0'0'4833,"3"-10"-4437,7-34-39,-9 42-301,-1 0 0,0 0 0,1-1-1,-1 1 1,0 0 0,0-1 0,0 1-1,-1 0 1,1-1 0,0 1 0,-1 0 0,0-1-1,0 1 1,1 0 0,-1 0 0,-2-3 0,2 3-13,-1 1 0,1 0 0,0 0 0,-1-1 1,1 1-1,-1 0 0,1 0 0,-1 0 1,1 1-1,-1-1 0,0 0 0,1 1 0,-1-1 1,0 1-1,0-1 0,-2 1 0,-3-1 33,1 1 0,-1 1-1,0-1 1,1 1 0,-1 0-1,1 1 1,0 0 0,-1 0-1,-6 3 1,-16 8 81,1 2-1,0 0 1,2 2-1,-1 1 1,-46 43-1,54-43-77,1 2 0,1 0 0,0 1 0,2 0 0,0 1 0,2 1 0,-18 41 0,26-54-50,2 1-1,-1 0 1,2 0 0,-1 0 0,2 0-1,-1 0 1,1 0 0,1 0 0,0 1-1,1-1 1,3 20 0,-2-21-4,1-1-1,0 0 1,0 0-1,1 0 1,0-1-1,1 1 1,0-1-1,0 0 1,1 0-1,0-1 1,0 0-1,1 0 1,0 0 0,9 7-1,-3-5 38,1 0 0,0-2 0,0 1 0,1-1-1,0-1 1,0-1 0,0 0 0,1-1 0,0-1 0,0 0 0,0-1-1,0-1 1,0 0 0,0-1 0,0-1 0,26-5 0,-14 1 108,-1-1 1,1-1-1,-1-2 1,0-1-1,-1-1 1,0-1 0,-1-1-1,38-27 1,15-22 571,-70 56-633,-7 5-92,0 1-1,0-1 0,0 1 1,0-1-1,0 0 0,0 0 1,0 0-1,0 1 0,0-1 1,-1 0-1,1 0 1,0 0-1,-1 0 0,1 0 1,0 0-1,-1 0 0,0 0 1,1-1-1,-1 1 0,1 0 1,-1 0-1,0 0 1,0 0-1,0-1 0,0 1 1,0-2-1,-2 2-18,0 1-1,0-1 1,0 0 0,0 1 0,0 0-1,-1-1 1,1 1 0,0 0 0,0 0-1,0 1 1,-5 0 0,5-1-20,-19 4-513,14-2-2261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8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0 10952,'0'0'3254,"-2"14"-2498,-27 332 2851,21-236-2419,0 44 856,8-152-2001,0-1 0,0 1 0,0-1 0,0 1 0,1-1 0,-1 1 1,0-1-1,1 1 0,-1-1 0,1 1 0,-1-1 0,1 0 0,1 3 1,-1-3-13,-1-1 1,1 1 0,0-1-1,-1 1 1,1-1-1,0 1 1,-1-1 0,1 0-1,0 1 1,-1-1 0,1 0-1,0 0 1,0 1 0,-1-1-1,1 0 1,0 0 0,0 0-1,0 0 1,1 0 0,3-1 64,0 0 1,0 0-1,0-1 0,0 0 1,0 0-1,6-4 1,-6 4-115,16-9 225,2 2-1,-1 0 1,1 1-1,0 1 1,1 1-1,-1 1 1,1 2-1,39-2 1,-60 5-395,11-1 838,-7-4-4360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8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15272,'0'0'3327,"7"13"-2781,17 43 256,-2 1 0,22 84 0,-36-100-350,15 84 1754,-19-114-1630,2-18-302,3-19-544,-8 25 224,4-15-3308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2:38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 14272,'0'0'2970,"6"-12"-2362,-2 5-517,-1-2 31,2 0-1,0 0 0,0 1 0,0 0 0,1 0 0,0 0 0,0 1 0,1 0 1,11-9-1,-10 11 73,1 0 0,-1 1 0,1 0 0,16-4 0,-21 7-68,1-1 0,-1 1 0,1 0 0,0 1 0,-1-1 1,1 1-1,0 0 0,-1 0 0,1 1 0,-1-1 0,9 3 1,-11-2-54,0 0 1,0 0 0,0 0 0,-1 0-1,1 1 1,0-1 0,-1 0 0,1 1-1,-1-1 1,0 1 0,1 0-1,-1 0 1,0-1 0,0 1 0,0 0-1,0 0 1,0 0 0,-1 0 0,1 0-1,0 3 1,0 2 74,0 1 1,0-1-1,-1 0 1,0 13-1,-3-2 152,0 0 0,-1 0 1,-13 33-1,10-33 160,1 1-1,1 0 1,-4 28 0,9-46-419,1 0 0,-1 1 1,0-1-1,0 1 0,0-1 0,1 0 0,-1 1 0,1-1 1,-1 0-1,1 0 0,-1 1 0,1-1 0,0 0 0,0 0 1,0 0-1,-1 0 0,1 0 0,0 0 0,0 0 0,2 1 0,27 18 281,-13-10-165,77 53 656,-93-62-781,1 0 1,-1 0-1,1 0 0,-1 0 1,1 0-1,-1 0 0,1 1 0,-1-1 1,0 0-1,0 1 0,0-1 1,0 1-1,0 0 0,0-1 0,0 1 1,0 0-1,-1-1 0,1 1 1,-1 0-1,1 0 0,-1-1 0,0 1 1,1 2-1,-2-1 14,1-1-1,-1 0 1,0 1 0,0-1-1,0 0 1,0 1-1,0-1 1,0 0 0,-1 0-1,1 0 1,-1 0 0,1-1-1,-1 1 1,0 0 0,-2 1-1,-4 3 78,0 0 0,0 0 0,-1-1 0,0-1 0,0 1 0,0-1 0,-14 3 0,9-4-16,1-1 0,-1 0-1,1-2 1,-1 1 0,0-2 0,1 0-1,-1 0 1,1-1 0,-1-1-1,-24-8 1,24 6-1514,1-1 1,-25-14-1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3:58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562 0 8432,'0'0'13415,"-12"4"-13025,-39 9-9,47-12-296,0-1 0,-1 1-1,1-1 1,-1 1 0,1-1 0,-1-1 0,1 1 0,0-1-1,-9-1 1,-5-2 191,-7 1 100,0 1 0,0 1 0,0 2 0,-35 4 0,52-4-277,-1 1 1,0 0 0,1 0-1,-1 1 1,1 0 0,0 0-1,0 1 1,0 0 0,1 1 0,-1 0-1,1 0 1,0 0 0,1 1-1,-1 0 1,1 1 0,-7 8 0,-8 15 344,2 0 0,-18 38 0,28-49-248,1 0-1,1 1 0,1-1 1,1 1-1,-4 27 1,3 0 254,1 71 1,5-104-354,1 0 0,0-1 0,1 1 0,1-1 0,0 0 0,1 0 0,0 0 0,1 0 0,0 0 0,9 13 0,-8-18-67,1 0 1,-1 0 0,2-1-1,-1 0 1,1-1 0,0 1-1,0-1 1,1-1 0,-1 0 0,1 0-1,0 0 1,1-2 0,-1 1-1,1-1 1,0 0 0,15 2-1,15 1 119,0-2 0,69-1-1,-100-3-146,29 1-2,-1-2 0,62-10 0,-99 11 18,1 0 0,-1 0 0,0 0 0,0 0-1,0 0 1,1 0 0,-1 0 0,0 0 0,0 0 0,0-1 0,1 1 0,-1 0 0,0 0-1,0 0 1,0 0 0,1 0 0,-1 0 0,0 0 0,0 0 0,0 0 0,0-1-1,1 1 1,-1 0 0,0 0 0,0 0 0,0 0 0,0-1 0,0 1 0,0 0 0,1 0-1,-1 0 1,0 0 0,0-1 0,0 1 0,0 0 0,0 0 0,0 0 0,0-1 0,0 1-1,0 0 1,0 0 0,0-1 0,0 1 0,0 0 0,0 0 0,0 0 0,0-1 0,0 1-1,0 0 1,0 0 0,0 0 0,-1-1 0,-7-7-2294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3:59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10752,'0'0'11177,"15"-2"-10525,-1 0-496,14-2 366,48 0 1,-12 7 573,76 13 0,-24-2 552,-107-13-1190,0 0 1,0-1-1,0-1 1,9 0-1,2-6-3517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3:59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14368,'0'0'8671,"10"1"-8119,88 8 704,61 4 948,-132-12-1479,1-2 1,0-1-1,49-9 0,-74 10-618,1 0-1,-1-1 1,0 1-1,0-1 1,1 0-1,-1 0 1,0 0-1,4-4 0,-6 5-106,0 1-1,0-1 1,0 0-1,0 0 0,0 0 1,0 0-1,0 0 1,-1 0-1,1-1 0,0 1 1,-1 0-1,1 0 1,0 0-1,-1-1 1,0 1-1,1 0 0,-1 0 1,0-1-1,0 1 1,1 0-1,-1-1 0,0 1 1,-1 0-1,1-1 1,0-2-1,-1 4-139,1 0 0,0-1-1,0 1 1,0 0 0,-1-1 0,1 1-1,0 0 1,-1 0 0,1-1 0,0 1-1,-1 0 1,1 0 0,0 0 0,-1-1-1,1 1 1,0 0 0,-1 0 0,1 0 0,0 0-1,-1 0 1,1 0 0,-1 0 0,1 0-1,0 0 1,-1 0 0,1 0 0,-1 0-1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3:59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 15272,'0'0'437,"18"-5"-8,1 0-337,59-16 1281,106-15 1,-161 34-903,1 0-1,-1 2 1,0 1 0,0 1 0,0 1-1,0 0 1,0 2 0,0 1 0,-1 1-1,38 17 1,-57-22-388,0-1 0,0 1 1,-1 0-1,1 0 0,0 0 0,-1 1 0,0-1 0,0 1 0,0-1 0,0 1 0,2 3 0,4 8-3108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0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11256,'0'0'9699,"0"15"-8997,2 76 203,-2 134 1139,-3-87-912,-6 76 874,-5-146-351,14-65-1533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1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0 10448,'0'0'14378,"2"15"-13826,3 24 263,-2-1 0,-4 76 0,-5-51 372,3-24 201,-15 69 0,9-82-794,6-20-535,1 0 1,0-1 0,0 1-1,1 0 1,-2 11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2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11760,'0'0'7615,"14"-6"-6967,4-4-407,-9 5-101,0 1 1,0 0 0,0 0 0,0 1 0,1 0-1,-1 0 1,15-1 0,9 1 673,0 1 1,45 3-1,-40 0 309,50-4-1,-71 1-692,-1-1-1,1-1 1,0-1 0,23-9-1,2-5-3864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8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72 10952,'0'0'1476,"8"-11"-1070,27-31-7,-33 39-344,0 2-1,-1-1 1,1 0 0,0 0-1,0 0 1,0 1 0,5-3-1,-7 4-39,1-1 1,-1 1-1,0 0 0,1 0 0,-1 0 0,0 0 0,1 0 0,-1 0 0,0 0 0,1 0 1,-1 0-1,0 0 0,1 0 0,-1 0 0,1 0 0,-1 0 0,0 0 0,1 0 0,-1 0 0,0 0 1,0 1-1,1-1 0,-1 0 0,0 0 0,1 0 0,-1 0 0,0 1 0,0-1 0,1 0 1,-1 0-1,0 1 0,1-1 0,0 3 39,-1-1 1,1 1-1,0-1 0,-1 1 1,1 0-1,-1-1 1,0 1-1,0 0 0,0 3 1,-2 71 453,-15 93-1,-26 77 186,3-19-17,33-171-120,-1 74 1,8-130-537,0 0 0,0-1-1,0 1 1,0 0 0,0 0 0,0 0 0,1 0-1,-1 0 1,0 0 0,0-1 0,1 1 0,-1 0-1,0 0 1,1 0 0,0 0 0,-1 0-10,0-1 0,1 0 1,-1 0-1,0 0 0,1 0 1,-1 0-1,0 1 0,1-1 1,-1 0-1,0 0 0,0 0 0,1 0 1,-1 0-1,0 0 0,1 0 1,-1 0-1,0 0 0,1 0 1,-1 0-1,0-1 0,1 1 1,-1 0-1,0 0 0,0 0 1,1 0-1,-1 0 0,1-1 1,1-1 37,1 0 0,-1 0 0,1 0 0,-1-1-1,0 1 1,0-1 0,3-3 0,17-29 223,77-111 583,-75 114-515,1 2 0,41-40 0,-52 57-165,-8 6-42,0 1-1,0 1 1,1-1 0,0 1 0,13-8 0,-19 13-127,-1 0 1,0 0-1,1 0 0,-1 0 1,0 0-1,0 0 0,1 0 0,-1 0 1,0 1-1,1-1 0,-1 0 1,0 0-1,0 0 0,1 0 1,-1 0-1,0 1 0,0-1 1,0 0-1,1 0 0,-1 0 1,0 1-1,0-1 0,0 0 0,0 0 1,1 1-1,-1-1 0,0 0 1,0 0-1,0 1 0,0-1 1,0 0-1,0 1 0,0-1 1,0 0-1,0 0 0,0 1 0,0-1 1,0 0-1,0 1 0,0-1 1,0 0-1,0 0 0,0 1 1,0-1-1,0 1 0,-2 18 26,2-16-19,-18 110 13,-4 31 15,22-72 325,0-71 50,0-16-76,3 7-538,-1 0 0,1 0 0,6-11 0,-6 12-2063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2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13864,'0'0'4777,"1"11"-3753,-2 310 4500,-9-29 874,12-296-6612,0 1 1,0 0-1,0-1 1,0 1-1,0 0 1,1 0-1,2-3 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3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13864,'0'0'5201,"3"11"-4561,-1-1-489,-1 0 74,1 0 0,1 0 0,0-1-1,0 1 1,1-1 0,0 1 0,9 13 0,-9-18-77,1 1 0,0-1-1,0 0 1,0 0 0,0-1-1,1 1 1,0-1 0,0 0-1,0-1 1,0 0 0,1 0-1,0 0 1,-1-1-1,1 1 1,0-2 0,0 1-1,0-1 1,0 0 0,0 0-1,0-1 1,0 0 0,0-1-1,0 1 1,0-1 0,0 0-1,0-1 1,0 0 0,0 0-1,0-1 1,-1 1 0,1-1-1,-1-1 1,0 1-1,8-7 1,-7 5 77,1-1 0,-1 0-1,0-1 1,0 1 0,0-1 0,-1-1-1,-1 1 1,1-1 0,8-16 0,-13 21-137,1 0 1,-1-1-1,0 1 1,0-1-1,0 1 1,0-1 0,-1 1-1,1-1 1,-1 1-1,0-1 1,0 0-1,0 1 1,0-1 0,-1 1-1,0-1 1,1 0-1,-1 1 1,-1 0-1,1-1 1,0 1 0,-1 0-1,0-1 1,1 1-1,-1 0 1,-1 0-1,1 1 1,0-1-1,-6-5 1,5 6-58,-1-1-1,0 1 1,1 0-1,-1 0 1,0 0-1,0 0 1,0 1-1,-1-1 1,1 1-1,0 0 1,0 1 0,-1-1-1,1 1 1,0-1-1,-1 1 1,1 1-1,0-1 1,-1 1-1,1-1 1,0 1-1,-8 3 1,1-1 25,1 1 0,0 1 0,0-1 0,0 1 0,1 1 0,-1 0 0,-10 9 0,18-13-91,0 0 0,0-1 0,0 2 0,0-1 1,0 0-1,0 0 0,0 1 0,1-1 0,-1 1 0,1-1 0,0 1 0,-1-1 1,1 1-1,1 0 0,-1 0 0,0 0 0,0 5 0,1-5-524,0 0-1,1 0 0,-1 0 1,1 0-1,-1 0 1,1 0-1,0 0 0,0 0 1,3 4-1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3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0 14968,'0'0'948,"-5"3"-29,-35 42 424,27-33-1109,1 1 0,0 1 0,1 0 0,-17 28-1,25-37-124,0 1-1,1 0 1,-1-1-1,1 1 1,0 0-1,0 0 1,1 1-1,0-1 1,0 0-1,0 0 1,1 1-1,0-1 1,0 0-1,0 1 1,1-1-1,0 0 1,1 0-1,-1 0 1,1 0-1,0 0 1,0 0-1,1 0 1,0 0-1,0-1 1,0 0-1,1 1 1,0-1-1,6 6 1,-4-4 154,1 0 0,0-1-1,1 0 1,0 0 0,13 7 0,-20-11-199,1-2 1,-1 1-1,1 0 1,0 0-1,-1 0 1,1-1-1,0 1 1,0-1-1,0 1 0,-1-1 1,1 0-1,0 0 1,0 0-1,0 0 1,0 0-1,0 0 1,-1 0-1,1-1 1,0 1-1,0-1 1,0 1-1,-1-1 1,1 0-1,0 0 1,-1 0-1,1 0 1,0 0-1,-1 0 1,0 0-1,1 0 1,-1 0-1,0-1 1,1 1-1,-1-1 1,0 1-1,1-3 1,1-2 97,0 0 1,0 0-1,0 0 1,-1-1 0,0 1-1,-1-1 1,1 1 0,-1-1-1,-1 0 1,1 0 0,-1 1-1,0-1 1,-2-9 0,2 11-2,-1 0 1,0 1-1,0-1 1,0 1 0,-1-1-1,0 1 1,0-1 0,0 1-1,0 0 1,0 0 0,-1 0-1,0 0 1,0 1 0,0-1-1,0 1 1,0 0 0,-1-1-1,0 1 1,0 1 0,-5-4-1,-6 1 302,14 5-458,1 0 1,-1 0-1,0 0 0,1 0 1,-1 0-1,1 0 1,-1 0-1,1 0 1,-1 0-1,1 0 0,-1 0 1,1 1-1,-1-1 1,1 0-1,-1 0 1,1 0-1,0 1 0,-1-1 1,1 0-1,-1 0 1,1 1-1,-1-1 1,1 0-1,0 1 0,-1-1 1,1 1-1,0-1 1,-1 0-1,1 1 1,0 0-1,0-1 20,0 0-1,0 0 1,0 1-1,0-1 1,0 0-1,0 0 1,0 0-1,0 1 1,0-1-1,0 0 1,0 0-1,0 0 1,0 1-1,0-1 1,0 0-1,1 0 1,-1 0-1,0 1 1,0-1-1,0 0 1,0 0-1,1 0 1,-1 0-1,0 0 1,0 0-1,0 1 1,0-1-1,1 0 1,-1 0-1,0 0 1,0 0-1,0 0 1,1 0-1,-1 0 1,0 0-1,0 0 1,1 0-1,-1 0 1,0 0-1,1 0 1,8 0-3624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4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19 16384,'0'0'3653,"-12"12"-3305,-78 86 225,79-86-410,0-1-1,-1 0 1,0-1-1,0 0 1,-1 0-1,0-2 1,-1 1-1,-25 10 1,36-18-114,0 0 0,1 0 0,-1-1 0,0 1 0,0-1 0,0 0 0,0 0 0,0 0 0,0 0 0,1 0 0,-1-1 0,0 1 0,0-1 1,0 1-1,0-1 0,1 0 0,-1 0 0,0-1 0,1 1 0,-1-1 0,1 1 0,0-1 0,-1 0 0,1 1 0,0-1 0,0 0 0,0-1 0,0 1 0,-2-3 0,1 1 47,1 0 0,-1 0 0,1-1 0,0 1 0,0-1 0,0 1 0,1-1 0,-1 0 0,1 1 0,0-1 0,1 0 0,-1 0 0,1 0-1,0 1 1,0-1 0,1-9 0,1 9-25,-1 0 1,1 0-1,0-1 0,0 1 0,1 0 0,-1 1 0,1-1 1,0 0-1,1 1 0,-1 0 0,1-1 0,0 1 1,0 1-1,5-5 0,-2 3 4,1 0 0,0 0 1,0 1-1,0 0 0,0 1 0,0 0 0,1 0 1,12-2-1,-9 3-8,0 0 1,-1 1 0,1 0-1,0 1 1,0 1-1,0 0 1,0 0-1,0 1 1,-1 0 0,1 1-1,-1 1 1,1 0-1,16 8 1,-19-6 7,0 0 0,-1 0 0,0 0 1,0 1-1,0 0 0,-1 1 0,-1 0 0,1 0 1,-1 0-1,0 1 0,-1 0 0,0 0 0,0 0 1,-1 1-1,-1-1 0,1 1 0,-1 0 0,2 17 1,-3-11 59,-1 0 1,0 0 0,-2 0 0,1 0 0,-2 0-1,0 0 1,-1-1 0,-1 1 0,0 0 0,-1-1 0,-11 21-1,-3 4 155,-1-2-1,-31 42 1,35-58-167,-1-1 1,-1 0 0,-1-1-1,-34 28 1,51-47-124,-1 1 0,1-1 0,0 1 0,-1-1 0,1 0 0,-1 0 0,0 0 0,-4 1 0,6-2 0,1 0 0,0 0 0,0 0 0,-1 0 0,1 0 0,0 0 0,-1 0 0,1 0 0,0 0 0,0 0 0,-1 0 0,1 0 0,0 0 0,0 0 0,-1 0 0,1 0 0,0 0 0,0-1 0,-1 1 0,1 0 0,0 0 0,0 0 0,-1 0 0,1-1 0,0 1 0,0 0 0,0 0 0,0 0 0,-1-1 0,1 1 0,0 0 0,0-1 0,0 0 0,0 0 0,0 0 0,0 0 0,1 0 0,-1 0 0,0 0 0,0 0 0,1 0 0,-1 0 0,1 0 0,-1 0 0,1 1 0,0-3 0,12-16-3941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4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14872,'0'0'7953,"10"-1"-6937,47-4 1405,100 3 0,-117 7-1557,65 4 2244,-94-11-2978,-11 2-130,0 0-1,0 0 1,0 1-1,1-1 1,-1 0-1,0 0 1,0 0-1,0 0 1,1 0-1,-1-1 1,0 1-1,0 0 1,0 0-1,0 0 1,1 0-1,-1 0 1,0 0-1,0 0 1,0 0-1,0 0 1,0 0-1,1 0 1,-1-1-1,0 1 1,0 0-1,0 0 1,0 0-1,0 0 1,0 0-1,1-1 1,-1 1-1,0 0 1,0 0-1,0 0 1,0 0-1,0-1 1,0 1-1,0 0 1,0 0-1,0 0 1,0 0-1,0-1 1,0 1-1,0 0 1,0 0-1,0 0 1,0-1-1,0 1 1,0 0-1,0 0 1,0-1-1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4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17183,'0'0'3650,"15"1"-2708,223 8 3196,-157-5-1809,-7 0-4576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5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 10152,'0'0'8751,"-1"18"-7789,-23 216 1798,-2 1 231,17-139-1393,2-43 896,25-100-508,-18 46-1981,9-27-6,2 2 1,0-1-1,23-38 0,-9 29-4161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6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75 15176,'0'0'2023,"-8"14"-1269,1-3-561,3-3-79,0 0 0,-1 0 0,0-1-1,0 0 1,-1 0 0,0 0 0,0 0 0,-1-1-1,1 0 1,-13 7 0,4-4 136,0-2 0,-1 0 0,0-1 0,0-1 0,0 0 0,-1-1 0,-23 3-1,32-6-134,0 0-1,0-1 1,-1 0-1,1 0 0,0 0 1,0-1-1,0-1 1,0 1-1,0-1 0,1-1 1,-1 1-1,0-1 1,1-1-1,0 1 0,0-1 1,0 0-1,-10-8 1,16 10-87,0 1 0,0-1 1,-1 1-1,1 0 1,0-1-1,0 0 0,1 1 1,-1-1-1,0 0 1,0 1-1,1-1 0,-1 0 1,1 0-1,0 1 1,-1-1-1,1 0 0,0 0 1,0 0-1,0 0 1,0 1-1,1-1 0,-1 0 1,0 0-1,1 0 1,-1 1-1,1-1 0,0 0 1,-1 1-1,1-1 1,0 0-1,0 1 0,0-1 1,0 1-1,2-3 0,4-4 56,0 0-1,1 0 1,0 0-1,12-9 0,-5 6 7,1 1 1,-1 0-1,2 1 0,-1 0 0,1 2 1,24-8-1,-31 11-32,1 2 1,-1-1 0,1 2 0,0-1-1,-1 1 1,1 1 0,0 0-1,0 0 1,0 1 0,-1 1-1,1 0 1,15 4 0,-21-4-12,1 0 0,-1 1-1,1-1 1,-1 1 0,0 0 0,0 1 0,0-1 0,0 1 0,-1 0 0,0 0-1,1 0 1,-2 1 0,1 0 0,5 8 0,-5-6 13,-1 0-1,0 1 1,0-1-1,-1 1 1,0 0 0,0-1-1,-1 1 1,0 0 0,0 0-1,-1 8 1,-2 5 90,0 0 0,-1 0 0,-1 0 0,-1-1 1,-1 0-1,-1 0 0,-14 29 0,-3-3 320,-1 0 1,-2-2 0,-35 43-1,35-48 114,22-29-437,0-2 0,-1 1 0,0-1 0,-1 0 0,0 0 0,0 0 1,0-1-1,-1 0 0,-14 9 0,22-16-134,0 0-1,0 0 1,0-1-1,0 1 1,0 0-1,0 0 1,0 0 0,0 0-1,0 0 1,0 0-1,0 0 1,0 0-1,0 0 1,0 0 0,0 0-1,0 0 1,0 0-1,0-1 1,0 1-1,0 0 1,0 0 0,0 0-1,0 0 1,0 0-1,0 0 1,0 0-1,-1 0 1,1 0 0,0 0-1,0 0 1,0 0-1,0 0 1,0 0-1,0 0 1,0 0 0,0 0-1,0 0 1,0 0-1,0 0 1,0 0-1,0 0 1,-1 0 0,1 0-1,0 0 1,0 0-1,0 0 1,0 0-1,0 0 1,0 0-1,0 0 1,0 0 0,0 0-1,0 0 1,0 0-1,0 0 1,0 0-1,0 0 1,-1 0 0,1 0-1,0 0 1,0 0-1,0 0 1,0 0-1,0 0 1,0 1 0,3-7-708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6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270 129 18791,'0'0'1724,"-11"3"-838,-6 1-574,-1 2 1,1 0 0,1 1 0,-1 1 0,1 0-1,1 2 1,0-1 0,0 2 0,-15 13 0,20-14-104,-1 1 1,1 0 0,1 0 0,0 1 0,-11 19 0,18-28-155,0 0-1,1 0 0,-1 0 1,1 1-1,0-1 1,0 0-1,0 1 1,0-1-1,0 1 1,1-1-1,-1 1 0,1-1 1,0 1-1,0-1 1,1 1-1,-1-1 1,1 1-1,0-1 1,0 1-1,0-1 1,0 0-1,0 1 0,1-1 1,-1 0-1,1 0 1,0 0-1,0 0 1,4 4-1,0-1 40,2 0 0,-1-1 0,1 0 0,-1 0 0,1 0 0,1-1-1,-1 0 1,1-1 0,-1 0 0,1 0 0,0-1 0,0 0 0,0 0 0,0-1 0,1-1 0,-1 1 0,0-1-1,15-3 1,-6 1 46,0-1-1,0 0 0,0-2 1,0 0-1,-1-1 1,0-1-1,0 0 0,22-14 1,-21 9 45,-1 0-1,0-1 1,-1-1 0,0 0 0,-1-1 0,25-33-1,-35 42-133,-1-1-1,1 0 1,-1 0-1,0 0 1,-1-1-1,0 1 1,0-1-1,-1 0 0,1 1 1,-2-1-1,1 0 1,-1-1-1,-1 1 1,1 0-1,-1 0 1,-1 0-1,1 0 1,-1 0-1,-1 0 1,-3-14-1,2 16-50,0 0 0,0 0 0,-1 0 0,0 0 0,0 1 0,0 0 0,0 0 0,-1 0 0,0 0 0,0 0 0,0 1 0,-1 0 0,0 0 0,1 1 0,-1 0 0,0 0 0,-1 0 0,1 1 0,0-1 0,-1 1 0,-8-1 0,-3 0 0,0 0 0,0 2 0,0 0 0,0 1 0,0 1 0,-34 5 0,29 0 0,-1 1 0,1 1 0,1 1 0,-1 1 0,1 0 0,1 2 0,0 1 0,1 1 0,-35 30 0,54-44 0,1 1 0,-1-1 0,0 1 0,0-1 0,1 1 0,-1-1 0,0 1 0,1 0 0,-1 0 0,0-1 0,1 1 0,-1 0 0,1 0 0,-1 0 0,1-1 0,0 1 0,-1 0 0,1 0 0,0 0 0,0 0 0,0 0 0,-1 0 0,1 0 0,0 0 0,0 0 0,0 0 0,1 0 0,0 1 0,0-1 0,0 0 0,0-1 0,0 1 0,0 0 0,0 0 0,1 0 0,-1-1 0,0 1 0,1-1 0,-1 1 0,1-1 0,-1 1 0,0-1 0,1 0 0,-1 0 0,1 1 0,2-1 0,23 1-4036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7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0 10448,'0'0'12017,"10"11"-11152,2 0-613,2 1 0,-1-2-1,2 0 1,-1 0 0,1-1 0,30 12 0,255 99 5197,-230-98-3232,-70-22-2217,1 0 0,-1 1 0,0-1 0,0 0 0,1 0 0,-1 0 0,0 0 0,0 1 0,1-1 0,-1 0 0,0 0 0,0 0 0,0 1 0,1-1 0,-1 0 0,0 0 0,0 1 0,0-1 0,0 0 0,0 0 0,0 1 0,0-1 0,1 0 0,-1 1 0,0-1 0,0 0 0,0 0 0,0 1 0,0-1 0,0 0 0,0 1 0,0-1 0,-1 0 0,1 0 0,0 1 0,0-1 0,0 0 0,0 1 0,0-1 0,0 0 0,0 0 0,-1 1 0,1-1 0,0 0 0,0 0 0,0 0 0,-1 1 0,1-1 0,0 0 0,-1 0 0,-13 11 0,-10 2 0,-1 0 0,0-2 0,-38 11 0,-86 17 0,16-5 0,81-21 0,36-10 0,-1 2 0,1-1 0,-25 13 0,43-19 850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9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13464,'0'0'2340,"14"1"-1871,79 1 127,-78-3-503,0-1 0,1 0 1,-2 0-1,1-2 0,19-6 1,-29 8-46,1-1-1,0 1 1,-1-1 0,1 0 0,-1-1 0,0 1-1,6-6 1,-10 8-34,0 0-1,0 0 0,0-1 1,0 1-1,-1 0 0,1 0 1,0-1-1,-1 1 1,1 0-1,-1-1 0,1 1 1,-1-1-1,0 1 0,1-1 1,-1 1-1,0-1 1,0 1-1,0 0 0,0-1 1,0 1-1,-1-1 0,1 1 1,0-1-1,-1 1 1,1-1-1,-1 1 0,1 0 1,-1-1-1,0 1 0,1 0 1,-1 0-1,0-1 1,0 1-1,0 0 0,0 0 1,0 0-1,-2-1 0,1 0 4,0-1 0,0 2 0,-1-1 0,1 0 0,0 0-1,-1 1 1,1-1 0,-1 1 0,1 0 0,-1 0-1,0 0 1,0 0 0,1 0 0,-1 1 0,-6-1 0,4 1 3,0 0 1,0 0 0,0 1-1,0 0 1,0 0 0,0 0-1,0 0 1,-7 4 0,1 0 20,1 1 0,0 0 0,0 1 0,0 0 0,1 0 0,0 1 0,-10 10 0,16-14-12,-1 0-1,1 1 0,0-1 0,1 1 1,-1 0-1,1 0 0,0 0 0,0 0 1,0 0-1,1 0 0,0 0 1,0 1-1,0-1 0,0 0 0,1 1 1,0-1-1,0 1 0,2 9 0,0-8 16,-1 0 1,1 1-1,1-1 0,-1 0 0,1 0 0,1-1 0,-1 1 0,1 0 0,0-1 1,0 0-1,1 0 0,0-1 0,6 7 0,-5-6 9,0 0 1,1-1-1,0 0 0,-1 0 0,1 0 1,1-1-1,-1 0 0,1-1 0,0 1 1,-1-1-1,2-1 0,-1 0 0,0 0 1,0 0-1,0-1 0,15 0 0,-11-1 21,0 0 0,-1-1 0,1 0 0,0-1-1,-1-1 1,1 1 0,-1-2 0,0 0 0,0 0 0,13-8-1,9-2 209,7-5 288,-38 17-510,1 1-1,-1-1 1,0 0 0,0 0 0,-1 0-1,1 0 1,0 0 0,0 0 0,-1 0-1,0 0 1,1-1 0,-1 1 0,0 0 0,1-4-1,1-2-425,1 1 0,-1 0 0,1 0 0,7-9-1,-8 12-1535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7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13768,'0'0'6042,"16"2"-5395,200 24 1505,-148-20-1416,13 0 830,0 3-1,100 27 1,-171-33-902,0 1 0,-1 0 1,1 0-1,16 12 0,-26-16-633,1 1-1,-1 0 1,1-1-1,-1 1 1,0 0-1,1-1 1,-1 1-1,0 0 1,1 0-1,-1-1 1,0 1-1,0 0 1,0 0-1,0 0 1,0-1-1,0 1 1,0 0-1,0 0 1,0-1-1,0 1 1,-1 0-1,1 0 1,0-1-1,0 1 1,-1 0-1,1 0 1,0-1-1,-1 1 1,0 0-1,-12 21 451,3-9-481,-1 0 0,-1-1 0,0 0 0,0-1 0,-19 13 0,-78 44 0,34-23 0,-109 79 0,167-115 0,15-9 0,-1 1 0,0 0 0,1 1 0,-1-1 0,1 0 0,0 1 0,-1-1 0,1 1 0,0 0 0,-2 2 0,6-1 950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08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18391,'0'0'3278,"-2"13"-2257,-9 38-265,-3 0 0,-2-1 1,-2 0-1,-45 86 0,36-87 218,2 1 0,2 2 0,-29 98 0,44-119-417,4-21-353,1 0 0,0 1 0,1 0 0,0 0-1,1-1 1,0 1 0,1 0 0,2 19 0,1-23-4249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10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16 141 8840,'0'0'11455,"3"9"-10893,4 28-56,-2-1 1,-2 1 0,0 45 0,4 50 1676,-8-106-1211,-1-18-75,1-14 46,-16-105 51,-1-5-336,15 81-262,1 0-1,7-62 1,-4 91-347,0 0 1,1 1 0,0-1 0,0 1-1,0 0 1,1-1 0,0 1-1,0 0 1,0 1 0,1-1 0,-1 0-1,1 1 1,0 0 0,1 0-1,-1 0 1,1 1 0,-1-1 0,1 1-1,0 0 1,0 0 0,10-3-1,-11 5-22,-1-1-1,0 1 0,1 0 1,-1 1-1,1-1 0,-1 1 1,1-1-1,-1 1 0,1 0 1,-1 0-1,1 1 0,-1-1 1,1 1-1,-1 0 0,0 0 1,1 0-1,-1 0 0,0 0 1,0 1-1,1-1 0,-1 1 0,0 0 1,-1 0-1,1 0 0,0 1 1,-1-1-1,1 1 0,-1-1 1,1 1-1,-1 0 0,0 0 1,0 0-1,-1 0 0,1 0 1,1 5-1,-1-3-26,0-1 0,-1 1 0,0-1 0,0 1 0,0 0 0,0-1 0,-1 1 0,0 0 0,0 0 0,0 0 0,-1-1 0,0 1 0,1 0 0,-2-1 0,1 1 0,-4 8 0,-2 1 0,0 0 0,-1 0 0,-16 20 0,19-27 0,3-5 0,1 0 0,0 1 0,-1-1 0,1 1 0,0-1 0,1 1 0,-1-1 0,0 1 0,1 0 0,-1-1 0,1 1 0,0 0 0,0-1 0,0 1 0,0 0 0,1-1 0,-1 1 0,1 0 0,-1-1 0,1 1 0,0-1 0,0 1 0,0-1 0,1 1 0,1 3 0,5 5 0,-1 0 0,1-1 0,18 18 0,-20-23 0,21 20 0,2-1 0,1-2 0,61 35 0,-79-50 0,-1-2 850,-5-4-5636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1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14 10152,'0'0'8866,"-12"-3"-8255,10 3-583,-8-3 101,0 1 1,-1 0 0,1 0-1,-1 1 1,1 1 0,-1 0-1,-16 2 1,15 0 63,1 0 0,-1 1 1,1 0-1,0 1 0,0 0 0,0 1 0,-18 12 0,5-3 142,0 2-1,1 0 1,1 2-1,1 1 0,-29 32 1,20-15 238,1 1-1,-35 62 1,53-77-289,0 0 0,1 1 1,1 0-1,1 1 0,1-1 1,-6 39-1,11-46-128,1-1 1,1 1 0,0-1-1,1 1 1,1-1 0,0 1-1,8 25 1,-9-37-113,1 0 0,-1 0-1,1 0 1,0-1 0,0 1 0,0-1-1,0 1 1,1-1 0,-1 0 0,1 0-1,0 0 1,0 0 0,0 0 0,0-1-1,1 0 1,-1 1 0,0-1 0,1 0-1,0-1 1,0 1 0,-1 0 0,1-1-1,0 0 1,0 0 0,0 0 0,0-1-1,8 1 1,-2-1 22,0 0 0,0-1 0,0 0 1,-1-1-1,1 0 0,0 0 0,-1-1 0,1-1 0,-1 1 0,12-8 0,9-7 102,-2-2 1,0 0-1,-2-2 1,0-1-1,27-32 1,-39 37-126,0 0 1,0-1-1,-2 0 1,-1-1 0,0-1-1,-1 0 1,13-44-1,-15 35-3,-1 0 1,-2-1-1,-1 0 0,-1 0 0,-2-39 0,-1 65-40,0-1 0,0 1 0,-1-1 0,0 1 0,0-1 0,0 1 0,-1-1 0,1 1 0,-1 0 0,-1 0 0,1 0 0,-1 0 0,0 0 0,0 0 0,0 1 0,-6-7 0,7 10 0,1 0 0,-1 0 0,0 1 0,1-1 0,-1 0 0,0 1 0,0-1 0,1 1 0,-1 0 0,0-1 0,0 1 0,0 0 0,1 0 0,-1 0 0,0 0 0,0 0 0,0 1 0,1-1 0,-1 1 0,0-1 0,0 1 0,1 0 0,-1-1 0,-2 2 0,-1 1 0,-1 0 0,1 0 0,-1 1 0,1-1 0,-8 9 0,5-3 0,0 0 0,1 1 0,0 1 0,1-1 0,0 1 0,0 0 0,1 0 0,1 1 0,0-1 0,0 1 0,1 0 0,1 0 0,-3 25 0,4-21 0,1 1 0,0-1 0,1 0 0,1 1 0,1-1 0,0 0 0,1 0 0,0-1 0,2 1 0,7 16 0,-7-21 0,0 0 0,1-1 0,0 0 0,1 0 0,0-1 0,1 0 0,-1 0 0,2-1 0,-1 0 0,1 0 0,0-2 0,1 1 0,21 9 0,-26-14 0,0 0 0,-1-1 0,1 0 0,0 0 0,0 0 0,0-1 0,0 0 0,0 0 0,0-1 0,0 0 0,0 0 0,10-3 0,6 2 0,-19 12 0,1-18-3935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1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0 692 13464,'0'0'5929,"2"11"-5161,11 82 577,-4 1-1,-6 144 1,-11-41 1307,5-175-1708,2-15-232,-1-14 208,-3-57-265,4 1 0,2-1 0,2 0 0,22-111 0,-17 141-630,1 0 1,18-45-1,-21 66-26,0 0-1,1 0 0,0 1 1,1 0-1,0 0 0,1 1 0,0 0 1,15-13-1,-22 22 2,1-1 0,0 1 0,0 0 0,0 0 0,0 0 0,1 0 0,-1 0 0,0 1 0,1 0 0,-1 0 0,1 0 0,-1 0 0,1 0 0,0 0 0,-1 1 0,1 0 0,0 0 0,5 0 0,-5 1 0,1 1 0,-1-1 0,0 0 0,-1 1 0,1 0 0,0 0 0,0 0 0,-1 0 0,1 1 0,-1-1 0,0 1 0,1 0 0,-1 0 0,-1 0 0,5 6 0,-1-1 0,0 0 0,0 1 0,-1 0 0,-1 0 0,1 0 0,-1 1 0,-1-1 0,0 1 0,3 19 0,-5-22 0,0 1 0,-1-1 0,0 0 0,-1 1 0,0-1 0,0 1 0,0-1 0,-1 0 0,0 0 0,0 0 0,-1 0 0,0 0 0,0 0 0,-6 8 0,5-9 0,-1 1 0,0-1 0,0 0 0,0-1 0,0 1 0,-1-1 0,0 0 0,0 0 0,-1-1 0,1 0 0,-1 0 0,0 0 0,-12 4 0,14-7 0,-1 1 0,0-1 0,1 0 0,-1 0 0,0-1 0,1 0 0,-1 0 0,0 0 0,1-1 0,-1 1 0,0-1 0,1-1 0,-1 1 0,1-1 0,0 0 0,-1 0 0,1-1 0,0 1 0,-6-5 0,9 6 0,0-1 0,0 1 0,0 0 0,0-1 0,0 0 0,1 1 0,-1-1 0,0 0 0,1 0 0,-1 0 0,1 0 0,0 0 0,0 0 0,0 0 0,0 0 0,-1-3 0,2 4 0,0 0 0,0 0 0,0 1 0,0-1 0,0 0 0,0 0 0,0 1 0,0-1 0,1 0 0,-1 1 0,0-1 0,0 0 0,1 0 0,-1 1 0,0-1 0,1 1 0,-1-1 0,1 0 0,0 0 0,1 0 0,0-1 0,-1 1 0,1 0 0,0 0 0,0 0 0,-1 0 0,1 0 0,0 1 0,4-2 0,162-26 0,-59 13 0,-88 10 0,0 0 0,-1-1 0,1-1 0,-2-2 0,1 1 0,-1-2 0,0-1 0,32-24 0,-36 23 0,-1 0 0,-1 0 0,0-2 0,0 0 0,-1 0 0,-1-1 0,-1 0 0,0-1 0,-1 0 0,11-26 0,0-13 0,-3-1 0,-2-1 0,-3-1 0,9-112 0,-16 128 0,-3 25 0,1-34 0,-3 46 0,-1 1 0,1-1 0,-1 1 0,0-1 0,0 1 0,0-1 0,0 1 0,-1-1 0,0 1 0,0 0 0,0 0 0,-3-4 0,5 8 0,-1 0 0,1-1 0,0 1 0,-1 0 0,1 0 0,0-1 0,-1 1 0,1 0 0,0 0 0,-1 0 0,1 0 0,-1-1 0,1 1 0,0 0 0,-1 0 0,1 0 0,-1 0 0,1 0 0,0 0 0,-1 0 0,1 0 0,-1 0 0,1 0 0,0 0 0,-1 1 0,1-1 0,-1 0 0,1 0 0,0 0 0,-1 0 0,1 0 0,0 1 0,-1-1 0,1 0 0,0 0 0,-1 1 0,1-1 0,0 0 0,0 1 0,-1-1 0,1 1 0,-13 15 0,-4 13 0,2 1 0,1 0 0,1 1 0,2 0 0,-10 42 0,7-6 0,-9 108 0,19-131 0,3 0 0,4 49 0,-2-75 0,2 1 0,0-1 0,2 0 0,0 0 0,0 0 0,2 0 0,13 25 0,-19-41 0,1 0 0,-1 0 0,1 0 0,-1 0 0,1-1 0,0 1 0,0-1 0,0 1 0,0-1 0,0 1 0,0-1 0,0 0 0,0 0 0,0 0 0,0 0 0,1-1 0,-1 1 0,0-1 0,1 1 0,-1-1 0,0 0 0,1 0 0,-1 0 0,1 0 0,-1 0 0,0 0 0,1-1 0,2 0 0,7-2 0,0-1 0,0 0 0,-1 0 0,13-7 0,22-15 0,-2-1 0,0-2 0,76-69 0,-53 45 0,29-28 0,-94 78 0,1 0 0,-1 0 0,0 0 0,0 0 0,0-1 0,1-3 0,-1 2 0,-2 4 0,0 1 0,0 0 0,-1-1 0,1 1 0,0-1 0,-1 1 0,1-1 0,0 1 0,-1 0 0,1-1 0,-1 1 0,1 0 0,-1 0 0,1-1 0,-1 1 0,1 0 0,-1 0 0,1-1 0,-1 1 0,1 0 0,-1 0 0,1 0 0,-1 0 0,1 0 0,-1 0 0,1 0 0,-1 0 0,1 0 0,-2 0 0,-18-1 0,12 3 0,1 0 0,-1 1 0,1 0 0,-1 0 0,1 0 0,0 1 0,0 0 0,0 1 0,1 0 0,0 0 0,0 0 0,-9 10 0,-3 5 0,2 1 0,-21 32 0,33-44 0,-1-1 0,1 1 0,0 0 0,1 1 0,0-1 0,0 0 0,1 1 0,-2 14 0,4-20 0,0 0 0,0 0 0,0 1 0,1-1 0,-1 0 0,1 0 0,0 0 0,0 1 0,3 5 0,-3-7 0,0-1 0,1 0 0,-1 0 0,1 0 0,-1 0 0,1 0 0,0 0 0,-1 0 0,1-1 0,0 1 0,1-1 0,-1 1 0,0-1 0,0 0 0,0 1 0,1-1 0,2 0 0,-2 0 0,0 0 0,0-1 0,0 0 0,1 1 0,-1-1 0,0-1 0,0 1 0,0 0 0,0-1 0,0 1 0,1-1 0,-1 0 0,0 0 0,0 0 0,-1-1 0,1 1 0,0-1 0,0 1 0,-1-1 0,1 0 0,-1 0 0,1 0 0,2-4 0,5-5 0,0 0 0,-1 0 0,12-21 0,-15 23 0,0 1 0,-1 0 0,-1 1 0,1-2 0,-1 1 0,-1 0 0,5-17 0,-7 25 0,-1-1 0,0 1 0,0 0 0,1 0 0,-1 0 0,0-1 0,0 1 0,1 0 0,-1 0 0,0 0 0,0 0 0,1 0 0,-1 0 0,0 0 0,1 0 0,-1 0 0,0 0 0,1 0 0,-1 0 0,0 0 0,0 0 0,1 0 0,-1 0 0,0 0 0,1 0 0,-1 0 0,0 0 0,0 0 0,1 1 0,-1-1 0,0 0 0,0 0 0,1 0 0,-1 0 0,0 1 0,0-1 0,0 0 0,1 0 0,-1 0 0,0 1 0,0-1 0,0 0 0,0 0 0,1 1 0,-1-1 0,0 1 0,12 12 0,17 27 0,-15-19 0,19 23 0,-28-39 0,-1 0 0,1 0 0,0-1 0,1 1 0,-1-1 0,1 0 0,0-1 0,0 1 0,7 2 0,-11-5 0,0-1 0,0 1 0,0-1 0,0 1 0,0-1 0,0 0 0,0 0 0,0 0 0,0 0 0,1 0 0,-1 0 0,0-1 0,0 1 0,0-1 0,-1 1 0,1-1 0,3-1 0,-1 0 0,-1-1 0,1 1 0,-1-1 0,1 1 0,-1-1 0,0 0 0,5-7 0,1-2 0,0-1 0,-1-1 0,9-20 0,-4 2 0,12-48 0,-8 27 0,-17 52 0,2-6 0,0 0 0,1 0 0,0 0 0,0 0 0,5-6 0,-8 13 0,1 0 0,-1 0 0,0 0 0,1 0 0,-1 0 0,0 0 0,1 0 0,-1 0 0,0 0 0,0 0 0,1 0 0,-1 0 0,0 0 0,1 1 0,-1-1 0,0 0 0,0 0 0,0 0 0,1 1 0,-1-1 0,0 0 0,0 0 0,1 0 0,-1 1 0,0-1 0,0 0 0,0 0 0,0 1 0,0-1 0,0 0 0,1 1 0,-1-1 0,0 0 0,0 1 0,0-1 0,0 0 0,0 0 0,0 1 0,0 0 0,6 20 0,-5-17 0,5 16 0,24 108 0,-28-115 0,0 0 0,-1 1 0,0-1 0,-1 1 0,-1-1 0,0 1 0,-5 21 0,6-33 0,-1 0 0,0 0 0,1 0 0,-1 0 0,0 0 0,0 0 0,0 0 0,0 0 0,-1 0 0,1-1 0,0 1 0,-3 1 0,3-2 0,0 0 0,0-1 0,0 1 0,0-1 0,0 1 0,0-1 0,0 1 0,0-1 0,0 0 0,0 1 0,0-1 0,-1 0 0,1 0 0,0 0 0,0 0 0,0 0 0,-2 0 0,-3-2 0,1 0 0,-1 0 0,1 0 0,0-1 0,0 0 0,0 0 0,-7-5 0,-2-2 0,2 0 0,-1-1 0,2 0 0,-1 0 0,2-1 0,-14-19 0,25 30 0,-1 1 0,0 0 0,1 0 0,-1 0 0,1-1 0,-1 1 0,1 0 0,-1 0 0,1 0 0,-1 0 0,1 0 0,-1 0 0,1 0 0,-1 0 0,1 0 0,-1 0 0,1 0 0,-1 0 0,1 0 0,-1 1 0,0-1 0,1 0 0,-1 0 0,1 0 0,-1 1 0,1-1 0,0 1 0,22 7 0,15 6 0,-13-4 0,0-1 0,1-2 0,47 9 0,-65-15 0,0-1 0,0-1 0,-1 0 0,1 0 0,-1 0 0,1-1 0,-1 0 0,1-1 0,-1 1 0,0-1 0,0-1 0,0 1 0,-1-1 0,12-9 0,3-4 0,-2 0 0,34-39 0,7-22 0,-40 49 0,27-28 0,-20 33 0,-27 23 0,1 1 0,-1 0 0,0-1 0,1 1 0,-1-1 0,1 1 0,-1 0 0,1-1 0,-1 1 0,1 0 0,-1 0 0,1-1 0,0 1 0,-1 0 0,1 0 0,-1 0 0,1 0 0,-1 0 0,1 0 0,0 0 0,-1 0 0,1 0 0,-1 0 0,1 0 0,-1 0 0,1 0 0,0 0 0,-1 1 0,1-1 0,-1 0 0,1 0 0,-1 1 0,1-1 0,-1 0 0,1 1 0,-1-1 0,1 0 0,-1 1 0,0-1 0,1 1 0,-1-1 0,1 1 0,-1-1 0,0 1 0,1 0 0,6 16 0,-4-12 0,-1 1 0,1 0 0,-1 0 0,-1 0 0,1 0 0,-1 0 0,1 11 0,-1 4 0,-1 0 0,-1 1 0,-1-1 0,-1 0 0,-6 25 0,6-32 0,6-16 0,13-23 0,14-26 0,41-52 0,-38 67 0,-31 34 0,0 0 0,0 0 0,0 0 0,0 1 0,1-1 0,-1 1 0,1-1 0,-1 1 0,1 0 0,0 0 0,-1 0 0,1 0 0,5 0 0,-7 1 0,1 0 0,-1 1 0,1-1 0,-1 1 0,1-1 0,-1 1 0,0 0 0,1-1 0,-1 1 0,0 0 0,0 0 0,1 0 0,-1 0 0,0 0 0,0 0 0,0 0 0,0 0 0,0 1 0,-1-1 0,1 0 0,0 0 0,0 3 0,2 1 0,-1-1 0,0 1 0,-1 0 0,0 0 0,2 9 0,0 37 0,-2-32 0,5 36 0,-6-53 0,1 0 0,-1 0 0,0 0 0,0 0 0,1-1 0,-1 1 0,-1 0 0,1 0 0,0 0 0,0 0 0,-1 2 0,7-11 0,0-1 0,-1 0 0,0 0 0,0 0 0,-1-1 0,6-16 0,11-19 0,-10 27 0,0 0 0,1 1 0,17-19 0,-29 35 0,1 0 0,-1 0 0,1-1 0,-1 1 0,0 0 0,1 0 0,-1-1 0,1 1 0,-1 0 0,1 0 0,-1 0 0,1 0 0,-1 0 0,1 0 0,-1 0 0,1 0 0,-1 0 0,1 0 0,-1 0 0,1 0 0,-1 0 0,1 0 0,-1 0 0,1 0 0,-1 1 0,1-1 0,-1 0 0,0 0 0,1 0 0,-1 1 0,1-1 0,-1 0 0,0 1 0,1-1 0,-1 0 0,0 1 0,1-1 0,-1 1 0,0-1 0,1 0 0,-1 1 0,0-1 0,0 1 0,0-1 0,0 1 0,1-1 0,-1 1 0,0-1 0,0 1 0,9 26 0,4 45 0,-10-48 0,12 42 0,-15-64 0,1 0 0,-1 0 0,1 0 0,0 0 0,-1-1 0,1 1 0,0 0 0,0 0 0,0-1 0,1 1 0,-1-1 0,0 1 0,1-1 0,-1 0 0,0 1 0,1-1 0,0 0 0,-1 0 0,1 0 0,0 0 0,-1 0 0,1 0 0,0-1 0,0 1 0,0-1 0,0 1 0,0-1 0,0 1 0,2-1 0,3-1 0,1 0 0,0 0 0,-1 0 0,1-1 0,-1 0 0,8-4 0,-3 2 0,10-5 0,-1-1 0,-1-1 0,1-1 0,-2 0 0,0-2 0,21-18 0,34-24 0,-51 41 0,-15 11 0,-1-1 0,1 0 0,-1-1 0,0 1 0,-1-1 0,7-8 0,-9 10 0,8-12 0,-12 11 0,-11 3 0,3 4 0,0 0 0,0 0 0,0 0 0,1 1 0,-1 0 0,1 1 0,0 0 0,0 0 0,-12 9 0,4-2 0,1 1 0,0 1 0,-13 15 0,18-17 0,0 0 0,2 1 0,-1 0 0,1 0 0,-10 26 0,15-33 0,0 1 0,0 0 0,0 0 0,1 0 0,0 0 0,0 0 0,0 0 0,1 0 0,0 0 0,0 0 0,1 0 0,0 0 0,0 1 0,0-1 0,4 10 0,-5-15 0,1 0 0,-1 1 0,1-1 0,0 1 0,0-1 0,-1 0 0,1 0 0,0 1 0,0-1 0,0 0 0,0 0 0,1 0 0,-1 0 0,0 0 0,0 0 0,1-1 0,-1 1 0,0 0 0,1-1 0,-1 1 0,1-1 0,2 2 0,-2-2 0,1-1 0,-1 1 0,0 0 0,0-1 0,0 1 0,1-1 0,-1 1 0,0-1 0,0 0 0,0 0 0,0 0 0,0 0 0,3-3 0,4-3 0,-1 0 0,0-1 0,0 0 0,12-17 0,-11 13 0,0 0 0,0-1 0,-1-1 0,0 1 0,-2-1 0,1-1 0,-2 1 0,0-1 0,6-29 0,-11 44 0,0 0 0,0 0 0,0 0 0,0 0 0,1 0 0,-1 0 0,0 0 0,0 1 0,0-1 0,0 0 0,0 0 0,0 0 0,0 0 0,0 0 0,0 0 0,1 0 0,-1 0 0,0 0 0,0 0 0,0 0 0,0 0 0,0 0 0,0 0 0,0 0 0,1 0 0,-1 0 0,0 0 0,0 0 0,0 0 0,0 0 0,0 0 0,0 0 0,1 0 0,-1 0 0,0 0 0,0 0 0,0 0 0,0 0 0,0 0 0,0 0 0,0 0 0,0 0 0,1 0 0,-1 0 0,0 0 0,0-1 0,0 1 0,0 0 0,0 0 0,0 0 0,0 0 0,0 0 0,0 0 0,0 0 0,0 0 0,0-1 0,0 1 0,0 0 0,1 0 0,-1 0 0,0 0 0,0 0 0,6 10 0,-6-10 0,10 17 0,0-1 0,2-1 0,0 1 0,0-2 0,2 0 0,-1 0 0,2-1 0,0-1 0,0-1 0,1 0 0,1-1 0,-1 0 0,2-2 0,27 11 0,-30-14 0,1 0 0,0-1 0,0-1 0,0-1 0,0 0 0,0-1 0,31-2 0,-34 0 0,-1-1 0,1 0 0,-1-1 0,0-1 0,0 0 0,0-1 0,0 0 0,-1 0 0,1-2 0,17-12 0,-22 13 121,1-1 1,-2 0-1,1 0 1,-1 0-1,0-1 0,6-10 1,8-20-4907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2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1136 9536,'0'0'12045,"-9"11"-11465,-85 115 888,82-110-1143,2 1 1,1 1-1,0-1 1,1 2-1,0-1 1,-8 36-1,16-51-245,-1 0 0,1 0 0,0-1 0,0 1 1,0 0-1,0 0 0,0 0 0,1 0 0,-1 0 0,1 0 0,0-1 0,1 5 0,-1-5-37,0-1 1,0 0-1,0 0 0,0 0 1,0 0-1,0 0 0,0 0 0,0 0 1,0 0-1,0 0 0,1-1 1,-1 1-1,0 0 0,0-1 1,1 1-1,-1-1 0,1 0 0,-1 1 1,0-1-1,1 0 0,-1 0 1,1 0-1,-1 0 0,1 0 1,-1 0-1,0 0 0,3-1 0,8-1 116,0-1 0,-1-1 0,0 0 0,0 0 0,0-1 0,0 0 0,-1-1 0,0 0 0,0-1 0,0 0-1,12-12 1,5-8 372,0-1-1,26-37 0,-24 27-163,-2-2 0,32-62 0,-61 111-367,-1 0 0,1 1 0,1 0 0,-1 0 0,1 17 0,0-5 0,1-16 0,-2 12 0,1-1 0,1 0 0,4 32 0,-3-44 0,0-1 0,0 1 0,0-1 0,1 0 0,-1 1 0,1-1 0,0 0 0,0 0 0,1 0 0,-1 0 0,1 0 0,0-1 0,0 1 0,0-1 0,0 0 0,1 0 0,-1 0 0,1 0 0,0 0 0,4 1 0,-4-1 0,1-1 0,-1 1 0,1-1 0,-1-1 0,1 1 0,0-1 0,-1 1 0,1-1 0,0-1 0,0 1 0,0-1 0,0 0 0,0 0 0,0 0 0,7-2 0,0-3 0,0 0 0,-1-1 0,0-1 0,0 0 0,0 0 0,-1-1 0,0-1 0,-1 1 0,0-2 0,0 1 0,13-20 0,-8 8 0,-2 1 0,0-2 0,-1 1 0,-2-2 0,11-32 0,-20 52 0,1 0 0,0 1 0,-1-1 0,0 0 0,0 0 0,1 0 0,-2 1 0,1-1 0,0 0 0,0 0 0,-1 0 0,0 1 0,0-1 0,1 0 0,-1 1 0,-2-4 0,-5-20 0,8 26 0,0-1 0,0 1 0,0-1 0,0 1 0,0 0 0,0-1 0,1 1 0,-1 0 0,0 0 0,0-1 0,1 1 0,-1 0 0,0-1 0,0 1 0,1 0 0,-1 0 0,0-1 0,0 1 0,1 0 0,-1 0 0,0 0 0,1 0 0,-1 0 0,1-1 0,-1 1 0,0 0 0,1 0 0,-1 0 0,0 0 0,1 0 0,-1 0 0,0 0 0,1 0 0,-1 0 0,1 0 0,-1 0 0,16 1 0,-15 0 0,85 4 0,-51-4 0,1 2 0,42 9 0,-70-10 0,1 0 0,-1-1 0,13 0 0,-20-1 0,-1 0 0,0 0 0,1 1 0,-1-1 0,0 0 0,0 0 0,1 0 0,-1 0 0,0 1 0,1-1 0,-1 0 0,0 0 0,0 1 0,1-1 0,-1 0 0,0 0 0,0 1 0,0-1 0,0 0 0,1 1 0,-1-1 0,0 0 0,0 1 0,0-1 0,0 0 0,0 1 0,0-1 0,0 0 0,0 1 0,0-1 0,0 0 0,0 1 0,0-1 0,0 1 0,-2 18 0,1-10 0,0-1 0,0 1 0,-1-1 0,-1 0 0,1 0 0,-1 0 0,0 0 0,-6 9 0,4-7 0,0 0 0,1 0 0,-3 12 0,6-17 0,0-1 0,1 0 0,-1 1 0,1-1 0,0 1 0,0-1 0,1 1 0,-1-1 0,1 0 0,0 1 0,2 5 0,-1-6 0,-1 0 0,1 0 0,-1 0 0,1-1 0,0 1 0,1-1 0,-1 1 0,1-1 0,-1 0 0,1 0 0,5 5 0,-5-7 0,0 1 0,-1-1 0,1 1 0,0-1 0,0 0 0,0 0 0,0 0 0,0 0 0,0-1 0,0 1 0,0-1 0,0 0 0,0 0 0,0 0 0,0 0 0,6-1 0,5-3 0,0 0 0,0 0 0,-1-1 0,0-1 0,1 0 0,-2-1 0,1 0 0,-1-1 0,0 0 0,-1-1 0,0-1 0,15-15 0,11-16 0,60-88 0,-71 93 0,2-3 0,-2 0 0,-2-2 0,-2-1 0,-1 0 0,-2-2 0,15-55 0,-12 7 0,-4-1 0,-5 0 0,-3-1 0,-4-105 0,-5 192 0,-1 6 0,0-1 0,0 1 0,0-1 0,0 1 0,0-1 0,0 0 0,0 1 0,0-1 0,0 1 0,-1 0 0,1-1 0,0 1 0,-1-1 0,0 1 0,1-1 0,-1 1 0,-1-3 0,0 5 0,1 0 0,0 0 0,0 0 0,0 0 0,-1 0 0,1 0 0,0 0 0,0 0 0,1 1 0,-1-1 0,0 0 0,0 1 0,0 1 0,0-2 0,-18 36 0,1 1 0,1 1 0,-20 75 0,-15 129 0,40-181 0,11-55 0,-37 221 0,35-196 0,1 1 0,2 0 0,1 0 0,9 63 0,-9-94 0,-1 1 0,1-1 0,0 0 0,0 1 0,-1-1 0,1 0 0,1 0 0,-1 0 0,0 1 0,0-1 0,1 0 0,0 0 0,-1-1 0,1 1 0,0 0 0,0-1 0,0 1 0,0-1 0,0 1 0,0-1 0,0 0 0,0 0 0,0 0 0,1 0 0,-1 0 0,1-1 0,-1 1 0,0-1 0,1 1 0,-1-1 0,1 0 0,-1 0 0,1 0 0,-1 0 0,1 0 0,-1-1 0,0 1 0,1-1 0,-1 0 0,1 1 0,-1-1 0,0 0 0,0 0 0,0-1 0,1 1 0,-1 0 0,2-3 0,19-14 0,-1-1 0,-1-1 0,22-25 0,50-74 0,-29 25 0,77-152 0,-94 150 0,-5-2 0,32-114 0,-72 207 0,20-78 0,-19 72 0,-1-1 0,-1 1 0,0 0 0,-1-1 0,-1-16 0,1 27 0,0 1 0,0-1 0,0 0 0,0 0 0,0 0 0,0 0 0,0 0 0,0 0 0,-1 1 0,1-1 0,0 0 0,-1 0 0,1 0 0,-1 1 0,1-1 0,-1 0 0,1 1 0,-2-2 0,2 2 0,0 0 0,-1 0 0,1 0 0,-1 1 0,1-1 0,-1 0 0,1 0 0,0 0 0,-1 1 0,1-1 0,0 0 0,-1 0 0,1 1 0,0-1 0,-1 0 0,1 1 0,0-1 0,-1 0 0,1 1 0,0-1 0,0 1 0,0-1 0,-1 0 0,1 1 0,-15 38 0,14-38 0,-88 288 0,28-88 0,15-50 0,-29 90 0,10-9 0,61-223 0,4-8 0,-1-1 0,1 0 0,0 0 0,0 1 0,-1-1 0,1 0 0,0 1 0,0-1 0,0 0 0,-1 1 0,1-1 0,0 1 0,0-1 0,0 0 0,0 1 0,0-1 0,0 0 0,0 1 0,0-1 0,0 1 0,0-1 0,0 0 0,0 1 0,0-1 0,0 0 0,0 1 0,0-1 0,1 1 0,0-2 0,1 0 0,-1 0 0,0-1 0,0 1 0,0 0 0,0-1 0,0 1 0,0 0 0,0-1 0,0 0 0,-1 1 0,1-1 0,0-1 0,1 0 0,95-207 0,-96 207 0,0 0 0,0 0 0,1 0 0,-1 0 0,1 0 0,0 0 0,0 1 0,0-1 0,0 0 0,0 1 0,1 0 0,-1-1 0,1 1 0,-1 0 0,6-3 0,-6 7 0,0 0 0,0-1 0,0 1 0,0 0 0,0 0 0,-1 0 0,1 1 0,-1-1 0,0 0 0,1 0 0,0 5 0,2 0 0,42 86 0,-35-67 0,2 0 0,0-1 0,2 0 0,18 23 0,-30-43 0,1 0 0,0 0 0,0-1 0,0 1 0,1-1 0,-1 0 0,1 0 0,0-1 0,0 1 0,0-1 0,1 0 0,-1-1 0,1 1 0,0-1 0,0 0 0,10 2 0,-10-3 0,1-1 0,-1 1 0,1-1 0,-1 0 0,1-1 0,-1 0 0,1 0 0,-1 0 0,1 0 0,-1-1 0,0 0 0,12-6 0,-5 1 0,-1-1 0,0-1 0,0 1 0,18-18 0,-29 24 45,1 0-1,0 0 1,0 0 0,-1-1 0,1 1-1,-1 0 1,0-1 0,0 1-1,0-1 1,0 1 0,0-1 0,0 1-1,-1-1 1,1 1 0,-1-1-1,0 0 1,0 1 0,0-1-1,0 0 1,0 0 0,-1-2 0,0 0-660,0-1 0,-1 1 0,1 0 1,-1-1-1,0 1 0,-1 0 0,-4-7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2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18087,'0'0'1167,"9"-1"-660,69-3 645,114 10 0,-91-1-391,-95-5-719,80 3 1372,93 15 1,-83-5 346,-88-12-1006,-12-6-2976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17887,'0'0'4104,"90"42"-3904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2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1343 12456,'0'0'5090,"8"-11"-3922,122-198 1661,-86 126-2106,148-297 1980,-160 308-2030,-5-1 0,-2-1-1,22-111 1,-42 157-291,-1-1 0,-1 0 0,-2 0 0,0 0 0,-5-31 0,4 57-296,-1 1 0,1-1-1,-1 0 1,0 0 0,0 0 0,0 1-1,0-1 1,0 1 0,-1-1-1,1 1 1,-1-1 0,0 1-1,1 0 1,-1-1 0,0 1-1,-1 0 1,-1-1 0,2 2-43,1 0 1,-1 0-1,0 1 1,1-1 0,-1 0-1,0 1 1,1 0-1,-1-1 1,0 1 0,0 0-1,1 0 1,-1 0-1,0 0 1,0 0 0,1 1-1,-1-1 1,0 0-1,0 1 1,1-1 0,-1 1-1,1 0 1,-1-1-1,0 1 1,1 0 0,-1 0-1,1 0 1,0 0-1,-2 2 1,-9 7-44,2 1 0,-1 0 0,2 1 0,-1 0 0,2 0 0,-1 1 0,2 0 0,0 0 0,-8 21 0,0 7 0,-19 86 0,15-30 0,4 0 0,5 1 0,3 124 0,8-191 0,1 0 0,7 34 0,-7-53 0,0-1 0,1 0 0,1-1 0,0 1 0,1 0 0,0-1 0,0 0 0,13 17 0,-16-24 0,1-1 0,0 1 0,-1 0 0,1-1 0,0 0 0,1 0 0,-1 0 0,0 0 0,1-1 0,-1 1 0,1-1 0,-1 0 0,1 0 0,-1 0 0,1 0 0,0 0 0,0-1 0,-1 0 0,1 0 0,0 0 0,0 0 0,-1-1 0,1 1 0,0-1 0,-1 0 0,5-1 0,9-4 0,-1 0 0,-1-1 0,1-1 0,18-12 0,27-16 0,-2-4 0,-2-2 0,54-51 0,5-10 0,-100 79 0,-16 24 0,1 0 0,-1 0 0,0-1 0,0 1 0,0 0 0,0 0 0,0-1 0,0 1 0,0 0 0,0 0 0,1-1 0,-1 1 0,0 0 0,0-1 0,0 1 0,0 0 0,-1 0 0,1-1 0,0 1 0,0 0 0,0-1 0,0 1 0,0 0 0,0 0 0,0-1 0,0 1 0,0 0 0,-1 0 0,1 0 0,0-1 0,0 1 0,-1 0 0,0 0 0,0-1 0,0 1 0,0 0 0,0 0 0,0 1 0,0-1 0,0 0 0,0 0 0,0 0 0,0 1 0,0-1 0,0 0 0,0 1 0,0 0 0,-21 9 0,1 1 0,1 1 0,0 1 0,-33 28 0,14-5 0,-37 43 0,71-74 0,-8 10 0,1 0 0,-14 21 0,23-33 0,1 0 0,0 1 0,0-1 0,1 1 0,-1-1 0,1 1 0,-1 0 0,1 0 0,1 0 0,-1 0 0,0-1 0,1 1 0,0 0 0,0 0 0,0 0 0,0 0 0,1 0 0,0 4 0,0-6 0,-1-1 0,1 1 0,-1-1 0,1 1 0,0-1 0,0 1 0,0-1 0,0 1 0,0-1 0,0 0 0,0 0 0,0 0 0,0 1 0,1-1 0,-1 0 0,0-1 0,1 1 0,-1 0 0,1 0 0,-1 0 0,1-1 0,2 1 0,-1 0 0,0-1 0,0 0 0,0 0 0,0 0 0,0 0 0,0-1 0,0 1 0,1-1 0,-1 0 0,0 0 0,3-1 0,6-4 0,0 0 0,-1 0 0,0-1 0,16-13 0,-1-3 0,-1 0 0,0-2 0,-2-1 0,24-35 0,-7 1 0,33-66 0,-65 105 0,-10 42 0,1 0 0,2 25 0,0-6 0,-1-19 0,1 0 0,0 1 0,2-1 0,0 0 0,2-1 0,8 28 0,-12-47 0,-1 1 0,1-1 0,0 1 0,-1 0 0,1-1 0,0 1 0,0-1 0,0 0 0,0 1 0,0-1 0,0 0 0,1 1 0,-1-1 0,0 0 0,1 0 0,-1 0 0,1 0 0,-1 0 0,1-1 0,-1 1 0,1 0 0,0-1 0,-1 1 0,1-1 0,0 1 0,-1-1 0,1 0 0,0 0 0,-1 0 0,1 0 0,0 0 0,0 0 0,-1 0 0,1-1 0,0 1 0,-1 0 0,1-1 0,0 0 0,1 0 0,4-3 0,0 1 0,-1-1 0,0 0 0,0-1 0,0 0 0,0 0 0,8-9 0,6-8 0,-2-2 0,0 0 0,-1 0 0,-2-2 0,0 0 0,-2-1 0,11-31 0,-22 51 0,-1 0 0,1 0 0,-1 0 0,-1 0 0,1-13 0,0 17 0,3 8 0,1 8 0,4 27 0,2 0 0,2-1 0,1-1 0,35 66 0,-43-92 0,1 0 0,1-1 0,-1-1 0,2 1 0,13 13 0,-19-22 0,1 1 0,0 0 0,0-1 0,0 0 0,0 0 0,0 0 0,0 0 0,0-1 0,1 1 0,-1-1 0,0 0 0,1 0 0,-1-1 0,1 0 0,0 1 0,-1-2 0,1 1 0,-1 0 0,7-2 0,5-2 0,0 0 0,0-1 0,-1 0 0,0-2 0,0 0 0,0 0 0,17-13 0,90-75 0,-4 2 0,-96 78 0,-2 1 0,37-18 0,-54 30 0,0 0 0,0 0 0,0 0 0,0-1 0,0 1 0,0-1 0,-1 0 0,1 0 0,-1 0 0,0 0 0,0 0 0,0 0 0,2-5 0,-4 8 0,0-1 0,0 1 0,0 0 0,0 0 0,0 0 0,0 0 0,0-1 0,0 1 0,0 0 0,0 0 0,0 0 0,0-1 0,0 1 0,0 0 0,0 0 0,0 0 0,-1 0 0,1 0 0,0-1 0,0 1 0,0 0 0,0 0 0,0 0 0,0 0 0,-1 0 0,1 0 0,0 0 0,0-1 0,0 1 0,0 0 0,0 0 0,-1 0 0,1 0 0,0 0 0,0 0 0,0 0 0,-1 0 0,1 0 0,0 0 0,0 0 0,0 0 0,0 0 0,-1 0 0,1 0 0,0 0 0,0 0 0,0 0 0,0 0 0,-1 0 0,1 1 0,-13 2 0,11-2 0,-19 5 0,-2 1 0,0 0 0,0 1 0,0 2 0,1 0 0,-40 26 0,44-22 0,0-1 0,1 2 0,-29 33 0,41-42 0,1 0 0,-1 0 0,1 0 0,0 1 0,0 0 0,1 0 0,0 0 0,0 0 0,1 0 0,0 1 0,0-1 0,1 1 0,-1-1 0,1 15 0,1-20 0,0 0 0,1 0 0,-1 0 0,0 0 0,1 0 0,0 0 0,-1-1 0,1 1 0,0 0 0,0 0 0,0 0 0,0-1 0,0 1 0,0 0 0,1-1 0,-1 1 0,1-1 0,-1 1 0,1-1 0,-1 0 0,1 0 0,0 0 0,-1 0 0,1 0 0,0 0 0,0 0 0,0 0 0,0-1 0,0 1 0,0-1 0,0 0 0,0 1 0,3-1 0,0 0 0,1 1 0,0-2 0,-1 1 0,1 0 0,-1-1 0,1 0 0,-1-1 0,1 1 0,-1-1 0,9-4 0,-5 1 0,-1-1 0,0 1 0,0-1 0,0-1 0,-1 0 0,0 0 0,-1 0 0,1-1 0,-1 1 0,-1-2 0,6-10 0,3-8 0,-2-1 0,11-38 0,1-2 0,-24 68 0,0 0 0,0 0 0,1 0 0,-1 0 0,0 0 0,0 0 0,0 0 0,0 0 0,0 0 0,0 0 0,0 0 0,0 0 0,0-1 0,0 1 0,0 0 0,0 0 0,0 0 0,0 0 0,0 0 0,0 0 0,0 0 0,0 0 0,1 0 0,-1 0 0,0 0 0,0 0 0,0-1 0,0 1 0,0 0 0,0 0 0,0 0 0,0 0 0,0 0 0,0 0 0,-1 0 0,1 0 0,0 0 0,0 0 0,0 0 0,0-1 0,0 1 0,0 0 0,0 0 0,0 0 0,0 0 0,0 0 0,0 0 0,0 0 0,0 0 0,0 0 0,0 0 0,0 0 0,0 0 0,0 0 0,-1 0 0,1 0 0,0 0 0,0 0 0,0 0 0,0 0 0,0 0 0,0 0 0,0 0 0,0 0 0,0 0 0,0 0 0,0 0 0,-1 0 0,1 0 0,-5 7 0,-3 16 0,2 0 0,0 1 0,2-1 0,0 1 0,0 33 0,0-5 0,-32 199 0,26-205 0,-2-1 0,-2 0 0,-26 58 0,35-92 0,-1 0 0,-1 0 0,0 0 0,-16 18 0,19-24 0,0-1 0,-1 1 0,1-1 0,-1 0 0,0-1 0,-1 1 0,1-1 0,-1 0 0,1-1 0,-1 1 0,-11 2 0,14-4 0,-1-1 0,1 0 0,0 0 0,-1-1 0,1 1 0,-1-1 0,1 1 0,0-1 0,0 0 0,-1-1 0,1 1 0,0 0 0,0-1 0,0 0 0,0 1 0,0-1 0,1 0 0,-1-1 0,1 1 0,-1 0 0,1-1 0,0 0 0,-3-3 0,-2-3 0,1 0 0,0 0 0,1 0 0,0 0 0,1-1 0,-5-13 0,4 6 0,1 0 0,1 0 0,0 0 0,1 0 0,1-23 0,1 31 0,1 0 0,0 0 0,0 0 0,1 0 0,0 0 0,0 0 0,1 0 0,0 1 0,1-1 0,0 1 0,9-14 0,11-9 0,2 1 0,1 1 0,2 2 0,57-45 0,-37 39 0,0 2 0,86-40 0,-17 26 0,-79 32 0,69-34 0,-89 38 0,-7 3 0,-1 0 0,1-1 0,-1 0 0,15-13 0,-24 18 0,0 1 0,0-1 0,0 0 0,0 0 0,0 0 0,-1 0 0,1-1 0,-1 1 0,0 0 0,0-1 0,0 1 0,0-1 0,0 1 0,0-1 0,-1 1 0,1-1 0,-1 0 0,0 1 0,1-1 0,-1 0 0,-1 1 0,1-1 0,0 0 0,-1 1 0,1-1 0,-1 1 0,0-1 0,-1-3 0,0 2 0,0-1 0,0 1 0,0 0 0,-1 0 0,0 0 0,0 0 0,0 0 0,0 0 0,-1 1 0,1 0 0,-1-1 0,0 2 0,0-1 0,0 0 0,0 1 0,0-1 0,-1 1 0,1 0 0,-1 1 0,1-1 0,-1 1 0,0 0 0,0 0 0,-9 0 0,7 1 0,1 0 0,-1 1 0,1 0 0,0 0 0,-1 1 0,1-1 0,0 1 0,0 1 0,0-1 0,0 1 0,0 0 0,1 1 0,-1-1 0,1 1 0,0 0 0,0 0 0,0 1 0,-6 8 0,5-7 0,1 1 0,1-1 0,-1 1 0,1 0 0,1 1 0,-1-1 0,1 1 0,1-1 0,-1 1 0,1 0 0,0 0 0,1 0 0,0 0 0,0 0 0,1 0 0,0 0 0,1 1 0,-1-1 0,2 0 0,-1 0 0,1 0 0,0 0 0,1-1 0,-1 1 0,2 0 0,-1-1 0,1 0 0,0 0 0,0 0 0,1 0 0,0-1 0,1 0 0,-1 0 0,9 7 0,-3-3 0,1-2 0,0 1 0,0-2 0,0 0 0,1 0 0,0-1 0,0 0 0,1-2 0,0 1 0,-1-2 0,1 0 0,1 0 0,-1-1 0,21 0 0,-14-3 0,0-1 0,-1 0 0,0-2 0,1 0 0,-1-1 0,-1-1 0,1-1 0,-1 0 0,27-16 0,117-77 984,-139 82-2214,0 0 1,0-2-1,35-39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2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65 328 10952,'0'0'6729,"-10"11"-5973,-31 31-74,40-41-588,0 1-1,0-1 0,-1 0 1,1 0-1,0 0 0,1 1 1,-1-1-1,0 1 0,0-1 0,1 0 1,-1 1-1,0 0 0,1-1 1,0 1-1,-1-1 0,1 3 1,0-3-30,0-1 1,0 1 0,0 0 0,1-1-1,-1 1 1,0-1 0,1 1 0,-1 0 0,0-1-1,1 1 1,-1-1 0,1 1 0,-1-1-1,1 1 1,-1-1 0,1 0 0,-1 1-1,1-1 1,-1 0 0,1 1 0,0-1 0,-1 0-1,1 1 1,1-1 0,1 1 156,1 0 1,0-1 0,-1 0-1,1 1 1,0-1-1,-1 0 1,1-1 0,4 0-1,-5 0-101,-1 0 0,1-1 0,-1 1 0,0-1 0,1 0 0,-1 0 0,0 0 0,0 0 0,0 0 0,0 0 0,-1 0 0,1-1 0,-1 1 0,1 0 0,-1-1 0,0 0 0,0 1 0,0-1 0,1-3-1,3-8 248,-2-1 0,3-17 0,-5 26-259,3-13 580,0-36 1,-4 49-442,0-1 1,0 1-1,-1 0 1,0 0-1,0 0 0,0 0 1,-1 0-1,0 0 1,0 0-1,-3-6 1,-4 3 112,8 9-343,0-1 0,0 0 0,1 1 0,-1-1 0,0 0-1,0 1 1,1-1 0,-1 0 0,1 0 0,-1 0 0,1 1 0,-1-1 0,1 0 0,-1 0 0,1 0 0,0 0 0,-1 0 0,1 0 0,0 0 0,0 0 0,0-2 0,-1 0-17,0 0 0,0 1 0,0-1 0,0 0 0,1 0 0,-1 0 0,1 0 0,-1 1 0,1-1 0,0 0 0,0 0 0,1 0 0,0-5 0,0-2 0,-1 8 0,0 1 0,0 0 0,0-1 0,0 1 0,0 0 0,0-1 0,1 1 0,-1 0 0,1 0 0,-1-1 0,1 1 0,-1 0 0,1 0 0,0 0 0,-1-1 0,1 1 0,0 0 0,0 0 0,0 0 0,0 0 0,0 1 0,0-1 0,0 0 0,0 0 0,0 1 0,2-2 0,-1 2 0,-2-12 0,0 11 0,1 0 0,0 0 0,-1 0 0,1 0 0,0 0 0,-1 0 0,1 0 0,0 1 0,0-1 0,0 0 0,0 0 0,0 1 0,0-1 0,0 0 0,0 1 0,1-1 0,7-5 0,6-7-3948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39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13264,'-1'10'1481,"-19"75"15,5-27-830,-9 75 1,24-132-634,0 0 0,-1 0 0,1 0 0,0 0 0,0 0-1,0 0 1,0 0 0,0 0 0,0 0 0,0 0 0,0 0 0,0 0 0,1-1-1,-1 1 1,0 0 0,1 0 0,0 1 0,0-2 1,0 0-1,0 0 1,0-1 0,0 1-1,0-1 1,0 1 0,0-1-1,0 1 1,0-1 0,0 0-1,0 1 1,0-1 0,0 0-1,0 0 1,0-1 0,99-92 745,-1-2-181,-80 80-403,0 1-1,1 1 1,36-19 0,-54 32-161,1-1 1,0 1-1,0-1 1,0 1 0,0 0-1,0 0 1,0 1-1,0-1 1,0 0 0,0 1-1,0 0 1,1 0-1,-1 0 1,0 0 0,0 0-1,0 1 1,5 0-1,-6 1-10,0-1 0,0 1 0,0-1-1,0 1 1,0 0 0,0 0 0,0 0-1,0 0 1,-1 0 0,1 0 0,-1 0-1,0 0 1,1 1 0,-1-1 0,0 0-1,-1 1 1,1-1 0,0 1 0,-1-1-1,1 1 1,-1 2 0,2 10 36,0-1 0,-2 1 0,0 0-1,0-1 1,-2 1 0,0-1 0,0 1 0,-6 16 0,-44 114 353,40-116-293,3-6-198,-6 17 370,2-18-3279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3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1478 8840,'0'0'7285,"-4"12"-6713,-15 52 42,3 0 0,3 1 1,-6 76-1,-1 211 1577,19-337-2082,0 228 2970,2-240-3052,1 22 1102,3-20-344,2-15-169,7-19-302,-1 0 1,-2-1 0,-1-1-1,-1 0 1,6-47 0,8-164 703,-14 109-448,29-171 627,-28 254-948,2 0 0,1 1 0,41-91 0,-50 131-249,-2 4 0,0 0 0,0 0 0,0 0 0,1 1 0,0-1 0,0 1 0,0 0 0,0 0 0,1 0 0,5-4 0,-9 8 0,1-1 0,-1 1 0,1 0 0,-1-1 0,1 1 0,0 0 0,-1 0 0,1-1 0,-1 1 0,1 0 0,0 0 0,-1 0 0,1 0 0,-1 0 0,1 0 0,0 0 0,-1 0 0,1 0 0,-1 0 0,1 0 0,0 1 0,-1-1 0,1 0 0,-1 0 0,1 0 0,0 1 0,12 14 0,2 25 0,-14-38 0,4 20 0,-1 0 0,0 1 0,-2 0 0,0-1 0,-2 1 0,0 0 0,-2-1 0,0 1 0,-2-1 0,0 1 0,-2-1 0,0 0 0,-1-1 0,-1 0 0,-2 0 0,0 0 0,-1-1 0,0-1 0,-16 19 0,19-29 0,0 0 0,-1-1 0,1 0 0,-2 0 0,1-1 0,-19 11 0,23-16 0,1 1 0,0-2 0,-1 1 0,1 0 0,-1-1 0,0 0 0,1 0 0,-10 0 0,12-1 0,0 0 0,-1 0 0,1 0 0,0-1 0,-1 1 0,1-1 0,0 1 0,-1-1 0,1 0 0,0 0 0,0 0 0,0 0 0,0-1 0,0 1 0,0-1 0,0 1 0,0-1 0,-1-1 0,2 2 0,0 0 0,1 0 0,-1 0 0,1 0 0,-1 0 0,1 0 0,-1 0 0,1 0 0,0 1 0,-1-2 0,1 1 0,0 0 0,0 0 0,0 0 0,0 0 0,0 0 0,0 0 0,0 0 0,0 0 0,0 0 0,0 0 0,1 0 0,-1 0 0,0 0 0,1 0 0,-1 0 0,1 0 0,-1 0 0,1 1 0,-1-1 0,1 0 0,0 0 0,-1 0 0,1 1 0,1-2 0,3-3 0,1 0 0,-1 1 0,1-1 0,7-3 0,2 0 0,2 0 0,-1 0 0,1 1 0,21-5 0,77-15 0,-64 17 0,45-9 0,-62 14 0,-1-1 0,1-2 0,-1-1 0,62-27 0,-85 30 0,-1 0 0,1 0 0,-1-1 0,-1 0 0,0 0 0,0-1 0,10-12 0,-13 14 0,-1 1 0,0-1 0,-1 0 0,0 0 0,1 0 0,-2 0 0,1-1 0,-1 1 0,0-1 0,0 0 0,-1 1 0,0-1 0,1-7 0,-2 8 0,0-1 0,-1 1 0,0-1 0,0 1 0,0 0 0,-1-1 0,1 1 0,-2 0 0,1 0 0,0 0 0,-1 1 0,-4-7 0,4 9 0,1 0 0,-1 0 0,0 0 0,0 0 0,0 0 0,0 1 0,-1-1 0,1 1 0,-1 0 0,1 0 0,-1 0 0,0 1 0,0-1 0,0 1 0,0 0 0,0 0 0,0 0 0,0 1 0,-7-1 0,5 1 0,0 0 0,-1 1 0,1-1 0,0 1 0,0 1 0,-1-1 0,1 1 0,0 0 0,0 0 0,0 1 0,1 0 0,-1 0 0,1 0 0,-10 8 0,9-5 0,-1 0 0,1 0 0,1 0 0,-1 1 0,1 0 0,1 0 0,-1 0 0,1 0 0,0 1 0,-5 15 0,7-16 0,1 0 0,-1 0 0,2 1 0,-1-1 0,1 1 0,0-1 0,0 1 0,1-1 0,0 1 0,0-1 0,1 0 0,0 0 0,0 0 0,5 12 0,-3-10 0,1-1 0,0 1 0,0-1 0,0 1 0,1-2 0,1 1 0,-1-1 0,1 0 0,0 0 0,15 10 0,-17-14 0,0 0 0,1-1 0,-1 0 0,1 0 0,0 0 0,0-1 0,0 0 0,0 0 0,0 0 0,0-1 0,0 0 0,0 0 0,0 0 0,0-1 0,0 0 0,6-1 0,6-3 0,0 0 0,0-2 0,30-14 0,-7 0 0,-1-2 0,-2-2 0,0-2 0,35-32 0,-63 50 0,0-1 0,-1 0 0,0 0 0,-1-1 0,0-1 0,8-14 0,-13 21 0,-1 0 0,1-1 0,-1 1 0,0-1 0,-1 1 0,1-1 0,-1 0 0,0 1 0,0-1 0,-1 0 0,0 0 0,0 0 0,0 0 0,-1 1 0,0-1 0,0 0 0,-2-6 0,-9-5 0,5 8 0,7 8 0,0 1 0,0 0 0,-1 0 0,1 0 0,0 0 0,0-1 0,0 1 0,0 0 0,0 0 0,0 0 0,0-1 0,0 1 0,0 0 0,0 0 0,0 0 0,0-1 0,1 1 0,-1 0 0,0 0 0,0 0 0,0 0 0,0-1 0,0 1 0,0 0 0,0 0 0,0 0 0,0 0 0,1 0 0,-1-1 0,0 1 0,0 0 0,0 0 0,0 0 0,1 0 0,-1 0 0,0 0 0,0 0 0,0 0 0,0-1 0,1 1 0,-1 0 0,0 0 0,0 0 0,0 0 0,1 0 0,-1 0 0,0 0 0,0 0 0,0 0 0,0 0 0,1 0 0,-1 0 0,0 1 0,0-1 0,0 0 0,1 0 0,-1 0 0,0 0 0,0 0 0,0 0 0,0 0 0,1 0 0,-1 0 0,0 1 0,0-1 0,0 0 0,0 0 0,0 0 0,0 1 0,42 34 0,-5 7 0,-1 2 0,38 63 0,-10-15 0,-59-84 0,1-1 0,0 1 0,1-1 0,-1-1 0,12 9 0,-16-13 0,0-1 0,1 1 0,-1-1 0,0 0 0,1 0 0,-1 0 0,1 0 0,0 0 0,-1 0 0,1-1 0,0 1 0,-1-1 0,1 0 0,0 0 0,0 0 0,-1 0 0,1 0 0,0-1 0,-1 1 0,1-1 0,0 1 0,-1-1 0,4-2 0,5-2 0,0-1 0,0-1 0,0 0 0,-1-1 0,0 0 0,0 0 0,-1-1 0,0 0 0,-1-1 0,9-12 0,4-10 0,-2-1 0,15-38 0,-19 40 0,0 1 0,2 0 0,23-32 0,-35 57 0,-1 0 0,1 0 0,0 0 0,0 0 0,0 1 0,1 0 0,-1 0 0,8-4 0,-11 7 0,0 1 0,0-1 0,0 0 0,0 0 0,0 1 0,0-1 0,0 1 0,0 0 0,0 0 0,0-1 0,0 1 0,0 1 0,0-1 0,0 0 0,0 0 0,0 1 0,0-1 0,0 1 0,0 0 0,0-1 0,0 1 0,0 0 0,0 0 0,0 0 0,-1 1 0,1-1 0,-1 0 0,1 1 0,-1-1 0,3 3 0,1 3 0,0 0 0,0 0 0,-1 0 0,0 1 0,0-1 0,-1 1 0,1 0 0,-2 0 0,4 14 0,-2 5 0,2 44 0,-5-60 0,-1 9 0,-1 0 0,-5 36 0,2-32 0,0 34 0,2-44 0,14-52 0,2 1 0,2 1 0,1 0 0,2 1 0,34-48 0,-47 75 0,0 0 0,0 1 0,1-1 0,0 1 0,1 1 0,-1 0 0,1 0 0,9-5 0,-16 10 0,-1 1 0,1 0 0,0 0 0,-1-1 0,1 1 0,0 0 0,0 0 0,-1 0 0,1 0 0,0 0 0,0 0 0,-1 0 0,1 0 0,0 0 0,-1 0 0,1 0 0,0 0 0,0 1 0,-1-1 0,1 0 0,0 0 0,-1 1 0,1-1 0,-1 1 0,2 0 0,0 0 0,-1 1 0,0 0 0,1-1 0,-1 1 0,0 0 0,0 0 0,0-1 0,0 1 0,1 3 0,1 4 0,-1 1 0,3 19 0,-5-28 0,2 19 0,0 0 0,-2 0 0,-1 0 0,0 1 0,-1-1 0,-1 0 0,-10 33 0,12-53 0,1 1 0,0-1 0,-1 1 0,1-1 0,0 1 0,0-1 0,0 1 0,-1-1 0,1 1 0,0 0 0,0-1 0,0 1 0,0-1 0,0 1 0,0-1 0,0 1 0,0-1 0,0 1 0,0 0 0,0-1 0,1 1 0,-1-1 0,0 1 0,0-1 0,0 1 0,1-1 0,-1 1 0,2-2 0,-1 1 0,0-1 0,0 0 0,0 0 0,0 0 0,0 0 0,0-1 0,0 1 0,-1 0 0,1 0 0,0 0 0,0-3 0,32-60 0,26-45 0,-52 97 0,1 0 0,1 1 0,0 0 0,0 1 0,1 0 0,19-14 0,-28 23 0,0 0 0,1 0 0,-1 1 0,0-1 0,0 0 0,0 1 0,1-1 0,-1 1 0,0-1 0,1 1 0,-1 0 0,3-1 0,-4 1 0,1 0 0,-1 0 0,1 1 0,-1-1 0,1 0 0,-1 0 0,1 0 0,-1 1 0,1-1 0,-1 0 0,1 0 0,-1 1 0,1-1 0,-1 0 0,1 1 0,-1-1 0,0 1 0,1-1 0,-1 0 0,0 1 0,1 0 0,1 3 0,-1 0 0,1 0 0,-1 0 0,0 1 0,-1-1 0,2 7 0,-1 0 0,6 94 0,-6-71 0,2 1 0,8 45 0,-10-78 0,-1 0 0,1-1 0,-1 1 0,1-1 0,0 1 0,0-1 0,0 1 0,0-1 0,0 1 0,0-1 0,0 0 0,0 0 0,1 0 0,-1 1 0,0-1 0,1 0 0,-1 0 0,1-1 0,-1 1 0,1 0 0,-1-1 0,1 1 0,0 0 0,-1-1 0,1 0 0,0 1 0,-1-1 0,1 0 0,0 0 0,0 0 0,-1 0 0,1 0 0,0 0 0,2-1 0,1 0 0,1 0 0,-1-1 0,1 1 0,-1-1 0,1 0 0,-1 0 0,0-1 0,0 1 0,8-7 0,-1-1 0,-1-1 0,0-1 0,0 0 0,11-17 0,33-58 0,-41 64 0,-5 9 0,-1-1 0,-1 0 0,0 0 0,-1-1 0,0 0 0,-1 0 0,2-17 0,-6 27 0,2-10 0,-3 16 0,0 0 0,0 0 0,0 0 0,0 0 0,0 0 0,0 1 0,0-1 0,0 0 0,-1 0 0,1 0 0,0 0 0,0 0 0,0 0 0,0 0 0,0 0 0,0 0 0,0 0 0,0 0 0,-1 0 0,1 0 0,0 0 0,0 0 0,0 0 0,0 0 0,0 0 0,0 0 0,0 0 0,-1 0 0,1 0 0,0 0 0,0 0 0,0-1 0,0 1 0,0 0 0,0 0 0,0 0 0,0 0 0,0 0 0,0 0 0,-1 0 0,1 0 0,-9 31 0,1-11 0,1 1 0,1 0 0,-3 27 0,7-37 0,1 0 0,0 0 0,1 0 0,1 0 0,-1 0 0,2 0 0,-1 0 0,6 16 0,-5-21 0,0 0 0,1 0 0,0 0 0,0 0 0,1-1 0,0 1 0,0-1 0,0 0 0,0 0 0,1 0 0,5 4 0,-8-7 0,0-1 0,0 1 0,0-1 0,1 0 0,-1 1 0,0-1 0,1 0 0,-1 0 0,1 0 0,0-1 0,-1 1 0,1-1 0,-1 1 0,1-1 0,0 0 0,0 0 0,-1 0 0,1 0 0,0-1 0,-1 1 0,1-1 0,-1 1 0,1-1 0,-1 0 0,1 0 0,-1 0 0,1 0 0,3-3 0,6-6 0,0 1 0,0-2 0,-1 0 0,-1 0 0,18-24 0,-17 24 0,-10 10 0,0 0 0,0 0 0,0 0 0,0 0 0,0 0 0,0 0 0,0 0 0,0 0 0,0 0 0,-1 0 0,1-1 0,-1 1 0,2-3 0,2-11 0,-4 15 0,0 0 0,0 0 0,1 0 0,-1 0 0,0 0 0,0 0 0,0 0 0,0 0 0,0 0 0,0 0 0,0 0 0,0 0 0,0 0 0,0 0 0,1 0 0,-1 0 0,0 0 0,0 0 0,0 0 0,0 0 0,0 0 0,0 0 0,0 0 0,0 0 0,0 0 0,0 0 0,0 0 0,0 0 0,1 0 0,-1 0 0,0 0 0,0 0 0,0 0 0,0 0 0,0 0 0,0-1 0,0 1 0,0 0 0,0 0 0,0 0 0,0 0 0,0 0 0,0 0 0,0 0 0,0 0 0,2 2 0,-1-7 0,0 0 0,0 0 0,1-1 0,-1 1 0,1 0 0,0 0 0,0 1 0,1-1 0,0 0 0,-1 1 0,7-7 0,6-14 0,26-55 0,-4-2 0,-4-1 0,-3-2 0,-4 0 0,-4-2 0,-3-1 0,10-130 0,-28 200 0,1 6 0,-1-1 0,0 1 0,-1 0 0,0 0 0,-1 0 0,-1-1 0,0 1 0,-4-13 0,6 25 0,0 0 0,0 0 0,0 0 0,0 0 0,0 0 0,0 0 0,0 0 0,-1 1 0,1-1 0,0 0 0,0 0 0,0 0 0,0 0 0,0 0 0,0 0 0,0 0 0,0 0 0,-1 0 0,1 0 0,0 0 0,0 0 0,0 0 0,0 0 0,0 0 0,0 0 0,0 0 0,-1 0 0,1 0 0,0 0 0,0 0 0,0 0 0,0 0 0,0 0 0,0 0 0,-1 0 0,1 0 0,0 0 0,0 0 0,0 0 0,0 0 0,0 0 0,0 0 0,0 0 0,0 0 0,-1-1 0,1 1 0,0 0 0,0 0 0,0 0 0,0 0 0,0 0 0,0 0 0,0 0 0,0 0 0,0-1 0,0 1 0,-3 17 0,2-8 0,-59 338 0,50-257 0,4 175 0,9-217 0,3 0 0,1 0 0,24 81 0,-30-126 0,0 0 0,0 0 0,0 0 0,0 0 0,1 0 0,-1-1 0,1 1 0,0 0 0,4 3 0,-5-5 0,0 0 0,0 0 0,0-1 0,0 1 0,0-1 0,0 1 0,1-1 0,-1 1 0,0-1 0,0 0 0,1 1 0,-1-1 0,0 0 0,1 0 0,-1 0 0,0 0 0,0 0 0,1 0 0,-1-1 0,0 1 0,1 0 0,-1-1 0,0 1 0,0 0 0,0-1 0,1 0 0,-1 1 0,1-2 0,7-3 0,1-2 0,-2 1 0,1-1 0,-1 0 0,0-1 0,0 1 0,10-16 0,41-67 0,-58 89 0,36-65 0,-3-1 0,-3-2 0,38-124 0,-44 100 0,-3-1 0,12-143 0,-31 203 0,8-121 0,-13 153 0,-2 6 0,-3 8 0,-9 28 0,1 2 0,-17 82 0,-2 93 0,23-139 0,-17 164 0,25-192 0,3 0 0,10 92 0,-4-95 0,8 49 0,-12-86 0,1-1 0,0 0 0,0 0 0,1 0 0,0 0 0,1-1 0,10 15 0,-14-21 0,1 0 0,-1 0 0,1 0 0,0-1 0,-1 1 0,1 0 0,0-1 0,0 1 0,0-1 0,0 0 0,1 0 0,-1 0 0,0 0 0,0 0 0,1 0 0,-1 0 0,1-1 0,-1 1 0,0-1 0,1 0 0,-1 0 0,1 0 0,-1 0 0,1 0 0,-1 0 0,1-1 0,-1 1 0,0-1 0,1 0 0,-1 0 0,0 0 0,4-2 0,1 0 0,-1-1 0,0-1 0,0 1 0,0-1 0,-1 0 0,1 0 0,-1-1 0,-1 1 0,8-11 0,121-207 0,-119 200 0,12-26 0,-20 38 0,0 3 0,-4 6 0,-4 5 0,1-2 0,1 1 0,-1-1 0,1 1 0,-1-1 0,1 1 0,0-1 0,0 1 0,-1-1 0,1 1 0,0-1 0,1 1 0,-1 2 0,0 7 0,-2 34 0,1 1 0,3-1 0,8 55 0,-9-91 0,1-1 0,0 0 0,0 0 0,0 0 0,1 0 0,0 0 0,1-1 0,0 0 0,7 11 0,-10-17 0,0 0 0,-1 0 0,1 0 0,0-1 0,0 1 0,0 0 0,0-1 0,0 1 0,0 0 0,0-1 0,0 0 0,1 1 0,-1-1 0,0 0 0,0 1 0,0-1 0,0 0 0,1 0 0,-1 0 0,2 0 0,0-1 0,0 1 0,-1-1 0,1 0 0,0 0 0,-1 0 0,1 0 0,0 0 0,3-3 0,2-2 0,0-1 0,0 1 0,13-16 0,10-15 0,-2-1 0,-2-2 0,-1-1 0,-2-1 0,23-56 0,-40 84 0,-10 27 0,1 1 0,0-1 0,1 0 0,1 26 0,0-9 0,0-20 0,0 70 0,1-69 0,0 0 0,0 0 0,1-1 0,0 1 0,5 10 0,-7-19 0,0-2 0,1 1 0,-1 0 0,1 0 0,-1 0 0,1 0 0,-1 0 0,1 0 0,-1 0 0,1 0 0,0-1 0,-1 1 0,1 0 0,0 0 0,0-1 0,0 1 0,-1-1 0,1 1 0,0-1 0,2 2 0,-2-2 0,0 0 0,0 0 0,0-1 0,0 1 0,-1 0 0,1 0 0,0 0 0,0 0 0,0-1 0,0 1 0,0-1 0,0 1 0,-1 0 0,1-1 0,0 1 0,0-1 0,-1 0 0,2 0 0,4-5 0,-1-1 0,0 1 0,0-1 0,5-9 0,-6 9 0,17-30 0,-3-1 0,-1 0 0,18-65 0,-12 37 0,-6-3 0,-17 68 0,0 1 0,0-1 0,0 0 0,0 1 0,0-1 0,1 1 0,-1-1 0,0 1 0,0-1 0,1 0 0,-1 1 0,0-1 0,1 1 0,-1-1 0,1 1 0,-1 0 0,0-1 0,1 1 0,-1-1 0,1 1 0,-1 0 0,1-1 0,0 1 0,-1 0 0,1 0 0,-1-1 0,1 1 0,-1 0 0,1 0 0,0 0 0,-1 0 0,1 0 0,-1 0 0,1 0 0,0 0 0,-1 0 0,1 0 0,0 0 0,-1 0 0,1 0 0,-1 0 0,1 1 0,0-1 0,59 43 0,-54-39 0,0 0 0,0-1 0,0 1 0,0-1 0,0-1 0,1 0 0,0 1 0,-1-2 0,1 1 0,0-1 0,0 0 0,0-1 0,-1 1 0,1-1 0,0-1 0,0 1 0,0-1 0,10-3 0,-1 0 0,-1 0 0,0-1 0,-1 0 0,1-2 0,-1 0 0,0 0 0,13-10 0,-16 8 0,4-4 0,-13 13 0,-7 9 0,-2 5 0,0 0 0,1 0 0,1 0 0,1 1 0,-5 21 0,7-27 0,0 1 0,0 0 0,0 0 0,1 1 0,0-1 0,1 15 0,1-19 0,0-1 0,0 1 0,0-1 0,1 1 0,-1-1 0,1 1 0,1-1 0,-1 0 0,1 0 0,0 0 0,5 6 0,-6-8 0,0 0 0,1-1 0,-1 1 0,1-1 0,-1 0 0,1 0 0,0 0 0,0 0 0,0 0 0,0 0 0,0-1 0,1 0 0,-1 1 0,0-1 0,1 0 0,-1-1 0,1 1 0,-1-1 0,1 1 0,-1-1 0,1 0 0,-1 0 0,1-1 0,-1 1 0,1-1 0,-1 0 0,1 0 0,-1 0 0,0 0 0,1 0 0,3-3 0,5-2 0,0-1 0,-1 0 0,0-1 0,0 0 0,-1-1 0,0 0 0,10-13 0,14-19 0,-3-1 0,-1-1 0,-2-1 0,-2-2 0,-2-1 0,26-73 0,2-30 0,59-282 0,-108 417 0,12-76 0,-14 79 0,0 0 0,-1 0 0,0 0 0,-1 0 0,-3-16 0,4 28 0,0-1 0,0 1 0,0 0 0,0-1 0,0 1 0,0 0 0,0-1 0,0 1 0,0 0 0,0-1 0,-1 1 0,1 0 0,0-1 0,0 1 0,0 0 0,0-1 0,-1 1 0,1 0 0,0 0 0,0-1 0,0 1 0,-1 0 0,1 0 0,0-1 0,0 1 0,-1 0 0,1 0 0,0 0 0,-1 0 0,1 0 0,0-1 0,-1 1 0,1 0 0,0 0 0,-1 0 0,1 0 0,0 0 0,-1 0 0,1 0 0,0 0 0,-1 0 0,1 0 0,0 0 0,-1 0 0,1 0 0,0 0 0,-1 1 0,-16 16 0,10-7 0,0 0 0,-7 18 0,2 5 0,1 0 0,2 1 0,-9 63 0,1 107 0,14-133 0,4 1 0,12 100 0,1-41 0,-9-70 0,2 0 0,19 70 0,-26-130 0,0 0 0,0 0 0,1-1 0,-1 1 0,1 0 0,-1 0 0,0 0 0,1 0 0,0 0 0,-1-1 0,1 1 0,0 0 0,-1 0 0,1-1 0,0 1 0,0-1 0,-1 1 0,1 0 0,0-1 0,0 0 0,0 1 0,0-1 0,0 1 0,0-1 0,0 0 0,0 0 0,0 0 0,0 1 0,0-1 0,0 0 0,0 0 0,0 0 0,0-1 0,0 1 0,0 0 0,0 0 0,-1 0 0,1-1 0,0 1 0,2-1 0,5-2 0,-1-1 0,0 1 0,14-10 0,-21 13 0,34-27 0,-1 0 0,-1-2 0,35-42 0,-7 9 0,-60 61 0,0 1 0,0 0 0,1 0 0,-1 0 0,0-1 0,0 1 0,0 0 0,0 0 0,0 0 0,0 0 0,1-1 0,-1 1 0,0 0 0,0 0 0,0 0 0,1 0 0,-1 0 0,0-1 0,0 1 0,0 0 0,1 0 0,-1 0 0,0 0 0,0 0 0,1 0 0,-1 0 0,0 0 0,0 0 0,0 0 0,1 0 0,-1 0 0,0 0 0,0 0 0,1 0 0,-1 0 0,0 0 0,0 0 0,0 1 0,1-1 0,-1 0 0,0 0 0,2 12 0,-7 19 0,-64 271 0,67-292 0,-4 22 0,5-30 0,1-1 0,0 1 0,0 0 0,0-1 0,0 1 0,0-1 0,1 1 0,-1 0 0,0-1 0,1 1 0,-1-1 0,1 1 0,0-1 0,-1 1 0,2 1 0,-1-3 0,-1 0 0,1 1 0,-1-1 0,1 0 0,-1 1 0,0-1 0,1 0 0,-1 0 0,1 0 0,0 0 0,-1 1 0,1-1 0,-1 0 0,1 0 0,-1 0 0,1 0 0,-1 0 0,1 0 0,-1 0 0,1 0 0,-1-1 0,1 1 0,-1 0 0,1 0 0,-1 0 0,1 0 0,-1-1 0,1 1 0,-1 0 0,1-1 0,-1 1 0,1-1 0,19-15 0,-13 10 0,12-12 0,-1 0 0,-1-1 0,24-35 0,-23 30 0,0 1 0,34-32 0,-52 55 0,0 0 0,0-1 0,1 1 0,-1 0 0,0 0 0,0 0 0,0-1 0,1 1 0,-1 0 0,0 0 0,1 0 0,-1 0 0,0 0 0,0-1 0,1 1 0,-1 0 0,0 0 0,1 0 0,-1 0 0,0 0 0,1 0 0,-1 0 0,0 0 0,1 0 0,-1 0 0,0 0 0,0 1 0,1-1 0,-1 0 0,0 0 0,1 0 0,-1 0 0,0 0 0,0 1 0,1-1 0,-1 0 0,0 0 0,0 0 0,0 1 0,1-1 0,-1 0 0,0 0 0,0 1 0,0-1 0,1 0 0,-1 0 0,0 1 0,0-1 0,0 0 0,0 0 0,0 1 0,0-1 0,0 0 0,0 1 0,0-1 0,0 0 0,0 1 0,0-1 0,0 0 0,0 1 0,0-1 0,0 0 0,0 1 0,1 25 0,-2-24 0,0 19 0,-2 0 0,0 0 0,-2-1 0,0 1 0,-11 25 0,-48 98 0,54-122 0,-78 136 0,72-133 0,-1-1 0,-2-1 0,0 0 0,-25 21 0,34-35 0,0-2 0,-1 1 0,0-1 0,-16 7 0,21-11 0,-1 0 0,1-1 0,-1 0 0,1 0 0,-1 0 0,0-1 0,0 0 0,0 0 0,-9 0 0,14-1 0,0-1 0,0 1 0,0-1 0,0 1 0,0-1 0,0 1 0,0-1 0,1 0 0,-1 0 0,0 0 0,0 0 0,1 0 0,-1 0 0,1-1 0,-1 1 0,1 0 0,-1-1 0,-1-1 0,1-1 0,0 1 0,1 0 0,-1-1 0,0 0 0,1 1 0,0-1 0,0 0 0,-1-7 0,1 1 0,0-1 0,1 1 0,0 0 0,1 0 0,0-1 0,3-10 0,-1 12 0,0 0 0,0 0 0,1 0 0,0 0 0,1 1 0,0 0 0,0-1 0,1 2 0,0-1 0,9-8 0,7-5 0,47-33 0,-54 43 0,28-17 0,1 2 0,2 3 0,80-31 0,-46 21 0,-46 18 0,-5 3 0,37-21 0,-65 32 0,0 1 0,0-1 0,-1 0 0,1 0 0,-1 0 0,1 0 0,-1 0 0,1 0 0,-1 0 0,1 0 0,-1 0 0,0 0 0,1 0 0,-1 0 0,0 0 0,0 0 0,0 0 0,0-1 0,0 1 0,0 0 0,0 0 0,-1 0 0,1 0 0,0 0 0,0 0 0,-1 0 0,1 0 0,-2-2 0,1 0 0,-31-103 850,11 51-5635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3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20207,'0'0'2283,"14"10"-1479,14 9-286,1 0 0,48 21 1,-42-25-160,8 4 434,0-2-1,83 21 1,-110-35-436,-1 1 1,1 1-1,14 7 1,-21-8-123,6-1 613,-13-3-602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3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19199,'0'0'5912,"67"-16"-5696,-55 20 8,0-4-264,-2-4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17687,'0'0'5336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3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14168,'0'0'4231,"14"-2"-3364,253-39 1208,167-21-223,-157 39-454,-172 20-573,-52 3 129,84-11 1,-132 10-929,0 0 1,0 0-1,0-1 1,0 1-1,5-4 1,2-3-3430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3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19295,'0'0'1320,"119"-85"-568,-50 55 16,7 18-520,11-2 16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1557 10848,'0'0'4650,"13"10"-3707,-12-9-925,14 11 306,-1-1 0,2-1 0,17 10-1,-27-17-140,1 0 1,0 0-1,-1-1 0,1 0 0,0 0 0,0 0 0,0-1 0,0 0 0,1 0 0,-1-1 0,0 0 0,0 0 0,14-3 0,-5-1 121,-1-2 1,1 1 0,-2-2-1,1 0 1,-1-1 0,0 0-1,0-1 1,-1 0 0,0-2-1,-1 1 1,0-1 0,-1-1-1,19-24 1,2-11 732,-2-1 1,39-83-1,-56 106-683,97-247 3450,-95 230-3070,-10 30-674,1 0 1,13-21 0,-12 22-70,-7 11 9,0 0 0,0-1 0,0 1 0,0 0 0,0 0 0,0 0 0,0 0 0,0 0 0,0 0 0,0 0 0,0-1 0,0 1 0,0 0 0,0 0 0,0 0 0,1 0 0,-1 0 0,0 0 0,0 0 0,0 0 0,0 0 0,0 0 0,0 0 0,0 0 0,0 0 0,1-1 0,-1 1 0,0 0 0,0 0 0,0 0 0,0 0 0,0 0 0,0 0 0,1 0 0,-1 0 0,0 0 0,0 0 0,0 0 0,0 0 0,0 1 0,0-1 0,0 0 0,1 0 0,-1 0 0,0 0 0,0 0 0,0 0 0,0 0 0,0 0 0,0 0 0,0 0 0,0 0 0,1 0 0,-1 1 0,0-1 0,0 0 0,0 0 0,0 0 0,0 0 0,0 0 0,0 0 0,4 10 0,-4-8 0,9 31 0,-1 1 0,-2 0 0,-1 0 0,-2 0 0,-1 1 0,-2-1 0,-2 1 0,0-1 0,-3 0 0,-1 0 0,-1 0 0,-2-1 0,-1 0 0,-27 58 0,32-79 0,1-4 0,0 0 0,0-1 0,0 1 0,-1-1 0,-6 8 0,10-14 0,0 1 0,-1-1 0,1 0 0,-1 0 0,1 1 0,-1-1 0,1 0 0,-1 0 0,0-1 0,1 1 0,-1 0 0,0-1 0,0 1 0,0-1 0,0 1 0,0-1 0,1 0 0,-1 1 0,0-1 0,0 0 0,0-1 0,0 1 0,0 0 0,0 0 0,0-1 0,1 1 0,-1-1 0,-3-1 0,-4-2 0,0-1 0,0 0 0,0-1 0,1 0 0,0 0 0,0-1 0,-14-14 0,1-5 0,-20-30 0,22 30 0,6 3 0,13 23 0,1 0 0,-1-1 0,0 1 0,0 0 0,1 0 0,-1-1 0,0 1 0,1 0 0,-1 0 0,0 0 0,0-1 0,1 1 0,-1 0 0,0 0 0,1 0 0,-1 0 0,1 0 0,-1 0 0,0 0 0,1 0 0,-1 0 0,0 0 0,1 0 0,-1 0 0,0 0 0,1 0 0,-1 0 0,0 0 0,1 0 0,-1 0 0,1 1 0,15 1 0,73 16 0,125 19 0,-184-34 0,1-1 0,-1-2 0,1-1 0,-1-1 0,34-7 0,-49 5 0,-1 0 0,0-1 0,0 0 0,-1-2 0,0 1 0,0-2 0,0 1 0,-1-2 0,20-17 0,4-8 0,49-61 0,-59 64 0,4-7 0,-2-1 0,-2-1 0,-1-1 0,-2-2 0,-2 0 0,-2-1 0,18-65 0,0-29 0,22-165 0,-52 267 0,-4 21 0,0-1 0,1-29 0,-4 45 0,0 0 0,0 0 0,0 0 0,0 0 0,0 0 0,0 0 0,0 0 0,0 0 0,0 0 0,0 0 0,-1 0 0,1 0 0,0 0 0,0 0 0,0 0 0,0 0 0,0 0 0,0 0 0,0 0 0,0 0 0,0 0 0,0 0 0,-1 0 0,1 0 0,0 0 0,0 0 0,0 0 0,0 0 0,0 0 0,0-1 0,0 1 0,0 0 0,0 0 0,0 0 0,0 0 0,0 0 0,0 0 0,-1 0 0,1 0 0,0 0 0,0 0 0,0 0 0,0-1 0,0 1 0,0 0 0,0 0 0,0 0 0,0 0 0,0 0 0,0 0 0,0 0 0,0 0 0,0 0 0,0-1 0,0 1 0,0 0 0,0 0 0,0 0 0,1 0 0,-5 11 0,-4 66 0,-3-1 0,-3 0 0,-28 82 0,-17 115 0,45-187 0,-4-1 0,-32 87 0,37-135 0,-30 57 0,40-87 0,5-9 0,9-15 0,0-6 0,50-83 0,-53 94 0,1 0 0,1 0 0,0 1 0,1 0 0,0 1 0,17-12 0,8-2 0,49-26 0,-84 50 0,0-1 0,-1 1 0,1 0 0,0 0 0,0 0 0,0 0 0,0 0 0,0 0 0,0 0 0,0 0 0,-1 0 0,1 0 0,0 0 0,0 1 0,0-1 0,0 0 0,0 0 0,-1 1 0,1-1 0,0 1 0,0-1 0,-1 1 0,1-1 0,0 1 0,-1-1 0,1 1 0,0 0 0,-1-1 0,1 2 0,18 26 0,-14-20 0,44 74 0,-29-46 0,1-1 0,42 51 0,-62-84 0,0-1 0,1 0 0,-1 1 0,0-1 0,1 0 0,-1 0 0,1 0 0,-1 0 0,1 0 0,-1 0 0,1 0 0,0-1 0,-1 1 0,1 0 0,0-1 0,0 0 0,-1 1 0,1-1 0,0 0 0,0 0 0,0 0 0,0 0 0,-1 0 0,1 0 0,0-1 0,0 1 0,-1 0 0,1-1 0,0 0 0,0 1 0,-1-1 0,3-1 0,3-2 0,0-1 0,-1-1 0,1 1 0,-1-1 0,8-9 0,-13 15 0,30-37 0,-2-2 0,28-47 0,-22 31 0,-32 52 0,-1 0 0,0 0 0,0 0 0,0 0 0,-1-1 0,1 1 0,-1-1 0,0 1 0,0-1 0,1-6 0,-3 9 0,-3 5 0,-5 10 0,8-12 0,-7 10 0,1 1 0,0 0 0,1 1 0,1-1 0,0 1 0,0 0 0,-3 24 0,3 25 0,3 64 0,3-84 0,-1-42 0,1 0 0,-1 0 0,1 1 0,0-1 0,-1 0 0,1 0 0,0 0 0,0 0 0,0 0 0,0 0 0,0 0 0,0 0 0,0 0 0,0 0 0,1 0 0,-1-1 0,0 1 0,0 0 0,1-1 0,-1 0 0,0 1 0,1-1 0,-1 1 0,0-1 0,1 0 0,1 0 0,4 2 0,0-1 0,1-1 0,13 1 0,12-5 0,0-2 0,37-12 0,-56 14 0,4-1 0,-1-2 0,0 0 0,0-1 0,0 0 0,17-13 0,-4 0 0,42-38 0,-58 45 0,0-1 0,-1 0 0,-1 0 0,-1-2 0,0 1 0,-1-2 0,-1 1 0,-1-1 0,0 0 0,-1-1 0,-1 0 0,-1 0 0,-1-1 0,-1 1 0,2-25 0,-4 41 0,-1-1 0,0 0 0,0 0 0,0 0 0,0 0 0,-1 0 0,1 0 0,-1 0 0,0 0 0,0 1 0,-1-1 0,1 0 0,-1 1 0,1-1 0,-1 1 0,0-1 0,-4-3 0,4 5 0,0 0 0,-1 1 0,1-1 0,0 1 0,-1-1 0,0 1 0,1 0 0,-1 0 0,0 0 0,0 0 0,1 1 0,-1-1 0,0 1 0,0-1 0,0 1 0,0 0 0,0 0 0,0 1 0,1-1 0,-1 0 0,0 1 0,0 0 0,-4 1 0,-1 1 0,1 0 0,-1 0 0,1 1 0,0 0 0,0 0 0,0 1 0,0 0 0,1 0 0,0 0 0,0 1 0,0 0 0,1 0 0,0 1 0,0-1 0,1 1 0,-1 0 0,1 0 0,1 1 0,-4 9 0,2-4 0,1 0 0,0 1 0,1 0 0,0-1 0,2 1 0,-1 0 0,2 0 0,-1 0 0,2 0 0,3 21 0,-1-23 0,0-1 0,0 1 0,1-1 0,0 0 0,1 0 0,1-1 0,0 0 0,0 0 0,1 0 0,0 0 0,0-1 0,12 10 0,-14-14 0,1 0 0,-1-1 0,1 1 0,0-1 0,0-1 0,0 1 0,1-1 0,-1 0 0,1-1 0,0 1 0,-1-1 0,1-1 0,0 1 0,0-1 0,1-1 0,-1 1 0,0-1 0,0 0 0,0 0 0,0-1 0,12-3 0,0-2 0,0-1 0,0-1 0,0-1 0,-1 0 0,-1-2 0,0 0 0,0 0 0,18-18 0,6-9 0,63-74 0,-63 59 0,-2-2 0,-2-1 0,-3-2 0,-2-1 0,-3-2 0,30-90 0,74-276 0,-129 410 0,-1 1 0,-1-1 0,-1 0 0,0 0 0,-1 0 0,-1 0 0,-4-21 0,5 37 0,1 1 0,-1-1 0,0 1 0,0-1 0,-1 0 0,1 1 0,0-1 0,0 0 0,0 1 0,0-1 0,0 1 0,-1-1 0,1 0 0,0 1 0,-1-1 0,1 1 0,0-1 0,-1 1 0,1-1 0,-1 1 0,1-1 0,0 1 0,-1-1 0,1 1 0,-1 0 0,0-1 0,1 1 0,-1 0 0,1-1 0,-1 1 0,1 0 0,-1 0 0,0 0 0,1-1 0,-1 1 0,0 0 0,1 0 0,-1 0 0,1 0 0,-1 0 0,0 0 0,1 0 0,-1 0 0,0 1 0,0-1 0,-2 1 0,0 1 0,0 0 0,0 0 0,0-1 0,0 2 0,1-1 0,-1 0 0,-2 3 0,-7 9 0,0 0 0,1 1 0,1 0 0,-11 21 0,-29 71 0,49-103 0,-43 102 0,-39 147 0,67-191 0,3 1 0,2 0 0,-3 126 0,14-172 0,0 1 0,1 0 0,2 0 0,-1-1 0,2 1 0,1-1 0,0 0 0,12 27 0,-14-38 0,0-1 0,0 0 0,0 1 0,1-1 0,0-1 0,0 1 0,0 0 0,1-1 0,0 0 0,0 0 0,0-1 0,0 1 0,0-1 0,0 0 0,1 0 0,0-1 0,0 0 0,-1 0 0,1 0 0,0 0 0,1-1 0,-1 0 0,0-1 0,0 1 0,0-1 0,0 0 0,12-2 0,-4 0 0,0-1 0,0-1 0,0 0 0,21-9 0,53-30 0,-32 14 0,-12 9 0,-1-2 0,-1-2 0,-1-2 0,42-35 0,-78 57 0,0 0 0,-1-1 0,0 1 0,0-1 0,6-10 0,-10 15 0,0 0 0,0 0 0,0 0 0,0 0 0,0 0 0,1 0 0,-1-1 0,0 1 0,0 0 0,0 0 0,0 0 0,0 0 0,0 0 0,0-1 0,0 1 0,0 0 0,0 0 0,-1 0 0,1 0 0,0 0 0,0 0 0,0-1 0,0 1 0,0 0 0,0 0 0,0 0 0,0 0 0,0 0 0,0 0 0,0 0 0,0-1 0,-1 1 0,1 0 0,0 0 0,0 0 0,0 0 0,0 0 0,0 0 0,0 0 0,0 0 0,-1 0 0,1 0 0,0 0 0,0 0 0,0 0 0,0 0 0,0 0 0,-1 0 0,1 0 0,0 0 0,0 0 0,0 0 0,0 0 0,0 0 0,0 0 0,-1 0 0,1 0 0,0 0 0,-9 1 0,-7 4 0,1 0 0,0 1 0,0 0 0,1 1 0,0 1 0,0 0 0,1 1 0,-14 12 0,9-6 0,1 1 0,1 0 0,0 1 0,2 1 0,-16 23 0,19-24 0,1 1 0,-13 34 0,20-46 0,1 1 0,0-1 0,0 1 0,0 0 0,1 0 0,0 0 0,1 0 0,-1 0 0,1 0 0,1 0 0,-1 0 0,3 7 0,-3-11 0,1-1 0,0 1 0,0 0 0,0-1 0,1 1 0,-1-1 0,0 1 0,1-1 0,0 0 0,-1 1 0,1-1 0,0 0 0,0 0 0,1 0 0,-1-1 0,0 1 0,0 0 0,1-1 0,-1 0 0,1 1 0,0-1 0,-1 0 0,1 0 0,0 0 0,4 0 0,-3-1 0,0 1 0,1-1 0,-1 0 0,1-1 0,-1 1 0,0-1 0,1 0 0,-1 0 0,0 0 0,1-1 0,-1 1 0,0-1 0,0 0 0,0 0 0,4-4 0,9-7 0,0-1 0,-2 0 0,0-1 0,0 0 0,-1-2 0,16-24 0,-14 15 0,-1-1 0,-1-1 0,19-54 0,-17 28 0,-2-1 0,-3 0 0,-3-1 0,3-79 0,-10-153 0,-2 279 0,1 0 0,-1-1 0,0 1 0,-4-15 0,4 22 0,1 1 0,0 0 0,-1-1 0,1 1 0,-1-1 0,0 1 0,1 0 0,-1-1 0,0 1 0,0 0 0,0 0 0,0 0 0,0-1 0,0 1 0,0 0 0,0 0 0,0 1 0,0-1 0,-1 0 0,1 0 0,0 0 0,-1 1 0,1-1 0,0 1 0,-1-1 0,1 1 0,-1 0 0,1-1 0,-2 1 0,1 1 0,0-1 0,1 1 0,-1 0 0,0-1 0,1 1 0,-1 0 0,1 0 0,0 0 0,-1 0 0,1 1 0,0-1 0,-1 0 0,1 0 0,0 1 0,0-1 0,0 1 0,0-1 0,0 1 0,1-1 0,-1 1 0,0 0 0,1-1 0,-1 4 0,-4 6 0,-7 13 0,1 1 0,2 0 0,0 0 0,2 1 0,0 0 0,2 0 0,1 1 0,0 27 0,3-22 0,1 1 0,2-1 0,2 0 0,0 0 0,2 0 0,2 0 0,1-1 0,1 0 0,26 53 0,-31-75 0,1 1 0,0-1 0,0 0 0,1-1 0,0 1 0,1-1 0,0-1 0,0 0 0,0 0 0,18 10 0,-21-14 0,0 0 0,0-1 0,1 1 0,0-1 0,-1-1 0,1 1 0,0-1 0,-1 0 0,1 0 0,0-1 0,0 0 0,0 0 0,0 0 0,0-1 0,0 0 0,-1 0 0,1 0 0,0-1 0,-1 1 0,1-2 0,5-2 0,3-2 0,-1-1 0,0-1 0,-1 0 0,0-1 0,0 0 0,17-21 0,54-78 0,-42 51 0,-39 55 0,20-22 0,-22 25 0,0-1 0,0 1 0,0 0 0,1-1 0,-1 1 0,0 0 0,0 0 0,1-1 0,-1 1 0,0 0 0,1 0 0,-1-1 0,0 1 0,1 0 0,-1 0 0,0 0 0,1 0 0,-1 0 0,0 0 0,1-1 0,-1 1 0,0 0 0,1 0 0,-1 0 0,1 0 0,-1 0 0,0 0 0,1 0 0,-1 0 0,0 1 0,1-1 0,-1 0 0,0 0 0,1 0 0,-1 0 0,0 0 0,1 1 0,-1-1 0,0 0 0,1 0 0,-1 0 0,0 1 0,0-1 0,1 0 0,-1 1 0,0-1 0,0 0 0,1 1 0,-1-1 0,0 0 0,0 1 0,0-1 0,0 0 0,0 1 0,1-1 0,-1 0 0,0 1 0,0-1 0,0 0 0,0 1 0,0-1 0,0 1 0,0-1 0,0 0 0,0 1 0,-1-1 0,1 0 0,0 1 0,0 0 0,0 19 0,-1 0 0,0 1 0,-2-1 0,0 0 0,-1 0 0,-1 0 0,-10 23 0,-62 130 0,74-168 0,-8 18 0,-23 33 0,29-49 0,0-1 0,-1 1 0,1-1 0,-1 0 0,-1 0 0,1-1 0,-1 0 0,-10 6 0,4-3 0,32-13 0,0 2 0,1 0 0,-1 2 0,28 0 0,-2 0 0,211-28 0,-246 27 0,-7 2 54,15-4 860,-17 4-1089,-1 0 0,1 0 0,-1-1 0,0 1 0,1 0 0,-1 0-1,1-1 1,-1 1 0,0 0 0,1 0 0,-1-1 0,0 1 0,1-1 0,-1 1 0,0 0 0,0-1-1,1 1 1,-1-1 0,0 1 0,0 0 0,0-1 0,1 1 0,-1-1 0,0 1 0,0-1 0,0 1 0,0-1-1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4:5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20303,'0'0'1160,"115"-42"-1304,-61 32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1088 9536,'0'0'6943,"-10"8"-6400,-3 5-343,5-6 127,0 0-1,-1 0 1,-10 7 0,11-7 2549,17-9-1376,18-10-358,-3-7-507,0 0 0,-2-2 0,0 0 0,30-40 0,-34 41-299,43-53 1656,60-92 0,-116 157-1789,0 0-1,-1 1 1,0-2 0,-1 1 0,5-14 0,-12 10-203,4 12 0,0 0 0,0 0 0,0-1 0,0 1 0,-1 0 0,1 0 0,0 0 0,0 0 0,0-1 0,0 1 0,0 0 0,-1 0 0,1 0 0,0 0 0,0 0 0,0 0 0,0 0 0,-1 0 0,1-1 0,0 1 0,0 0 0,0 0 0,-1 0 0,1 0 0,0 0 0,0 0 0,0 0 0,-1 0 0,1 0 0,0 0 0,0 0 0,0 0 0,-1 0 0,1 1 0,0-1 0,0 0 0,0 0 0,-1 0 0,1 0 0,0 0 0,0 0 0,0 0 0,0 0 0,-1 1 0,1-1 0,0 0 0,0 0 0,0 0 0,0 0 0,0 1 0,-14 27 0,1 0 0,1 1 0,2 1 0,1 0 0,1 0 0,2 0 0,-4 40 0,9-20 0,1-48 0,1 1 0,-1 0 0,0-1 0,1 1 0,0 0 0,0-1 0,0 1 0,0-1 0,0 0 0,0 1 0,1-1 0,-1 0 0,1 1 0,-1-1 0,3 2 0,-3-3 0,0-1 0,0 1 0,0-1 0,0 1 0,0-1 0,0 0 0,0 0 0,0 1 0,0-1 0,0 0 0,0 0 0,0 0 0,0 0 0,0 0 0,0 0 0,0 0 0,0 0 0,0-1 0,0 1 0,0 0 0,0-1 0,0 1 0,2-1 0,22-14 0,-21 12 0,28-21 0,-1-3 0,-1 0 0,46-55 0,-25 27 0,-6 6 0,65-90 0,-94 115 0,-1-1 0,-1-1 0,-1 0 0,-1-1 0,-2 0 0,10-37 0,-8 11 0,7-71 0,-17 97 0,-1 1 0,-1 0 0,-2-1 0,-7-46 0,8 71 0,1 0 0,-1 0 0,1 0 0,-1 0 0,0 0 0,0 0 0,0 0 0,0 0 0,0 0 0,0 0 0,-1 1 0,1-1 0,-1 1 0,1-1 0,-1 1 0,-2-2 0,4 2 0,-1 1 0,0 0 0,0 0 0,0-1 0,0 1 0,0 0 0,0 0 0,0 0 0,0 0 0,0 0 0,0 0 0,0 0 0,0 0 0,0 1 0,0-1 0,0 0 0,0 0 0,1 1 0,-1-1 0,0 1 0,0-1 0,0 1 0,0-1 0,1 1 0,-1-1 0,0 1 0,0 0 0,1-1 0,-1 1 0,1 0 0,-1 0 0,1 0 0,-1-1 0,1 1 0,-1 0 0,1 0 0,-1 0 0,1 1 0,-10 18 0,1 1 0,0 0 0,2 0 0,-5 25 0,-15 93 0,23-115 0,-8 91 0,2 192 0,10-301 0,0 9 0,0 0 0,1 0 0,0-1 0,7 26 0,-6-35 0,-1 0 0,1 0 0,0-1 0,1 1 0,-1 0 0,1-1 0,0 0 0,0 0 0,1 1 0,-1-2 0,1 1 0,-1 0 0,1-1 0,1 0 0,-1 0 0,9 5 0,-8-5 0,1 0 0,0 0 0,0-1 0,0 0 0,0 0 0,0 0 0,1-1 0,-1 0 0,11 0 0,-12-1 0,0-1 0,0 1 0,-1-1 0,1-1 0,0 1 0,0 0 0,-1-1 0,1 0 0,-1 0 0,1-1 0,-1 1 0,0-1 0,6-5 0,15-15 0,-1-2 0,-1 0 0,-2-2 0,0 0 0,26-49 0,-39 62 0,-1 0 0,0-1 0,-2 0 0,6-17 0,-6 20 0,0 11 0,-4 2 0,-1 0 0,1 1 0,-1-1 0,1 0 0,-1 0 0,0 1 0,1-1 0,-1 0 0,0 0 0,0 1 0,0-1 0,0 0 0,0 1 0,0-1 0,-1 2 0,-3 68 0,-6 45 0,8-103 0,-1-1 0,0 0 0,-1 0 0,0 0 0,0-1 0,-2 0 0,-7 14 0,11-21 0,-1-1 0,1 1 0,-1-1 0,0 0 0,0 1 0,0-1 0,0-1 0,0 1 0,-8 4 0,12-10 0,4-3 0,21-8 0,0 2 0,1 0 0,0 2 0,1 1 0,0 2 0,0 0 0,52-4 0,1-2 0,-42 6 0,-28 6 0,-9 1 0,0-1 0,0 1 0,0 0 0,0 0 0,0-1 0,0 1 0,0-1 0,0 0 0,0 0 0,0 0 0,3-1 0,-5 0 0,1 1 0,0 0 0,-1 0 0,1 0 0,-1-1 0,1 1 0,-1 0 0,0-1 0,0 1 0,1 0 0,-1-1 0,0 1 0,0 0 0,0-1 0,0 1 0,-1-1 0,1 1 0,0 0 0,0-1 0,-1 1 0,1 0 0,-1 0 0,-1-3 0,-9-24-3935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0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19295,'0'0'2800,"113"34"-2184,-39-20 0,7-2-192,-5-2 8,-7-4-176,-11 0 16,-13 1-96,-11 3 16,-14 8-88,-8-4 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48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565 137 9040,'0'0'6416,"-7"-11"-6186,7 11-228,-15-22 294,-1 1-1,-23-26 0,36 44-227,-1-1 0,0 1-1,0 0 1,0 0 0,0 0-1,-1 1 1,1-1 0,-1 1 0,1 0-1,-1 1 1,0-1 0,0 1-1,0 0 1,0 0 0,0 0-1,0 0 1,-10 1 0,7 1-16,-1 1 1,0-1 0,0 2-1,1-1 1,-1 1 0,1 0-1,0 1 1,0 0 0,-10 6-1,-12 11 86,1 1 0,1 1-1,-42 44 1,47-42 16,-39 54 0,53-65-99,0 0 1,1 0-1,1 1 1,0 1-1,1-1 1,-4 18-1,8-24-20,1 0 1,0 0-1,1-1 0,0 1 1,0 0-1,1 0 0,0-1 0,0 1 1,1 0-1,1-1 0,-1 0 1,1 1-1,0-1 0,7 10 1,-2-2 23,1-2 0,1 0 1,0 0-1,1 0 1,1-2-1,17 17 0,-19-22-1,1 1-1,-1-2 0,1 1 0,1-1 0,-1-1 0,1 0 1,0-1-1,0 0 0,0-1 0,1 0 0,-1-1 1,18 1-1,13-1 218,0-2-1,55-6 1,-85 5-169,0-1 0,0 0 0,-1-1 0,1 0 0,19-8 0,-28 9-66,0 0 0,0 0 0,0 0 1,0-1-1,-1 1 0,1-1 0,-1 0 1,0 0-1,0 0 0,0-1 0,0 1 1,0-1-1,-1 1 0,1-1 0,-1 0 0,0 0 1,0 0-1,-1 0 0,3-7 0,-2-2-187,3-11 706,-5 23-678,0 0 0,0 1 0,0-1-1,1 1 1,-1-1 0,0 0 0,1 1 0,-1-1 0,0 1-1,1-1 1,-1 1 0,0-1 0,1 1 0,-1-1-1,1 1 1,-1-1 0,1 1 0,-1 0 0,1-1 0,-1 1-1,1 0 1,0-1 0,-1 1 0,1 0 0,-1 0-1,1 0 1,0-1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15976,'0'0'2823,"104"58"-3047,-31-22 16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0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1499 11552,'0'0'9065,"12"0"-8276,-5 0-687,0-1-1,0 0 1,0 0-1,-1 0 1,1-1 0,0 0-1,0 0 1,-1-1-1,1 0 1,-1 0 0,0 0-1,0-1 1,0 0-1,6-6 1,37-36 1120,-2-3 0,46-62 0,-92 109-1185,29-35 1011,-2-1 1,-2-2-1,22-46 1,-43 76-856,0-1 0,0 1 1,-2-1-1,1 0 0,-1-1 0,-1 1 0,0-1 1,-1 1-1,0-18 0,0 29-193,-1-1 0,0 1 0,0 0 0,0-1 0,0 1 0,0-1 0,0 1 0,0 0 0,0-1 0,0 1 0,0-1 0,0 1 0,-1 0 0,1-1 0,0 1 0,0 0 0,0-1 0,0 1 0,-1 0 0,1-1 0,0 1 0,0 0 0,0-1 0,-1 1 0,1 0 0,0 0 0,-1-1 0,1 1 0,0 0 0,-1 0 0,1-1 0,0 1 0,-1 0 0,1 0 0,0 0 0,-1 0 0,1 0 0,-1 0 0,1 0 0,0-1 0,-1 1 0,1 0 0,0 0 0,-1 0 0,1 1 0,-1-1 0,1 0 0,0 0 0,-1 0 0,1 0 0,-1 0 0,1 0 0,0 0 0,-1 1 0,1-1 0,0 0 0,-1 0 0,1 1 0,0-1 0,0 0 0,-1 0 0,1 1 0,0-1 0,0 0 0,-1 1 0,1 0 0,-25 26 0,20-21 0,-11 14 0,2 1 0,0 0 0,-14 30 0,-29 75 0,56-124 0,-10 26 0,-16 54 0,25-73 0,0 0 0,1 0 0,-1 1 0,2-1 0,-1 0 0,2 1 0,-1-1 0,1 0 0,0 0 0,4 11 0,-5-17 0,1-1 0,0 1 0,0-1 0,0 1 0,0-1 0,1 1 0,-1-1 0,0 0 0,1 0 0,0 0 0,0 0 0,-1 0 0,1 0 0,1 0 0,-1 0 0,0-1 0,0 1 0,0-1 0,1 0 0,-1 0 0,1 0 0,-1 0 0,1 0 0,-1 0 0,1 0 0,0-1 0,-1 0 0,1 1 0,0-1 0,-1 0 0,1 0 0,0 0 0,-1-1 0,1 1 0,0-1 0,3 0 0,5-3 0,1 0 0,0 0 0,-1-1 0,0 0 0,0-1 0,14-11 0,-2 0 0,0-2 0,38-39 0,36-54 0,-4 4 0,-8 21 0,-85 87 0,0 0 0,0 0 0,1-1 0,-1 1 0,0 0 0,0 0 0,0 0 0,1 0 0,-1 0 0,0 0 0,0 0 0,1 0 0,-1 0 0,0 0 0,0 0 0,1 0 0,-1 0 0,0 0 0,0 0 0,0 0 0,1 0 0,-1 0 0,0 0 0,0 0 0,1 0 0,-1 0 0,0 0 0,0 1 0,0-1 0,1 0 0,-1 0 0,0 0 0,0 0 0,0 0 0,1 1 0,-1-1 0,0 0 0,0 0 0,0 0 0,0 1 0,0-1 0,0 0 0,1 0 0,-1 1 0,0-1 0,0 0 0,0 0 0,0 0 0,0 1 0,0-1 0,0 0 0,0 0 0,0 1 0,0-1 0,3 18 0,-1 13 0,-2 0 0,0 0 0,-3-1 0,-7 43 0,7-61 0,6-17 0,4-7 0,24-40 0,-18 27 0,1 1 0,1 1 0,2 0 0,0 1 0,25-25 0,-40 45 0,1-1 0,-1 1 0,1 0 0,0 0 0,0 0 0,0 1 0,0-1 0,0 0 0,0 1 0,4-1 0,-6 2 0,1 0 0,-1 0 0,1 0 0,-1 0 0,1 0 0,-1 0 0,0 0 0,1 1 0,-1-1 0,1 0 0,-1 1 0,0-1 0,1 1 0,-1 0 0,0 0 0,0-1 0,1 1 0,-1 0 0,0 0 0,0 0 0,0 0 0,0 0 0,0 0 0,0 0 0,-1 1 0,2 0 0,5 12 0,-1 0 0,0 0 0,-1 0 0,0 1 0,-1-1 0,-1 1 0,2 18 0,2 7 0,-6-32 0,1 0 0,0 0 0,1 0 0,-1 0 0,1-1 0,6 11 0,-7-16 0,0 1 0,0-1 0,0 0 0,0 0 0,0-1 0,0 1 0,0 0 0,1-1 0,-1 0 0,0 1 0,1-1 0,0 0 0,-1 0 0,1 0 0,-1-1 0,1 1 0,0 0 0,0-1 0,-1 0 0,1 0 0,5 0 0,-1 0 0,0-1 0,0 0 0,0-1 0,0 0 0,0 0 0,0 0 0,0-1 0,-1 0 0,1 0 0,-1 0 0,0-1 0,0 0 0,7-6 0,8-8 0,-2-1 0,20-23 0,-30 32 0,13-16 0,-2 0 0,-1-2 0,18-33 0,40-94 0,-56 108 0,97-241 0,-95 217 0,-4-1 0,13-87 0,-27 117 0,-2 0 0,-4-53 0,-2 73 0,3 21 0,0 1 0,-1 0 0,1-1 0,0 1 0,0 0 0,0 0 0,-1-1 0,1 1 0,0 0 0,0 0 0,-1-1 0,1 1 0,0 0 0,-1 0 0,1 0 0,0-1 0,0 1 0,-1 0 0,1 0 0,0 0 0,-1 0 0,1 0 0,-1 0 0,1 0 0,0 0 0,-1-1 0,1 1 0,0 1 0,-1-1 0,1 0 0,0 0 0,-1 0 0,1 0 0,0 0 0,-1 0 0,1 0 0,0 0 0,-1 0 0,1 1 0,0-1 0,-1 0 0,1 0 0,0 1 0,0-1 0,-1 0 0,1 0 0,0 1 0,0-1 0,-1 0 0,1 0 0,0 1 0,0-1 0,0 0 0,0 1 0,-1-1 0,-8 12 0,0 1 0,1 0 0,0 0 0,1 0 0,0 1 0,1 0 0,-5 18 0,4-15 0,-21 62 0,-29 125 0,46-154 0,3 2 0,3-1 0,1 91 0,5-117 0,1 0 0,2-1 0,1 1 0,0-1 0,2 0 0,15 36 0,-15-49 0,0-1 0,1 1 0,0-1 0,0-1 0,1 0 0,1 0 0,-1-1 0,1 0 0,1 0 0,13 7 0,-14-10 0,49 27 0,-54-29 0,1-1 0,0 0 0,1-1 0,-1 1 0,0-1 0,0 0 0,0-1 0,12 1 0,1-3 0,0 0 0,0-1 0,0-1 0,18-6 0,-31 8 0,1 0 0,-1-1 0,0 1 0,0-2 0,-1 1 0,1-1 0,-1 1 0,1-1 0,-1-1 0,0 1 0,-1-1 0,1 0 0,-1 0 0,0 0 0,5-9 0,-7 9 0,0 0 0,0-1 0,0 1 0,0 0 0,-1-1 0,0 0 0,0 1 0,-1-1 0,1 0 0,-1 1 0,-1-1 0,1 0 0,-1 0 0,0 1 0,0-1 0,-3-8 0,0 3 0,-1 0 0,0 0 0,0 1 0,-1 0 0,-1 0 0,1 1 0,-9-10 0,13 18 0,1-1 0,0 0 0,-1 1 0,1 0 0,-1-1 0,0 1 0,1 0 0,-1 0 0,0 0 0,0 0 0,0 0 0,1 0 0,-1 1 0,0-1 0,0 0 0,0 1 0,0 0 0,0-1 0,-1 1 0,1 0 0,0 0 0,0 0 0,0 1 0,0-1 0,0 0 0,0 1 0,0-1 0,0 1 0,0 0 0,0-1 0,1 1 0,-1 0 0,0 0 0,0 0 0,1 1 0,-1-1 0,-1 2 0,-3 2 0,0 1 0,0 0 0,0 0 0,1 0 0,0 1 0,1-1 0,-9 16 0,8-11 0,1 1 0,-1 0 0,2 0 0,0 1 0,0-1 0,1 1 0,1-1 0,0 1 0,1 0 0,0-1 0,1 1 0,0 0 0,1-1 0,0 1 0,1-1 0,1 0 0,6 17 0,-4-14 0,0-1 0,0 0 0,2 0 0,-1-1 0,19 23 0,-21-30 0,0 0 0,1-1 0,0 1 0,0-1 0,0 0 0,1 0 0,0-1 0,0 0 0,0 0 0,0-1 0,1 0 0,13 4 0,-16-6 0,0 0 0,-1-1 0,1 1 0,0-1 0,-1-1 0,1 1 0,0-1 0,0 1 0,-1-1 0,1-1 0,-1 1 0,1-1 0,-1 1 0,7-5 0,4-3 0,-1 0 0,22-18 0,-17 12 0,-1 0 0,0-1 0,-1-1 0,-1 0 0,-1-1 0,0 0 0,-2-2 0,0 0 0,-1 0 0,0-1 0,-2 0 0,-1-1 0,8-26 0,-9 24 0,-3 14 0,-1-1 0,-1 1 0,0-1 0,-1 0 0,0 0 0,1-20 0,0 34 0,-2-2 0,0 0 0,0 0 0,0 0 0,0 0 0,0 1 0,0-1 0,0 0 0,0 1 0,-1-1 0,1 0 0,0 1 0,-1-1 0,1 3 0,12 210 0,-8-113 0,-4-95 0,0 0 0,0 1 0,0-1 0,1 0 0,0 0 0,0 0 0,0-1 0,1 1 0,0-1 0,0 1 0,1-1 0,-1 0 0,1 0 0,0 0 0,0-1 0,1 1 0,-1-1 0,1 0 0,0 0 0,0-1 0,0 1 0,1-1 0,-1 0 0,1-1 0,0 1 0,0-1 0,0 0 0,0-1 0,0 0 0,0 1 0,0-2 0,11 1 0,-5-2 0,0-1 0,-1-1 0,1 0 0,-1 0 0,0-1 0,1-1 0,-2 0 0,1 0 0,-1-1 0,0 0 0,17-14 0,5-7 0,54-62 0,-74 76 0,5-8 0,0-1 0,20-38 0,-5 9 0,-28 45 0,-1-1 0,0 0 0,0 0 0,-1 0 0,3-14 0,3-4 0,-4 9 0,-6 19 0,-8 26 0,-2 11 0,3 0 0,1 1 0,-4 55 0,12-87 0,0-1 0,1 0 0,0 1 0,0-1 0,0 0 0,1 0 0,1 0 0,-1 0 0,2 0 0,-1 0 0,1-1 0,0 1 0,0-1 0,1 0 0,0 0 0,0-1 0,0 0 0,1 1 0,0-2 0,0 1 0,1-1 0,0 0 0,0 0 0,0-1 0,0 0 0,15 6 0,-18-9 0,0 0 0,0-1 0,0 1 0,0-1 0,0 0 0,0 0 0,0-1 0,0 1 0,-1-1 0,1 1 0,0-1 0,0-1 0,0 1 0,4-2 0,7-4 0,26-16 0,-41 22 0,50-34 0,-2-2 0,53-52 0,-94 83 0,0-1 0,0-1 0,-1 1 0,0-1 0,0 0 0,-1 0 0,0-1 0,0 0 0,4-10 0,-6 12 0,-2 6 0,0-1 0,0 1 0,0-1 0,0 0 0,-1 1 0,1-1 0,-1 0 0,1 1 0,-1-1 0,0 0 0,1-3 0,-1 4 0,-11-1 0,9 2 0,1-3 0,-2 2 0,2 0 0,0 1 0,0-1 0,-1 1 0,1-1 0,0 1 0,0-1 0,-1 1 0,1 0 0,0-1 0,-1 1 0,1 0 0,0 0 0,0 0 0,-1 0 0,1 0 0,0 1 0,-1-1 0,1 0 0,0 1 0,0-1 0,-1 0 0,0 2 0,0-1 0,-1 1 0,1 0 0,0 0 0,0 0 0,0 0 0,0 0 0,-2 4 0,-4 5 0,3-3 0,0 0 0,0 1 0,1-1 0,0 1 0,1 0 0,0 0 0,1 0 0,-1 1 0,2-1 0,-1 1 0,1-1 0,1 12 0,1-15 0,0 0 0,0 0 0,1 1 0,0-1 0,0 0 0,1-1 0,-1 1 0,1 0 0,0-1 0,1 1 0,0-1 0,-1 0 0,2 0 0,-1-1 0,0 1 0,1-1 0,0 0 0,0 0 0,0-1 0,11 6 0,-14-8 0,-1-1 0,1 0 0,0 1 0,0-1 0,-1 0 0,1 0 0,0 0 0,0-1 0,-1 1 0,1 0 0,0-1 0,0 1 0,-1-1 0,1 1 0,0-1 0,-1 0 0,1 0 0,-1 0 0,1 0 0,-1 0 0,1 0 0,-1 0 0,0 0 0,0 0 0,1-1 0,-1 1 0,2-4 0,0 1 0,1-1 0,-1 1 0,0-1 0,0 0 0,-1-1 0,0 1 0,3-9 0,-3 6 0,-1 0 0,-1 0 0,1-1 0,-1 1 0,-1 0 0,0 0 0,0-1 0,0 1 0,-1 0 0,0 0 0,-1 0 0,-6-14 0,-2 0 0,-1 1 0,-1 1 0,-16-21 0,27 39 0,1 1 0,-1-1 0,0 0 0,0 0 0,0 1 0,-1-1 0,1 1 0,0 0 0,0-1 0,-1 1 0,1 0 0,-1 0 0,1 1 0,-1-1 0,1 0 0,-1 1 0,0 0 0,1-1 0,-1 1 0,1 0 0,-5 1 0,7-1 0,0 0 0,0 0 0,0 0 0,0-1 0,-1 1 0,1 0 0,0 0 0,0 0 0,0 0 0,0 0 0,0 0 0,0 0 0,-1 0 0,1 0 0,0 0 0,0 0 0,0 0 0,0 0 0,0 0 0,-1 0 0,1 0 0,0 0 0,0 0 0,0 0 0,0 0 0,0 0 0,0 0 0,-1 0 0,1 0 0,0 0 0,0 0 0,0 0 0,0 0 0,0 0 0,0 1 0,0-1 0,-1 0 0,1 0 0,0 0 0,0 0 0,0 0 0,0 0 0,0 0 0,0 1 0,0-1 0,0 0 0,0 0 0,0 0 0,0 0 0,0 0 0,0 0 0,0 1 0,0-1 0,0 0 0,0 0 0,0 0 0,0 0 0,0 0 0,0 1 0,0-1 0,0 0 0,8 3 0,43-5 0,61-11 0,-62 6 0,63-1 0,-92 7 0,1 2 0,-1 0 0,0 1 0,34 9 0,-48-9 0,0 0 0,-1 1 0,1 0 0,-1 0 0,0 0 0,0 1 0,0 0 0,0 0 0,-1 1 0,1-1 0,-1 1 0,0 0 0,-1 1 0,1-1 0,-1 1 0,0 0 0,-1 0 0,4 7 0,-1 2 0,-1 1 0,-1-1 0,0 1 0,3 32 0,-5-33 0,0-1 0,0 1 0,2-1 0,0 0 0,0 0 0,9 19 0,-10-30 0,-1 0 0,0 1 0,1-1 0,0-1 0,-1 1 0,1 0 0,4 2 0,7 7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0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21407,'0'0'3288,"63"-40"-3616,-57 38 120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0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15576,'0'0'528,"95"0"7,22-4 273,16 0 8,8 4-144,6 0 16,0 4 40,-20 2 8,-24 1-32,-23-7 8,-3-2-72,-35-3 0,-5 10-160,-11-3-8,-14-4-280,-8-3-8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0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15880,'0'0'1791,"123"87"-1767,-47-53 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1222 11256,'0'0'6561,"8"-17"-5809,99-218 1358,-85 182-1634,-2 0 0,-2-1 0,14-75 0,12-57 706,6-48 570,-40 166-1169,9-90 1427,-19 151-1922,0-17 1184,-2 21-299,-5 13 56,-158 362 144,118-262-1059,-42 113-114,0-1 0,75-188 0,-95 209 0,71-167 0,-57 85 0,-4-23 0,43-64 0,53-71 0,4-9 0,8-14 0,31-44 0,3 2 0,2 2 0,90-92 0,-47 69 0,154-116 0,91-22 0,-272 187 0,-58 29 0,-5 8 0,-69 142 0,41-88 0,-34 92 0,60-140 0,2 1 0,-1 0 0,1 0 0,-1 14 0,3-22 0,0 1 0,0-1 0,0 0 0,1 1 0,-1-1 0,0 0 0,1 1 0,0-1 0,-1 0 0,1 0 0,2 3 0,-2-4 0,-1 0 0,1 0 0,0 0 0,0 0 0,0 0 0,0 0 0,0 0 0,0 0 0,0-1 0,0 1 0,1 0 0,-1-1 0,0 1 0,0-1 0,0 0 0,1 1 0,-1-1 0,0 0 0,1 0 0,-1 0 0,0 1 0,2-2 0,14 0 0,1 0 0,-1-2 0,0 0 0,0-1 0,0 0 0,-1-2 0,0 0 0,0-1 0,0 0 0,26-18 0,10-11 0,79-70 0,-44 32 0,-65 58 0,-2-2 0,0-1 0,-1 0 0,0-1 0,16-26 0,-52 57 0,-7 12 0,7-7 0,1 0 0,-25 32 0,37-43 0,1 0 0,0 0 0,0 0 0,0 1 0,1-1 0,0 1 0,0-1 0,0 1 0,1 0 0,-1 0 0,1 0 0,1 0 0,-1 0 0,1 0 0,1 10 0,0-14 0,-1 1 0,1-1 0,0 1 0,0-1 0,0 0 0,0 1 0,0-1 0,1 0 0,-1 0 0,1 0 0,0 0 0,-1 0 0,1 0 0,0 0 0,0-1 0,0 1 0,0-1 0,0 1 0,1-1 0,-1 0 0,0 0 0,1 0 0,4 2 0,-3-2 0,0 0 0,1 0 0,-1 0 0,0-1 0,1 1 0,-1-1 0,1 0 0,-1 0 0,1-1 0,-1 0 0,1 1 0,-1-1 0,6-2 0,2-3 0,0 1 0,-1-2 0,1 1 0,-1-1 0,-1-1 0,0 0 0,0-1 0,0 0 0,14-18 0,-18 20 0,-2 0 0,1 0 0,-1 0 0,0 0 0,0-1 0,-1 0 0,0 0 0,0 0 0,-1 0 0,0-1 0,0 1 0,-1 0 0,0-1 0,-1 1 0,0-1 0,-1-11 0,1 18 0,0-1 0,0 0 0,-1 1 0,1-1 0,-1 0 0,0 1 0,0-1 0,0 1 0,0-1 0,0 1 0,0-1 0,-1 1 0,1 0 0,-1-1 0,1 1 0,-1 0 0,0 0 0,0 0 0,0 1 0,0-1 0,0 0 0,-1 1 0,1-1 0,0 1 0,-1 0 0,1 0 0,-1 0 0,1 0 0,-1 0 0,0 1 0,1-1 0,-1 1 0,0-1 0,1 1 0,-6 0 0,-7 2 0,1 0 0,0 0 0,0 2 0,0-1 0,-19 10 0,16-8 0,-37 16 0,146-50 0,-10 4 0,115-30 0,-160 48 0,-12 1 0,1 1 0,-1 2 0,26-1 0,-45 3 0,0 1 0,0 1 0,0-1 0,0 1 0,-1 0 0,1 0 0,0 1 0,-1 0 0,1 0 0,-1 0 0,1 0 0,-1 1 0,0 0 0,0 0 0,0 1 0,-1-1 0,1 1 0,6 6 0,-10-7 0,1-1 0,-1 1 0,1 0 0,-1-1 0,0 1 0,0 0 0,0 0 0,-1 0 0,1 0 0,0 0 0,-1 0 0,0 0 0,0 0 0,0 0 0,0 0 0,0 0 0,-2 5 0,0 3 0,-1 0 0,-1 0 0,-5 12 0,-2 5 0,-24 40 0,30-59 0,-1 0 0,-1 0 0,1-1 0,-1 0 0,-1 0 0,1 0 0,-17 12 0,24-20 0,-1 0 0,1 0 0,0 0 0,0 0 0,0 0 0,0 0 0,0 0 0,0 0 0,0 0 0,0 1 0,-1-1 0,1 0 0,0 0 0,0 0 0,0 0 0,0 0 0,0 0 0,0 0 0,0 0 0,-1 0 0,1 0 0,0 0 0,0 0 0,0 0 0,0 0 0,0 0 0,0 0 0,0-1 0,-1 1 0,1 0 0,0 0 0,0 0 0,0 0 0,0 0 0,0 0 0,0 0 0,0 0 0,0 0 0,0 0 0,-1 0 0,1 0 0,0-1 0,0 1 0,0 0 0,0 0 0,0 0 0,0 0 0,0 0 0,0 0 0,0 0 0,0-1 0,0 1 0,0 0 0,0 0 0,0 0 0,0 0 0,0 0 0,0 0 0,0 0 0,0-1 0,0 1 0,0 0 0,0 0 0,0 0 0,0 0 0,0 0 0,0 0 0,4-12 0,7-13 0,2 0 0,0 1 0,2 1 0,1 0 0,1 1 0,0 1 0,2 1 0,0 0 0,2 1 0,0 1 0,0 1 0,2 1 0,0 1 0,1 2 0,1 0 0,38-15 0,-62 27 0,0 1 0,0-1 0,1 1 0,-1-1 0,0 1 0,0 0 0,0-1 0,0 1 0,0 0 0,1 0 0,-1 0 0,0 0 0,0 0 0,0 0 0,1 0 0,-1 0 0,0 0 0,0 1 0,0-1 0,0 0 0,1 1 0,-1-1 0,0 1 0,0-1 0,0 1 0,0 0 0,0-1 0,0 1 0,0 0 0,-1 0 0,1 0 0,0-1 0,0 1 0,0 0 0,-1 0 0,1 0 0,-1 0 0,1 1 0,-1-1 0,1 0 0,-1 0 0,1 0 0,-1 0 0,0 0 0,0 1 0,0-1 0,1 0 0,-1 0 0,-1 2 0,2 5 0,-2 0 0,1-1 0,-1 1 0,0 0 0,-1 0 0,-2 8 0,-8 22 0,-1 0 0,-30 57 0,55-110 0,0 1 0,2 0 0,-1 1 0,2 0 0,18-12 0,-30 23 0,0 0 0,0 0 0,1 0 0,-1 1 0,1-1 0,-1 1 0,1 0 0,-1 0 0,1 0 0,0 0 0,0 1 0,-1-1 0,1 1 0,0 0 0,0 0 0,0 1 0,-1-1 0,1 1 0,0 0 0,-1 0 0,1 0 0,0 0 0,3 2 0,0 1 0,-1 0 0,1 1 0,-1-1 0,0 1 0,0 1 0,-1-1 0,0 1 0,0 0 0,0 0 0,6 11 0,2 4 0,2 5 0,29 35 0,-43-59 0,1-1 0,0 1 0,-1-1 0,1 1 0,0-1 0,0 0 0,0 0 0,0 0 0,0 0 0,0 0 0,0 0 0,0-1 0,0 1 0,0 0 0,1-1 0,-1 0 0,0 0 0,0 0 0,0 0 0,1 0 0,-1 0 0,0 0 0,4-2 0,5 0 0,-1-2 0,0 1 0,17-10 0,-16 8 0,24-14 425,46-31 0,-22 7-5210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1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462 959 11048,'0'0'6657,"-15"-1"-5648,-25-1-254,1 1 0,-61 8 0,83-4-563,-1 1-1,1 1 0,0 1 0,1 0 0,-1 1 0,1 1 1,0 0-1,1 1 0,0 1 0,0 0 0,1 1 0,-17 17 1,27-23-103,-1 0 0,1 0 0,0 1 0,0-1 0,1 1 1,0 0-1,0 0 0,0 0 0,0 0 0,-2 12 0,4-16-49,1 0 0,-1 1 0,1-1 1,0 0-1,0 1 0,0-1 0,0 0 0,0 1 0,0-1 0,1 0 0,-1 1 0,1-1 0,-1 0 0,1 0 0,0 0 0,0 1 0,0-1 0,0 0 0,0 0 0,1 0 0,-1 0 0,1-1 0,-1 1 0,1 0 0,-1-1 0,1 1 0,0-1 0,0 1 0,0-1 0,0 0 0,0 0 0,0 0 0,5 2 0,0-1 40,1 0 1,-1-1 0,1 0-1,-1 0 1,1-1-1,0 0 1,-1-1 0,1 1-1,-1-1 1,1-1-1,-1 1 1,1-1 0,-1-1-1,0 1 1,0-1-1,13-7 1,2-3 225,-1 0 0,-1-1 0,36-31 0,-48 37-88,0-1 0,0 0 0,0 0 0,-1-1-1,-1 0 1,0 0 0,0 0 0,-1-1-1,0 0 1,-1 0 0,0 0 0,0-1-1,-2 1 1,3-14 0,-5 24-180,0 1 1,0-1-1,0 0 0,0 0 0,0 0 1,0 0-1,0 1 0,0-1 0,0 0 1,0 0-1,0 0 0,0 0 0,0 1 1,-1-1-1,1 0 0,0 0 0,-1 1 1,0-2-1,0 2-25,1 0-1,-1 0 1,1 1-1,-1-1 1,1 0 0,-1 1-1,1-1 1,-1 0-1,1 1 1,-1-1-1,1 1 1,-1-1 0,1 1-1,-1-1 1,1 1-1,0-1 1,-1 1 0,1-1-1,0 1 1,0-1-1,-1 1 1,1 0-1,0-1 1,0 1 0,0 0-1,0-1 1,0 1-1,0 0 1,-9 25-13,1 1 0,2 0 0,-4 30 0,9-48 0,0 0 0,1 0 0,0 0 0,0 0 0,1 0 0,1 0 0,-1 0 0,1-1 0,0 1 0,1 0 0,0-1 0,1 0 0,0 0 0,4 8 0,-5-13 0,-1 0 0,0-1 0,1 1 0,-1-1 0,1 0 0,0 0 0,0 0 0,0 0 0,0 0 0,0-1 0,0 1 0,0-1 0,1 0 0,-1 0 0,0 0 0,1 0 0,-1-1 0,1 1 0,-1-1 0,0 0 0,7-1 0,3 0 0,0 0 0,0-2 0,0 0 0,17-5 0,-8-1 0,-1 0 0,1-1 0,-2-2 0,0 0 0,0-1 0,24-20 0,99-101 0,-140 132 0,3-4 0,-3 2 0,1-1 0,0 1 0,1 1 0,-1-1 0,1 1 0,0 0 0,-1 0 0,9-4 0,-13 7 0,1 0 0,-1 0 0,1 0 0,-1 0 0,0 0 0,1 0 0,-1 0 0,1 0 0,-1 0 0,0 0 0,1 1 0,-1-1 0,0 0 0,1 0 0,-1 0 0,0 1 0,1-1 0,-1 0 0,0 0 0,1 1 0,-1-1 0,0 0 0,0 0 0,1 1 0,-1-1 0,0 0 0,0 1 0,0-1 0,1 1 0,-1-1 0,0 0 0,0 1 0,0-1 0,0 0 0,0 1 0,0 0 0,4 19 0,-3-16 0,1 17 0,-1 0 0,0 0 0,-4 29 0,-13 68 0,5-49 0,-2 23 0,-4-1 0,-50 154 0,50-204 0,-28 50 0,20-43 0,25-48 0,0 0 0,0 0 0,0 0 0,0 0 0,0 0 0,0-1 0,0 1 0,0 0 0,0 0 0,0 0 0,0 0 0,0 0 0,0 0 0,0-1 0,0 1 0,0 0 0,0 0 0,-1 0 0,1 0 0,0 0 0,0 0 0,0 0 0,0 0 0,0-1 0,0 1 0,0 0 0,0 0 0,-1 0 0,1 0 0,0 0 0,0 0 0,0 0 0,0 0 0,0 0 0,-1 0 0,1 0 0,0 0 0,0 0 0,0 0 0,0 0 0,0 0 0,-1 0 0,1 0 0,0 0 0,0 0 0,0 0 0,0 0 0,0 0 0,0 0 0,-1 0 0,1 0 0,0 1 0,0-1 0,0 0 0,0 0 0,0 0 0,0 0 0,0 0 0,0 0 0,-1 0 0,1 0 0,0 1 0,0-1 0,0 0 0,-3-15 0,0-36 0,2-1 0,11-91 0,-5 91 0,6-45 0,5 0 0,5 1 0,48-140 0,-56 198 0,2 1 0,26-49 0,-31 69 0,1 0 0,1 0 0,0 1 0,1 0 0,1 1 0,23-19 0,-22 22 0,-11 7 0,0 1 0,1 0 0,-1 0 0,1 1 0,0-1 0,1 1 0,-1 0 0,0 0 0,1 1 0,-1 0 0,7-2 0,-10 4 0,0 0 0,0 0 0,0 1 0,-1-1 0,1 1 0,0-1 0,0 1 0,-1 0 0,1 0 0,-1 0 0,1 0 0,0 0 0,-1 0 0,3 2 0,17 18 0,-21-20 0,5 6 0,0 0 0,0 0 0,-1 1 0,0 0 0,-1-1 0,0 1 0,0 0 0,0 1 0,-1-1 0,-1 0 0,2 16 0,-1-9 0,-2 0 0,0 0 0,-1 0 0,0 0 0,-7 27 0,6-34 0,0-1 0,0 0 0,0 0 0,-1 0 0,0 0 0,-1 0 0,1-1 0,-1 1 0,0-1 0,-1 0 0,0 0 0,0 0 0,0-1 0,-7 6 0,12-11 0,-1 0 0,1 1 0,0-1 0,-1 0 0,1 1 0,-1-1 0,1 0 0,-1 0 0,1 1 0,-1-1 0,1 0 0,-1 0 0,0 0 0,1 0 0,-1 0 0,1 1 0,-1-1 0,1 0 0,-1 0 0,1-1 0,-1 1 0,0 0 0,1 0 0,-1 0 0,1 0 0,-1 0 0,1-1 0,-1 1 0,1 0 0,-1 0 0,1-1 0,-1 1 0,1 0 0,-1-1 0,1 1 0,0 0 0,-1-1 0,1 1 0,-1-1 0,1 1 0,0-1 0,0 1 0,-1-1 0,1 1 0,0-1 0,0 1 0,-1-1 0,1 1 0,0-1 0,0 1 0,0-1 0,0 0 0,0 1 0,0-1 0,0 1 0,0-2 0,0-1 0,-1 0 0,1-1 0,0 1 0,0 0 0,0-1 0,1 1 0,-1 0 0,2-5 0,1 1 0,-1 2 0,2-1 0,-1 0 0,1 1 0,0-1 0,0 1 0,0 0 0,1 0 0,0 1 0,0 0 0,0-1 0,0 2 0,1-1 0,0 0 0,-1 1 0,1 0 0,1 1 0,-1-1 0,0 1 0,12-2 0,-9 2 0,0 1 0,1 0 0,-1 0 0,1 1 0,-1 0 0,0 1 0,1 0 0,-1 0 0,0 1 0,0 1 0,0-1 0,0 1 0,17 9 0,-15-6 0,0 2 0,-1-1 0,0 2 0,0-1 0,-1 1 0,0 1 0,-1-1 0,0 1 0,0 1 0,-1 0 0,10 21 0,-6-8 0,-1 0 0,-2 0 0,0 1 0,8 49 0,-13-53 0,-2 0 0,0 0 0,-1 1 0,-1-1 0,-1 0 0,-1 0 0,-8 29 0,-6 10 0,-31 66 0,36-96 0,5-10 0,4-10 0,-1 0 0,0 0 0,-1 0 0,0 0 0,0-1 0,-1 0 0,0 0 0,-11 12 0,16-19 0,-1-1 0,1 0 0,-1 1 0,0-1 0,1 0 0,-1 0 0,0 0 0,0 0 0,1 0 0,-1 0 0,0 0 0,0 0 0,0-1 0,0 1 0,0-1 0,0 0 0,0 0 0,0 1 0,0-1 0,0 0 0,0-1 0,-1 1 0,1 0 0,0-1 0,0 1 0,-2-1 0,1-1 0,0-1 0,-1 1 0,1-1 0,0 1 0,1-1 0,-1 0 0,0 0 0,1 0 0,-1-1 0,1 1 0,0 0 0,0-1 0,1 0 0,-1 1 0,-1-6 0,-6-17 0,1-1 0,1 0 0,1-1 0,2 0 0,1 1 0,1-1 0,1-1 0,1 1 0,2 0 0,9-50 0,1 29 0,1 1 0,3 1 0,1 0 0,3 1 0,26-45 0,-13 36 0,1 2 0,3 1 0,63-69 0,-88 109 0,0 0 0,1 0 0,0 2 0,15-11 0,-23 18 0,0 0 0,-1 0 0,1 1 0,1 0 0,-1 0 0,0 0 0,1 0 0,-1 1 0,0 0 0,1 0 0,0 0 0,-1 1 0,1 0 0,-1 0 0,11 2 0,-12-1 0,-1 0 0,0 1 0,1 0 0,-1 0 0,0 0 0,0 0 0,0 0 0,0 0 0,-1 1 0,1-1 0,-1 1 0,1 0 0,-1 0 0,0 0 0,0 0 0,0 0 0,-1 0 0,1 1 0,-1-1 0,1 1 0,0 3 0,0 1 0,1 1 0,-1-1 0,-1 1 0,1-1 0,-2 1 0,1 0 0,-1-1 0,-1 10 0,-1-3 0,-1 1 0,-1-1 0,0 0 0,-1 0 0,-1-1 0,0 1 0,-1-1 0,-1-1 0,0 1 0,0-1 0,-20 22 0,23-30 0,-1 0 0,0-1 0,0 1 0,-1-1 0,1 0 0,-1 0 0,0-1 0,0 0 0,0-1 0,0 1 0,-13 2 0,9-3 0,0-1 0,0 0 0,0 0 0,0-1 0,0-1 0,0 0 0,-15-3 0,14 1 0,1-2 0,0 1 0,0-1 0,-19-13 0,75 25 0,6 7 0,0-2 0,1-3 0,56 2 0,-83-9 0,0-2 0,0-1 0,0-1 0,0-2 0,-1 0 0,1-1 0,-1-2 0,43-17 0,-12-4 0,-1-2 0,-2-3 0,-1-2 0,-2-2 0,-1-2 0,61-65 0,-88 81 0,0-1 0,-2-1 0,-1-1 0,-1-1 0,-1 0 0,-1-1 0,21-57 0,-22 40 0,-1 0 0,-3-2 0,-1 1 0,3-74 0,-10 101 0,-1 1 0,-1 0 0,-1-1 0,0 1 0,-1 0 0,-2 0 0,-7-29 0,11 47 0,0-1 0,0 1 0,0-1 0,-1 1 0,1-1 0,0 1 0,0-1 0,0 1 0,0-1 0,-1 1 0,1-1 0,0 1 0,0-1 0,-1 1 0,1-1 0,0 1 0,-1 0 0,1-1 0,0 1 0,-1 0 0,1-1 0,-1 1 0,1 0 0,-1-1 0,1 1 0,0 0 0,-1 0 0,1-1 0,-1 1 0,1 0 0,-1 0 0,1 0 0,-1 0 0,0 0 0,1 0 0,-1 0 0,1 0 0,-1 0 0,1 0 0,-1 0 0,1 0 0,-1 0 0,1 0 0,-1 1 0,1-1 0,-1 0 0,1 0 0,-1 0 0,1 1 0,0-1 0,-1 0 0,1 1 0,-1-1 0,1 0 0,-1 1 0,-20 27 0,-16 36 0,2 2 0,3 1 0,-39 119 0,56-135 0,2 1 0,2 0 0,3 1 0,2 0 0,1 105 0,6-139 0,1-1 0,1 0 0,0 0 0,2 0 0,0 0 0,1 0 0,0-1 0,1 0 0,1 0 0,11 16 0,-17-31 0,0 1 0,-1-1 0,1 0 0,0 0 0,0 0 0,0 0 0,0-1 0,0 1 0,1 0 0,-1-1 0,1 0 0,-1 1 0,1-1 0,-1 0 0,1 0 0,-1-1 0,1 1 0,0 0 0,0-1 0,-1 0 0,1 1 0,0-1 0,0 0 0,-1 0 0,1-1 0,0 1 0,0-1 0,-1 1 0,1-1 0,0 0 0,-1 0 0,4-2 0,6-2 0,-1-1 0,0 0 0,0-1 0,0-1 0,15-12 0,-7 1 0,0-2 0,-1 1 0,-1-2 0,16-28 0,38-45 0,-42 65 0,-20 21 0,1-1 0,-1 0 0,13-21 0,-22 31 0,0 0 0,0 0 0,0 0 0,0-1 0,0 1 0,1 0 0,-1 0 0,0 0 0,0 0 0,0-1 0,0 1 0,0 0 0,0 0 0,0 0 0,1 0 0,-1 0 0,0-1 0,0 1 0,0 0 0,0 0 0,0 0 0,1 0 0,-1 0 0,0 0 0,0 0 0,0 0 0,0 0 0,1 0 0,-1-1 0,0 1 0,0 0 0,0 0 0,1 0 0,-1 0 0,0 0 0,0 0 0,0 0 0,1 1 0,2 6 0,-2 15 0,5 108 0,-4-112 0,1 1 0,1-1 0,1 0 0,0 0 0,9 17 0,-12-30 0,1 0 0,-1 0 0,1 0 0,0-1 0,0 1 0,1-1 0,0 0 0,-1 0 0,1 0 0,0-1 0,1 1 0,-1-1 0,1 0 0,0 0 0,-1-1 0,1 1 0,0-1 0,10 3 0,-8-3 0,0-1 0,1 0 0,-1-1 0,1 1 0,-1-1 0,0-1 0,1 1 0,-1-1 0,0-1 0,1 1 0,-1-1 0,0-1 0,7-2 0,21-12 0,0-2 0,-2-1 0,0-1 0,-2-2 0,51-47 0,-78 66 0,0 0 0,0-1 0,0 1 0,-1-1 0,1 1 0,-1-1 0,0 0 0,-1-1 0,1 1 0,-1 0 0,0-1 0,-1 1 0,1-1 0,-1 1 0,0-1 0,0 0 0,-1 0 0,0 1 0,0-1 0,-1-8 0,1 12 0,-1 1 0,1-1 0,-1 1 0,0-1 0,1 1 0,-1-1 0,0 1 0,0 0 0,0-1 0,0 1 0,0 0 0,0 0 0,0 0 0,-1 0 0,1 0 0,0 0 0,-1 0 0,1 0 0,0 0 0,-1 1 0,1-1 0,-1 1 0,0-1 0,1 1 0,-1-1 0,1 1 0,-4 0 0,-1-1 0,-1 1 0,1-1 0,0 1 0,-1 1 0,-9 1 0,7 0 0,0 0 0,1 0 0,-1 1 0,1 1 0,0-1 0,0 1 0,0 1 0,0-1 0,1 1 0,-1 1 0,-9 9 0,7-5 0,1 0 0,1 0 0,0 1 0,1 1 0,0-1 0,0 1 0,-5 16 0,9-21 0,-23 62 0,24-64 0,1 1 0,0-1 0,0 0 0,0 1 0,0-1 0,1 1 0,0-1 0,0 1 0,1-1 0,1 11 0,-1-14 0,0 0 0,0 0 0,0 0 0,0 0 0,1 0 0,-1 0 0,1 0 0,-1-1 0,1 1 0,0 0 0,-1-1 0,1 1 0,0-1 0,0 0 0,0 1 0,0-1 0,0 0 0,1 0 0,-1 0 0,0-1 0,0 1 0,1-1 0,-1 1 0,3-1 0,5 1 0,0 0 0,-1-1 0,1 0 0,14-3 0,4-1 0,1-2 0,-1 0 0,0-3 0,0 0 0,27-14 0,-9 1 0,-2-3 0,44-31 0,177-110 0,-252 156 0,-54 40 0,2 2 0,-45 47 0,64-58 0,0 0 0,2 1 0,1 1 0,1 1 0,1 0 0,-20 45 0,33-66 0,1 1 0,0 0 0,-1-1 0,2 1 0,-1 0 0,0 0 0,1 0 0,0 0 0,0 0 0,0 0 0,0-1 0,1 1 0,1 6 0,-1-8 0,-1-1 0,1 1 0,0-1 0,0 1 0,0-1 0,0 0 0,0 1 0,0-1 0,0 0 0,1 0 0,-1 0 0,0 0 0,1 0 0,-1 0 0,1 0 0,-1 0 0,1-1 0,-1 1 0,1-1 0,-1 1 0,1-1 0,0 1 0,-1-1 0,1 0 0,0 0 0,-1 0 0,1 0 0,0 0 0,-1 0 0,1 0 0,-1-1 0,1 1 0,2-1 0,9-2 0,0-1 0,0 0 0,0-1 0,-1-1 0,1 1 0,-1-2 0,-1 0 0,15-11 0,0-2 0,-2-2 0,29-31 0,-32 29 0,-2-1 0,0-1 0,-2 0 0,-1-1 0,-1-1 0,18-51 0,-11 17 0,-4 0 0,14-84 0,-5-44 0,-24 156 0,-2 1 0,-2-1 0,-8-59 0,9 92 0,0 1 0,0-1 0,0 0 0,0 0 0,0 1 0,0-1 0,0 0 0,-1 1 0,1-1 0,0 0 0,0 1 0,-1-1 0,1 1 0,0-1 0,-1 0 0,1 1 0,-1-1 0,1 1 0,-1-1 0,0 0 0,0 1 0,1 0 0,-1 0 0,1 0 0,-1 0 0,1 0 0,0 1 0,-1-1 0,1 0 0,-1 0 0,1 0 0,0 1 0,-1-1 0,1 0 0,-1 0 0,1 1 0,0-1 0,-1 0 0,1 1 0,0-1 0,0 0 0,-1 1 0,1-1 0,0 1 0,-15 30 0,7 6 0,1 0 0,2-1 0,-1 64 0,14 116 0,-8-202 0,25 233 0,-24-235 0,1 0 0,6 19 0,2 7 0,-10-37 17,0-1 0,0 0 0,0 0 0,0 0 0,0 1 0,0-1 0,0 0 0,0 0 0,1 0 0,-1 0 0,0 1 0,0-1 0,0 0 0,0 0 0,0 0 0,0 0 0,0 1 0,0-1 0,0 0 0,1 0 0,-1 0 0,0 0 0,0 0 0,0 1 0,0-1 0,1 0 0,-1 0 0,0 0 0,0 0 0,0 0 0,0 0 0,1 0 0,-1 0 0,0 0 0,0 0 0,0 0 0,1 0 0,-1 0 0,0 0 0,0 0 0,0 0 0,1 0 0,-1 0 0,0 0 0,0 0 0,0 0 0,0 0 0,1 0 0,-1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25623,'0'0'696,"-71"14"-136,57-10 112,26-2-568,8 2-560,23-4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1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344 251 11856,'0'0'7263,"-6"11"-6309,-32 55 343,-32 80 1,-23 85 681,21-51-184,66-166-1534,-8 17 1020,2 1 0,1 0 0,-11 52 0,35-102-349,10-29-932,-2 0 0,-3-2 0,19-72 0,-24 74 0,27-78 0,33-126 0,11-63 0,-79 294 0,9-19 0,-4 58 0,42 158 0,-28-88 0,8 27 0,51 158 0,-20-81 0,-24-69 0,-39-123 16,0 0-1,1-1 1,-1 1-1,0 0 1,0-1-1,0 1 1,1 0-1,-1 0 1,0-1-1,1 1 1,-1 0-1,1-1 1,-1 1-1,1-1 1,-1 1-1,1-1 1,-1 1-1,1-1 1,-1 1-1,1-1 1,0 1-1,-1-1 1,1 0-1,0 1 1,-1-1-1,1 0 1,1 1-1,-1-2 17,0 1-1,-1 0 0,1-1 1,0 1-1,0 0 0,0-1 1,0 1-1,0-1 0,0 0 1,-1 1-1,1-1 0,0 0 0,-1 1 1,1-1-1,0 0 0,0-1 1,20-38-3301,-20 38 1636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1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20703,'0'0'4576,"91"-6"-3880,-29 4-200,9-2 0,-5 8-112,-9-2 0,-9 2-40,-6-2-8,1-2-8,-1-2 0,2-8-344,3-13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49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932 1 8640,'0'0'6769,"-12"8"-6561,-10 7-114,1 2 0,1 1 0,-25 25 0,-329 339 851,268-278-730,7-9 36,-78 79 575,128-118 6,42-53 43,18-6-517,29 5-43,-14-2-2976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 85 10040,'0'0'7625,"-16"1"-7057,-7-1-262,-1-1 0,1 0 1,-46-10-1,-12-11 486,-95-20 867,153 38-1364,1 1 0,-1 2 0,0 0 0,0 1 0,-42 7 0,32-1 121,1 2-1,-1 2 0,1 1 0,1 1 1,0 1-1,-46 29 0,56-29-104,2 0 1,0 1-1,1 2 0,0 0 0,1 0 1,1 2-1,1 0 0,0 1 0,1 0 1,-11 23-1,20-32-230,0 0 0,1 0 0,0 1 0,1-1 0,0 1 1,1 0-1,1 0 0,-1 0 0,1 0 0,1 0 0,0 0 0,1 0 0,0 0 1,1-1-1,0 1 0,0 0 0,1 0 0,1-1 0,6 15 0,-3-11 0,1 0-1,0-1 1,0 0-1,2-1 1,-1 0-1,2 0 1,-1-1-1,2-1 1,-1 0-1,1 0 1,1-1-1,0 0 1,17 8-1,-5-6-80,1-2 0,-1 0 0,2-1 0,-1-2 0,1 0 0,0-2 0,0-1 0,0-2 0,0 0 0,0-2 0,47-6 0,17-10 0,-1-3 0,94-35 0,-174 52 0,100-25 971,-42 13-3661,-50 11 473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1055 11656,'0'0'10481,"15"-20"-9725,144-234 1438,-123 183-1108,-4-1 0,28-90 0,-44 107-5,-2 0 0,-3 0 0,8-103 1,-10 31-993,-9 125-89,0 1 0,0-1 0,0 0 0,0 0 0,0 0 0,0 1 0,-1-1 0,1 0 0,0 0 0,-1 1 0,-1-4 0,2 5 0,0 0 0,0 0 0,0-1 0,0 1 0,0 0 0,-1 0 0,1 0 0,0 0 0,0 0 0,0 0 0,0 0 0,0-1 0,-1 1 0,1 0 0,0 0 0,0 0 0,0 0 0,-1 0 0,1 0 0,0 0 0,0 0 0,0 0 0,0 0 0,-1 0 0,1 0 0,0 0 0,0 0 0,0 0 0,-1 0 0,1 0 0,0 0 0,0 1 0,0-1 0,0 0 0,-1 0 0,1 0 0,-10 12 0,2 5 0,1 0 0,0 0 0,-8 35 0,10-34 0,-151 692 0,134-608 0,-5-1 0,-3-1 0,-5-1 0,-56 109 0,81-187 0,-79 152 0,67-135 0,-1-1 0,-42 49 0,38-60 0,27-25 0,0-1 0,-1 0 0,1 0 0,0 0 0,0 0 0,0 0 0,-1 0 0,1 0 0,0 0 0,0 0 0,0 0 0,-1 0 0,1 0 0,0 0 0,0 0 0,0 0 0,-1 0 0,1 0 0,0 0 0,0 0 0,0 0 0,-1 0 0,1 0 0,0 0 0,0 0 0,0 0 0,-1-1 0,1 1 0,0 0 0,0 0 0,0 0 0,0 0 0,-1 0 0,1 0 0,0-1 0,0 1 0,0 0 0,0 0 0,0 0 0,0-1 0,0 1 0,0 0 0,-1 0 0,1 0 0,0-1 0,0 1 0,0 0 0,0 0 0,0 0 0,0-1 0,0 1 0,0 0 0,0 0 0,0 0 0,0-1 0,0 1 0,1 0 0,-1 0 0,0 0 0,0-1 0,0-16 0,4-14 0,2 1 0,1 1 0,1-1 0,1 1 0,2 1 0,1-1 0,1 2 0,18-30 0,-5 19 0,1 1 0,1 1 0,2 1 0,62-55 0,193-149 0,-36 32 0,-228 188 0,-1-1 0,-1-1 0,0-1 0,28-44 0,-40 44 0,-7 20 0,1 0 0,-1-1 0,1 1 0,-1 0 0,1 0 0,0 0 0,0 0 0,0 0 0,0 0 0,0 0 0,2-2 0,0-3 0,-4 12 0,-25 255 0,13-177 0,8-59 0,0 2 0,0 33 0,6-59 0,0 0 0,0 0 0,-1 0 0,1 0 0,0-1 0,-1 1 0,1 0 0,0-1 0,-1 1 0,1-1 0,0 1 0,-1 0 0,1-1 0,-1 0 0,1 1 0,-1-1 0,1 1 0,-1-1 0,1 0 0,0 0 0,3-5 0,1-1 0,-1 0 0,-1 0 0,1 0 0,-1 0 0,0-1 0,-1 1 0,3-10 0,2-9 0,28-106 850,-19 59-5635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1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20807,'0'0'3296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1425 15176,'0'0'2833,"13"-3"-1977,-1-1-645,0 0 0,0 0-1,0-1 1,-1 0 0,1-1 0,-1-1 0,-1 0 0,1 0 0,-1-1 0,13-13 0,-16 13 15,-1 1 0,0-1 0,0 0 0,-1-1 0,0 1 0,-1-1 0,0 0 0,0 0 0,-1 0 0,0-1 0,1-11 0,-3 20-164,-1 0 0,0 0 0,0 0 0,0 0 0,0 0 1,0 0-1,0 0 0,0 0 0,0 0 0,0 0 0,0 0 1,0 0-1,-1 0 0,1 1 0,0-1 0,-1 0 0,1 0 1,-1 0-1,1 0 0,-1 0 0,0-1 0,0 2-8,0 0 0,0-1-1,1 1 1,-1-1 0,0 1 0,0 0-1,0 0 1,0 0 0,0 0 0,0-1-1,1 1 1,-1 0 0,0 0-1,0 1 1,0-1 0,0 0 0,0 0-1,-1 1 1,-3 0 58,0 1 0,1 0 0,-1 1 0,0-1 0,1 1 0,0 0 0,-5 4 0,-3 4 55,0 1 0,0 1 1,1 0-1,1 1 0,0 0 1,-8 16-1,12-19-55,1 0 0,0-1 0,1 2-1,0-1 1,1 0 0,0 1 0,0 0-1,2-1 1,-2 22 0,4-27-69,-1-1 1,1 0-1,0 1 1,0-1-1,0 0 1,1 0-1,0 0 1,0 0-1,0 0 1,1 0-1,-1-1 1,1 1-1,0-1 1,1 1-1,-1-1 1,1 0-1,0-1 1,-1 1-1,2 0 1,-1-1-1,0 0 1,1 0-1,-1-1 1,1 1-1,0-1 1,6 2-1,1 0 40,-1 0-1,1-1 1,0-1-1,0 0 1,0-1-1,0 0 1,0 0 0,0-2-1,0 1 1,23-5-1,-6-3-5,0-1 0,0-2 0,0 0 0,-2-2 0,1-1 0,-2-1 0,0-2 0,42-34 0,-13 3 94,-2-3 1,75-91-1,-96 101-171,-1 0 0,-3-2 0,-1-1 0,-3-1 0,-1-2 0,-3 0 0,-1-1 0,21-91 0,-20 34 0,-5 0 0,3-177 0,-17 250 0,-5-42 0,3 65 0,0 0 0,-1 0 0,0 0 0,-1 1 0,0 0 0,0-1 0,-1 1 0,-7-12 0,10 19 0,0-1 0,0 1 0,0-1 0,0 1 0,0-1 0,0 1 0,-1-1 0,1 1 0,-1 0 0,1 0 0,-1 0 0,1 0 0,-1 0 0,0 0 0,1 0 0,-1 1 0,0-1 0,0 0 0,0 1 0,1 0 0,-1-1 0,0 1 0,0 0 0,0 0 0,0 0 0,0 0 0,0 0 0,1 0 0,-1 1 0,0-1 0,-3 2 0,0 0 0,0 1 0,0 0 0,-1 0 0,2 0 0,-1 0 0,0 1 0,1 0 0,0 0 0,-7 8 0,-15 21 0,2 1 0,0 1 0,3 1 0,1 1 0,1 1 0,3 1 0,1 0 0,-11 44 0,9-14 0,3 1 0,4 0 0,-4 142 0,14-175 0,1-1 0,2 1 0,2-1 0,14 54 0,-15-75 0,1 0 0,0-1 0,1 1 0,0-1 0,2 0 0,0 0 0,0-1 0,1 0 0,0-1 0,2 0 0,-1 0 0,1-1 0,13 10 0,-17-17 0,-1 0 0,0 0 0,1-1 0,0 0 0,0 0 0,0 0 0,0-1 0,0 0 0,0-1 0,1 1 0,-1-2 0,1 1 0,-1-1 0,1 0 0,-1 0 0,0-1 0,1 0 0,-1 0 0,0-1 0,1 0 0,-1 0 0,13-7 0,8-5 0,-1-1 0,-1-1 0,0-1 0,26-23 0,-47 36 0,103-85 0,-49 38 0,81-53 0,-129 96 0,-11 5 0,-20 12 0,-7 11 0,2 0 0,1 1 0,-35 41 0,14-15 0,9-13 0,7-6 0,-48 59 0,70-79 0,1 1 0,0 0 0,1 0 0,0 1 0,0-1 0,1 1 0,0 0 0,1 0 0,0 1 0,1-1 0,0 1 0,0 10 0,1-18 0,1 1 0,0-1 0,0 0 0,1 0 0,-1 0 0,1 0 0,-1 0 0,1 0 0,0 0 0,0 0 0,0 0 0,0-1 0,1 1 0,-1 0 0,1-1 0,0 1 0,0-1 0,0 1 0,0-1 0,2 2 0,0-1 0,-1-1 0,1-1 0,-1 1 0,1 0 0,0-1 0,-1 0 0,1 0 0,0 0 0,0 0 0,0 0 0,0-1 0,0 0 0,0 0 0,0 0 0,4-1 0,2 0 0,0-1 0,-1 0 0,1-1 0,-1 0 0,0-1 0,0 0 0,0 0 0,0-1 0,0 0 0,12-11 0,-2 1 0,-1-1 0,0-1 0,18-22 0,-14 9 0,-1 0 0,-1-2 0,-1 0 0,-2-1 0,-2-1 0,-1 0 0,-1-1 0,-2-1 0,12-66 0,-11 17 0,-3 0 0,-4-1 0,-6-92 0,1 172 0,-12-140 0,10 134 0,0 1 0,-1-1 0,0 0 0,-1 1 0,0 0 0,-1 0 0,0 0 0,-1 0 0,-11-15 0,16 25 0,1 0 0,-1 0 0,0 0 0,1 1 0,-1-1 0,0 0 0,0 1 0,0-1 0,0 1 0,0-1 0,0 1 0,0-1 0,1 1 0,-1 0 0,0-1 0,0 1 0,0 0 0,-1 0 0,1 0 0,0 0 0,0 0 0,0 0 0,0 0 0,0 0 0,0 0 0,0 0 0,0 0 0,0 1 0,0-1 0,0 0 0,0 1 0,0-1 0,0 1 0,1-1 0,-1 1 0,0 0 0,0-1 0,0 1 0,1 0 0,-1-1 0,0 1 0,0 1 0,-4 3 0,1 1 0,-1-1 0,1 1 0,1 0 0,-5 7 0,-4 14 0,1 0 0,2 0 0,0 1 0,2 0 0,0 1 0,-2 37 0,6-20 0,1 0 0,2 0 0,9 59 0,0-34 0,4 0 0,21 70 0,-25-114 0,0 0 0,2-1 0,1 0 0,1 0 0,1-1 0,2-1 0,34 42 0,-47-63 0,-1 0 0,1 0 0,0 0 0,0-1 0,0 1 0,0-1 0,0 0 0,1 0 0,-1 0 0,0 0 0,1-1 0,0 1 0,3 0 0,-4-2 0,0 0 0,0 0 0,0 0 0,0 0 0,0 0 0,0-1 0,0 1 0,0-1 0,-1 0 0,1 0 0,0 0 0,0 0 0,-1-1 0,1 1 0,-1-1 0,1 1 0,3-4 0,6-5 0,0-1 0,0-1 0,-1 0 0,-1-1 0,0 0 0,0 0 0,13-27 0,42-110 0,-42 92 0,4-2 0,-18 99 0,-3 24 0,-2 124 0,-7-155 0,0-1 0,-2 0 0,-1-1 0,-2 1 0,-15 41 0,22-72 0,1 1 0,0-1 0,0 0 0,0 1 0,-1-1 0,1 0 0,0 1 0,0-1 0,-1 0 0,1 0 0,0 1 0,-1-1 0,1 0 0,0 0 0,-1 1 0,1-1 0,0 0 0,-1 0 0,1 0 0,-1 0 0,1 0 0,0 1 0,-1-1 0,1 0 0,-1 0 0,1 0 0,0 0 0,-1 0 0,1 0 0,-1 0 0,1 0 0,0-1 0,-1 1 0,1 0 0,0 0 0,-1 0 0,1 0 0,-1 0 0,1-1 0,0 1 0,-1 0 0,1 0 0,0-1 0,-1 1 0,-17-16 0,14 13 0,-4-4 0,0-1 0,0 0 0,1-1 0,-9-13 0,13 17 0,0 0 0,1 0 0,-1 0 0,1-1 0,0 1 0,0 0 0,1-1 0,0 0 0,0 1 0,-1-11 0,2 15 0,0 1 0,0 0 0,0-1 0,0 1 0,0 0 0,0-1 0,0 1 0,1 0 0,-1-1 0,0 1 0,0-1 0,0 1 0,0 0 0,0 0 0,1-1 0,-1 1 0,0 0 0,0-1 0,1 1 0,-1 0 0,0 0 0,0-1 0,1 1 0,-1 0 0,0 0 0,1 0 0,-1-1 0,0 1 0,1 0 0,-1 0 0,0 0 0,1 0 0,-1 0 0,1 0 0,-1 0 0,0 0 0,1 0 0,0 0 0,18 4 0,45 19 0,46 19 0,-97-36 0,27 13 0,1-2 0,81 22 0,-110-37 0,0 1 0,0-1 0,1-1 0,-1 0 0,0-1 0,0-1 0,0 1 0,1-2 0,-1 0 0,0 0 0,-1-1 0,1-1 0,0 0 0,-1 0 0,18-10 0,-10 1 425,27-23 0,-14 7-5210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 11048,'0'0'4274,"-10"6"-3195,-20 12-164,1 1 0,-49 43 0,66-51-758,-9 8 48,1 2 0,0 0 0,2 1 1,-30 46-1,19-9-73,3 1 1,2 0-1,3 2 1,-16 81-1,27-93-59,1 1 0,3 0 0,3 0 0,1 0 0,9 88 0,-2-98-11,2 0 1,1 0-1,3 0 0,1-2 0,1 1 1,3-1-1,28 51 0,-34-74-15,0 0 0,1-1-1,1 0 1,0-1-1,1 0 1,20 17-1,-25-25 21,-1-1-1,1 0 0,-1 0 0,1 0 1,1-1-1,-1 0 0,1-1 0,-1 0 1,1 0-1,0-1 0,0 0 1,0 0-1,0-1 0,18 0 0,-24-2-36,-1 1-1,1-1 1,-1 1-1,1-1 1,-1 0-1,1 0 1,-1 0-1,0-1 1,1 1 0,-1 0-1,0-1 1,0 1-1,0-1 1,0 0-1,0 0 1,0 0-1,0 0 1,1-3-1,3-4 32,0-1 0,9-19 0,-11 19-3,15-37-2920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235 851 14968,'0'0'3678,"-11"4"-3427,2-1-215,-1 1-1,1 0 1,0 1 0,1-1 0,-1 2 0,1-1 0,0 1 0,0 0 0,-13 14-1,5 1 63,2 0-1,0 0 0,1 1 1,1 1-1,2 0 0,0 1 1,1 0-1,1 0 0,2 1 1,-5 29-1,11-49-42,-1 0-1,1 0 1,0 1 0,0-1-1,0 1 1,1-1 0,0 0-1,0 0 1,0 1 0,1-1-1,-1 0 1,4 6 0,-3-8-16,0 0 1,0 0 0,0 0-1,0-1 1,0 1 0,1 0 0,0-1-1,-1 1 1,1-1 0,0 0 0,0 0-1,0 0 1,0 0 0,1-1-1,-1 1 1,0-1 0,1 0 0,5 1-1,-3-1 4,0-1 0,0 1 0,0-1-1,0-1 1,-1 1 0,1-1 0,0 0-1,0-1 1,-1 1 0,1-1 0,0 0 0,-1-1-1,0 1 1,6-4 0,10-8 166,38-29 1,-55 40-189,35-30 275,43-50 1,-27 25 204,-56 62-440,-1 0 0,1 0-1,0 0 1,0 0-1,0-1 1,1 1 0,-1 0-1,1 0 1,0 0 0,0 0-1,0 0 1,1 0-1,-1 0 1,2 5 0,0-1-41,-1 0 0,1 0 0,0 0 0,1 0 0,0 0 1,0-1-1,8 14 0,-8-17-7,0 0 0,1 0 0,-1-1 1,1 1-1,-1-1 0,1 0 0,0 0 0,0 0 0,0-1 1,1 0-1,-1 1 0,1-1 0,-1-1 0,1 1 1,0-1-1,-1 0 0,1 0 0,0 0 0,0 0 0,0-1 1,5 0-1,-2-1 6,0 0 1,0 0-1,0-1 1,0 0 0,-1-1-1,1 0 1,-1 0-1,0 0 1,0-1-1,0 0 1,0 0-1,7-7 1,-1 1 27,-1-2 0,0 1 0,0-2 0,-1 1 0,10-17 0,-15 20-4,-1 0 1,0 0 0,0-1 0,-1 0 0,0 1 0,-1-1-1,0-1 1,0 1 0,1-13 0,-4 18 4,0 0 0,0 0 0,0 0 0,-1 0 0,0 0 1,0 0-1,0 0 0,-1 0 0,1 0 0,-1 1 0,0-1 0,-1 1 0,1-1 0,-1 1 0,0 0 1,0 0-1,-5-6 0,-10-14 503,18 23-537,0 1 0,0 0 0,0-1 1,0 1-1,1 0 0,-1-1 0,0 1 0,0-1 0,0 1 0,1 0 0,-1-1 0,0 1 0,1 0 0,-1 0 1,0-1-1,0 1 0,1 0 0,-1 0 0,1-1 0,-1 1 0,0 0 0,1 0 0,-1 0 0,0 0 0,1-1 1,-1 1-1,1 0 0,0 0 0,16-6 88,-14 5-68,14-4 18,1 0 0,0 1 0,0 1 0,0 1-1,1 1 1,-1 0 0,0 1 0,1 1 0,-1 1-1,0 0 1,0 2 0,18 5 0,-27-6-15,0 1 0,0 0-1,-1 0 1,1 1 0,10 8 0,-16-11-22,0 0 0,-1 0-1,1 1 1,0-1 0,-1 1 0,1-1-1,-1 1 1,0 0 0,0 0 0,0 0-1,-1 0 1,1 0 0,-1 1-1,1-1 1,-1 0 0,0 1 0,1 4-1,-3 11 40,0 0-1,-1-1 1,0 1-1,-8 24 1,5-24 6,1 1 1,1 0 0,-1 24 0,4-43-54,0 0-1,0 0 0,0 0 1,0 0-1,0 0 1,1 0-1,-1 0 1,0 0-1,0 0 1,1 0-1,-1 0 1,0 0-1,1 0 1,-1 0-1,1 0 0,-1-1 1,1 1-1,-1 0 1,1 0-1,0-1 1,-1 1-1,1 0 1,0-1-1,0 1 1,0-1-1,1 2 0,0-2 2,0 1 0,0-1 0,1 1 0,-1-1 0,0 0 0,0 0 0,0 0-1,1 0 1,-1 0 0,0-1 0,4 0 0,6-3 12,0 0 1,-1 0-1,15-9 1,-26 13-20,25-13 24,-1-2 1,0 0-1,-1-2 0,-1-1 1,0 0-1,-2-2 0,19-21 1,-14 9 19,-1 0 1,-2-2 0,-1-1 0,23-49 0,-13 14 66,-3-2 0,-4 0 1,-2-2-1,-4 0 0,-3-1 0,10-139 0,-25 204-76,1 8-21,-1-1 1,0 0-1,1 1 1,-1-1 0,0 0-1,-1 1 1,1-1-1,0 0 1,-1 1-1,0-1 1,0 0-1,-1-4 1,2 7-13,-1 0-1,1 0 1,0-1 0,0 1 0,0 0 0,0 0-1,0 0 1,-1-1 0,1 1 0,0 0 0,0 0 0,0 0-1,-1 0 1,1-1 0,0 1 0,0 0 0,0 0 0,-1 0-1,1 0 1,0 0 0,0 0 0,-1 0 0,1 0 0,0 0-1,0 0 1,-1 0 0,1 0 0,0 0 0,0 0-1,-1 0 1,1 0 0,0 0 0,0 0 0,-1 0 0,1 0-1,0 0 1,0 0 0,0 0 0,-1 0 0,1 1 0,0-1-1,0 0 1,-1 0 0,-7 13 75,-25 56 5,3 1 0,4 2-1,2 1 1,4 1 0,-13 91-1,29-132-33,0 0 0,3 50-1,1-71-31,1 1 0,1-1 0,0 0 0,0 0 0,1 0 0,1 0-1,0-1 1,0 1 0,12 20 0,-14-30-17,0 1 0,0-1 0,0 0 1,0 1-1,0-1 0,0 0 0,0 0 0,1 0 0,-1-1 0,1 1 1,-1-1-1,1 1 0,0-1 0,-1 0 0,1 0 0,0 0 0,0 0 1,0-1-1,0 1 0,0-1 0,0 1 0,0-1 0,0 0 1,0 0-1,0-1 0,0 1 0,0-1 0,-1 1 0,1-1 0,0 0 1,0 0-1,0 0 0,3-2 0,9-5 0,-1 0 0,0 0-1,0-2 1,20-16 0,-28 21 0,27-23 0,-1-1 0,-2-2 0,-1-1 0,-1-1 0,-2-1 0,-1-1 0,-2-2 0,19-41 0,7-26 0,-5-2 0,51-190 0,-94 292 0,0 1 0,-1 1 0,1-1 0,0 0 0,-1 0 0,1 0 0,-1 1 0,0-1 0,0 0 0,0 0 0,0 0 0,0 0 0,-1 0 0,1 1 0,-3-6 0,3 8 0,0 0 0,0 0 0,0 0 0,0-1 0,0 1 0,0 0 0,0 0 0,-1 0 0,1 0 0,0 0 0,0 0 0,0-1 0,0 1 0,0 0 0,-1 0 0,1 0 0,0 0 0,0 0 0,0 0 0,0 0 0,-1 0 0,1 0 0,0 0 0,0 0 0,0 0 0,0 0 0,-1 0 0,1 0 0,0 0 0,0 0 0,0 0 0,0 0 0,-1 0 0,1 0 0,0 0 0,0 0 0,0 0 0,0 0 0,-1 1 0,1-1 0,0 0 0,0 0 0,-8 10 0,-6 15 0,14-25 0,-41 100 0,4 2 0,-24 109 0,8-26 0,21-86 0,9-34 0,4 1 0,-16 91 0,34-133 0,0-24 0,1 0 0,0 0 0,0 0 0,0 1 0,0-1 0,0 0 0,0 0 0,0 1 0,0-1 0,0 0 0,0 0 0,0 0 0,0 1 0,0-1 0,0 0 0,0 0 0,0 1 0,0-1 0,0 0 0,0 0 0,0 0 0,0 1 0,0-1 0,0 0 0,0 0 0,1 0 0,-1 1 0,0-1 0,0 0 0,0 0 0,0 0 0,0 0 0,1 1 0,-1-1 0,0 0 0,0 0 0,0 0 0,1 0 0,-1 0 0,5-5 0,-4 3 0,105-124 0,-62 77 0,-33 35 0,0 1 0,0 0 0,1 1 0,0 0 0,21-15 0,-29 25 0,-1-1 0,0 1 0,0 1 0,0-1 0,1 0 0,-1 1 0,1 0 0,0 0 0,-1 0 0,1 0 0,0 1 0,-1-1 0,1 1 0,0 0 0,0 0 0,-1 0 0,1 1 0,0-1 0,-1 1 0,1 0 0,0 0 0,-1 0 0,1 0 0,-1 1 0,1-1 0,4 4 0,2 3 0,-1 0 0,1 0 0,-2 0 0,1 1 0,13 19 0,31 54 0,-44-67 0,-2 1 0,9 22 0,-15-33 820,-5-10-1445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21103,'0'0'2912,"100"75"-1856,-3-43-256,4 0 0,14-14-480,-13-9 8,-9 1-264,-32-8 8,-9 2-112,2-4 0,-3-4-56,-3-8 8,-3-9-88,-23-1 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17487,'0'0'3800,"88"18"-3216,49 0-424,67-8 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68 14168,'0'0'6951,"-12"1"-6393,2 0-427,2 0-34,1 0 0,-1 0 0,1 1 0,-1 0 0,1 0 0,0 0 0,0 1 0,0 0 0,-9 6 0,-6 7 212,1 1 0,1 1-1,0 1 1,2 1 0,0 0 0,1 1 0,1 1 0,1 1 0,1 0-1,-16 37 1,27-53-176,0 0 0,1-1 0,-1 1 0,2 1 0,-1-1 0,1 0 0,0 0 0,0 0 0,1 14 0,1-19-79,-1 0 0,0 1 0,1-1 0,0 0 0,-1 0 0,1 0 0,0 1 0,0-1 0,0 0 0,0 0 0,1 0 0,-1 0 0,0-1 1,1 1-1,0 0 0,-1 0 0,1-1 0,0 1 0,0-1 0,0 0 0,0 1 0,0-1 0,0 0 0,0 0 0,0 0 0,0-1 0,0 1 0,1 0 0,-1-1 0,0 0 0,1 1 0,-1-1 0,0 0 0,1 0 0,2-1 0,4 1 77,0-2 0,0 1 0,0-1 0,0 0 0,-1-1 0,1 0 0,-1-1 0,0 0 0,16-9 0,2-4 314,38-32 0,81-82 664,-142 129-1109,7-6 0,-5 23 0,-4-15 0,9 39 0,-2-6 0,1-1 0,2 0 0,21 42 0,-28-65 0,0-1 0,1 0 0,1-1 0,-1 1 0,1-1 0,0 0 0,1 0 0,0-1 0,0 0 0,0 0 0,1-1 0,0 1 0,0-2 0,0 1 0,0-1 0,1-1 0,10 4 0,-14-6 0,-1 0 0,0 0 0,1-1 0,-1 1 0,1-1 0,-1 0 0,1-1 0,-1 1 0,1-1 0,-1 1 0,0-1 0,1-1 0,-1 1 0,0-1 0,0 1 0,0-1 0,0-1 0,0 1 0,0 0 0,-1-1 0,1 0 0,-1 0 0,0 0 0,0 0 0,0 0 0,0-1 0,5-7 0,-1-1 0,1 0 0,-2-1 0,0 0 0,0-1 0,-1 1 0,-1-1 0,4-22 0,-4 8 0,-2 0 0,-1 0 0,-1 0 0,-1 0 0,-2 0 0,0 0 0,-2 0 0,-2 1 0,-15-45 0,19 62 0,-1 1 0,0-1 0,-1 1 0,0 0 0,-7-10 0,10 17 0,1 1 0,-1-1 0,0 0 0,1 1 0,-1-1 0,0 1 0,0 0 0,0-1 0,0 1 0,0 0 0,0 0 0,0 0 0,0 1 0,0-1 0,-1 0 0,1 1 0,0 0 0,-1-1 0,1 1 0,0 0 0,0 0 0,-1 0 0,1 0 0,0 1 0,-1-1 0,1 1 0,0-1 0,-3 2 0,-3 1 0,1 0 0,-1 1 0,1-1 0,0 2 0,1-1 0,-1 1 0,1 0 0,0 0 0,0 0 0,0 1 0,-7 10 0,10-12 0,0 0 0,0 0 0,1 1 0,-1 0 0,1-1 0,0 1 0,0 0 0,1 0 0,-1 0 0,1 0 0,0 1 0,1-1 0,-1 0 0,1 0 0,0 0 0,0 1 0,1-1 0,1 7 0,-1-6-787,1-1 0,0 0 0,1 1 0,4 6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1148 1 21103,'0'0'5608,"-11"0"-5302,2 1-258,-1 0 0,0 1 0,1 0 1,-1 0-1,1 1 0,0 1 1,-1 0-1,2 0 0,-11 6 0,-14 11 123,-32 26 0,40-28-80,-61 45 198,-25 21 520,-190 109 0,-50-28 1340,325-153-1719,21-10-362,0 0 0,-1 0 1,1-1-1,-10 3 0,32-7-68,0 1 0,21 1 0,-11 1 0,20 0 0,-1 3 0,1 1 0,-1 2 0,47 15 0,-29-3 0,0 3 0,72 37 0,-6 11 0,-127-68 0,0 0 0,0 0 0,0 0 0,0-1 0,1 1 0,-1-1 0,0 0 0,1 0 0,5 1 0,-6-3 0,0 1 0,0-1 0,-1 1 0,1-1 0,0 0 0,0 0 0,0-1 0,-1 1 0,1 0 0,-1-1 0,1 0 0,-1 1 0,3-4 0,54-44 850,-29 22-5635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0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5224,'0'0'7070,"10"3"-6763,18 4-134,0-1-1,0-2 1,43 2 0,106-6 249,56-6-38,459-6 552,-275-5-185,-224 7-162,-3 1 572,-185 8-1057,22-1 271,-26 1-323,0 1 1,0 0-1,0 0 1,1 0-1,-1 0 0,0-1 1,0 1-1,0 0 1,-1-1-1,1 1 1,0-1-1,0 1 1,0-1-1,0 0 1,0 1-1,0-1 1,1-1-1,-3 1-25,1 1 1,0-1-1,0 1 0,0-1 0,-1 1 0,1-1 1,0 1-1,-1 0 0,1-1 0,0 1 1,-1-1-1,1 1 0,-1 0 0,1-1 1,0 1-1,-1 0 0,1 0 0,-1-1 0,1 1 1,-1 0-1,1 0 0,-1 0 0,1-1 1,-1 1-1,1 0 0,-1 0 0,0 0 1,1 0-1,-1 0 0,-22-3 166,21 3-150,-25-2-262,-53 5-1,65-2-1450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50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9440,'0'0'5872,"4"12"-5584,4 18-107,-1 1 1,-2 0 0,3 55-1,-2 162 807,1-181 639,8-126-998,6-32-192,-16 58-300,35-163 624,-37 185-682,1 0 1,1 0-1,9-18 1,-11 24-40,0 0 0,0 1 0,1-1 1,0 1-1,-1 0 0,1 0 0,1 0 0,-1 0 1,9-5-1,-13 9-37,1 0 1,0-1 0,-1 1 0,1 0 0,-1 0 0,1-1-1,0 1 1,-1 0 0,1 0 0,0 0 0,-1 0-1,1 0 1,0 0 0,-1 0 0,1 0 0,0 0-1,-1 0 1,1 0 0,0 1 0,-1-1 0,1 0-1,0 0 1,-1 1 0,1-1 0,0 1 0,12 16 38,2 29-21,-15-44-18,8 38 6,-2 1-1,-2-1 1,-1 47 0,0-59 21,2-19 57,-4-9-81,-1 0 0,0 0 0,1 0 0,-1 0-1,0 0 1,1 0 0,-1 0 0,1-1 0,-1 1 0,0 0 0,1 0-1,-1 0 1,0-1 0,1 1 0,-1 0 0,0 0 0,0-1 0,1 1-1,-1 0 1,0-1 0,0 1 0,0 0 0,1-1 0,-1 1 0,0 0 0,0-1-1,0 1 1,0-1 0,0 1 0,44-99 286,-34 71-182,2 0 0,1 1 1,2 0-1,0 1 0,28-36 0,-40 58-91,3-3 31,0 1 1,0-1 0,0 1-1,1 0 1,12-8 0,-17 13-45,-1 0 1,1 0 0,0 0 0,0 0-1,0 1 1,-1-1 0,1 1-1,0-1 1,0 1 0,0 0 0,0 0-1,0 0 1,0 0 0,0 0-1,0 0 1,0 0 0,0 1 0,-1-1-1,1 1 1,0 0 0,0-1-1,0 1 1,-1 0 0,1 0 0,0 0-1,-1 0 1,1 0 0,-1 0-1,1 1 1,-1-1 0,1 0 0,0 3-1,4 3-1,-1 0 0,0 0 0,-1 1 0,0-1 1,0 1-1,0 0 0,-1 1 0,0-1 0,1 10 0,13 79 18,-16-91-22,2 18 19,0 1-1,-2-1 1,0 1 0,-2 0 0,-5 33 0,-1-25 261,11-68-162,1 17-3329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955 0 25623,'0'0'3521,"-12"11"-2753,-232 199 469,175-157-1044,-140 81 0,-142 66 946,338-193-1087,-21 12-15,32-18-38,0 1 1,0-1 0,1 1 0,-1-1-1,0 1 1,0 0 0,1-1-1,-1 1 1,1 0 0,0 0 0,-1 0-1,0 3 1,2-4 0,0-1 0,0 1 0,0-1 0,0 1 0,0 0 0,0-1 0,0 1 0,0-1 0,0 1 0,0 0 0,0-1 0,1 1 0,-1-1 0,0 1 0,0-1 0,1 1 0,-1 0 0,0-1 0,1 1 0,-1-1 0,0 1 0,1-1 0,-1 0 0,1 1 0,-1-1 0,1 1 0,-1-1 0,1 0 0,-1 1 0,1-1 0,-1 0 0,1 0 0,-1 1 0,2-1 0,26 8 0,-19-6 0,285 53 0,-37-9 0,-94-18 0,-147-26 325,26 4-123,-21-4-4664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47 142 23519,'0'0'4313,"0"11"-3593,-5 38-201,-12 58 0,-6 47 139,22-138-545,0 0-1,1 0 1,3 15 0,-3-28-68,0 0 1,1 0 0,-1 0 0,1 1-1,0-1 1,0 0 0,0 0 0,0-1-1,0 1 1,1 0 0,-1 0 0,1-1-1,0 1 1,0-1 0,0 1 0,0-1-1,0 0 1,0 0 0,1 0 0,-1 0 0,1 0-1,4 2 1,-5-3-21,1-1 1,0 1-1,0-1 1,0 0-1,0 0 0,-1 0 1,1-1-1,0 1 1,0 0-1,0-1 0,-1 0 1,1 0-1,0 0 0,-1 0 1,1 0-1,0 0 1,-1-1-1,0 1 0,1-1 1,-1 0-1,3-2 1,7-6 122,-1-1 1,16-18-1,-24 25-144,66-81-4,-60 72 0,0 1 0,-2-1 0,0-1 0,0 1 0,6-20 0,-10 28 0,-2 8 0,0 10 0,-4 32 0,0-26 0,2 0 0,0-1 0,1 1 0,1 0 0,5 26 0,-6-43 0,1 0 0,-1 0 0,1 0 0,-1 0 0,1 0 0,0 0 0,0 0 0,0-1 0,0 1 0,0 0 0,0-1 0,0 1 0,1 0 0,-1-1 0,1 1 0,-1-1 0,1 0 0,-1 0 0,1 1 0,0-1 0,2 1 0,-2-2 0,0 1 0,0-1 0,0 0 0,0 0 0,0 0 0,0 0 0,0 0 0,0-1 0,0 1 0,0 0 0,0-1 0,0 0 0,0 1 0,0-1 0,0 0 0,0 0 0,-1 0 0,1 0 0,0 0 0,-1-1 0,4-2 0,13-13 0,-1-1 0,-1-1 0,-1-1 0,0 0 0,-1-1 0,-2 0 0,14-30 0,-17 25 0,0 0 0,-2-1 0,-1 0 0,-2-1 0,0 1 0,-2-1 0,0 0 0,-5-48 0,-5 30 0,7 43 0,1 0 0,-1 0 0,0 0 0,-1 0 0,1 0 0,0 1 0,-1-1 0,1 0 0,-1 1 0,0-1 0,0 1 0,0 0 0,-4-3 0,6 4 26,0 1 0,-1 0 0,1 0 0,0 0 0,-1 0 0,1 0 0,0-1 0,0 1 0,-1 0 0,1 0 0,0 0 0,-1 0 0,1 0 0,0 0 0,-1 0 0,1 0 0,0 0 0,-1 0 0,1 1 0,0-1 0,-1 0 0,1 0 0,0 0 0,-1 0-1,1 0 1,0 1 0,-1-1 0,1 0 0,0 0 0,0 0 0,-1 1 0,1-1 0,0 0 0,0 0 0,0 1 0,-1 0 0,-4 10-3074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25623,'0'0'5263,"-10"4"-4894,-5 3-263,-14 6 31,-1 1 0,-28 20 0,51-29-101,-1-1 0,2 2 0,-1-1 0,1 0 0,0 1 0,0 1 0,0-1 0,1 1 0,0-1 0,0 2 0,1-1 0,0 0 0,0 1 0,-3 10 0,6-15-26,0 1-1,1-1 1,-1 1-1,1 0 1,0-1-1,0 1 1,0 0-1,1-1 1,-1 1-1,1 0 1,0-1-1,0 1 1,0-1-1,0 1 1,1-1 0,-1 0-1,1 0 1,0 1-1,0-1 1,0 0-1,1-1 1,-1 1-1,1 0 1,-1-1-1,1 1 1,0-1-1,5 4 1,6 2 20,-1 0 0,1-1 0,1 0 0,0-2 0,16 6 0,-15-7 70,1 0-1,-1-1 1,1-1-1,0 0 1,0-1-1,-1-1 1,1-1-1,0 0 1,23-5-1,-18 1-810,0-1 0,0-1 1,-1-1-1,0 0 0,0-2 0,19-12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0T19:55:2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20207,'0'0'2979,"16"2"-1952,0 1-853,-1 0 0,0 1 0,0 0 0,-1 1 0,1 1 0,-1 0 0,0 1 0,25 17 0,7 12 54,-2 1 0,-2 2 0,-2 2 0,-1 2 0,47 69 0,-34-35-13,-3 3 0,57 129 0,-73-134 44,44 148 0,-69-192-150,-2 1 0,0 0 1,-2 0-1,-2 1 0,-1-1 0,-1 1 0,-8 53 0,1-49 62,-1-1 0,-2 0 1,-2-1-1,-1 0 0,-34 64 0,32-74-63,-1 0 0,-1-2 0,-1 0 0,-1-1 0,-1 0 0,-1-2 0,-1 0 0,-27 18 0,12-13 3,-1-2 0,-1-1 1,-1-2-1,-1-2 0,-1-2 1,0-1-1,-63 12 0,2-13-4020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51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36 127 10152,'0'0'4934,"-2"-11"-4535,-3-36-12,5 45-338,0 0 1,0 0-1,0 0 1,1 0 0,-1 0-1,1 0 1,-1 0 0,1 0-1,0 0 1,0 0-1,0 0 1,0 0 0,0 0-1,0 0 1,0 1 0,1-1-1,-1 1 1,1-1 0,1-1-1,2 0 96,-1-1 0,1 1 0,-1 0 0,10-3 0,-7 3-67,0 1 0,0 0 0,1 1 0,-1 0 0,0 0 0,1 1 0,-1 0 0,0 0 0,1 0 0,-1 1 0,0 0 0,1 1 0,7 2 0,-1 0 33,-1 1 1,1 0 0,-1 1 0,-1 0 0,23 15-1,-30-17-63,-1-1 0,1 0-1,-1 1 1,0 0 0,-1 0-1,1 1 1,-1-1 0,0 1-1,0-1 1,0 1 0,0 0-1,-1 0 1,0 0 0,3 11-1,-4-13-23,-1 0-1,0 0 1,0 0 0,0 0-1,0 0 1,0 0-1,-1 1 1,1-1-1,-1 0 1,0 0 0,0 0-1,0 0 1,0 0-1,-1-1 1,1 1-1,-1 0 1,1 0-1,-1-1 1,0 1 0,0-1-1,-1 0 1,1 0-1,0 1 1,-1-1-1,1-1 1,-1 1-1,-4 2 1,-2 2 82,-1-1 0,0 0 0,0-1-1,0 0 1,0 0 0,-1-1 0,0 0 0,1-1 0,-13 1 0,19-1 215,8 4-171,13 5-37,-16-9-84,30 17 117,-19-12-113,0 0 0,0 0 0,-1 2 0,0-1 0,-1 1-1,0 1 1,12 14 0,-21-23-25,0 0 0,0 1 0,-1-1 0,1 0 0,0 1 0,-1-1 0,1 1 0,-1-1-1,1 1 1,-1-1 0,0 1 0,0-1 0,0 1 0,0-1 0,0 1 0,0-1 0,0 1 0,0-1-1,0 1 1,-1-1 0,0 3 0,0-1 7,0-1-1,-1 0 0,0 1 1,1-1-1,-1 0 1,0 0-1,0 0 1,0 0-1,0-1 0,0 1 1,-3 2-1,-5 1 42,1 0-1,-1 0 1,0-1-1,0-1 1,-12 4-1,10-5 26,-1 0 0,1 0-1,-1-1 1,0 0-1,0-2 1,-21-2 0,-74-19 515,104 21-571,-15-2 105,11 3-3302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57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0 8840,'0'0'8510,"1"16"-8395,0-10-105,1 61 112,-3-58-92,1-1 0,-2 0-1,1 1 1,-1-1-1,0 0 1,-1 0 0,-7 16-1,5-15 21,0 0 1,-1-1-1,0 1 0,-1-1 0,0 0 1,0 0-1,-1-1 0,0 0 0,0-1 1,0 0-1,-1 0 0,0 0 1,-16 6-1,13-7 15,1-2 1,-1 1 0,0-2 0,0 0-1,0 0 1,0-1 0,0 0-1,0-1 1,0 0 0,0-1-1,-17-4 1,27 5-56,0-1-1,0 1 1,0 0-1,1-1 1,-1 0 0,0 1-1,1-1 1,-1 0-1,0 0 1,1 0 0,-1 0-1,-1-2 1,-1-6-2498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59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543 27 8336,'0'0'7394,"-13"-5"-7235,2 0-119,6 3-24,0-1 0,-1 1 1,1 0-1,0 0 1,-1 1-1,1 0 0,-1 0 1,0 0-1,1 0 0,-1 1 1,0 0-1,1 0 0,-1 1 1,-6 0-1,-21 10 120,-1 1 1,2 1-1,0 1 0,0 2 0,-42 30 0,60-36-84,1 0 0,1 0 0,0 2 0,1 0-1,0 0 1,0 1 0,2 0 0,-1 0 0,2 1-1,-10 20 1,5-5 44,2 0 0,0 1 0,2 1 0,-7 40 0,15-64-73,0 0 0,0 0 1,1 1-1,0-1 0,0 0 0,1 0 1,0 0-1,0 1 0,1-1 0,-1 0 1,2-1-1,-1 1 0,1 0 0,0-1 1,0 1-1,1-1 0,0 0 1,0 0-1,0 0 0,1-1 0,0 1 1,0-1-1,0 0 0,9 5 0,-3-2 24,0-1 1,1 0-1,0-1 0,0 0 0,1-1 0,0 0 0,0-1 0,0 0 0,0-1 0,0-1 0,27 2 0,-9-3 117,0-1-1,0-2 0,-1-1 1,1-1-1,44-12 0,-74 16-142,0 0 0,0-1 0,0 1-1,-1 0 1,1 0 0,0-1 0,0 1-1,0-1 1,0 1 0,0-1-1,-1 1 1,1-1 0,0 0 0,0 1-1,-1-1 1,1 0 0,-1 0 0,1 1-1,0-1 1,-1 0 0,1 0 0,-1 0-1,1-1 1,2-5 88,0 3 17,-3 4-210,0 0 0,0 0 0,0-1 0,1 1 0,-1 0 0,0 0 0,0 0 0,0-1 0,0 1 0,0 0 0,0 0 0,0-1 0,1 1 0,-1 0 0,0 0 0,0-1 0,0 1 0,0 0 0,0 0 0,0-1 0,0 1 1,0 0-1,0 0 0,-1-1 0,1 1 0,0 0 0,0 0 0,0-1 0,0 1 0,0-1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8:59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12680,'0'0'2366,"12"-2"-2124,35-5-30,100-17 710,-109 15-616,42-6 0,-68 13-226,0 1 0,0 1-1,0 0 1,0 0 0,0 2-1,-1-1 1,1 1 0,12 4-1,-11-2 12,-9-3-20,0 0 1,0 0-1,0 1 0,-1-1 0,1 1 0,5 3 0,-8-4-41,0 1 0,0-1 1,0 0-1,0 0 0,0 0 0,0 0 0,-1 1 0,1-1 0,0 0 0,-1 1 0,1-1 0,-1 0 0,1 1 0,-1-1 0,0 1 0,1-1 0,-1 1 0,0-1 0,0 1 0,0-1 0,0 1 0,-1 1 0,0 8-2387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0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28 9944,'0'0'4613,"-11"10"-4337,-11 11-12,2 0 0,-30 40 0,48-58-215,1-1 0,-1 1 0,1-1-1,-1 1 1,1 0 0,0-1 0,0 1 0,1 0 0,-1 0 0,1 0 0,-1 0-1,1 0 1,0 4 0,0-5-26,0-1 1,1 0-1,-1 0 0,1 0 0,-1 0 0,1 0 1,-1 1-1,1-1 0,0 0 0,-1 0 0,1 0 0,0 0 1,0-1-1,0 1 0,0 0 0,0 0 0,0 0 1,0-1-1,0 1 0,0-1 0,0 1 0,0-1 1,0 1-1,0-1 0,1 1 0,-1-1 0,0 0 0,0 0 1,0 0-1,1 1 0,-1-1 0,0-1 0,0 1 1,2 0-1,11 0 119,0 0 1,0-1 0,-1-1 0,1 0-1,0-1 1,14-5 0,-24 7-105,0-1 1,-1 1 0,1-1 0,0 0-1,-1 0 1,1-1 0,-1 1 0,0 0-1,0-1 1,0 0 0,0 0 0,0 0 0,0 0-1,-1-1 1,0 1 0,1 0 0,-1-1-1,-1 0 1,1 0 0,0 1 0,-1-1-1,0 0 1,0 0 0,0 0 0,0-6-1,0 6-4,-1 0 0,0 0 0,0 0 0,0 0 0,0 0 0,-1 0 0,1 0 0,-1 0 0,0 0 0,0 0 0,-1 1 0,1-1 0,-1 0 0,0 1 0,0-1 0,0 1 0,0-1 0,-1 1 0,1 0 0,-1 0 0,0 0 0,0 1 0,0-1 0,0 1 0,0-1 0,-1 1 0,1 0 0,-1 0 0,1 0 0,-1 1 0,0-1 0,0 1 0,0 0 0,0 0 0,-7 0 0,2 0 27,-27 1 123,34 0-167,-1 0 0,1 1 1,0-1-1,0 1 1,0-1-1,0 1 0,0 0 1,0-1-1,0 1 1,0 0-1,0 0 1,1 1-1,-4 1 0,5-3-51,0 0 0,0 1 0,0-1 0,-1 0-1,1 0 1,0 1 0,0-1 0,0 0 0,0 0-1,0 1 1,0-1 0,-1 0 0,1 1 0,0-1-1,0 0 1,0 0 0,0 1 0,0-1 0,0 0-1,0 1 1,0-1 0,0 0 0,1 1 0,-1-1-1,0 0 1,0 0 0,0 1 0,0-1 0,0 0-1,0 0 1,0 1 0,1-1 0,-1 0-1,0 0 1,0 1 0,0-1 0,1 0 0,-1 0-1,0 0 1,0 1 0,1-1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1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8536,'0'0'7681,"10"0"-7503,23 2-49,-4 1 276,1-2 1,50-4 0,-19 0 1043,-60 1-1544,5-8 1156,-6 6-3759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2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9848,'0'0'6002,"11"-2"-5814,9-1-40,1 1 0,-1 0-1,1 2 1,29 3 0,68 14 954,-95-17-575,-10-1-2844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3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0 9440,'0'0'4372,"-11"2"-3922,-25 5-113,2 1 0,-35 13 0,57-16-253,0-1 0,1 1 0,-1 1 1,1 0-1,0 1 0,1 0 0,0 1 1,0 0-1,1 0 0,-12 13 1,18-17-55,1-1 1,0 0 0,0 1 0,1-1 0,-1 1 0,1-1 0,-1 1 0,1 0 0,0-1 0,0 1 0,1 0 0,-1 0 0,1 0 0,0 0 0,0 0 0,0 0 0,1 0 0,-1-1 0,1 1 0,0 0 0,0 0 0,0 0-1,1-1 1,-1 1 0,1-1 0,0 1 0,0-1 0,0 0 0,0 1 0,1-1 0,2 3 0,0 0 17,1 0 1,0-1-1,0 1 0,0-1 0,0-1 1,1 1-1,0-1 0,0 0 0,0-1 1,0 1-1,0-1 0,1-1 1,-1 0-1,13 3 0,-9-5 28,-1 0 0,0-1-1,1 0 1,-1 0 0,0-1 0,0 0-1,0-1 1,0 0 0,0-1 0,-1 0-1,1 0 1,-1-1 0,16-12 0,-11 7 38,0-1 1,0 0-1,-1-2 1,0 1 0,-1-2-1,-1 1 1,12-20-1,-18 25-37,-1 1-1,-1-1 1,0 1-1,0-1 1,0 0 0,2-10-1,-5 15-43,1-1 0,-1 1 0,1 0 0,-1-1 0,0 1 0,0 0 1,0 0-1,-1-1 0,1 1 0,-1 0 0,0 0 0,1-1 0,-2 1 0,1 0 0,0 0 0,0 0 0,-1 0 0,-3-4 0,3 6-13,1 0 0,-1-1 0,0 1-1,0 0 1,0 0 0,0 1-1,0-1 1,0 0 0,0 1 0,0-1-1,0 1 1,0-1 0,0 1 0,-1 0-1,1 0 1,0 0 0,0 0-1,0 0 1,-4 2 0,-40 10 92,41-10-133,-1 0 0,1 1-1,0-1 1,1 1 0,-1 0 0,0 0-1,1 1 1,0-1 0,-1 1 0,1 0-1,1 0 1,-1 1 0,1-1 0,0 1-1,0-1 1,0 1 0,0 0 0,1 0-1,0 1 1,0-1 0,0 0 0,1 1 0,-1-1-1,2 1 1,-1-1 0,0 1 0,1 7-1,0 11-2803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3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37 11552,'0'0'3082,"-10"4"-2906,0-1-124,5-1-23,-1-1-1,1 1 1,0 1-1,0-1 1,0 1 0,0 0-1,0 0 1,1 0 0,-1 1-1,-6 6 1,2 1 89,0 1 0,0 0-1,1 0 1,-9 18 0,14-23-43,0-1 0,0 1-1,1 0 1,0 0 0,0 0 0,0 0 0,1 0-1,0 0 1,1 0 0,0 14 0,0-19-49,0-1 0,0 1 0,0 0 1,0-1-1,0 1 0,1-1 0,-1 1 1,1-1-1,-1 1 0,1-1 0,0 1 0,-1-1 1,1 1-1,0-1 0,0 0 0,0 1 1,0-1-1,0 0 0,0 0 0,0 0 0,1 0 1,-1 0-1,0 0 0,1 0 0,-1 0 1,1 0-1,-1-1 0,1 1 0,-1-1 0,1 1 1,-1-1-1,1 1 0,-1-1 0,1 0 1,0 0-1,-1 0 0,1 0 0,-1 0 0,1 0 1,0 0-1,-1-1 0,3 0 0,5-1 71,-2-1-1,1 0 1,0 0 0,-1-1-1,1 0 1,-1-1-1,7-5 1,-4 2-5,0-1 1,-1 0-1,-1 0 0,1-1 1,-1-1-1,-1 1 1,0-1-1,8-16 1,-11 19 14,0-1 1,-1 1-1,0-1 1,0 1 0,-1-1-1,0 0 1,0 0-1,-1 0 1,0 0 0,-1 0-1,0 0 1,-2-17-1,2 25-92,0 0-1,-1 1 0,1-1 0,0 0 0,0 0 1,-1 1-1,1-1 0,0 1 0,-1-1 0,1 0 0,-1 1 1,1-1-1,-1 1 0,1-1 0,-1 1 0,1-1 1,-1 1-1,1-1 0,-1 1 0,0 0 0,1-1 1,-1 1-1,0 0 0,1-1 0,-2 1 0,0 0 5,-1-1-1,1 1 1,0 0-1,0 0 0,0 1 1,0-1-1,0 0 1,0 1-1,-3 0 0,0 0 2,1 1-1,-1 0 1,1 0 0,-1 0-1,1 1 1,0 0-1,-6 4 1,9-6-22,0 0 1,-1 1 0,1-1-1,0 1 1,0-1 0,0 1-1,0-1 1,0 1 0,0 0-1,0 0 1,1-1 0,-1 1-1,0 0 1,1 0 0,0 0-1,-1 0 1,1-1 0,0 1-1,0 0 1,0 0 0,0 2-1,1-2-22,0 1 0,0-1-1,0 0 1,0-1 0,0 1-1,0 0 1,0 0 0,0 0-1,1-1 1,-1 1 0,1 0-1,-1-1 1,1 0 0,0 1-1,0-1 1,-1 0 0,1 0-1,0 0 1,3 1 0,13 6-2763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3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273 902 4416,'0'0'6033,"-13"8"-5517,-92 69 695,87-63-877,0 1 1,2 2 0,0-1-1,-20 29 1,29-34-152,0 1 1,1 1-1,0 0 0,0 0 1,2 0-1,0 0 1,0 1-1,-2 16 0,6-24-105,-1-1-1,1 1 0,0 0 1,1-1-1,-1 1 1,1-1-1,0 1 0,0-1 1,1 1-1,2 5 0,-2-7-27,0-1-1,0 1 0,0-1 0,0 0 0,1 0 0,-1 0 0,1 0 0,0 0 0,0-1 0,0 1 0,0-1 0,1 0 0,-1 0 0,0 0 0,8 3 0,-1-2 8,0 0-1,1-1 0,-1 0 0,0-1 0,1 0 0,-1 0 0,1-1 0,-1-1 0,1 0 0,-1 0 0,1-1 0,10-3 0,3-2 22,-1-1 0,1-1 1,-2-1-1,23-13 0,-2-3 47,-1-2 0,-2-3-1,44-40 1,100-113 265,-181 180-381,63-67 299,86-121 0,-115 137-174,-2-2-1,-3-1 1,27-68-1,-50 102-91,19-40 189,-4-1 1,27-113-1,-50 170-189,0 6-19,-1 0 0,1-1 0,-1 1 1,1-1-1,-1 1 0,0-1 0,0 1 1,0-1-1,0 1 0,-1-1 0,1 1 1,-1 0-1,-1-5 0,2 6-17,0 1 0,0 0 1,-1-1-1,1 1 0,0 0 0,-1-1 1,1 1-1,0 0 0,-1-1 0,1 1 0,0 0 1,-1 0-1,1 0 0,0-1 0,-1 1 1,1 0-1,-1 0 0,1 0 0,0 0 0,-1 0 1,1 0-1,-1 0 0,1 0 0,-1 0 1,1 0-1,0 0 0,-1 0 0,1 0 0,-1 0 1,1 0-1,0 0 0,-1 0 0,-16 8 80,7-1-70,0 0 0,0 1 1,1 0-1,0 0 0,1 1 1,-1 0-1,2 1 1,-1 0-1,-7 13 0,-7 17 5,-20 48 0,28-58-10,-121 336 29,51-122 129,12-26 192,47-137-155,13-50-87,9-25-56,1 0 0,-1 0 0,1 0 0,0 0 1,1 1-1,-2 9 0,4-25 20,1-1-1,0 1 1,0 0-1,1-1 1,0 1-1,1 0 1,7-14-1,-2 4 3,8-17 20,2 0 1,1 1-1,1 1 0,2 1 0,1 2 0,48-49 0,-40 53 46,-31 26-143,0 1 0,0-1 0,1 0 1,-1 0-1,0 1 0,0-1 0,1 0 0,-1 1 0,0 0 0,1-1 1,-1 1-1,1 0 0,-1-1 0,0 1 0,1 0 0,-1 0 1,1 0-1,-1 0 0,0 1 0,1-1 0,-1 0 0,1 1 0,-1-1 1,0 1-1,2 0 0,-2 0-1,0 0 0,0 0 0,0 0 0,0 1 0,0-1 1,-1 0-1,1 1 0,0-1 0,-1 0 0,1 1 0,-1-1 0,0 1 0,1-1 0,-1 0 0,0 1 1,0 2-1,-1 27 30,1-20-23,-9 100 61,4-73-60,2 1 0,3 45 0,0-80-18,0 1 0,1 0 1,0-1-1,-1 1 0,2-1 1,-1 1-1,0-1 0,1 0 1,0 0-1,0 0 0,0 1 0,0-2 1,1 1-1,0 0 0,0 0 1,0-1-1,3 4 0,-2-5 1,0 1 0,0-1 1,1 0-1,-1 0 0,0 0 0,1 0 0,-1-1 0,1 0 0,0 0 0,-1 0 1,1-1-1,0 1 0,0-1 0,-1 0 0,10-2 0,15-2 13,0-2-1,-1-1 0,0-1 1,-1-1-1,1-1 1,-2-2-1,0-1 0,35-22 1,3-8 85,111-98 0,-31 0 148,-139 134-203,-7 7-4,-15 11-5,-220 234-90,221-224 30,0 1 1,2 1 0,-15 28 0,24-42 17,1-2 3,1 0 1,0 1-1,0-1 1,-3 15-1,6-21 7,-1 0-1,1 0 1,0 0 0,0 1-1,0-1 1,0 0-1,0 0 1,0 0-1,0 0 1,1 0 0,-1 1-1,0-1 1,1 0-1,-1 0 1,1 0 0,-1 0-1,2 2 1,-1-3 0,-1 1 1,1-1 0,0 1-1,0 0 1,0-1 0,0 0-1,0 1 1,0-1 0,1 0-1,-1 1 1,0-1-1,0 0 1,0 0 0,0 0-1,0 0 1,0 0 0,0 0-1,0 0 1,0 0 0,1-1-1,-1 1 1,2-1 0,7-3 14,1 0 0,0 0 0,-1-1 0,0 0 0,0-1-1,0 0 1,-1-1 0,0 0 0,0-1 0,12-12 0,-2-1 32,-2 0-1,0-1 1,17-29-1,-19 26-8,54-95 108,-59 98-87,0 1-1,-1-2 1,9-38 0,-17 61-58,-1 0-1,0 0 1,0 0 0,0 0 0,0-1 0,0 1 0,0 0-1,0 0 1,0 0 0,0 0 0,0 0 0,1-1-1,-1 1 1,0 0 0,0 0 0,0 0 0,0 0-1,0-1 1,0 1 0,0 0 0,0 0 0,0 0-1,0 0 1,0-1 0,-1 1 0,1 0 0,0 0-1,0 0 1,0 0 0,0-1 0,0 1 0,0 0 0,0 0-1,0 0 1,0 0 0,-1 0 0,1 0 0,0-1-1,0 1 1,0 0 0,0 0 0,0 0 0,0 0-1,-1 0 1,1 0 0,0 0 0,0 0 0,0 0-1,0 0 1,-1 0 0,1 0 0,0 0 0,0 0 0,0 0-1,0 0 1,-1 0 0,1 0 0,0 0 0,0 0-1,0 0 1,0 0 0,-1 0 0,1 0 0,0 0-1,0 0 1,0 0 0,0 0 0,0 0 0,-1 0-1,-10 9 4,6-2-4,-1 0 0,1 1 0,0-1 0,1 1 1,0 0-1,0 0 0,1 1 0,0-1 0,0 1 0,-1 10 0,1-2 0,0 0 0,2 1 0,0-1 0,2 24 0,-1-37 0,1 0 0,-1 0 0,1 0 0,-1-1 0,1 1 0,0 0 0,1-1 0,-1 1 0,0-1 0,1 1 0,0-1 0,0 0 0,0 1 0,0-1 0,1 0 0,-1-1 0,1 1 0,0 0 0,-1-1 0,1 1 0,1-1 0,-1 0 0,0 0 0,0 0 0,1 0 0,-1-1 0,1 0 0,-1 1 0,1-1 0,0 0 0,-1-1 0,1 1 0,0-1 0,0 1 0,0-1 0,-1 0 0,1-1 0,0 1 0,0-1 0,-1 1 0,1-1 0,0 0 0,3-2 0,11-4 0,-1 0 0,-1-1 0,0-1 0,0-1 0,14-11 0,72-63 26,-68 55-2,28-32 36,-43 42-12,0 0 0,1 2 1,29-21-1,-49 38-47,0 0 0,0 0-1,0 0 1,1 0 0,-1-1 0,0 1 0,0 0 0,0 0 0,0 0-1,0 0 1,1 0 0,-1 0 0,0 0 0,0 0 0,0-1 0,1 1 0,-1 0-1,0 0 1,0 0 0,0 0 0,0 0 0,1 0 0,-1 0 0,0 0-1,0 0 1,0 0 0,1 0 0,-1 0 0,0 0 0,0 1 0,0-1-1,0 0 1,1 0 0,-1 0 0,0 0 0,0 0 0,0 0 0,0 0 0,1 1-1,-2 8 5,-11 20-29,9-21 21,-3 12-23,0 0-1,2 1 1,0 0 0,2 0-1,0 0 1,2 38 0,1-48 10,0-1 0,1 0 0,0 1 0,0-1 0,1 0 0,1 0 0,5 10 0,-8-16 14,1-1-1,0 1 1,0-1-1,1 1 1,-1-1 0,1 0-1,-1 0 1,1 0-1,0 0 1,0-1-1,0 1 1,1-1-1,-1 0 1,1 0 0,-1 0-1,1 0 1,0-1-1,-1 1 1,1-1-1,0 0 1,5 1 0,1-2 6,0 0 1,-1 0-1,1-1 1,0 0 0,0-1-1,-1 0 1,1-1 0,-1 0-1,17-7 1,6-6 28,39-26-1,-57 34-26,59-40 79,67-58-1,-85 57 50,-69 59-143,0 1 0,1 1 0,1-1 0,0 2 0,0 0 0,1 0 0,1 1 0,0 1 1,1-1-1,1 2 0,0-1 0,1 1 0,1 0 0,0 0 0,1 1 0,1 0 0,-3 19 1,7-32 4,0-1 1,0 1 0,0 0 0,0-1 0,0 1-1,1-1 1,0 1 0,0-1 0,0 1 0,0-1-1,0 0 1,1 1 0,-1-1 0,1 0 0,0 0-1,0 0 1,0 0 0,0 0 0,1-1 0,-1 1 0,1-1-1,-1 1 1,1-1 0,0 0 0,0 0 0,0 0-1,0 0 1,1-1 0,-1 1 0,0-1 0,1 0-1,3 1 1,4 1 1,-1-1-1,1 0 1,0-1 0,0-1-1,0 1 1,0-1-1,-1-1 1,1 0 0,16-4-1,-7 0 19,-1-1 1,0-1-1,-1 0 0,31-18 1,-41 21-5,-1-1 0,1 0 0,-1-1 0,0 0 0,0 0 0,0 0 0,-1-1 0,0 0 0,0 0 1,-1-1-1,0 0 0,6-12 0,-9 15-9,4-7 19,-1 0 0,-1-1 1,0 0-1,4-25 0,-8 36-17,1-1 0,-1 1-1,0-1 1,0 1 0,0-1-1,0 1 1,-1 0 0,1-1 0,-1 1-1,1 0 1,-1-1 0,0 1-1,0 0 1,0 0 0,0-1 0,0 1-1,-1 0 1,1 0 0,0 0-1,-1 0 1,0 1 0,1-1 0,-1 0-1,0 1 1,0-1 0,0 1 0,0 0-1,0-1 1,0 1 0,-1 0-1,1 0 1,0 1 0,-5-2 0,-7-1-7,1 0 0,-1 1 0,0 1 0,0 0 0,0 1 0,0 1 0,0 0 0,-17 3 0,1 1-13,-4-1-40,-54 2 0,133-13 142,-7-1-70,-12 5-40,-13 1 10,0 1-1,0 0 0,0 1 1,14 2-1,-10 0 9,-10-2 2,0 1 0,-1 0 0,1 1 1,0 0-1,10 4 0,-15-5 2,0 0 1,0 0-1,0 1 1,-1-1-1,1 1 1,0-1-1,0 1 1,-1 0 0,1-1-1,-1 1 1,0 0-1,1 0 1,-1 0-1,0 0 1,0 1-1,0-1 1,0 0 0,-1 0-1,1 1 1,0 2-1,1 10-5,0 0 0,-2-1 0,1 1 0,-2 0 0,0 0 0,0-1 1,-2 1-1,0-1 0,0 1 0,-2-1 0,1 0 0,-2 0 0,0-1 0,0 0 0,-2 0 0,1 0 0,-11 12 0,-16 17-26,-2-1-1,-1-2 1,-56 44-1,52-46 30,1-5 30,-2-1-1,-2-3 0,-46 25 1,78-47-11,1 0 0,-1-1 0,-12 4 1,21-8-7,-1 0 1,1 0-1,0 0 1,-1-1-1,1 1 0,-1-1 1,1 0-1,-1 0 1,1 0-1,0 0 1,-1-1-1,1 0 0,-1 1 1,1-1-1,0 0 1,-4-2-1,5 2-4,1 0 0,0 0 0,-1-1 0,1 1 0,0 0 0,0-1 0,0 1 1,0-1-1,0 1 0,0-1 0,0 1 0,0-1 0,0 0 0,1 1 0,-1-1 0,1 0 0,-1 0 0,1 1 0,0-1 0,0 0 0,0 0 0,0 0 0,0 1 0,0-1 0,0 0 0,0 0 0,1 1 0,-1-1 0,1 0 0,0-2 1,1-2 12,0 0 0,1 0 0,-1 1 0,1-1 0,0 0 0,1 1 0,4-7 0,6-3 35,1 1 0,0 0 0,34-22 0,56-27 49,75-33-31,-52 38-56,-92 42-15,48-13 34,-9 3 2,-27 7-24,88-39 38,-109 45-59,-1-1 1,47-34-1,-53 31 16,0-1 0,-1-1-1,27-36 1,-45 54-4,1-1 0,-1 0 0,0 0 0,0 0 0,0 0 0,0 0 0,0 0 0,0-1 0,-1 1 0,1 0 1,-1 0-1,0 0 0,1-1 0,-1 1 0,0 0 0,0-3 0,-1 3-3,1 1 0,0 0 1,-1 0-1,1 0 0,-1 0 0,1 0 1,-1 0-1,1 0 0,-1 0 1,0 0-1,0 0 0,1 0 0,-1 0 1,0 0-1,0 1 0,0-1 0,0 0 1,0 1-1,0-1 0,0 0 1,0 1-1,0-1 0,0 1 0,0 0 1,-1-1-1,1 1 0,0 0 1,0 0-1,0 0 0,0 0 0,-1 0 1,1 0-1,-1 0 0,-7 1-2,0 0 0,0 0 0,0 1 1,0 0-1,0 1 0,1 0 0,-1 0 0,1 1 0,0 0 0,-9 6 0,2 0-25,0 0 0,1 1-1,0 1 1,-14 15 0,21-19 9,1 0 0,-1 0 0,1 1 0,1-1 0,-1 1 1,2 1-1,-1-1 0,1 1 0,1-1 0,-3 13 0,5-17 9,0-1 0,0 1 0,0 0-1,1 0 1,0 0 0,0 0 0,1-1 0,-1 1-1,1 0 1,0 0 0,0-1 0,0 1-1,1 0 1,0-1 0,0 1 0,0-1 0,0 0-1,1 0 1,0 0 0,-1 0 0,2 0 0,-1 0-1,7 5 1,-2-3 1,0 0-1,1 0 0,0-1 1,0 0-1,0-1 1,1 0-1,-1-1 0,1 0 1,0 0-1,0-1 0,0 0 1,0-1-1,13 1 1,-9-2 9,0 0 0,1-1 1,-1-1-1,0 0 1,0-1-1,0-1 0,0 0 1,-1-1-1,14-6 0,6-6 21,-1-2 0,-1-1 0,35-28 0,78-80 168,-132 117-171,1-1 12,-1 0 30,1 0 0,25-17-1,-38 29-59,0 0 0,1 0 0,-1 0 0,0-1 0,0 1 0,0 0 0,1 0 0,-1 0 0,0 0-1,1 0 1,-1-1 0,0 1 0,0 0 0,1 0 0,-1 0 0,0 0 0,1 0 0,-1 0 0,0 0-1,0 0 1,1 0 0,-1 0 0,0 0 0,1 0 0,-1 0 0,0 0 0,0 0 0,1 0-1,-1 0 1,0 1 0,1-1 0,-1 0 0,0 0 0,0 0 0,1 0 0,-1 1 0,0-1 0,0 0-1,0 0 1,1 0 0,-1 1 0,0-1 0,0 0 0,0 0 0,0 1 0,1-1 0,-1 0 0,0 0-1,0 1 1,0-1 0,0 0 0,0 1 0,0-1 0,-1 19 31,-8 13-32,-2-1 0,-1-1-1,-26 46 1,25-50-13,-7 16-36,-2-1 1,-2-1-1,-55 71 0,77-108 48,0-1 0,0 0-1,-1 1 1,1-1-1,-1 0 1,0 0-1,1-1 1,-1 1-1,0-1 1,0 1-1,0-1 1,0 0-1,0 0 1,-4 1 0,6-2 3,-1 0 0,1 0 1,-1 0-1,1-1 1,-1 1-1,1 0 1,-1-1-1,1 1 0,0 0 1,-1-1-1,1 0 1,-1 1-1,1-1 1,0 0-1,0 0 0,-1 0 1,1 1-1,0-1 1,0-1-1,0 1 0,0 0 1,0 0-1,0 0 1,0 0-1,1-1 1,-1 1-1,0 0 0,1-1 1,-1 1-1,1-1 1,-1-1-1,-1-3 13,0 0 0,1 1 1,-1-1-1,1 0 0,1 1 0,-1-1 0,1 0 0,0 0 1,0 0-1,1 0 0,1-8 0,-1 11-8,0 0 0,0 1 0,0-1 0,0 0 0,1 0 0,-1 1 0,1-1 0,0 1 0,0 0 0,0-1 0,0 1 0,0 0 0,0 0 0,0 0 0,1 1 0,-1-1 0,1 0 0,-1 1 0,1-1 0,0 1 0,-1 0 0,1 0 0,0 0 0,3 0-1,7-1 11,0 0-1,0 1 1,0 0-1,0 1 1,0 0-1,-1 1 0,19 4 1,88 28 37,-48-12-132,-62-19-277,21 7 616,-14 1-4309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4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12552,'0'0'2512,"10"3"-2175,32 11-36,-41-13-283,0-1 0,0 1 1,0-1-1,0 1 0,0 0 0,0-1 0,0 1 0,-1 0 0,1 0 0,0-1 1,-1 1-1,1 0 0,0 0 0,-1 0 0,1 0 0,-1 0 0,0 0 0,1 0 1,-1 0-1,0 0 0,1 0 0,-1 0 0,0 0 0,0 0 0,0 0 0,0 1 1,-5 26 387,3-21-257,0 7 154,-2 11 501,4-25-611,3-10 178,5-2-2637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4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0 9536,'0'0'2560,"-10"8"-2119,-8 6-145,1 1 0,-28 29 0,39-37-173,-1 0-1,2 0 1,-1 1 0,1 0-1,0 0 1,0 1 0,1 0-1,0-1 1,1 1 0,0 0-1,-2 10 1,5-15-74,-1-1 1,1 0-1,0 0 1,0 0-1,0 0 0,1 0 1,-1 1-1,1-1 1,0 0-1,0 0 0,0 0 1,0 0-1,0 0 1,0-1-1,1 1 0,-1 0 1,1 0-1,0-1 1,0 1-1,0-1 0,0 0 1,1 0-1,-1 0 1,0 0-1,1 0 0,0 0 1,-1 0-1,1-1 1,0 1-1,4 1 0,0-1 31,0 0-1,1 0 0,-1 0 0,0-1 0,1 0 0,-1-1 0,0 1 0,1-2 0,-1 1 1,1-1-1,-1 0 0,8-2 0,-3 0 31,0-1 0,-1 0 0,1-1 0,-1 0 0,0-1 1,-1 0-1,1-1 0,-1 0 0,-1-1 0,1 0 0,-1 0 0,-1-1 0,1 0 1,-2-1-1,1 0 0,-1 0 0,-1 0 0,1-1 0,8-22 0,-15 32-87,1-1-1,-1 0 0,1 0 0,-1 1 0,1-1 0,-1 0 0,0 0 1,0 0-1,0 0 0,0 1 0,0-1 0,0 0 0,0 0 1,-1 0-1,1 0 0,-1 1 0,1-1 0,-1 0 0,0 0 0,0 1 1,0-1-1,0 1 0,0-1 0,0 1 0,0-1 0,0 1 1,0-1-1,-1 1 0,1 0 0,-1 0 0,1 0 0,-1 0 0,1 0 1,-1 0-1,0 0 0,1 0 0,-1 1 0,-3-2 0,-2 0 19,0 1-1,0-1 0,0 1 0,-1 1 1,1-1-1,0 1 0,0 0 0,0 1 1,-8 1-1,3 0 37,1 1-1,0 0 0,0 1 1,1 0-1,-1 1 1,-10 6-1,18-9-221,-1 0-1,1 1 1,-1-1-1,1 1 0,0-1 1,0 1-1,0 0 0,0 1 1,1-1-1,-1 0 0,1 1 1,0-1-1,0 1 1,0 0-1,0-1 0,1 1 1,-1 0-1,1 0 0,-1 4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5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51 11256,'0'0'3393,"-10"6"-3178,-13 9-45,1 0 0,0 2 0,2 1 0,-36 38 0,49-48-99,-3 4 78,1 0 1,-14 23-1,21-32-106,1 0-1,0 0 1,-1 0-1,1 0 0,0-1 1,0 1-1,1 1 0,-1-1 1,1 0-1,-1 0 0,1 0 1,0 0-1,0 0 1,0 0-1,1 0 0,-1 0 1,1 1-1,0-1 0,1 5 1,0-6 0,0 1 0,0-1 0,0 0 0,0 0 0,0 0 0,1 0 0,-1 0 0,0-1 0,1 1 1,-1-1-1,1 1 0,0-1 0,-1 0 0,1 0 0,0 0 0,3 0 0,0 1 34,0-1 1,0 0-1,1 0 0,-1 0 1,0-1-1,12-1 0,-9-1-5,0 0 0,-1 0 0,1-1 0,-1 0 0,0-1 0,0 0 0,0 0 0,0 0 0,0-1 0,-1-1 0,0 1 0,0-1 0,-1 0 0,0-1 0,0 1 0,0-1 0,-1 0 0,8-14 0,-9 14-8,0-1 0,-1 1 1,1-1-1,-2 1 0,1-1 0,-1 0 1,-1 0-1,1 0 0,-1 0 1,-1 0-1,0 0 0,0 0 0,0 0 1,-1-1-1,0 1 0,-1 0 0,1 1 1,-2-1-1,1 0 0,-7-14 0,5 16 11,0-1 0,0 1 0,0-1 0,-1 1 0,0 0 0,-6-6 0,10 11-64,0 0 0,0 0 0,0 0 0,0 0 0,-1 0 0,1 1 0,0-1 1,0 0-1,-1 1 0,1-1 0,0 1 0,-1-1 0,1 1 0,0 0 0,-1-1 0,1 1 1,0 0-1,-1 0 0,1 0 0,-1 0 0,1 0 0,-1 0 0,1 1 0,0-1 0,-1 0 1,1 1-1,0-1 0,-1 1 0,1-1 0,0 1 0,0 0 0,-1-1 0,1 1 1,0 0-1,0 0 0,0 0 0,0 0 0,0 0 0,0 0 0,-1 2 0,-18 26-83,13-17-2893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6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12 9848,'0'0'3130,"-12"0"-2643,-175-9 1638,181 8-2028,-21-1 725,-40 2 0,25 6 446,41-5-1225,0 0-1,0 0 0,0-1 1,-1 1-1,1 0 0,0 0 1,0 0-1,1 0 0,-1 0 0,0 1 1,0-1-1,0 0 0,1 0 1,-1 0-1,0 1 0,1-1 1,-1 0-1,1 2 0,-11 34 153,8-24-66,-1-2-51,-2 6 86,1 1-1,0 0 1,1 0-1,1 1 1,0 19-1,3-37-146,0 0 1,0-1-1,0 1 1,1 0-1,-1-1 0,0 1 1,1 0-1,-1-1 0,1 1 1,-1-1-1,0 1 1,1-1-1,0 1 0,-1-1 1,1 1-1,-1-1 1,1 1-1,-1-1 0,1 0 1,0 1-1,-1-1 0,1 0 1,0 0-1,-1 1 1,1-1-1,1 0 0,22 5 141,-20-5-109,44 8 315,53 17 0,-79-18-284,0 0-1,-1 2 0,0 1 1,32 20-1,-46-25-70,0 0-1,0 1 1,-1 0-1,0 0 1,0 0-1,-1 1 1,0 0-1,9 14 1,-13-18-5,0-1 1,0 0 0,1 0-1,-1 1 1,-1-1 0,1 1-1,0-1 1,-1 1 0,1-1-1,-1 1 1,0-1-1,0 1 1,0-1 0,0 1-1,0 0 1,0-1 0,-1 1-1,1-1 1,-1 1 0,0-1-1,0 1 1,0-1-1,0 0 1,0 1 0,0-1-1,-1 0 1,1 0 0,-1 0-1,1 0 1,-1 0-1,0 0 1,0 0 0,0-1-1,-2 3 1,1-3 11,-1 1 0,1-1 0,0 0 0,-1 0 0,1 0 0,-1 0-1,1-1 1,-1 1 0,1-1 0,-8 0 0,-37-4 161,45 3-162,-89-17 288,61 11-193,-11 1 101,26 5-3366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6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1 8640,'0'0'4690,"-7"12"-4363,-14 22-12,-2-1 0,-37 41 0,-101 74 956,21-21 373,125-116-761,10-12-720,6-7-2137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7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10752,'0'0'3761,"11"4"-3386,-4-1-311,2 0 5,0 0 0,0 1-1,0 0 1,-1 0 0,0 1 0,0 0-1,8 8 1,9 9 119,-1 1-1,-1 1 0,-1 1 1,-2 1-1,0 0 0,-2 2 0,19 37 1,-14-19 905,53 78 0,-71-119-350,-3-9-2927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7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0 9744,'0'0'5212,"5"12"-4858,-4-10-340,4 8 56,-1 2 1,0-1-1,0 1 1,-1-1-1,-1 1 1,0 0-1,0 12 1,-1 49 397,-4-1 0,-3 0 0,-22 106 1,22-157-257,4-15-82,1 0 1,-1 0-1,1 1 0,-1 10 1,-3-1 292,5-17-199,3-3-70,15-32-2478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8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0 11256,'0'0'1713,"-5"13"-1236,-12 27-154,2 0-1,3 2 0,-11 53 1,19-64-133,1 0 1,1 38 0,2-60-118,0 0-1,1 1 0,1-1 1,-1 0-1,2 0 1,-1 0-1,1 0 0,0-1 1,1 1-1,0-1 0,10 15 1,-12-20-27,1 0 0,-1 0 0,1-1 0,-1 1 0,1-1 1,0 0-1,0 0 0,0 0 0,0 0 0,0 0 0,0-1 0,1 1 1,-1-1-1,0 0 0,7 1 0,-4-1 14,-1-1 0,1 0 0,-1 0 0,0 0 1,1-1-1,-1 1 0,1-2 0,-1 1 0,8-3 0,-2 0 28,-1-1 1,-1 0-1,1 0 0,-1-1 1,0 0-1,0-1 0,0 0 1,-1 0-1,12-15 0,-10 8 29,0-1 1,0 0-1,-1-1 0,-1 0 0,-1 0 0,-1-1 0,8-28 0,-11 33-41,0-1 1,-1 0 0,0 0 0,-1 0-1,-1 0 1,0 1 0,-1-1 0,0 0-1,-1 0 1,0 0 0,-6-15 0,7 23-48,-1 1 1,0 0 0,0 0-1,0-1 1,-1 1 0,1 1-1,-1-1 1,0 0 0,0 1-1,0-1 1,0 1 0,-1 0-1,0 0 1,1 1 0,-1-1-1,0 1 1,0-1 0,0 1-1,-1 1 1,1-1-1,0 0 1,-7 0 0,1 0 8,0 1 0,0 0 0,0 1-1,0 0 1,-1 1 0,1 0 0,0 1 0,0 0 0,-10 3 0,-7 3 27,0 1 1,-33 17-1,17-2-2874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9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9240,'0'0'4873,"15"-3"-4474,-7 2-340,26-6 267,42-2 1,114 5 1172,-149 4-368,-41 0-1119,0 0-1,0 0 1,1 0-1,-1 0 1,0 0 0,0 0-1,0 0 1,0 1-1,0-1 1,0 0 0,0 0-1,0 0 1,1 0-1,-1 0 1,0 0 0,0 0-1,0 0 1,0 0-1,0 0 1,0 1 0,0-1-1,0 0 1,0 0-1,0 0 1,0 0 0,0 0-1,0 0 1,0 0-1,0 0 1,0 1 0,0-1-1,0 0 1,0 0-1,0 0 1,0 0-1,0 0 1,0 0 0,0 1-1,0-1 1,0 0-1,0 0 1,0 0 0,0 0-1,0 0 1,0 0-1,0 0 1,0 0 0,0 1-1,0-1 1,0 0-1,0 0 1,0 0 0,-1 0-1,1 0 1,0 0-1,0 0 1,0 0 0,-6 5-2309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09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15288,'0'0'144,"-2"10"-27,-24 166 152,-6 38 1099,24-167-192,13-57-518,0 1-3029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4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445 547 6824,'0'0'6864,"-11"-10"-6488,-37-28-14,45 35-318,-1 1 0,1 1-1,0-1 1,-1 0 0,1 1-1,-1 0 1,0 0 0,1 0-1,-1 0 1,0 0 0,0 1-1,0 0 1,1 0 0,-1 0-1,0 0 1,0 0 0,-5 2-1,0 1 60,-1 0 0,1 0 0,0 1 0,-14 8 1,0 3 26,0 1 1,2 1 0,-1 1-1,2 1 1,1 0-1,0 2 1,1 0 0,-26 43-1,36-52-67,1 0 0,1 1 0,-8 19-1,12-26-28,-1 1 1,2-1-1,-1 1 0,1 0 0,0 0 0,0-1 0,1 1 0,0 0 0,1 7 0,-1-12-23,1 0 0,-1 0 0,0-1 0,1 1 1,0 0-1,-1 0 0,1-1 0,0 1 0,0-1 0,0 1 0,0-1 0,0 1 0,0-1 0,0 1 0,1-1 0,-1 0 0,1 0 0,-1 0 0,0 0 0,1 0 0,0 0 0,-1 0 0,1 0 0,0 0 0,-1-1 0,1 1 0,0-1 0,0 1 0,-1-1 0,1 0 0,0 0 0,0 0 0,0 0 0,-1 0 0,1 0 0,0 0 0,2-1 0,4 0 26,0-1 0,-1 0 0,1 0 0,-1-1 0,1 1 0,-1-2 0,7-3 0,-3 0 24,0-1 1,-1 0-1,0-1 0,-1 0 0,0-1 1,0 1-1,-1-2 0,10-14 1,2-8 212,24-55 1,-28 52 178,-2-2 0,11-44 0,-26 90-368,0 1-1,1-1 1,0 1 0,0-1 0,3 14-1,0 8-37,-2-2-12,2-1 1,0 1-1,2 0 0,1-1 1,1 0-1,19 47 1,-26-72-31,1 0 0,0 0 0,1-1 0,-1 1 0,0 0 1,0-1-1,1 1 0,-1 0 0,1-1 0,0 0 0,-1 1 0,1-1 1,0 0-1,0 0 0,0 0 0,-1 0 0,1 0 0,0 0 1,1-1-1,-1 1 0,0-1 0,0 1 0,0-1 0,0 0 0,0 0 1,0 0-1,0 0 0,1 0 0,-1 0 0,0 0 0,0-1 0,0 1 1,0-1-1,3-1 0,7-3 32,-1 0-1,0 0 1,0-1-1,16-11 1,-25 15-31,23-16 132,38-38-1,-10 8 88,-33 26-123,-18 19-79,1-1-1,0 1 0,0 0 1,0 0-1,0 0 0,7-5 1,-10 8-21,0 0 1,1 0-1,-1 0 0,0 0 1,0 0-1,0 0 1,0 0-1,0 1 1,1-1-1,-1 0 1,0 0-1,0 0 1,0 0-1,0 0 0,0 0 1,0 0-1,1 0 1,-1 0-1,0 0 1,0 0-1,0 1 1,0-1-1,0 0 1,0 0-1,0 0 0,0 0 1,1 0-1,-1 0 1,0 1-1,0-1 1,0 0-1,0 0 1,0 0-1,0 0 1,0 0-1,0 1 0,0-1 1,0 0-1,0 0 1,0 0-1,0 0 1,0 0-1,0 1 1,0-1-1,0 0 1,0 0-1,0 0 0,0 0 1,-1 0-1,1 1 1,0-1-1,0 0 1,0 0-1,0 0 1,-2 11 47,-3 0-22,1 0 1,-2 0-1,-11 18 0,-8 17 36,15-24-34,7-17-13,0 1 0,0 0 0,1 1 0,0-1 0,0 0 1,-2 13-1,19-26 64,14-13-21,1 1 1,1 2 0,0 1-1,38-14 1,-68 29-56,0 1 1,1-1 0,-1 1 0,0 0-1,0-1 1,1 1 0,-1 0 0,0-1-1,1 1 1,-1 0 0,0 0-1,1 0 1,-1 0 0,0 1 0,1-1-1,-1 0 1,0 0 0,0 1 0,1-1-1,-1 1 1,0-1 0,0 1 0,0 0-1,1-1 1,-1 1 0,0 0-1,0 0 1,0-1 0,0 1 0,0 0-1,-1 0 1,1 0 0,0 1 0,0-1-1,-1 0 1,1 0 0,0 2 0,1 4 4,0 0 1,0 0 0,-1 0 0,0 0 0,0 13-1,0 0 4,1-2-6,-2-9-14,1 1 1,0-1-1,1 0 0,5 17 0,-7-25 3,1 1 0,0 0 0,0 0 0,0 0 0,0 0-1,0-1 1,1 1 0,-1-1 0,0 1 0,1-1 0,-1 1 0,1-1 0,-1 0-1,1 0 1,0 1 0,-1-1 0,1-1 0,0 1 0,0 0 0,0 0 0,0-1-1,0 1 1,0-1 0,0 1 0,0-1 0,0 0 0,3 0 0,10-1 6,0 0 0,0-1 0,0-1 0,0-1 0,26-9 1,-6-1 19,38-22 1,75-53 63,-133 79-68,0-1-1,-1-1 1,-1 0 0,0-1 0,0-1 0,-2 0 0,14-20 0,-23 31-13,-1 0 0,1 1 0,-1-1 0,0 0 0,1 0 0,-2 0 0,1 0 0,1-4 1,-2 7-6,0 0 0,0-1 0,0 1 1,0 0-1,0-1 0,0 1 0,-1-1 1,1 1-1,0 0 0,0-1 1,0 1-1,0 0 0,0-1 0,-1 1 1,1 0-1,0-1 0,0 1 0,0 0 1,-1-1-1,1 1 0,0 0 1,0 0-1,-1-1 0,1 1 0,-1 0 1,0-1-1,0 1-1,0 0 1,0 0 0,0-1 0,0 1 0,-1 0 0,1 0 0,0 0 0,0 1 0,0-1 0,0 0 0,0 0 0,-2 1 0,-19 8-11,1 0-1,0 2 1,0 0 0,1 1 0,0 1-1,-24 22 1,21-16-12,0 1 0,2 1 0,0 1 0,1 1 0,-17 27 0,35-48 16,1 1-1,-1-1 1,1 1 0,0-1-1,-1 1 1,1 0-1,1-1 1,-1 1 0,0 0-1,1 0 1,-1-1 0,1 1-1,0 0 1,0 0 0,0 0-1,0-1 1,1 5 0,0-6 4,-1 1 0,1-1 1,0 1-1,0-1 1,0 0-1,0 1 1,0-1-1,0 0 0,0 0 1,1 1-1,-1-1 1,0 0-1,1-1 1,-1 1-1,1 0 0,-1 0 1,1 0-1,-1-1 1,1 1-1,-1-1 1,1 1-1,0-1 0,-1 0 1,1 0-1,0 1 1,-1-1-1,1 0 1,3-1-1,3 0 5,0 0 1,0 0-1,1-1 1,-1 0-1,0 0 1,0-1-1,-1 0 0,1 0 1,-1-1-1,1 0 1,-1-1-1,0 1 1,8-9-1,4-4 9,-1 0 0,0-1 0,18-26 0,10-19 55,70-129 0,19-82 112,-135 272-177,40-83 120,30-99 1,-69 174-105,-7 18-20,-10 20-18,-14 31-37,3 0 0,3 1 1,2 2-1,-26 120 0,42-143 9,1 1 0,2-1-1,4 67 1,1-77 10,2 0 1,1-1-1,1 0 0,1 0 0,19 46 0,-9-47-269,-10-19-2611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10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10752,'0'0'4916,"10"-6"-4598,35-20-2,-42 24-276,0 0 1,0 1-1,0-1 0,0 1 0,0 0 1,0 0-1,0 0 0,1 1 1,-1-1-1,0 1 0,0-1 0,1 1 1,-1 0-1,0 0 0,1 1 0,-1-1 1,0 1-1,1 0 0,-1-1 0,0 2 1,0-1-1,0 0 0,0 0 0,0 1 1,0 0-1,0-1 0,-1 1 0,1 0 1,0 1-1,-1-1 0,0 0 1,1 1-1,-1-1 0,0 1 0,0 0 1,-1 0-1,1-1 0,-1 1 0,1 0 1,-1 0-1,0 1 0,0-1 0,0 0 1,0 0-1,0 7 0,-2 2 20,0 1 0,0 0-1,-1 0 1,-1-1 0,0 1-1,-1-1 1,0 0 0,-1 0 0,-1 0-1,1 0 1,-2-1 0,0 0 0,0-1-1,-11 13 1,9-12 152,0 0-1,1 1 0,0 0 1,-10 23-1,18-34-200,0-1 0,0 1 0,0 0 1,0-1-1,0 1 0,0 0 0,0-1 0,1 1 0,-1-1 0,0 1 0,0 0 0,1-1 0,-1 1 0,0-1 0,1 1 0,-1-1 0,1 1 0,-1-1 0,1 1 0,-1-1 0,1 1 0,-1-1 0,1 1 0,-1-1 0,1 0 0,-1 1 0,1-1 0,0 0 0,-1 0 0,1 1 1,25 9 207,-22-8-161,5 0 11,0 1-1,1-1 1,-1-1-1,17 1 1,-16-2-13,0 1 1,0 0 0,0 1-1,18 5 1,-20-4-227,6 1 394,-2 2-1,18 9 1,-26-13-581,-1 0-1,0 0 1,0 1-1,0-1 1,0 1-1,-1 0 1,5 5-1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11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610 121 8336,'0'0'5157,"0"-11"-5072,1-34 10,-2 43-73,1-1 0,-1 0 0,0 0 0,0 1 1,0-1-1,0 1 0,0-1 0,0 1 0,-1-1 0,1 1 0,-1 0 1,0-1-1,0 1 0,0 0 0,0 0 0,0 0 0,0 1 0,0-1 1,-1 0-1,1 1 0,-1 0 0,1-1 0,-1 1 0,1 0 0,-1 0 1,0 0-1,-3 0 0,-4-2 19,-1 1-1,0 0 1,0 1 0,0 0-1,0 0 1,0 1 0,1 1 0,-1 0-1,-16 3 1,5 1 29,0 1-1,1 1 1,-35 16-1,35-12-15,1 0 0,0 1-1,1 1 1,1 1 0,0 1 0,1 1-1,0 0 1,-13 19 0,10-11 73,2 2 0,1 0 0,1 1 0,2 1 0,-17 41 0,27-53-44,0 0 0,1 0 0,1 1 1,0-1-1,2 0 0,-1 1 0,2-1 1,0 0-1,1 1 0,8 29 0,-8-39-55,1 0-1,0 0 1,0 0-1,1 0 1,-1 0-1,1 0 1,1-1-1,0 0 1,-1 0-1,2 0 1,-1-1-1,1 1 1,0-1-1,0-1 1,0 1-1,1-1 1,9 5-1,11 4 67,1-1 0,1-1 0,32 7 0,-38-12-46,53 18 115,-18-5 144,63 12 0,-116-30-213,1 0 0,-1-1 0,0 0 0,1 1 0,-1-2 0,0 1 0,7-2 0,-9 2-209,-1-1 0,0 0 0,1 1-1,-1-1 1,0 0 0,0-1 0,0 1 0,0 0 0,0-1-1,0 1 1,0-1 0,0 1 0,0-1 0,-1 0 0,1 0-1,-1 0 1,2-2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12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9240,'0'0'5912,"12"-4"-5672,0 0-190,11-4 178,44-10 0,-61 16-170,0 1-1,1 0 1,-1 1 0,0 0-1,0 0 1,0 0-1,1 0 1,-1 1 0,0 0-1,0 1 1,0-1 0,0 1-1,11 5 1,-16-7-44,0 1 0,0 0 0,0-1 0,-1 1 0,1 0 1,0 0-1,0 0 0,0-1 0,-1 1 0,1 0 0,-1 0 0,1 0 0,-1 0 0,1 0 1,-1 0-1,1 0 0,-1 0 0,0 0 0,1 1 0,-1-1 0,0 1 0,0 1 2,0 0 0,-1 0 0,1 0 0,0 0 0,-1-1 0,0 1 0,0 0 0,-1 3 0,-3 4 17,-1 0 0,0 0 0,-8 10 0,14-19-29,-11 11 39,0 1 0,-13 10 0,16-16-2,0 1 0,0-1 0,1 2 0,0-1 0,1 1 1,0-1-1,-8 17 0,14-24-34,-1 0-1,1 0 1,0 1 0,0-1-1,0 0 1,0 1 0,0-1 0,0 0-1,0 0 1,0 1 0,1-1-1,-1 0 1,0 1 0,1-1 0,-1 0-1,1 0 1,-1 0 0,1 0 0,0 0-1,0 1 1,-1-1 0,1 0-1,0 0 1,0-1 0,0 1 0,0 0-1,0 0 1,0 0 0,0-1 0,0 1-1,2 0 1,2 3 9,1-1 0,1 0 0,-1 0 0,0-1 1,7 2-1,78 18 126,-78-20-100,0 0-1,0-1 0,0-1 1,0 0-1,16-2 0,-27 1-26,0 1 0,0 0 0,0-1 0,0 1 0,1 0 0,-1 0 0,0 0 0,0 0 0,0 1 0,0-1 0,0 1 0,0-1 0,0 1 0,3 1-1,-5-2-110,0 1-1,0-1 0,0 0 0,0 1 0,0-1 0,0 0 1,0 1-1,-1-1 0,1 0 0,0 1 0,0-1 0,0 0 1,0 1-1,-1-1 0,1 0 0,0 0 0,0 1 0,0-1 1,-1 0-1,1 0 0,0 1 0,-1-1 0,1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13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8336,'0'0'6286,"12"-5"-6051,11-3-115,0 0 0,0 2 0,47-7 0,107-8 245,174-15 74,281 5 429,-628 31-857,275 0 955,-271 0-909,-4 0-10,0 0-1,0 0 1,0 0-1,0 1 1,0-1-1,-1 1 1,1 0-1,0 0 1,-1 0-1,1 1 1,0-1-1,-1 1 1,6 3-1,-9-4-30,0-1 0,0 1 0,0 0 1,0-1-1,-1 1 0,1 0 0,0-1 0,0 1 0,0-1 0,0 1 0,-1 0 1,1-1-1,0 1 0,0-1 0,-1 1 0,1-1 0,-1 1 0,1 0 0,0-1 1,-1 0-1,0 2 0,-12 11 76,-22 3-2502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14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2 874 8640,'0'0'5809,"-1"-13"-5508,1-131 558,2-104 358,-3 130-762,0 72-11,2 1 0,2 0 1,17-82-1,-20 126-398,1-1-1,-1 1 0,1-1 1,-1 1-1,1 0 1,-1-1-1,1 1 1,0-1-1,-1 1 1,1 0-1,0 0 1,0-1-1,0 1 1,0 0-1,0 0 1,3-1-1,-3 1-38,0 1 0,0 0-1,-1 0 1,1 0 0,0 0 0,0 0-1,0 0 1,0 0 0,0 0 0,0 1-1,0-1 1,0 0 0,0 1 0,0-1 0,0 0-1,-1 1 1,1-1 0,0 1 0,0-1-1,0 1 1,-1 0 0,1-1 0,0 1-1,-1 0 1,1-1 0,-1 1 0,1 0-1,-1 0 1,1-1 0,0 2 0,26 38 62,-1 1 1,26 57 0,-27-40-1,-2 2 1,21 86-1,24 66 146,-67-209-202,6 11 182,-2-1 0,1 1 0,-2 0 1,0 1-1,-1-1 0,0 1 0,0 18 0,-3-32-123,4-16 144,14-42-41,-1-2-1,14-106 1,-16 79-76,-13 76-86,82-368 553,-62 290-352,-21 84-199,1-2-281,2 12 509,1 9-3599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15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3 124 9440,'0'0'5274,"1"12"-5044,2 208 826,-3-154-520,-6-23 527,6-42-899,5-20 574,20-118 111,-10 39-450,-13 88-358,1 1 1,0 0 0,0-1-1,1 1 1,0 0-1,9-12 1,38-47 364,-50 66-397,-1 2-3,1-1-1,-1 0 0,1 0 0,0 1 1,-1-1-1,1 0 0,0 0 1,-1 1-1,1-1 0,0 1 0,0-1 1,0 1-1,-1-1 0,1 1 1,0-1-1,0 1 0,0 0 0,0 0 1,0-1-1,0 1 0,0 0 0,0 0 1,1 0-1,-1 0 0,0 1 0,0-1 0,0 1-1,0-1 1,-1 1 0,1 0 0,0-1 0,0 1 0,0 0 0,-1-1-1,1 1 1,0 0 0,-1 0 0,1 0 0,-1 0 0,1 0-1,0 2 1,2 6 13,0 0 0,-1 0 0,3 17 0,-4-21-17,15 131 60,-16-133-31,1 0 0,-1 0 0,0-1 0,1 1 0,0 0 0,-1 0-1,1 0 1,0 0 0,3 4 0,52-98 422,-38 57-288,2 2 1,2 1-1,47-55 0,-67 84-145,1 0 0,-1 0 0,0 0 0,1 0 0,0 0 0,-1 1 0,1-1 0,0 1 0,0 0 1,-1 0-1,7-2 0,-8 3-16,0 0 1,1 0 0,-1 0 0,0 0 0,1 0-1,-1 0 1,0 0 0,1 1 0,-1-1 0,0 0 0,0 1-1,1-1 1,-1 1 0,0-1 0,0 1 0,0 0-1,0 0 1,0-1 0,0 1 0,0 0 0,0 0 0,0 0-1,0 0 1,0 0 0,0 0 0,-1 0 0,1 0 0,0 0-1,-1 1 1,1 0 0,5 12-15,-1 0 1,0 1-1,-2-1 1,1 1-1,-2 0 1,2 22-1,-3-3-15,-6 62-1,-4-10 89,20-91-864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16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9648,'0'0'5368,"10"-5"-5015,-3 1-288,5-3 81,1 0 0,-1 1 0,26-8 0,4-1 245,-20 6-50,30-7 0,-47 15-265,1 0 0,0 0 0,-1 0 0,1 1 0,-1 0 0,1 0 0,0 0 0,-1 0 0,1 1 0,10 3 0,-15-3-51,1 0 0,0 0 0,0 0 0,0 1 0,0-1 0,-1 0 0,1 1 0,-1-1 0,1 1 0,-1 0 0,0-1 0,1 1 0,-1 0 0,0 0 0,0 0 0,0 0 0,-1 0 0,1 0 0,0 0 0,-1 0-1,1 0 1,-1 1 0,0-1 0,1 0 0,-1 0 0,0 0 0,-1 0 0,1 1 0,0-1 0,-1 3 0,-1 4 19,0 1-1,0-1 1,-1 0-1,0 1 1,-7 13-1,5-14-4,-1 1 0,0-1-1,-1 0 1,0-1 0,-14 14 0,-46 33 476,67-55-507,0 0-1,0 1 1,0-1-1,0 0 1,0 0-1,0 0 1,0 0 0,-1 0-1,1 0 1,0 1-1,0-1 1,0 0-1,0 0 1,0 0 0,0 0-1,0 0 1,0 1-1,0-1 1,0 0-1,1 0 1,-1 0 0,0 0-1,0 0 1,0 1-1,0-1 1,0 0-1,0 0 1,0 0 0,0 0-1,0 0 1,0 0-1,0 0 1,1 0-1,-1 1 1,0-1 0,0 0-1,0 0 1,0 0-1,0 0 1,0 0-1,0 0 1,1 0-1,-1 0 1,0 0 0,0 0-1,12 7 154,12 2 13,22 1 82,-35-8-204,-1 0 1,0 0-1,0 1 0,0 1 1,0-1-1,13 9 0,-4-1 37,-12-8-72,0 1 1,-1 0-1,0 0 1,0 1-1,0 0 1,6 7-1,-2-2-2678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27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8840,'0'0'12945,"10"3"-12820,2 1-71,-7-2-8,-1 0 0,1-1 1,-1 0-1,1 0 0,0 0 1,-1 0-1,1-1 0,6 0 1,-10 0-35,0 1 0,-1-1 1,1 0-1,0 1 1,-1-1-1,1 1 1,-1-1-1,1 1 0,0-1 1,-1 1-1,1-1 1,-1 1-1,0-1 0,1 1 1,-1 0-1,1-1 1,-1 1-1,0 0 1,0-1-1,1 1 0,-1 0 1,0 0-1,0-1 1,0 1-1,0 0 0,0 1 1,4 25 60,-4-21-28,3 24 44,1-2 7,-2 1-1,-1 40 1,-13 418 1728,12-478-1732,3-8-46,0 0 1,0 0 0,0 0-1,0-1 1,0 1-1,0-1 1,0 0-1,0 1 1,4-2 0,3 2-16,30 1 92,63-4 0,-22 0-9,-20-1-15,-40 2-30,-1 0-1,1 1 0,0 1 1,-1 1-1,25 5 1,-19-3 74,-21-3-66,0-1 0,0 1 0,0 0-1,0 0 1,0 0 0,-1 1 0,1 0 0,0 0 0,4 2-1,0 9 377,-8-12-441,-1-1 0,0 1 0,0-1 0,0 0 0,0 1 0,1-1 0,-1 1 0,0-1 0,0 1 0,0-1 1,0 1-1,0-1 0,0 1 0,0-1 0,0 0 0,0 1 0,-1-1 0,1 1 0,0-1 0,0 1 0,0-1 0,0 0 0,-1 1 1,1-1-1,0 1 0,0-1 0,-1 0 0,1 1 0,0-1 0,-1 0 0,0 1 0,0-1-55,0 0 0,0 0 0,0-1 0,0 1 0,0 0-1,1-1 1,-1 1 0,0-1 0,0 1 0,0-1 0,0 0 0,0 1 0,-1-2-1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28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12552,'0'0'3911,"14"-10"-3539,-4 2-291,-1 1-19,0 1 0,0-1 0,0 2 0,1-1 0,-1 1 0,2 1 0,-1 0 0,16-4 0,11 2 230,0 2-1,0 1 1,59 3 0,-77 1-180,6 0 216,0 2-1,-1 0 1,0 2 0,1 1 0,30 11-1,-48-14 90,1-1 1,0 0-1,0-1 0,-1 0 0,11 1 0,-25-17-245,3 8-3267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28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0 255 12256,'0'0'1630,"10"-5"-1036,45-22 178,66-22 0,416-100 2515,-532 148-3344,107-19 1035,-68 17-3161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306 125 6728,'0'0'5566,"7"-10"-5324,36-56 342,-21 42 378,-16 15-598,-6 8-302,1 0 0,0 0 0,-1 1 0,1-1 0,-1 0 0,1 0 0,-1 0 0,1 0 0,-1 0 0,0 0 0,1 0 0,-1 1 0,0-1 0,0-3 657,-5 9-434,-5 9-192,2-1-1,-13 26 1,-2 4 9,-143 279 415,90-107-223,52-138-177,12-44-13,4-11 122,1 0 0,1 0 0,0 0 0,2 1 0,-3 30 351,2-71 61,3-9-456,3-28 0,1 24-2851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33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480 1 9944,'0'0'5664,"-13"3"-5448,-12 3-144,-29 5 376,-86 32-1,126-38-388,-1 2 0,1 0-1,0 1 1,1 0-1,0 1 1,0 0-1,1 1 1,0 0-1,-12 15 1,16-16-40,-7 8 43,0 1-1,-13 23 0,23-32-47,1-1 1,0 0-1,1 1 0,0 0 0,0 0 0,1 0 0,0 0 0,-1 15 0,-5 143 165,18 224 0,17 210 461,-27-588-614,0 46 196,-10 71-1,3-61 164,7-63-383,0 15 582,0-21-568,0 1 0,0-1 1,0 1-1,0-1 1,0 0-1,1 1 0,-1-1 1,0 1-1,0-1 1,1 0-1,-1 1 0,0-1 1,1 0-1,-1 1 1,0-1-1,1 0 0,-1 1 1,0-1-1,1 0 1,-1 0-1,1 0 0,-1 1 1,1-1-1,-1 0 1,0 0-1,1 0 0,-1 0 1,1 0-1,-1 0 1,1 0-1,-1 0 0,1 0 1,-1 0-1,1 0 1,-1 0-1,1 0 0,217-12 772,-135 11-561,-37 1 36,0 3-1,0 1 1,65 14 0,-109-17-242,1-1 0,-1 1 0,1-1 0,0 0 0,-1 0 1,1 0-1,0-1 0,-1 1 0,1-1 0,-1 1 0,1-1 0,0 0 1,-1 0-1,0 0 0,1 0 0,-1 0 0,0 0 0,1-1 1,-1 0-1,0 1 0,3-4 0,11-14-2960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34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9648,'0'0'3574,"9"11"-3244,-2-2-249,1 0 1,0 0-1,1-1 0,-1 1 1,2-2-1,-1 0 1,1 0-1,0 0 1,14 6-1,44 10 551,-50-18-219,0 0-1,-1 2 1,33 16 0,-46-20-341,1 1 0,-1-1-1,0 1 1,0-1 0,-1 1 0,1 0 0,-1 1 0,0-1 0,0 0 0,0 1 0,0 0-1,-1 0 1,0 0 0,0 0 0,0 0 0,-1 0 0,2 9 0,0 8 23,-1 0 0,-1 0 1,-2 22-1,1-28-34,-17 227 406,-1 29-189,19-163-144,22 161 0,-15-233-76,20 62 1,-10-44 9,42 145 342,-55-181-245,0 1 0,-2-1 0,0 1 0,1 32 0,-4-52-150,0 0 0,-1 1 0,1-1 0,0 0 0,-1 0 0,1 0 0,0 1 0,0-1 0,-1 0 0,1 0 0,0 0 0,-1 0 0,1 0 0,0 0 0,-1 1 0,1-1 0,0 0 0,-1 0 0,1 0 0,0 0 0,-1 0 0,1 0-1,-1-1 1,1 1 0,0 0 0,-1 0 0,1 0 0,0 0 0,0 0 0,-1 0 0,1-1 0,0 1 0,-1 0 0,1 0 0,0 0 0,-1-1 0,-21-9 190,11 5-89,-22-7 50,0 1 0,-1 2 0,0 1 0,-1 1 0,0 2 0,-63 0 0,73 5-86,1-1-1,-1-1 0,-37-8 1,60 10-342,-5-2 657,4-1-3500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35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10752,'0'0'5260,"12"-4"-4974,12-5-86,1 1-1,0 1 1,1 1-1,43-4 0,13 6 203,-40 1 18,66 3 1,-82 3 19,42 9 0,-68-12-426,0 0 0,0 0 1,0 0-1,0 0 0,0 0 0,0 0 0,0 0 0,0 0 0,0 1 1,0-1-1,0 0 0,0 0 0,0 0 0,0 0 0,0 0 1,-1 0-1,1 0 0,0 0 0,0 1 0,0-1 0,0 0 1,0 0-1,1 0 0,-1 0 0,0 0 0,0 0 0,0 0 0,0 0 1,0 0-1,0 1 0,0-1 0,0 0 0,0 0 0,0 0 1,0 0-1,0 0 0,0 0 0,0 0 0,0 0 0,0 0 0,0 0 1,1 0-1,-1 0 0,0 1 0,0-1 0,0 0 0,0 0 1,0 0-1,0 0 0,0 0 0,1 0 0,-12 3 0,10-3-61,-8 3-2549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35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11152,'0'0'1464,"13"-4"-1012,176-43 938,-136 36-1012,73-12 684,-110 22-814,0 1 0,-1 0 0,1 0 0,0 2 0,-1 0 0,21 6 0,-32-7-163,1 0 0,-1 0 0,0 1 0,0 0 0,0 0 0,0 0 0,0 0 0,-1 1 0,1-1 0,-1 1 0,1 0 0,-1 0 0,0 1 0,4 5 0,11 16-2271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37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9240,'0'0'6600,"11"6"-6432,-9-5-161,4 1 13,0 1 0,0 0 0,-1 1 1,1-1-1,-1 1 0,0 0 0,0 1 0,-1-1 1,1 1-1,-1 0 0,0 0 0,0 0 1,0 0-1,-1 1 0,4 8 0,90 242 884,2-14-31,-85-208-713,-3-8 267,26 45 0,-27-50-119,-9-18-186,0 0-1,1 0 0,-1 0 0,1 0 1,-1 0-1,5 5 0,-4-5 621,0-7 205,8-28-634,10-50 0,2-10-135,4 12-43,3 2 0,4 1-1,68-118 1,-83 170-55,26-31-1,-25 34 132,24-38 0,-39 53-99,-1 3-80,-1 15-114,1-1-2972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38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9944,'0'0'4246,"10"-3"-4011,8-1-85,0 0-1,0 1 1,30-1 0,208-2 1040,99-5-162,-2 0 8,-324 11-918,34-1 514,83 11-1,-134-10-457,-2 1 424,-19 1-212,-24 7-2882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39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10448,'0'0'3928,"11"16"-3568,4 1-241,-7-8-44,-1 0 0,1 1 0,-1 0 0,-1 1-1,0-1 1,-1 1 0,8 19 0,-5-5 305,-1 0 1,-2 1-1,0 0 0,-1 0 0,0 41 0,-2-46 206,0-14-6,0-7 377,2-8-778,-1 0-1,-1 0 1,3-15-1,3-9 24,12-37 205,-14 44-191,1 1 1,1 0 0,20-40-1,-26 61-182,0-1 0,0 1 0,0 0 0,1-1 0,-1 1 0,1 0 0,0 0 0,0 1 0,0-1 0,0 1 0,5-3 0,-7 4-24,0 1-1,0-1 1,0 1 0,0 0-1,0 0 1,0-1 0,0 1-1,0 0 1,0 0 0,0 0-1,0 0 1,0 0 0,0 0-1,0 0 1,0 1 0,0-1-1,0 0 1,2 1 0,-2 0-6,1 0 1,-1 0-1,1 0 1,-1 1-1,1-1 1,-1 0-1,0 1 1,0-1-1,1 1 1,-1-1-1,0 1 1,-1 0-1,3 2 1,4 16 1,-1 0 0,0 0 0,-1 0-1,-1 1 1,-1 0 0,-1-1 0,-1 1 0,-1 0 0,-4 32 0,4-53-4,0 0 1,0 1-1,0-1 1,0 0-1,0 0 1,0 0-1,0 0 1,0 0-1,0 1 0,-1-1 1,1 0-1,0 0 1,0 0-1,0 0 1,0 1-1,0-1 1,0 0-1,0 0 1,0 0-1,0 1 1,0-1-1,0 0 1,0 0-1,0 0 1,1 0-1,-1 1 1,0-1-1,0 0 1,0 0-1,0 0 1,0 0-1,0 0 1,0 1-1,0-1 1,0 0-1,1 0 1,-1 0-1,0 0 1,0 0-1,0 0 0,0 0 1,0 1-1,1-1 1,-1 0-1,0 0 1,0 0-1,0 0 1,0 0-1,1 0 1,-1 0-1,0 0 1,0 0-1,0 0 1,1 0-1,-1 0 1,11-11 88,13-25 25,-22 33-100,7-11 26,10-16 86,25-30 0,-38 52-85,1 0 0,0 1-1,1 0 1,0 0-1,0 1 1,0 0-1,1 0 1,15-7 0,-21 12-29,-1 0 0,1 0 1,0 0-1,0 0 0,0 0 1,0 1-1,0 0 0,0-1 1,0 1-1,0 0 0,0 0 1,0 1-1,0-1 0,0 1 1,0-1-1,5 3 0,-4-1-3,0 0 1,0 1-1,0 0 0,0-1 0,0 1 0,-1 0 0,1 1 0,-1-1 0,5 7 0,4 6 6,-2 1 1,0 0 0,-2 1 0,8 20 0,-11-26 4,3 8 101,-1 1 0,7 33 0,-14-53-120,0-1 1,0 0-1,0 0 0,0 0 0,0 0 1,0 0-1,0 1 0,0-1 0,0 0 1,0 0-1,0 0 0,1 0 0,-1 0 1,0 1-1,0-1 0,0 0 0,0 0 1,0 0-1,0 0 0,0 0 0,0 0 0,0 0 1,0 1-1,1-1 0,-1 0 0,0 0 1,0 0-1,0 0 0,0 0 0,0 0 1,1 0-1,-1 0 0,0 0 0,0 0 1,0 0-1,0 0 0,0 0 0,1 0 0,-1 0 1,0 0-1,0 0 0,0 0 0,0 0 1,0 0-1,1 0 0,-1 0 0,0 0 1,0 0-1,0 0 0,0 0 0,0 0 1,0 0-1,1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0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42 8744,'0'0'5328,"11"-7"-5064,35-22-31,-45 29-215,0-1-1,1 0 1,-1 1 0,0-1-1,1 0 1,-1 1 0,1 0-1,-1-1 1,1 1 0,-1 0-1,1 0 1,-1 0 0,1 0-1,-1 0 1,1 0 0,-1 0-1,1 0 1,-1 1 0,1-1-1,-1 0 1,0 1 0,1-1-1,-1 1 1,1 0 0,-1 0-1,0-1 1,2 2 0,0 1 23,0 0 0,0 0 0,-1 0 0,1 0-1,-1 0 1,3 6 0,-4-7-23,5 9 61,0 1 0,-1 0 0,0 0 0,-1 0 0,0 1 0,-1-1 0,-1 1 0,0 0 0,-1 0 1,0 24-1,-1-31-41,0 0 0,-1 0 1,0 0-1,0 0 1,0 0-1,-1 0 0,1 0 1,-2-1-1,1 1 0,-1 0 1,1-1-1,-2 0 1,1 0-1,0 0 0,-1 0 1,0 0-1,0-1 0,0 0 1,-1 0-1,0 0 1,0 0-1,0-1 0,0 1 1,0-1-1,-7 2 0,0 0 104,0-1 0,-25 6 0,35-10-113,-1 1 0,0-1 0,0 1 0,0-1 0,0 0 0,0 0-1,0 0 1,1-1 0,-1 1 0,0 0 0,0-1 0,0 0 0,1 0 0,-1 0 0,0 0 0,1 0 0,-1-1 0,1 1 0,-4-3-1,3-1-2251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1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8936,'0'0'5641,"4"15"-5337,45 200 759,34 78 473,-62-229-1199,3 24 157,-16-54-153,1 0 1,2 0-1,15 31 1,-5-21 919,-21-43-1080,1-2-143,0 1-1,0 0 1,0-1 0,0 1-1,0-1 1,0 0-1,0 1 1,-1-1-1,1 0 1,0 1 0,0-1-1,-1 0 1,1 0-1,0 0 1,-1 0-1,1 0 1,-1 0-1,1 0 1,-1 0 0,0 0-1,1 0 1,-1 0-1,0 0 1,0 0-1,1 0 1,-1 0 0,0-2-1,2-5 54,55-208 584,-49 192-619,77-214 488,-41 143-318,-13 32 1,27-85 0,-50 125-160,-6 20-52,0-1 0,0 0 0,-1 0 0,1-1 0,-1 1 0,0 0 0,0 0 0,-1-1 0,1 1 0,-1 0 0,0-1 0,-1-3 0,1 7-15,-1 1-1,0 0 0,1 0 1,-1 0-1,0-1 0,0 1 1,1 0-1,-1 0 0,0 0 1,0 0-1,1 0 0,-1 0 1,0 0-1,1 1 0,-1-1 1,0 0-1,1 0 1,-1 1-1,0-1 0,1 0 1,-1 0-1,0 1 0,0 0 1,-15 7-3307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2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38 9944,'0'0'6010,"-11"-5"-5707,4 2-283,-6-3 175,-1 0 0,-27-7 1,37 11-128,-1 1 0,1 1 0,-1-1 0,1 1 0,-1-1 0,1 1 0,-1 1 0,0-1 0,1 0 0,-1 1 0,1 0 0,-1 0 0,1 1 0,0-1 0,-8 5 0,7-3-24,1 1-1,-1 0 1,1 0-1,-1 0 0,2 1 1,-1-1-1,0 1 1,1 0-1,0 0 1,0 1-1,0-1 0,1 1 1,-1-1-1,1 1 1,1 0-1,-1-1 0,1 1 1,0 0-1,0 0 1,1 7-1,-1 15 39,2-1 0,0 1 1,7 29-1,-5-28-19,8 107 268,-9 165 0,-2-250-250,-12 140 246,4-100 82,6-75-271,2-13-52,-1 0 0,1 0 1,0 0-1,0 0 0,0 1 1,0-1-1,1 4 0,0-5-58,-1-1-1,1 0 1,0 1 0,0-1-1,-1 0 1,1 0-1,0 0 1,0 0 0,0 0-1,0 0 1,1 0-1,-1 0 1,0 0-1,0 0 1,0 0 0,1-1-1,-1 1 1,0 0-1,3 0 1,20 6 71,0-1 1,0-1-1,1-1 1,-1-2-1,1 0 1,25-2-1,37 4 174,-63-1-193,0-1 49,1 0 1,0-1-1,28-3 1,-51-1-267,0 1-1,1-1 1,-1 0 0,0 0 0,0 0 0,0 0 0,0 0 0,-1 0 0,0-1 0,2-3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1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0 964 8640,'0'0'825,"12"-7"-624,29-18 55,-1-2 0,-1-2 0,-2-2-1,-1-1 1,57-66 0,272-397 2940,-350 470-2965,-2 0 0,0-1 0,-1 0 0,9-31 0,-20 51-125,1-1 0,-1 0 1,0 1-1,-1-1 0,0-11 1,0 10 60,0 8-161,0 0 0,0 0 0,0 0 1,0 0-1,0 0 0,0 0 0,0 0 0,0 0 1,0-1-1,0 1 0,0 0 0,0 0 0,0 0 1,0 0-1,0 0 0,0 0 0,0 0 0,0 0 1,0 0-1,0 0 0,-1 0 0,1 0 0,0 0 1,0 0-1,0 0 0,0-1 0,0 1 0,0 0 1,0 0-1,0 0 0,0 0 0,0 0 0,0 0 1,0 0-1,0 0 0,-1 0 0,1 0 0,0 0 1,0 0-1,0 0 0,0 0 0,0 0 0,0 0 1,0 0-1,0 0 0,0 0 0,0 0 0,0 0 1,0 0-1,-1 0 0,1 0 0,0 0 0,0 0 1,0 1-1,0-1 0,0 0 0,0 0 0,0 0 1,0 0-1,0 0 0,-7 6 137,-6 8-36,-1 10-30,2-1 0,0 2 1,2 0-1,-15 50 0,21-60-55,-14 55 69,2 2 1,4 0 0,-5 146-1,17-188-4,5 58-1,-4-79-32,0 1 0,1 0 0,1-1-1,0 1 1,0-1 0,0 0 0,1 0 0,1 0-1,9 13 1,-14-21-21,1 0-1,0 0 1,0 0 0,0 0 0,0 0-1,0 0 1,0 0 0,0-1-1,0 1 1,0 0 0,0-1-1,0 1 1,0-1 0,0 1-1,2-1 1,-2 0-104,-1 0-1,1 0 0,-1 0 1,1 0-1,-1 0 0,1 0 1,-1 0-1,1 0 1,-1 0-1,1 0 0,-1-1 1,1 1-1,-1 0 1,1 0-1,-1-1 0,0 1 1,1 0-1,-1-1 1,1 1-1,-1 0 0,0-1 1,1 1-1,-1-1 1,0 1-1,0-1 0,1 1 1,-1-1-1,0 1 1,0 0-1,1-1 0,-1 1 1,0-2-1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3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10752,'0'0'4009,"14"6"-3546,-1 0-356,3 2 19,0 0 0,1-2 0,0 0 0,19 4 0,146 17 1103,-179-27-1165,0 1 1,0 0-1,0 0 1,0 0-1,0 0 0,0 1 1,0-1-1,-1 1 0,1-1 1,0 1-1,-1 0 0,1 0 1,-1 1-1,0-1 0,0 0 1,0 1-1,0-1 0,0 1 1,0-1-1,-1 1 0,1 0 1,-1 0-1,0 0 0,0 0 1,0 0-1,1 6 0,0 5 58,-1 0-1,0 1 0,-1-1 0,-3 26 1,1-19-77,-26 183 462,17-141-385,2 1 0,3 0-1,3 73 1,11 9 162,30 145 1,-34-273-219,1 0 0,10 23-1,5 15 254,-18-50-280,1 7 447,-3-13-474,-1 0-1,1 0 1,0 1 0,-1-1-1,1 0 1,0 0 0,0 0 0,-1 1-1,1-1 1,0 0 0,-1 0-1,1 0 1,0 0 0,-1 0-1,1 0 1,-1 0 0,1 0 0,0 0-1,-1 0 1,1 0 0,0 0-1,-1 0 1,1 0 0,0 0 0,-1 0-1,1 0 1,0 0 0,-1-1-1,1 1 1,0 0 0,-1 0-1,1 0 1,0-1 0,0 1 0,-1 0-1,1 0 1,0-1 0,-1 1-1,-10-5 82,-1 1-1,0 1 0,0 0 0,-14-1 1,-10-4 48,-3 1-1,26 5-110,0 0 0,0-1 0,0-1 0,1 0 0,-1 0 0,-15-9 1,27 12-218,0 0 0,0 0 1,0 0-1,0 0 1,0 1-1,1-1 0,-1 0 1,0 0-1,1 0 0,-1 0 1,1-1-1,-2 0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3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10848,'0'0'5056,"14"-6"-4783,-2 1-217,0 0 3,2 0-1,-1 0 0,1 2 1,-1-1-1,16 0 0,30-5 221,1 1 264,75-3-1,-45 13 461,-46 5 169,-58 2-781,-6 0-3045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4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11656,'0'0'1400,"17"-7"-911,-17 7-487,60-25 544,91-24 1,-95 38-4,0 3 0,108-1 0,-150 9-226,-1 1 0,1 0 0,21 5 0,-31-6-226,-1 1-1,0 0 0,0 0 1,1 0-1,-1 1 0,0-1 0,0 1 1,0-1-1,0 1 0,0 0 1,-1 0-1,1 1 0,-1-1 1,1 0-1,-1 1 0,0 0 0,0-1 1,0 1-1,2 4 0,4 9-404,-7-13-1472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5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0 10344,'0'0'5614,"-2"12"-5290,1-7-296,-4 19 194,1 0 1,2 0 0,-1 29 0,8 30 357,4-1 0,4 0 0,30 106 0,8-36 580,-22-68-328,-29-83-792,1 1 0,0-1 1,-1 1-1,0-1 0,1 1 0,-1-1 1,0 1-1,0-1 0,0 1 1,0-1-1,0 1 0,0-1 1,0 1-1,0-1 0,-1 0 0,1 1 1,0-1-1,-1 1 0,0-1 1,0 2-1,0-2-10,0 0 0,0 0 0,0 0 0,0 0 0,0-1 0,-1 1 0,1 0 0,0-1-1,0 1 1,-1 0 0,1-1 0,0 0 0,-1 1 0,1-1 0,0 0 0,-1 0 0,-1 1 0,-8-2 60,0 0 1,0 0-1,0-1 1,-16-4-1,12 2-47,-64-9 464,-128-5 0,194 17-378,-1-1 1,0-1-1,0 0 0,1 0 0,-1-2 0,-12-5 0,60-8-864,-22 13-2315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5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10448,'0'0'3316,"12"-3"-2826,108-20 485,2 6 0,198-4-1,10 11 794,-310 9-1415,-1 1 0,1 1 0,32 5 0,-52-6-343,1 0 1,0 1-1,-1-1 0,1 0 0,0 0 0,-1 0 1,1 1-1,-1-1 0,1 0 0,0 1 1,-1-1-1,1 0 0,-1 1 0,1-1 0,-1 1 1,1-1-1,-1 1 0,0-1 0,1 1 1,-1-1-1,0 1 0,1 0 0,-1-1 0,0 1 1,1-1-1,-1 2 0,0 0 40,0-1 0,0 1 0,0 0 0,0-1 0,0 1 0,0 0 0,0 0-1,-1-1 1,1 1 0,-1 1 0,-18 35-1767,18-36 722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6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10344,'0'0'4472,"12"-4"-4170,26-5 48,0 2 0,78-5 0,311-10 1203,-170 8-729,63-9 373,-245 16-733,-61 6-333,-6 0 34,0 0 0,1 1 0,-1-1 0,0 2 0,17 2 0,-25-3-147,0 1 1,0 0-1,0 0 0,0 0 0,0-1 0,0 1 0,0 0 0,0 0 1,0 0-1,0-1 0,-1 1 0,1 0 0,0 0 0,-1-1 1,1 1-1,0 0 0,-1 0 0,1-1 0,-1 1 0,1 0 0,-1-1 1,0 2-1,-9 7 48,-1-1 0,1 0 1,-17 9-1,0 1-2971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7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740 74 11656,'0'0'3656,"-14"-8"-3312,0-1-252,5 3-23,-1 0-1,1 0 1,-1 1 0,0 1-1,0-1 1,-1 2-1,-20-5 1,0 2 164,1 2-1,-1 2 1,0 0 0,-54 6 0,63-2-112,0 1 1,0 2-1,1 0 1,-1 1-1,1 1 1,0 1-1,-27 15 1,26-10 25,2 0 1,-1 2 0,2 0-1,-31 30 1,42-37-88,1 0 1,1 0-1,-1 0 0,1 1 1,1 0-1,-1 0 1,2 1-1,-1-1 1,1 1-1,1 0 0,-1 0 1,2 1-1,-3 16 1,5-21-24,0 1 1,1 0 0,-1-1 0,1 1 0,1-1-1,-1 0 1,1 1 0,0-1 0,1 0-1,-1 0 1,1 0 0,1 0 0,-1-1 0,1 1-1,0-1 1,0 0 0,0 0 0,6 5-1,0-1 20,0 0-1,1-1 0,0 0 1,0-1-1,1 0 0,0-1 0,23 9 1,9 0 47,1-1 0,0-3 0,1-2 0,0-1 0,1-3 0,0-2 0,0-1 0,-1-3 0,1-2 0,0-2 0,-1-2 0,74-21 0,-60 8-2838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9:49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8936,'0'0'8457,"15"8"-8135,14 11-93,0 1 0,-2 2 0,49 47 0,-30-14 18,-2 1-1,-3 3 1,-2 1-1,51 108 1,-43-61 25,-5 1 0,32 125-1,-8 76 437,-59-252-479,-3-1-1,-1 1 0,-9 87 1,-1-81 3,-3 0 0,-3 0 1,-2-2-1,-3 1 0,-3-2 1,-2-1-1,-3-1 0,-2-1 1,-3-1-1,-3-2 0,-78 98 1,76-109-26,6-6 209,-65 61 1,86-92-274,0 1 0,-18 8 0,6-3 106,21-12-244,-1 0-1,1 1 0,-1-1 1,1 0-1,-1 1 1,1-1-1,-1 0 1,1 0-1,-1 0 0,1 0 1,-1 1-1,1-1 1,-1 0-1,1 0 1,-1 0-1,0 0 0,1 0 1,-1 0-1,1 0 1,-1 0-1,1-1 1,-1 1-1,1 0 1,-1 0-1,1 0 0,-1-1 1,1 1-1,-1 0 1,1-1-1,-1 1 1,1 0-1,-1-1 0,1 1 1,0 0-1,-1-1 1,1 1-1,-1-1 1,1 1-1,0-1 0,0 1 1,-1-1-1,1 1 1,0-1-1,0 1 1,0-1-1,-1 0 0,-3-23-2647,4 23 1664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2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40 7832,'0'0'5176,"-10"2"-4998,-79 22 797,86-22-676,0-1 0,1 0-1,-1 0 1,0 0 0,0 0 0,0 0 0,0-1-1,-1 1 1,1-1 0,0 0 0,0 0 0,0 0 0,0-1-1,0 1 1,-4-1 0,3-2 343,3 1-316,-1 1-1,-1 0 1,1-1 0,0 1 0,0 0-1,0 0 1,-1 0 0,-4-1-1,7 1-239,-1 1-1,0-1 0,1 1 0,-1-1 1,1 1-1,-1-1 0,1 1 0,0-1 1,-1 0-1,1 1 0,-1-1 1,1 0-1,0 1 0,0-1 0,-1 0 1,1 0-1,0 1 0,0-1 0,0 0 1,0 0-1,0 0 0,0 0-52,0 1 0,0-1 0,-1 1 0,1-1 0,0 1 0,0-1 0,0 1 0,0-1 1,0 1-1,0-1 0,0 1 0,1-1 0,-1 1 0,0-1 0,0 1 0,0 0 0,0-1 0,1 1 0,-1-1 0,0 1 0,0-1 0,1 1 0,-1 0 0,0-1 0,1 1 0,-1 0 0,0-1 0,1 1 0,-1 0 0,1-1 0,-1 1 0,0 0 0,1 0 0,-1-1 0,1 1 0,-1 0 0,1 0 0,0 0 0,63-7 261,-11 0-157,66 11 144,-76-2-159,121 19 527,-156-20-568,0-1-1,0-1 1,0 1 0,0-1-1,8-2 1,-13 2-54,0 0 0,-1 0 0,1 0 0,0 0-1,-1 0 1,1 0 0,-1-1 0,0 1 0,1-1 0,-1 1 0,0-1 0,0 0-1,0 0 1,0 0 0,0 0 0,-1 0 0,3-5 0,-1 2-3598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5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0 7432,'0'0'14181,"-6"11"-14019,-85 194 1005,57-128-786,4 1 1,3 1-1,4 1 0,-16 104 1,15 21 361,21-164-554,3 1-1,9 81 1,-8-122-186,14 99 299,47 169 1,-31-166-125,35 93 183,-44-143-231,-12-25-17,2-1 1,1 0-1,29 45 0,-26-49-23,-8-10-14,1-1 0,0 0 0,1 0 0,0-1 0,15 12 0,3-1 50,-7-5 67,0-1-1,40 22 1,-60-37-180,0-1 1,0 1 0,0 0-1,0-1 1,1 1 0,-1-1-1,0 0 1,1 1 0,-1-1-1,0 0 1,1 0-1,-1 0 1,0 0 0,1 0-1,-1 0 1,0 0 0,0 0-1,1-1 1,-1 1 0,0 0-1,1-1 1,-1 1 0,0-1-1,0 0 1,0 1-1,0-1 1,1 0 0,-1 0-1,0 1 1,0-1 0,1-1-1,5-14-3842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1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11448,'0'0'1400,"72"-26"-968,-7 8 104,13-7 0,11 1-152,-4 0 16,-9 2-96,-9 14 8,-7 4 8,-7 4 16,-11 0-105,0 4 1,-9 2-88,-7 2 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2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249 600 8240,'0'0'10181,"-9"3"-9961,-5 1-167,1-1 52,-1 1-1,1 1 0,0 0 1,0 1-1,1 0 0,-14 9 1,12-4 7,1 1 0,0 0 1,0 1-1,-16 21 1,24-26-64,0-1 0,1 1 0,0 1 0,0-1 0,1 0 0,0 1 0,0 0 0,1-1 0,0 1 0,-1 17 0,2-14 33,1 1 0,0-1 0,1 0 0,4 20 0,-4-27-52,0-1 0,0 1 0,1-1 0,-1 1 0,1-1 0,0 0 0,1 0 0,-1 0 0,1 0 0,-1 0 0,1-1 0,0 1 1,1-1-1,-1 1 0,5 2 0,-5-4-5,1-1 1,-1 0 0,0 0 0,1 0 0,-1 0 0,1 0-1,-1-1 1,1 0 0,0 1 0,-1-1 0,1-1 0,-1 1-1,1 0 1,-1-1 0,1 0 0,5-2 0,-1 1 11,0-1 1,0 1-1,-1-2 1,1 1-1,-1-1 1,7-5-1,-2-2 10,-1 1-1,0-1 1,-1-1 0,0 0-1,-1 0 1,-1-1 0,0-1-1,0 1 1,-1-1 0,-1 0-1,5-18 1,5-21 187,15-93 0,-28 134-202,26-297 510,-28 293-520,7-215 375,-8 228-387,0 1-1,0-1 1,0 0 0,0 1-1,-1-1 1,1 1-1,-1-1 1,-1-3 0,2 6-10,0-1 0,0 1 1,0 0-1,0 0 1,0 0-1,0 0 0,-1 0 1,1-1-1,0 1 1,0 0-1,0 0 1,0 0-1,0 0 0,0 0 1,0 0-1,-1 0 1,1-1-1,0 1 0,0 0 1,0 0-1,0 0 1,-1 0-1,1 0 0,0 0 1,0 0-1,0 0 1,0 0-1,0 0 1,-1 0-1,1 0 0,0 0 1,0 0-1,0 0 1,-1 0-1,1 0 0,0 0 1,0 0-1,0 0 1,0 0-1,0 0 0,-1 0 1,1 1-1,-8 13-32,-9 33-78,3 0 0,-16 99 0,4 102-228,23-218 289,0 7-31,1-1 0,2 1 1,1 0-1,2 0 0,13 62 0,-13-92 106,0 1-1,1-1 0,-1 0 1,1 0-1,1-1 0,-1 1 1,1-1-1,6 7 0,-8-11-8,-1-1 0,0 1 0,1 0 0,-1 0 0,1-1 0,-1 0 0,1 1 0,-1-1 0,1 0 0,0 0 0,0-1 0,0 1 0,-1 0 0,1-1 0,0 0 0,0 0 0,5 0 0,3-1-2,0-1 0,1 0 0,13-4 0,3-2 17,-11 5-16,0-2 1,0 0-1,0 0 1,-1-2 0,0 0-1,0-1 1,-1-1-1,21-14 1,-28 16 16,0 1 1,0-1-1,0 0 1,-1-1-1,11-14 1,-15 18-14,-1-1 0,1 1 0,-1-1 0,0 1 0,0-1 0,0 1 0,-1-1 0,1 0 0,-1 0 0,-1 0 0,1 0 0,-1 0 0,0-9 0,0 12-14,0 1 0,-1-1 0,1 1 0,-1-1 0,0 1 0,1-1 0,-1 1 0,0-1 0,0 1 0,0 0 0,0-1 0,0 1 0,0 0 0,0 0 0,-1 0 0,1 0 0,0 0 0,-1 0 0,1 0 0,0 0 0,-1 0 0,1 1 0,-1-1 0,1 1 0,-1-1 0,0 1 0,1 0 0,-1-1 0,0 1 0,1 0 0,-1 0 0,1 0 0,-4 1 0,0-1-1,0 0 0,0 0-1,0 1 1,0 0 0,0 0 0,0 0-1,0 0 1,0 1 0,1 0 0,-6 3-1,3 0-8,0 0 0,0 0 0,1 1 0,0 0 0,0 0 1,0 1-1,1-1 0,0 1 0,0 0 0,0 1 0,1-1 0,1 1 0,-1 0 0,-2 10 0,4-12-4,1 1 0,-1 0 0,1 1 0,1-1 0,0 0 1,0 0-1,0 0 0,1 0 0,0 0 0,0 0 0,1 0 0,0 0 0,0 0 0,0 0 1,1-1-1,0 1 0,6 7 0,-6-8 7,1 0 0,0-1 0,0 1 0,0-1 0,1 0 0,0-1 0,0 1 0,0-1 0,0 0 0,1 0 0,0 0 0,11 4 0,-11-6 13,0 0 0,0-1 0,0 1 1,-1-1-1,1-1 0,0 1 0,0-1 0,1 0 0,-1-1 1,0 0-1,-1 1 0,1-2 0,0 1 0,8-4 0,-3 1 22,-1-1 0,0 0 0,0-1-1,-1 0 1,1 0 0,-1-1 0,-1-1 0,0 1-1,13-16 1,4-7 161,28-47 0,-44 63-58,0-1 0,-2 0 1,1-1-1,-2 1 0,9-32 0,-14 45-121,-1 1 0,0 0 0,1-1 0,-1 1 0,1 0 0,-1 0 0,1 0 0,0 0 0,0-1 0,-1 1 0,1 0 0,0 0 0,0 0 0,0 1 0,0-1 0,0 0 0,0 0 0,0 0 0,0 1 0,3-2 0,-1 1-11,1 0 1,-1 0 0,1 0 0,0 0 0,-1 1 0,1-1 0,6 1 0,1 1-25,-1 0 0,1 1 1,-1 0-1,19 6 0,-27-8 17,1 1 0,-1 0-1,1 0 1,-1 0 0,0 0-1,0 0 1,1 0 0,-1 0-1,0 1 1,0-1 0,0 1 0,0 0-1,0-1 1,-1 1 0,1 0-1,-1 0 1,1 0 0,-1 0-1,1 1 1,-1-1 0,0 0-1,0 0 1,0 1 0,-1-1 0,1 1-1,0-1 1,-1 1 0,0-1-1,1 1 1,-1-1 0,0 1-1,0-1 1,0 1 0,-1-1-1,1 1 1,-1 2 0,-10 63 80,-4 36 3,15-101-78,-1-1 0,1 0 0,0 0 0,0 0 0,1 1 0,-1-1 0,0 0 1,1 0-1,-1 0 0,1 0 0,-1 0 0,1 0 0,0 0 0,0 0 1,0 0-1,0 0 0,1 0 0,-1 0 0,0 0 0,1-1 0,-1 1 0,4 2 1,-3-3 5,0 0 1,0 0 0,0-1 0,0 1-1,0 0 1,0-1 0,0 1-1,1-1 1,-1 0 0,0 0 0,0 0-1,1 0 1,-1 0 0,0 0 0,0 0-1,1-1 1,-1 1 0,0-1 0,0 0-1,0 1 1,0-1 0,4-2 0,7-5 43,0 0 0,0 0 0,-1-1 0,0-1 1,0 0-1,17-20 0,52-78 358,-38 48-127,-35 49-157,-1 0 0,7-18 0,-7 16-50,-6 3 96,-2 17-158,-5 34-78,0-8 18,4-7 2,1 1 0,1 0 0,2 0 0,8 45 0,-10-68 56,1 0 1,0 0-1,1 0 0,-1-1 0,1 1 1,-1 0-1,1-1 0,0 0 0,1 1 1,4 5-1,-6-8-2,0 0 0,0 0 0,1 0 0,-1 0 0,0 0 0,0 0 0,1 0 0,-1-1-1,1 1 1,-1-1 0,1 1 0,-1-1 0,1 1 0,-1-1 0,1 0 0,-1 1 0,1-1 0,-1 0 0,1 0 0,0 0 0,-1-1 0,1 1 0,-1 0 0,1 0 0,-1-1 0,1 1 0,-1-1 0,1 0 0,0 0 0,9-5 49,-1 0 0,-1-1-1,1 0 1,-1 0 0,-1-1 0,1 0 0,-1 0 0,8-12 0,7-13 178,21-37 1,2-4 166,-20 35-114,-26 38-253,0 2-36,-1 0 0,1 0-1,-1 0 1,1-1-1,-1 1 1,1 0-1,-1 0 1,1 0-1,0 0 1,0 0 0,-1 0-1,1 0 1,0 0-1,0 1 1,0-1-2,-4 24-49,1 1 0,1-1 0,1 0 0,1 1 0,1-1 0,2 1 0,1-1 0,0 0 0,14 39 0,-18-63 50,0 1 1,1-1 0,-1 1-1,1-1 1,-1 0-1,1 1 1,0-1 0,-1 0-1,1 0 1,0 0 0,0 0-1,0 1 1,0-1-1,0 0 1,0-1 0,0 1-1,0 0 1,1 0-1,-1 0 1,0-1 0,0 1-1,1 0 1,-1-1-1,0 1 1,2-1 0,-1 0 7,1 0 0,-1-1 1,0 1-1,0-1 0,0 1 0,0-1 1,0 0-1,1 0 0,-2 0 1,1 0-1,0 0 0,0 0 1,0-1-1,0 1 0,2-3 0,3-4 35,1 1 0,-1-2 0,-1 1 0,1-1 0,-2 0 0,1 0 0,4-11 0,27-73 292,-15 33-44,-19 52-232,0 0 0,0 0 0,-1 0 0,0 0 0,0-1 0,-1 1 0,1-13 0,-2 21-59,0-1 0,0 1 0,1 0-1,-1-1 1,0 1 0,0-1 0,1 1 0,-1-1-1,0 1 1,0-1 0,1 1 0,-1 0-1,0-1 1,1 1 0,-1 0 0,1-1 0,-1 1-1,0 0 1,1 0 0,-1-1 0,1 1-1,-1 0 1,1 0 0,-1 0 0,1 0-1,-1-1 1,1 1 0,-1 0 0,1 0 0,-1 0-1,1 0 1,-1 0 0,1 0 0,-1 0-1,1 0 1,-1 1 0,1-1 0,-1 0 0,1 0-1,27 7-82,-23-6 80,34 9-115,0-3 0,65 5-1,80-8 102,-150-4 135,-40 1-105,-1 0 0,1 1 0,0 0 0,1 1 1,-1-1-1,0 1 0,1 0 0,-1 0 0,-5 6 0,-5 1 10,4-3-28,1 0-1,1 1 1,-1 0 0,1 1-1,1 0 1,-1 0 0,-7 12-1,14-17 4,1-1 0,-1 1 0,1 0-1,0 0 1,0 1 0,1-1 0,-1 0 0,1 1-1,0-1 1,-1 7 0,2-8 1,0 0 0,0 0 0,0 0 0,1 1 0,-1-1 0,1 0 0,0 0 0,0-1 0,0 1 0,0 0 0,0 0 0,1 0 0,-1-1 0,1 1 0,0-1 0,-1 1 0,4 2 0,-4-4 9,0 1 0,0-1-1,1 0 1,-1 0 0,0 1 0,1-1 0,-1 0-1,1 0 1,0 0 0,-1-1 0,1 1 0,0 0-1,-1-1 1,1 1 0,0-1 0,0 1 0,-1-1-1,1 0 1,0 0 0,0 0 0,0 0 0,3 0-1,-2-1 12,1 0-1,-1 0 0,0-1 0,0 1 1,0-1-1,0 0 0,0 0 1,0 0-1,0 0 0,-1 0 0,4-4 1,4-6 69,0 0 1,-1-1-1,0 0 1,8-17-1,4-25 171,-18 45-210,1 1 0,-1-1 0,1 1 0,1-1-1,10-15 1,-4 3-50,-11 23 0,-2 7 0,0 1-19,0 1 1,1-1-1,1 0 0,-1 1 0,1-1 1,1 1-1,2 15 0,1-5-43,1 1 0,10 26 0,-14-45 55,-1 0 1,1 1-1,0-1 0,0 0 1,0 0-1,0 0 0,1 0 0,-1 0 1,0 0-1,1 0 0,-1 0 1,1 0-1,0-1 0,0 1 1,0-1-1,-1 1 0,1-1 0,1 0 1,-1 0-1,0 0 0,0 0 1,0 0-1,1 0 0,-1 0 1,0-1-1,1 1 0,-1-1 0,0 0 1,1 0-1,-1 0 0,0 0 1,1 0-1,-1 0 0,1-1 1,-1 1-1,0-1 0,1 1 1,-1-1-1,0 0 0,0 0 0,0 0 1,3-2-1,12-8 26,-1 0 0,-1-1-1,0-1 1,-1-1 0,0 0 0,23-30 0,60-108 183,-76 117-175,28-53 61,-5-2-1,50-143 1,-52 104-88,-39 116 0,-7 19 0,-10 22 0,-2 20-55,3 2-1,1 0 1,-7 80 0,8-52-19,10-68 50,-31 225-472,26-167 302,3 101 0,3-168 197,0 1 0,0 0-1,0 0 1,0-1 0,1 1-1,-1 0 1,0-1-1,1 1 1,-1 0 0,1-1-1,-1 1 1,1-1 0,0 1-1,0-1 1,0 1-1,-1-1 1,2 0 0,-1 1-1,0-1 1,0 0 0,2 2-1,-1-2 10,0-1 1,-1 0-1,1 0 0,-1 0 0,1 0 0,-1 0 1,1 0-1,-1-1 0,1 1 0,-1 0 0,1-1 1,-1 1-1,1-1 0,-1 0 0,1 1 0,-1-1 0,0 0 1,1 0-1,-1 0 0,0 0 0,0 0 0,0 0 1,0 0-1,2-2 0,20-21 271,30-40 1,-2 1-11,-29 36-273,-18 21 0,0 0 0,0 0 0,1 1 0,0 0 0,0 0 0,0 0 0,1 1 0,10-8 0,-15 12 0,-1 0 0,0 1 0,1-1 0,-1 0 0,0 0 0,0 0 0,1 0 0,-1 0 0,0 0 0,1 0 0,-1 1 0,0-1 0,0 0 0,1 0 0,-1 0 0,0 1 0,0-1 0,0 0 0,1 0 0,-1 0 0,0 1 0,0-1 0,0 0 0,1 1 0,-1-1 0,0 0 0,0 0 0,0 1 0,0-1 0,0 0 0,0 1 0,0-1 0,0 0 0,0 1 0,0-1 0,0 0 0,0 1 0,2 13 0,8 183 0,-10-194 0,0-1 0,1 1 0,-1 0 0,0-1 0,1 1 0,-1-1 0,1 1 0,0 0 0,0-1 0,0 0 0,0 1 0,0-1 0,1 0 0,2 5 0,-3-7 0,-1 0 0,1 1 0,0-1 0,-1 1 0,1-1 0,0 0 0,-1 1 0,1-1 0,0 0 0,0 0 0,-1 0 0,1 1 0,0-1 0,0 0 0,-1 0 0,1 0 0,0 0 0,0 0 0,-1 0 0,2-1 0,0 1 0,0-1 0,0 0 0,0 0 0,0 0 0,0 0 0,0 0 0,0-1 0,0 1 0,2-3 0,14-15 0,0-1 0,-1-1 0,-1-1 0,17-31 0,-8 13 0,-9 14 0,-12 18 0,0 1 0,1-1 0,0 1 0,0 0 0,0 1 0,1-1 0,0 1 0,9-7 0,-13 38 0,-9 57 0,2-45 0,3 0 0,2 53 0,0-89 0,0-1 0,0 1 0,0 0 0,0-1 0,0 1 0,0-1 0,0 1 0,0-1 0,0 1 0,1-1 0,-1 1 0,0-1 0,0 1 0,0-1 0,1 1 0,-1-1 0,0 1 0,0-1 0,1 1 0,-1-1 0,1 1 0,-1-1 0,0 0 0,1 1 0,-1-1 0,1 0 0,-1 1 0,1-1 0,-1 0 0,1 1 0,-1-1 0,1 0 0,-1 0 0,1 0 0,1 0 0,-1 0 0,1 0 0,-1-1 0,0 1 0,1-1 0,-1 0 0,0 1 0,1-1 0,-1 0 0,0 0 0,0 0 0,2-1 0,31-35 0,85-110 0,-96 115 0,-19 26 0,0 0 0,0 1 0,1-1 0,-1 1 0,1-1 0,7-5 0,-10 10 0,-1 1 0,1-1 0,-1 0 0,1 0 0,-1 0 0,1 1 0,0-1 0,-1 1 0,1-1 0,0 1 0,-1 0 0,1 0 0,0 0 0,-1 0 0,1 0 0,0 0 0,0 0 0,-1 0 0,1 1 0,0-1 0,-1 1 0,1-1 0,-1 1 0,1 0 0,-1-1 0,1 1 0,-1 0 0,1 0 0,-1 0 0,0 0 0,3 2 0,2 4 0,0 1 0,0-1 0,0 1 0,7 13 0,1 1 0,-9-15 0,1 0 0,1 0 0,-1 0 0,1-1 0,0 0 0,0-1 0,0 0 0,1 0 0,0 0 0,0-1 0,15 6 0,-19-9 0,1 1 0,-1-1 0,1 0 0,0 0 0,-1-1 0,1 1 0,0-1 0,-1 0 0,1-1 0,0 1 0,0-1 0,-1 0 0,1 0 0,-1 0 0,1 0 0,-1-1 0,1 0 0,-1 0 0,0 0 0,0-1 0,0 1 0,0-1 0,7-6 0,2-6 0,-1 0 0,0 0 0,-2-2 0,1 1 0,-2-1 0,8-20 0,-13 30 0,-2 3 0,0 1 0,-1-1 0,1 1 0,0-1 0,-1 0 0,0 0 0,0 1 0,0-1 0,-1 0 0,1-6 0,-1 10 0,0-1 0,0 1 0,0 0 0,0 0 0,0 0 0,0 0 0,0 0 0,0 0 0,-1 0 0,1 0 0,0 0 0,0-1 0,0 1 0,0 0 0,0 0 0,0 0 0,-1 0 0,1 0 0,0 0 0,0 0 0,0 0 0,0 0 0,0 0 0,0 0 0,-1 0 0,1 0 0,0 0 0,0 0 0,0 0 0,0 0 0,0 0 0,0 0 0,-1 0 0,1 0 0,0 0 0,0 1 0,0-1 0,0 0 0,0 0 0,0 0 0,0 0 0,-1 0 0,1 0 0,0 0 0,-8 8 0,-7 12 0,4-2 0,0 1 0,2 0 0,0 0 0,1 1 0,-10 40 0,14-45 0,2 1 0,0 0 0,0 0 0,1-1 0,1 1 0,1 0 0,0 0 0,7 27 0,3-10 0,-10-31 0,-1 0 0,1 0 0,0 0 0,0-1 0,0 1 0,0 0 0,0-1 0,1 1 0,-1-1 0,0 1 0,1-1 0,-1 1 0,1-1 0,2 2 0,-3-3 31,-1 0 1,1 0-1,-1 0 0,1 0 1,-1 0-1,1 0 0,-1 0 1,1 0-1,-1 0 1,1 0-1,-1 0 0,1 0 1,-1 0-1,1 0 0,-1-1 1,1 1-1,-1 0 0,1 0 1,-1-1-1,1 1 0,-1 0 1,0 0-1,1-1 0,-1 1 1,1 0-1,-1-1 0,1 0 1,2-6-4974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20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15776,'0'0'3711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2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12256,'0'0'864,"100"-18"-264,-25 12 16,18 6 48,1 2 0,-7 2-192,-14-2 15,-13 4-23,-18-2 8,-15 0-72,-11-2 8,-8-2-104,-4 4 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2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8536,'0'0'5677,"9"-11"-5257,55-60 3803,-66 76-3374,-6 10 185,2-3-429,11-7 41,-3-5-527,0 0 1,0 0 0,0-1-1,0 1 1,0 0-1,0-1 1,0 1 0,0-1-1,3-1 1,-3 0-19,-1 1 0,1-1 0,0 0 0,-1 0 1,1 0-1,-1 0 0,0 0 0,2-3 0,6-6 1458,-13 9-1192,0-1-1,0 0 1,0 0-1,1 0 1,-6-6-1,3 2 748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24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50 21903,'0'0'928,"-10"-9"-833,-36-26-7,44 34-82,0 0 0,0 0 0,0 0-1,0 1 1,0-1 0,0 1 0,-1 0 0,1-1 0,0 1-1,0 0 1,0 0 0,0 0 0,-1 1 0,1-1 0,0 0 0,0 1-1,0 0 1,0-1 0,0 1 0,0 0 0,0 0 0,0 0 0,-2 1-1,-2 1 15,-3 2 4,0 0 1,0 1-1,1 0 1,0 0-1,0 1 1,1 0-1,-9 9 1,2 0 41,2 1 0,-17 26 1,26-37-35,-1 1 0,1-1 1,0 0-1,1 1 0,0 0 1,0-1-1,0 1 0,1 0 1,0 0-1,0 0 0,1 0 1,0 0-1,0 0 0,2 13 1,0-15-6,-1 0-1,1 0 1,0 0 0,0 0 0,0 0-1,0 0 1,1-1 0,0 1-1,0-1 1,0 0 0,1 0 0,-1 0-1,1 0 1,0-1 0,0 0 0,0 1-1,1-1 1,-1-1 0,1 1 0,4 2-1,4 0 37,0-1 0,0 0-1,0-1 1,0-1 0,1 0 0,-1 0-1,1-1 1,24-2 0,-6-2 88,0-1 0,49-13 0,-6 3 299,-26 5-3938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5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7632,'0'0'8889,"4"11"-8501,-1 0-289,0-4-26,-1 0 1,0 0 0,0 0 0,-1 1 0,0-1 0,0 1 0,-1-1 0,0 15 0,-3 7 471,-9 44-1,9-63-356,0 1 0,0-1 0,-1 0 0,0-1 0,-1 1 0,0-1 0,-12 17 0,15-24-126,0 1-1,0-1 1,0 0-1,0 0 1,-1-1-1,1 1 1,-1 0-1,0-1 1,1 1-1,-1-1 1,0 0-1,0 0 1,0 0-1,0 0 1,-3 0-1,-3 0-105,-1 0-1,0-1 1,-11-1 0,2 0-2000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5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1 904 8640,'0'0'6170,"10"-4"-5918,4-3-131,1-1 0,-1 0 0,-1 0 0,0-1 0,13-12 0,-13 8 46,-1 0 0,-1-1 1,0 0-1,0-1 0,12-24 0,-6 4 189,18-56-1,-16 43-6,-10 25 82,8-29 1,-10 22 156,-7 29-443,0 1-137,0 0-1,0 0 1,0 0-1,0 0 1,0 0-1,0 0 1,0 0-1,0 0 1,-1 0-1,1 0 1,0 0-1,0 0 1,0 0-1,0 0 1,0-1-1,0 1 1,0 0-1,0 0 1,0 0-1,0 0 0,0 0 1,0 0-1,0 0 1,0 0-1,0 0 1,0 0-1,0 0 1,0 0-1,0 0 1,0 0-1,0 0 1,0 0-1,0-1 1,0 1-1,0 0 1,0 0-1,0 0 1,0 0-1,0 0 1,0 0-1,0 0 1,0 0-1,0 0 1,0 0-1,0 0 1,0 0-1,0 0 0,0 0 1,0 0-1,0 0 1,0-1-1,0 1 1,0 0-1,0 0 1,0 0-1,0 0 1,0 0-1,0 0 1,-7 22 87,1-1 0,-5 37 0,9-47-65,2 0-1,-1 0 1,1 1-1,1-1 1,0 0-1,1 0 1,4 15-1,-3-14 2,-2-6-3,1 0 0,-1-1 0,1 1 0,0 0 0,0-1 1,1 1-1,0-1 0,0 0 0,0 0 0,0 0 0,5 5 0,-6-9-13,-1 1 0,1-1 1,0 1-1,0-1 0,0 0 0,0 0 0,0 0 1,0 0-1,0 0 0,0 0 0,0 0 0,0-1 1,1 1-1,-1-1 0,0 1 0,0-1 0,1 0 0,-1 0 1,0 0-1,0 0 0,1-1 0,-1 1 0,0 0 1,0-1-1,0 0 0,1 1 0,-1-1 0,0 0 1,0 0-1,0 0 0,0-1 0,3-2 0,6-6 39,0-1 0,-1 0 0,0-1 0,-1 0 0,-1-1 0,9-15 0,18-26 55,-30 49-91,-1 1 1,1 0-1,0 0 1,0 0-1,0 1 1,1-1-1,-1 2 1,1-1-1,8-3 1,5-2 37,-18 7-55,0 1 0,0-1-1,0 0 1,0 1-1,0 0 1,0-1 0,1 1-1,-1 0 1,0-1 0,0 1-1,1 0 1,-1 0 0,0 0-1,0 0 1,1 0-1,-1 0 1,0 1 0,0-1-1,0 0 1,1 1 0,-1-1-1,0 0 1,0 1-1,0 0 1,0-1 0,0 1-1,0 0 1,0-1 0,0 1-1,0 0 1,0 0-1,0 0 1,0 0 0,0 0-1,-1 0 1,1 0 0,0 0-1,-1 0 1,1 0-1,-1 0 1,1 0 0,-1 1-1,0-1 1,1 0 0,-1 2-1,2 6 12,0-1-1,-1 0 0,0 1 1,-1 0-1,0 10 1,-2 0 32,0 0-1,-2-1 1,0 1 0,-13 33 0,14-43 5,-1 11 62,6-17-16,7-11-19,50-72 30,-39 49-53,3 2-1,28-31 1,-40 52-65,-11 8 12,0 0-1,0 0 0,0 0 1,0 0-1,0 0 0,0 0 1,1 0-1,-1 0 0,0 0 1,0 0-1,0 0 0,0 0 1,0 0-1,0 0 0,1 0 1,-1 0-1,0 0 0,0 0 1,0 0-1,0 0 0,0 0 1,0 0-1,1 0 1,-1 0-1,0 0 0,0 0 1,0 0-1,0 1 0,0-1 1,0 0-1,0 0 0,0 0 1,0 0-1,0 0 0,0 0 1,1 0-1,-1 1 0,0-1 1,0 0-1,0 0 0,0 0 1,0 0-1,0 0 0,0 1 1,-4 23-72,1-1 47,2 1 41,0-17-22,0 0 0,1 0 0,0 0-1,1 1 1,-1-1 0,1 0 0,1 0-1,-1 0 1,1 0 0,5 11 0,-6-18 8,-1 1 0,1 0 0,0 0 1,0-1-1,0 1 0,0 0 0,1-1 1,-1 1-1,0-1 0,0 0 0,0 1 1,0-1-1,0 0 0,1 0 1,-1 1-1,0-1 0,0 0 0,0 0 1,1 0-1,-1-1 0,0 1 0,0 0 1,2-1-1,28-8 24,-5-3 15,-1-2 1,37-27-1,-37 24-15,1 1-1,32-15 1,-37 23-13,36-8 1,-56 15-18,34 1-42,-34 0 93,-19 1 138,13 1-170,1 0 0,0 0-1,-1 1 1,1-1 0,0 1 0,1 0-1,-1 0 1,0 1 0,-5 6 0,2-1-6,0 0 0,-11 21 0,16-27-10,0 0 0,1 0 0,0 0 1,0 0-1,0 0 0,0 0 0,0 0 0,0 1 0,1-1 0,0 0 1,-1 1-1,1-1 0,1 0 0,-1 1 0,0-1 0,1 0 0,0 1 1,-1-1-1,1 0 0,1 0 0,-1 0 0,0 0 0,1 0 0,-1 0 1,1 0-1,0 0 0,0-1 0,0 1 0,1 0 0,-1-1 0,0 0 1,1 0-1,0 0 0,-1 0 0,1 0 0,0 0 0,0-1 1,0 1-1,0-1 0,0 0 0,0 0 0,1 0 0,-1 0 0,0-1 1,1 1-1,-1-1 0,0 0 0,1 0 0,5 0 0,6-3 11,0 0 0,0 0-1,0-1 1,-1-1 0,1-1-1,-1 0 1,0 0 0,-1-2 0,1 1-1,-2-2 1,1 0 0,-1 0-1,0-1 1,10-13 0,13-16 39,-2-2 1,50-80 0,-59 84-31,-7 9 22,0 0-1,-3-1 1,0 0 0,-2-1 0,15-53 0,-23 52-2,-4 30-38,0-1 1,0 1-1,0-1 0,0 1 1,0-1-1,0 1 1,0 0-1,-1-1 0,1 1 1,0-1-1,-1 1 1,1 0-1,-1-1 0,0 1 1,1 0-1,-1-1 1,-1-1-1,0 3-1,1 0 0,0-1 1,0 1-1,0 0 0,0 0 0,0 0 1,-1 0-1,1 1 0,0-1 0,0 0 1,0 0-1,0 1 0,0-1 0,0 0 0,0 1 1,0-1-1,0 1 0,0 0 0,0-1 1,0 1-1,0 0 0,0-1 0,-1 3 1,-19 18 2,13-11 4,0 1-1,2 0 1,-1 0-1,1 1 1,1 0-1,0 0 1,-5 20-1,-14 94 74,18-88-66,1 26 56,4-29-52,0-12 21,2-1 1,1 1 0,0-1 0,2 0 0,0 0-1,11 32 1,-14-53-25,-1 1-1,1-1 1,-1 0-1,1 1 1,0-1-1,0 0 0,-1 1 1,1-1-1,0 0 1,0 0-1,1 0 1,-1 1-1,0-1 1,0-1-1,0 1 1,1 0-1,-1 0 0,0 0 1,1-1-1,1 2 1,0-1-3,0-1 1,0 1-1,1-1 1,-1 0-1,0 0 1,0 0-1,0 0 1,0 0-1,6-2 1,1-1 3,0 0 0,0-1 0,0 0 0,0-1 0,11-7 1,-6 1 14,-1 0 1,0-2-1,-1 0 1,0 0 0,-1-1-1,14-20 1,6-7 81,-20 20-37,-17 36 28,0 8-73,0 1 0,2-1-1,1 1 1,1 0 0,3 39-1,-2-61-23,0 0-1,1 1 1,-1-1-1,1 0 1,-1 0-1,1 0 0,0 0 1,0 1-1,1 1 1,-1-3-2,-1-1 0,1 1 1,-1 0-1,1-1 0,-1 1 1,1-1-1,0 1 0,-1-1 1,1 1-1,-1-1 0,1 0 1,0 1-1,-1-1 0,1 0 1,0 0-1,0 1 0,-1-1 0,1 0 1,0 0-1,0 0 0,1 0 2,0-1 0,0 1 0,0-1-1,0 0 1,0 1 0,0-1-1,0 0 1,0 0 0,0 0 0,-1-1-1,1 1 1,-1 0 0,1-1 0,-1 1-1,1-1 1,-1 1 0,0-1-1,1 0 1,0-1 0,32-49 204,41-79-1,-77 145-208,1 0 0,1 0 0,0 0 0,1 0 0,1 0 0,6 25 0,-8-37-2,1-1 0,-1 1 0,1-1 0,0 1 0,-1-1 0,1 0 0,0 1 1,0-1-1,0 0 0,0 0 0,0 0 0,0 1 0,0-1 0,0 0 1,1 0-1,-1-1 0,0 1 0,1 0 0,-1 0 0,0-1 0,1 1 0,-1-1 1,1 1-1,-1-1 0,1 1 0,-1-1 0,1 0 0,-1 0 0,1 0 1,0 0-1,-1 0 0,4 0 0,2-2 9,1 0 0,-1-1 1,1 0-1,-1 0 0,10-6 0,2 0-6,61-30 25,45-17-16,-104 48-11,-14 5-10,1 0 0,0 0 0,0 1 0,0 0 0,10-2 0,-14 4 1,-1-1 0,0 0 1,1-1-1,-1 1 0,0-1 1,6-2-1,-3 1-19,-14 12 25,-57 53 2,-42 44 0,103-101 2,0 0 1,0 1-1,1-1 0,-1 1 1,1 0-1,-2 6 0,4-12-2,1 1 0,-1 1 0,1-1 1,0 0-1,-1 0 0,1 0 0,0 0 0,-1 0 0,1 0 0,0 0 1,0 0-1,0 1 0,0-1 0,0 0 0,0 0 0,0 0 0,1 0 1,-1 0-1,0 0 0,1 0 0,-1 0 0,1 1 0,-1-1 0,1 0 1,-1-1-1,1 1 0,0 0 0,-1 0 0,1 0 0,0 0 0,0 0 0,0-1 1,-1 1-1,1 0 0,0-1 0,0 1 0,0 0 0,0-1 0,1 1 1,1-1-3,-1 0 1,0 0 0,0 0-1,0 0 1,0 0 0,0 0-1,0 0 1,0-1 0,1 1 0,-1-1-1,0 0 1,-1 0 0,1 0-1,2-1 1,26-16 3,-10 3 17,-2-1 0,0-1-1,-1 0 1,26-35 0,-14 10 35,31-56 1,-27 31 23,44-130-1,-51 123-49,-9 24-11,14-59 0,-29 101-16,-1 7-2,-1 0 1,1 0 0,-1 0 0,1 0 0,-1 0 0,0-1-1,0 1 1,1 0 0,-1 0 0,0 0 0,0 0-1,0 0 1,0-1 0,0 1 0,0 0 0,0 0-1,-1 0 1,1 0 0,0-1 0,-1 1 0,1 0 0,-1 0-1,0-1 1,1 2-2,-1 0 0,1 0 0,-1 0 0,1 1 0,-1-1 0,1 0 0,0 0-1,-1 0 1,1 0 0,-1 1 0,1-1 0,0 0 0,-1 1 0,1-1 0,-1 0 0,1 1 0,0-1 0,-1 0 0,1 1-1,0-1 1,0 0 0,-1 1 0,1-1 0,0 1 0,0 0 0,-9 14-8,8-13 6,-16 37-25,0 2 0,3 0-1,1 1 1,3 1 0,-10 77-1,18-104 34,1 0 1,0 0-1,1 1 0,1-1 0,1 0 0,0 0 1,1 0-1,7 20 0,-8-29 13,1 1 1,0-1-1,1 0 1,0 0 0,0 0-1,1-1 1,-1 1-1,8 7 1,-8-10-7,0-1 1,0 1 0,1-1 0,-1 0-1,1 0 1,0-1 0,-1 1 0,1-1-1,0 0 1,0-1 0,0 1 0,1-1-1,7 1 1,-6-1-5,0-1 0,0 0-1,1-1 1,-1 0 0,0 0 0,0 0 0,0-1-1,0 0 1,0 0 0,-1-1 0,11-5-1,-6 2 18,0-1 0,0 0-1,-1 0 1,0-1-1,15-16 1,-19 17-2,0-1 0,0 1 0,-1-1-1,0 0 1,0-1 0,6-15 0,-11 24-19,1-1-1,-1 1 1,0-1 0,0 1-1,0-1 1,0 1-1,1-1 1,-1 1-1,0 0 1,0-1 0,0 1-1,0-1 1,0 1-1,0-1 1,0 1 0,0-1-1,0 1 1,-1-1-1,1 1 1,0-1 0,0 1-1,0-1 1,0 1-1,-1 0 1,1-1-1,0 1 1,0-1 0,-1 1-1,1 0 1,0-1-1,-1 1 1,1 0 0,0-1-1,-1 1 1,1 0-1,-1 0 1,1-1 0,-1 1-1,1 0 1,0 0-1,-1 0 1,1-1-1,-1 1 1,0 0 0,0 0 1,-1 0 0,1 0 0,0 0 0,-1 0-1,1 0 1,-1 0 0,1 1 0,0-1 0,-1 0 0,1 1 0,0-1 0,0 1 0,-1 0 0,-1 1 0,-4 3-1,-1 1 0,1 0 0,0 1 0,1 0 0,0 0 0,0 0 0,0 1 0,1 0 0,-6 13 0,4-7-19,2 1-1,0-1 0,1 1 1,-5 31-1,9-45 15,-1 6-1,0 0 0,0-1 0,1 1 0,0-1 0,1 13 0,0-18 6,-1 1 0,0-1 0,1 0 0,-1 0 0,0 0 0,1 0 0,-1 0 0,1 0 0,0 0 0,-1 0 0,1 0 0,0 0 0,0 0-1,0 0 1,-1 0 0,1 0 0,0-1 0,0 1 0,0 0 0,0-1 0,0 1 0,1-1 0,-1 1 0,0-1 0,0 0 0,0 1 0,0-1 0,0 0 0,1 0 0,-1 0 0,0 1 0,0-1 0,0-1-1,1 1 1,-1 0 0,0 0 0,0 0 0,0-1 0,0 1 0,2-1 0,6-2 19,-1 1 0,0-1 0,0-1 0,0 0 1,0 0-1,-1 0 0,1-1 0,-1 0 0,0-1 0,8-7 0,5-9 124,31-40-1,-13 15 100,-33 40-197,-2 4-19,0-1 1,0 0-1,0 1 0,1 0 1,-1-1-1,1 1 0,0 1 0,0-1 1,7-4-1,-10 7-21,11-2 157,-10 17-75,-5 18-28,-1 0 1,-2-1-1,0 1 0,-19 50 1,24-80-47,-1 0 0,1 1-1,-1-1 1,0 0 0,1 0 0,-2 0 0,1 0 0,0-1 0,0 1 0,-1 0 0,-4 3-1,5-25 245,3 13-229,0-1-1,1 0 0,-1 0 0,2 1 0,-1-1 1,1 1-1,0 0 0,0 0 0,0 0 0,1 0 1,0 0-1,1 1 0,8-9 0,-12 13-27,0 0 0,0 1 0,1-1 0,-1 1 0,0-1 0,1 1 0,-1-1 0,0 1 0,1 0 0,-1 0 0,0 0 0,1 0 0,-1 0 0,0 0 0,1 0 0,-1 0 0,0 0 0,1 1 1,-1-1-1,0 0 0,1 1 0,-1-1 0,2 2 0,34 20 74,-21-11-58,87 38-933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5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0 240 11952,'0'0'2320,"32"-60"-1376,-3 26-48,-3-2-1,-4 7-183,-12 7-8,0 10-120,-4 0 8,0 0-120,0-4-8,-4 10 512,2 12-720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01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239 751 8640,'0'0'7785,"-11"-3"-7620,-32-6-4,41 8-135,0 1 0,0 0-1,0 0 1,0 0-1,0 1 1,0-1-1,0 0 1,0 1-1,0-1 1,0 1-1,0 0 1,0-1-1,0 1 1,0 0-1,-2 2 1,-4 1 81,-71 35 889,74-34-864,0-1 0,0 1 0,0 0 0,1 1 0,0-1 0,-6 10 0,7-8-15,1-1-1,-1 1 0,1-1 0,1 1 0,-3 10 1,0 2 108,4-17-178,-1 1 0,0 0-1,1 0 1,-1 0 0,1-1 0,0 1-1,0 0 1,0 0 0,0 0 0,1 0 0,0 5-1,-6 33 306,5-32-301,0 1 0,1 0-1,2 11 1,-2-18-41,-1 0 1,1-1-1,0 1 1,0-1-1,0 1 0,0 0 1,1-1-1,-1 0 1,1 1-1,-1-1 1,1 0-1,0 0 1,0 0-1,0 0 0,0 0 1,3 2-1,8 5 19,-8-6-9,0 1 1,0-1 0,0 0 0,1-1-1,-1 1 1,11 2 0,-10-3-2,1-1 1,0 0-1,0 0 0,0-1 1,0 0-1,0 0 1,0 0-1,0-1 1,-1 0-1,1-1 1,0 1-1,12-6 0,-9 2 2,0 0 0,-1 0 0,0-1 0,0 0 0,-1-1 0,0 0 0,12-12 0,3-9 24,-1-1 1,-2-1 0,32-60-1,6-14 77,-19 36-46,-2-3 1,35-95-1,-14-29 48,-18 60-27,-40 134-96,10-32-13,22-50-1,-30 76-112,-8 22 84,-29 91 61,-19 69 36,28-81 1,5 0 1,-14 145 0,31-188 44,-15 74 0,19-122-95,-1 0 1,1 1-1,0-1 1,0 0-1,0 0 1,0 0-1,0 1 1,1-1-1,-1 0 1,1 0-1,0 0 1,0 0-1,0 0 0,2 4 1,-3-7 2,0 1-1,0-1 1,0 0 0,1 0 0,-1 1-1,0-1 1,0 0 0,0 1-1,0-1 1,0 0 0,0 0 0,1 1-1,-1-1 1,0 0 0,0 0-1,0 0 1,1 1 0,-1-1 0,0 0-1,0 0 1,1 0 0,-1 0-1,0 1 1,1-1 0,-1 0 0,0 0-1,0 0 1,1 0 0,-1 0-1,0 0 1,1 0 0,-1 0 0,0 0-1,0 0 1,1 0 0,-1 0-1,1 0 1,8-10 120,6-23-58,-6 9-19,0 0 1,2 1 0,15-25-1,-3 11 33,-16 23-44,1 1 0,0 1-1,1-1 1,1 2-1,0-1 1,21-18 0,-31 30-42,1-1 0,-1 1 0,0-1 0,1 1 0,-1 0 0,1-1 0,-1 1 0,0 0 0,1 0 0,-1-1 0,1 1 0,-1 0 0,1 0 0,-1 0 0,1 0 0,-1-1 0,1 1 0,-1 0 0,1 0 0,-1 0 0,1 0 0,-1 0 0,1 0 0,-1 0 0,1 0 0,-1 1 0,1-1 0,-1 0 0,1 0 0,-1 0 0,1 0 0,0 1 0,0 0-3,-1 0 1,1 0 0,-1 0 0,1 1-1,-1-1 1,1 0 0,-1 0 0,0 0-1,1 0 1,-1 1 0,0-1 0,0 0-1,0 2 1,-6 47-58,5-44 62,-12 58-34,7-43 37,2-1 0,0 1 0,0 28 0,4-48-2,0 0-1,0 0 0,0 0 1,0 0-1,0 0 0,0 0 1,1 0-1,-1 0 0,0 0 1,1 0-1,-1 0 0,1 0 1,-1 0-1,1 0 0,0 0 1,-1-1-1,1 1 0,0 0 1,-1 0-1,1-1 0,0 1 1,0-1-1,0 1 0,0 0 1,0-1-1,0 0 0,-1 1 1,1-1-1,0 1 0,0-1 1,0 0-1,0 0 0,0 0 1,0 0-1,1 0 0,-1 0 1,0 0-1,1 0 0,5 0 8,1-1 0,0 0-1,0 0 1,7-2 0,-8 1-2,19-6 21,-1-1 1,0-1-1,36-20 0,-15 7 6,-28 14-8,-1-1 0,20-16 0,-24 16-10,0 1 0,0 1 0,1 0 1,24-10-1,-36 17-16,2 0 3,-1 0-1,1 0 0,-1 0 1,1-1-1,-1 1 1,0-1-1,0 0 1,0 0-1,0 0 1,0-1-1,4-4 1,-6 7-2,-1 0-1,0 0 1,0 0 0,0-1 0,1 1 0,-1 0 0,0 0 0,0 0 0,0 0 0,0-1 0,0 1 0,1 0 0,-1 0 0,0 0 0,0-1 0,0 1 0,0 0 0,0 0-1,0 0 1,0-1 0,0 1 0,0 0 0,0 0 0,0-1 0,0 1 0,0 0 0,0 0 0,0-1 0,0 1 0,0 0 0,0 0 0,0 0 0,0-1 0,0 1-1,0 0 1,-1 0 0,1 0 0,0-1 0,0 1 0,0 0 0,0 0 0,0 0 0,-1-1 0,1 1 0,0 0 0,0 0 0,0 0 0,-1 0 0,-14 2 34,-21 15-54,30-14 14,-70 46-2,67-43 8,1 1 0,0 0 0,0 0 0,0 1 0,1 0 0,-8 12 0,13-16-1,0 0 1,0 0-1,0 0 0,0 1 1,1-1-1,0 1 0,0-1 1,0 1-1,1-1 0,-1 1 1,1 0-1,1 6 1,-1-8-2,0 0 1,0 0 0,1 0 0,0 0-1,-1-1 1,1 1 0,0 0 0,0-1-1,1 1 1,-1 0 0,0-1 0,1 1-1,0-1 1,0 0 0,-1 0 0,1 1-1,0-1 1,1-1 0,-1 1-1,3 2 1,-4-3-1,0-1 0,0 0 0,0 0 0,0 1 0,0-1 0,0 0 0,0 0 0,1 0 0,-1 0 0,0 0 0,0 0 0,0 0 0,0-1 0,0 1 0,0 0 0,0-1 0,0 1 0,-1 0 0,1-1 0,0 1 0,0-1 0,1 0 0,20-17 0,-19 14 0,25-24 26,38-50 0,-32 36-7,-31 38-15,0 0 0,-1 0 0,0 0 0,1-1 0,-1 1 0,2-9 0,5-10 19,-12 39-38,1 0 0,1-1 1,0 1-1,1 0 0,4 24 1,-2-31 9,-2-5 3,1 0-1,0 0 1,0 0-1,0-1 1,0 1-1,1 0 1,2 4-1,-4-7 4,1 0-1,0-1 1,0 1-1,0 0 1,-1 0 0,1-1-1,0 1 1,0 0-1,0-1 1,0 1-1,0-1 1,1 0-1,-1 1 1,0-1-1,0 0 1,0 1-1,0-1 1,0 0 0,0 0-1,0 0 1,1 0-1,-1 0 1,0 0-1,0-1 1,0 1-1,0 0 1,0 0-1,0-1 1,2 0 0,9-3 17,0-1 0,-1 1 1,0-2-1,0 0 0,0 0 1,-1-1-1,0 0 1,14-14-1,30-19 151,-49 40-94,-6 8-41,-3 8-12,-76 191 50,79-205-72,0 0 1,1 0-1,-1 0 1,1-1-1,0 1 1,0 0-1,-1 0 1,1 0-1,0 0 1,1-1-1,-1 1 1,1 2-1,-1-3-2,0 0 1,0-1-1,1 1 0,-1-1 0,0 1 0,1 0 0,-1-1 0,1 1 0,-1-1 0,0 0 0,1 1 0,-1-1 0,1 1 0,0-1 0,-1 0 1,1 1-1,-1-1 0,1 0 0,-1 1 0,1-1 0,0 0 0,-1 0 0,2 0 0,1 1-2,1-2-1,-1 1 1,0 0-1,1-1 1,-1 1 0,0-1-1,0 0 1,1 0-1,-1-1 1,0 1-1,0 0 1,3-3 0,8-6 5,1 0 0,-1-1 1,17-17-1,9-8 16,-5 6 0,-21 17 20,2 0 1,22-15 0,-38 28-37,0 0 0,0 0 0,0 0-1,0 0 1,0 0 0,1 0 0,-1 0 0,0 0 0,0 0 0,0 0 0,0 0 0,0 0 0,0 0 0,0 0 0,0 0 0,0 0 0,1 0 0,-1 0 0,0 0 0,0 0 0,0 0 0,0 0 0,0 0 0,0 0 0,0 0 0,0 0 0,0 0 0,1 0 0,-1 0 0,0 0 0,0 0 0,0 0 0,0 0 0,0 0 0,0 0 0,0 0 0,0 0 0,0 0 0,0 0 0,0 0 0,0 1 0,0-1 0,0 0 0,1 0 0,-1 0 0,0 0 0,0 0 0,0 0 0,0 0 0,0 0 0,0 0 0,0 1 0,0-1 0,0 0 0,0 0 0,0 0 0,0 0 0,0 0 0,-2 12 25,-8 25-23,1-2 10,8-27-5,-1 0 0,0 0 0,0 0 0,0 0 1,-7 12-1,9-19-7,0-1 0,0 0 1,0 1-1,0-1 0,0 0 1,0 1-1,0-1 0,-1 0 1,2 1-1,-1-1 0,0 0 1,0 1-1,0-1 0,0 0 0,0 1 1,0-1-1,0 0 0,0 0 1,0 1-1,1-1 0,-1 0 1,0 1-1,0-1 0,0 0 1,0 0-1,1 1 0,-1-1 0,0 0 1,0 0-1,1 0 0,-1 1 1,0-1-1,1 0 0,-1 0 1,0 0-1,0 0 0,1 1 0,-1-1 1,0 0-1,1 0 0,-1 0 1,0 0-1,1 0 0,17 2 34,-7-4-24,0 1 1,0-2-1,0 1 0,0-2 1,0 1-1,-1-1 1,17-9-1,68-47 64,-66 40-52,-15 11 7,0-1-1,0-1 1,-1 0-1,-1 0 1,0-1-1,12-17 1,-21 22 59,-11 9-47,-10 8-2,6-2-25,-12 9 5,1 1 0,-26 25 0,43-37-26,0 0 0,1 1-1,0 0 1,0 0 0,0 0-1,1 1 1,0-1 0,0 1-1,1 0 1,0 0 0,0 0-1,-1 13 1,4-21 4,-1 0 0,1 1 0,0-1 0,0 0 0,0 1 1,0-1-1,0 0 0,0 1 0,0-1 0,0 1 0,0-1 0,0 0 0,0 1 1,0-1-1,0 0 0,0 1 0,0-1 0,0 0 0,0 1 0,1-1 0,-1 0 0,0 1 1,0-1-1,0 0 0,1 1 0,-1-1 0,0 0 0,0 0 0,0 1 0,1-1 0,-1 0 1,1 1-1,10-6-14,11-15 39,0-7 29,19-35 0,-22 32 18,26-31 0,-44 60-65,0 0-1,-1 0 1,1 0-1,0 0 1,0 0-1,0 0 0,0 1 1,0-1-1,0 0 1,0 1-1,0-1 1,0 0-1,0 1 1,3-1-1,-4 1-2,1 0-1,-1 0 1,0 0-1,1 0 1,-1 0-1,1 0 1,-1 1-1,0-1 1,1 0-1,-1 0 1,0 0 0,1 1-1,-1-1 1,0 0-1,0 0 1,1 1-1,-1-1 1,0 0-1,0 1 1,1-1-1,-1 0 1,0 1-1,0-1 1,0 0-1,0 1 1,1-1-1,-1 0 1,0 1 0,0-1-1,0 1 1,1 4-1,-1 0 1,0-1 0,1 1 0,-2 0-1,1 0 1,-2 7 0,-11 52-29,-40 118-1,-41 60-42,79-205 67,10-24 24,0 0 0,-1-1 0,0 1 1,-1-1-1,-1 0 0,0-1 0,-14 17 0,21-28-16,1 1 0,-1-1 1,1 0-1,-1 1 0,1-1 0,0 0 0,-1 0 0,1 1 0,-1-1 0,1 0 0,-1 0 1,1 0-1,-1 0 0,0 0 0,1 0 0,-1 0 0,1 0 0,-1 0 0,1 0 1,-1 0-1,1 0 0,-1 0 0,1 0 0,-1 0 0,1-1 0,-1 1 0,1 0 1,-1 0-1,1-1 0,-1 1 0,1 0 0,0 0 0,-1-1 0,1 1 0,-1-1 0,1 1 1,0 0-1,-1-1 0,1 1 0,0-1 0,0 1 0,-1-1 0,1 1 0,0-1 1,0 0-1,-14-27 102,11 21-91,-1-1-1,0-1 1,1 0 0,0 0-1,1 0 1,-1 0 0,0-11-1,3 17-21,0 0 0,0 1-1,0-1 1,0 0-1,1 0 1,-1 1 0,1-1-1,-1 1 1,1-1 0,0 0-1,0 1 1,0-1-1,1 1 1,-1 0 0,1-1-1,-1 1 1,1 0 0,0 0-1,-1 0 1,1 0-1,0 0 1,1 1 0,-1-1-1,0 0 1,0 1 0,4-2-1,4-2-35,16-10-78,1 2 1,39-13-1,123-42-93,-58 23 124,-110 36 80,-1-2 0,0 0 0,-1 0 0,22-18 0,-35 24 15,-1 1-1,0-1 0,-1 0 1,1 0-1,-1-1 1,0 1-1,4-9 1,-6 12 6,-1-1 0,0 0-1,0 1 1,0-1 0,0 0 0,0 0 0,-1 0 0,1 0 0,-1 0 0,0 0 0,1 0 0,-2 0 0,1 0 0,0 0 0,0 0 0,-1 0 0,0 0 0,0 0 0,-1-3 0,1 5-7,1 0-1,-1 0 1,0 0 0,1 1 0,-1-1-1,0 0 1,0 0 0,0 1-1,0-1 1,0 1 0,0-1 0,0 1-1,0-1 1,0 1 0,0-1 0,0 1-1,0 0 1,0 0 0,0-1 0,-1 1-1,1 0 1,0 0 0,0 0-1,-1 1 1,-33 3 57,29-3-47,-6 1 1,0 1 0,1 0 0,0 1 0,0 0 0,0 1 0,0 0 0,1 1 1,0 0-1,-12 10 0,20-14-8,0 0 1,0 0-1,0 0 0,1 1 1,-1-1-1,1 1 1,0-1-1,0 1 1,0-1-1,0 1 0,0-1 1,0 1-1,0 0 1,1 0-1,0-1 0,-1 1 1,1 0-1,0 0 1,1-1-1,-1 1 0,0 0 1,2 4-1,-1-2 6,0-1 0,1 0-1,-1 1 1,1-1-1,0 0 1,1 0 0,-1 0-1,1 0 1,0 0 0,-1 0-1,2-1 1,4 5-1,-2-4 10,0 0 0,1-1 0,-1 1 0,1-2 0,-1 1 0,1-1 0,0 0 0,0 0 0,0-1 0,10 1 0,4 0 72,0-1-1,28-2 0,-34-1-317,16 0 752,-11 8-4416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55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13 121 8336,'0'0'9446,"8"-10"-9290,23-31 11,-19 24 337,-11 10 133,0-2-388,-1 7-177,1 0-1,-1 0 0,1 0 1,0 0-1,0 0 1,0 0-1,0 0 0,0 1 1,0-1-1,0 0 0,1 1 1,-1-1-1,1 1 0,-1-1 1,1 1-1,-1 0 1,1 0-1,0 0 0,0-1 1,3 0-1,-3 1 53,8 0 561,-10 2-660,0-1 0,1 1 1,-1-1-1,0 1 0,1 0 1,-1-1-1,0 1 0,0 0 0,1-1 1,-1 1-1,0 0 0,0-1 1,0 1-1,0 0 0,0-1 1,0 1-1,0 0 0,0-1 0,0 1 1,-1 0-1,-3 32 377,-17 60 1,5-28-80,-4 20 74,6-30-86,2 0 0,3 1 0,-3 69 0,12-121-273,-1 0 0,2-1 0,-1 1 0,0 0-1,1-1 1,0 1 0,0 0 0,0-1 0,0 1 0,0-1-1,1 0 1,-1 1 0,5 5 0,-4-7-20,0 0 0,0-1 0,0 1 0,0 0 0,1-1 0,-1 0 0,0 0 0,1 1 0,-1-1 0,1-1 0,-1 1 0,1 0 0,0-1 0,-1 1 0,1-1 0,-1 0 0,1 1 0,0-1 0,4-1 0,17-1 98,1 0 0,0-2 0,-1-1 0,1-1 0,-1 0 0,-1-2 0,26-13 0,-20 17 474,-22 4-1202,-19 0-3546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1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361 654 11584,'0'0'529,"-14"4"-397,9-3-117,-12 3 30,0 1 0,1 0 0,0 1 0,-30 15 0,23-7 41,1 1 1,1 1-1,0 0 1,1 2 0,1 0-1,1 1 1,0 1-1,-20 30 1,34-43-37,0 0 0,0 0 0,1 1 0,0-1 0,0 1 0,1-1 0,0 1 0,0 0 0,0 11 0,2-16-31,-1-1-1,1 0 1,0 0-1,1 0 1,-1 0-1,0 0 1,1 0-1,-1 0 1,1 0-1,-1 0 1,1 0-1,0 0 1,0 0-1,0 0 1,0 0-1,0 0 1,1-1-1,-1 1 1,0 0 0,1-1-1,-1 1 1,1-1-1,0 0 1,-1 1-1,1-1 1,0 0-1,0 0 1,0 0-1,0 0 1,0-1-1,0 1 1,0 0-1,0-1 1,0 1-1,0-1 1,0 0-1,0 0 1,1 0-1,2 0 1,4 0 24,1 0-1,0-1 1,-1 0-1,1-1 1,-1 0 0,1 0-1,-1-1 1,0 0 0,17-8-1,-14 3 11,0 1-1,0-2 1,0 1 0,-1-1-1,19-21 1,-3-3 95,-2 0 1,-1-2-1,29-59 1,-17 27 165,-4-2 1,36-109 0,-55 134-152,-2 0 0,-2 0-1,-2-1 1,-1 0 0,-2-68 0,-4 107-124,-1-21 77,1 26-101,0 0-1,-1 0 1,1 0-1,0 0 0,0 0 1,0 0-1,-1 0 1,1 0-1,-1 0 1,1 0-1,0 0 1,-1 0-1,0 1 1,1-1-1,-1 0 1,1 0-1,-1 1 1,0-1-1,0 0 0,1 1 1,-2-2-1,1 2-8,0 1 0,0-1 0,1 0 0,-1 0 0,0 0 0,0 1 0,0-1-1,0 0 1,1 1 0,-1-1 0,0 0 0,0 1 0,1-1 0,-1 1 0,0-1-1,1 1 1,-1 0 0,1-1 0,-1 1 0,0 0 0,1-1 0,0 1 0,-1 0 0,1 0-1,-1-1 1,1 3 0,-3 1 14,-16 27 14,1 1 0,2 1 0,1 0 0,2 1 0,1 0 0,-9 44 0,-28 220-76,30-108-37,17-149 51,2-1 0,8 71 0,-5-96 24,0-1 0,10 27-1,-12-36 13,1 0 1,1 0-1,-1 0 0,1 0 1,0-1-1,0 1 0,0-1 1,1 0-1,-1 0 0,1 0 1,5 4-1,-7-6 1,0-1 0,1 0 0,-1-1 0,0 1 0,0 0 0,0-1 0,1 1 1,-1-1-1,0 0 0,1 1 0,-1-1 0,0 0 0,1-1 0,-1 1 0,0 0 0,1-1 0,-1 1 0,0-1 0,0 0 0,4-1 0,0-1 16,0 0 1,0 0-1,0 0 0,0-1 0,-1 0 1,7-6-1,4-7 51,0 0 1,-1-1 0,-1-1-1,-1 0 1,18-34 0,42-112 416,-64 142-402,4-1 41,-11 21-95,0-1-1,0 0 0,0 1 0,0-1 0,-1 0 1,0 0-1,1 0 0,-1-1 0,0-4 0,-11 49 324,6-23-332,-20 120 116,21-112-129,1 1 0,1-1 0,3 38 0,-1-57-17,0 0-1,0-1 1,0 1-1,1 0 1,0 0-1,0-1 1,0 1-1,5 7 1,-6-11 1,1 0 0,0 1 0,0-1 0,0 0 0,0 0-1,0 0 1,0 0 0,0-1 0,1 1 0,-1-1 0,1 1 0,-1-1 0,1 0 0,0 0 0,-1 0 0,1 0 0,0 0 0,0-1-1,4 1 1,8-1 12,-1 0 0,1-1 0,0 0 0,-1-1 0,0-1 0,28-8-1,-13 0 25,0 0-1,34-19 0,-33 13-7,28-13 123,-1-3 1,79-61 0,-117 79-60,0-1 1,-2-1 0,20-23-1,-29 30 134,-13 17-27,-18 21-54,-64 51-27,-58 60 5,113-105-115,-23 29-36,54-62 30,0 0-1,0 0 1,0 1-1,0-1 1,0 1-1,1-1 0,-1 1 1,0-1-1,1 1 1,-1-1-1,1 1 1,0-1-1,-1 3 1,1-3-1,0-1 0,0 1 0,1 0 1,-1-1-1,0 1 0,0-1 1,0 0-1,1 1 0,-1-1 0,0 1 1,0-1-1,1 1 0,-1-1 1,1 0-1,-1 1 0,0-1 0,1 1 1,-1-1-1,1 0 0,-1 0 1,0 1-1,1-1 0,-1 0 0,1 0 1,-1 1-1,2-1 0,2 1 1,1-1 0,-1 1 0,1-1 0,-1 0 0,1 0 0,-1-1 0,10-1 0,1-2 5,1-1 0,-1 0 0,1-1 1,-2-1-1,1 0 0,-1-1 1,0 0-1,0-2 0,-1 1 0,19-20 1,2-4 7,-2-2-1,38-55 1,-34 41 13,-3-2-1,-1-1 0,29-68 1,-30 45 30,27-96 0,-45 121-25,-2 0-1,-2-1 1,2-54 0,-9 89-4,-2-1-1,0 1 1,-1-1-1,0 1 1,-5-20-1,6 35-23,-1 0-1,1 0 1,0-1-1,-1 1 0,1 0 1,-1 0-1,1 0 1,-1-1-1,1 1 0,-1 0 1,0 0-1,0 0 1,0 0-1,1 0 0,-1 0 1,0 1-1,0-1 1,-2-1-1,2 1 0,0 1-1,0 0 1,0 0 0,0 0-1,0 0 1,0 0 0,0 0-1,0 0 1,0 0 0,0 0-1,0 0 1,0 0 0,0 1-1,0-1 1,0 0 0,0 1-1,0-1 1,-2 2-1,-1 1 7,0 0 0,0 0-1,0 0 1,0 1-1,1 0 1,0 0-1,-1 0 1,-3 6-1,-6 14 6,2 0 0,0 1-1,1 0 1,-10 44-1,7-12-31,-6 67-1,14-68-33,3 1 0,3-1 0,2 1 0,2-1 1,3 0-1,2 0 0,2-1 0,3 0 0,30 70 0,-38-109 22,3 8-3116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5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11856,'0'0'5343,"12"-6"-4937,2-1-267,-3 0 7,0 1 0,1 1 0,0 0 0,18-5 0,-1 2 201,158-39 1555,-146 39-1225,0 2 0,68-1 0,-69 2-93,-32 4-199,0 0 0,0 0 0,0 1 0,0-1 0,0 2 0,10 0 0,-18 6-751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5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149 347 13168,'0'0'3308,"-9"11"-3070,-53 62 191,50-58-269,2 0 0,-1 1 0,2 1 0,-8 17 0,14-26-18,-1 1-1,2 0 0,-1 1 0,1-1 0,0 0 0,1 1 0,0 16 0,1-22-81,0-1 1,1 1-1,-1-1 0,1 0 0,0 1 0,0-1 1,0 0-1,1 1 0,-1-1 0,1 0 0,0 0 0,0 0 1,0 0-1,0-1 0,0 1 0,0-1 0,1 1 0,-1-1 1,1 0-1,0 1 0,0-1 0,0-1 0,0 1 1,3 1-1,-1-1 23,1 0 0,-1 0 0,1 0 0,-1-1 0,1 0 0,-1 0 0,1-1 0,0 0 0,0 0 0,-1 0 0,1 0 0,0-1 0,-1 0 1,1 0-1,-1-1 0,1 1 0,-1-1 0,0-1 0,1 1 0,-1-1 0,0 1 0,-1-1 0,1-1 0,0 1 0,-1-1 0,0 0 0,0 0 0,0 0 0,0 0 1,-1-1-1,1 1 0,-1-1 0,0 0 0,-1 0 0,1 0 0,3-12 0,-4 12 32,-1-1-1,1 0 1,-1 0 0,0 0-1,-1 0 1,0 0 0,1 0 0,-2 0-1,1 0 1,-1 0 0,-2-8-1,2 9-36,-1 1 0,0 0 0,0 0 0,0 0-1,0 0 1,-1 1 0,1-1 0,-1 0-1,0 1 1,0 0 0,-1 0 0,1 0-1,0 0 1,-1 0 0,0 1 0,-4-3 0,-16-3 279,21 7-300,-1 0 0,1 0 0,0 0 0,0 0 1,0 0-1,-5-3 0,4 1 2,0 0 39,7 3-35,13 2-78,-5-3 9,-1 0-1,1-1 1,0 0-1,-1-1 1,1 0 0,-1-1-1,0 0 1,0 0-1,0-1 1,-1 0-1,1-1 1,11-10 0,0-1 23,0-1 1,-2 0-1,33-41 1,-28 24 42,-1 0 0,-1-2 0,30-73 0,-50 105-24,-1-1 1,1 0-1,-1 0 1,0 0-1,0 0 1,-1 0-1,0-11 1,-8 29 139,-34 76 57,33-65-181,1 0-1,1 0 1,2 0 0,0 1-1,1 0 1,0 30-1,3-18 26,0-17-23,1 0 0,0 0-1,1 0 1,2-1 0,-1 1 0,12 36 0,-11-49-26,0-1 0,0 1 1,1 0-1,0-1 0,0 0 1,0 0-1,0 0 0,1-1 0,0 1 1,0-1-1,0 0 0,0 0 1,1-1-1,0 0 0,-1 0 1,1 0-1,0-1 0,1 1 0,-1-1 1,0-1-1,1 1 0,-1-1 1,1 0-1,-1-1 0,1 0 1,-1 0-1,1 0 0,-1-1 0,1 0 1,7-2-1,5 0-246,13-5 881,-31 8-863,0-1 0,0 1 0,0-1 0,0 1 0,0-1 0,0 0 0,-1 0 0,1 1 0,0-1 0,0 0 0,-1 0 0,1 0 0,0 0 0,-1 0 0,1 0 0,-1 1 0,1-2 0,-1 1-1,0 0 1,1 0 0,-1 0 0,0 0 0,0 0 0,0 0 0,1-2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5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11856,'0'0'4062,"12"-4"-3771,3-2-167,0 2-1,0 0 1,0 0 0,0 2 0,22-2-1,-11 4 102,100 0 832,-104 2-709,0 0 0,-1 1 0,38 12 0,-24-8 239,-29-6-383,1 0 0,-1 0 1,1 0-1,-1 1 1,0 0-1,0 1 1,0-1-1,6 4 0,-5 5 219,-6-7-3218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5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204 447 12360,'0'0'6110,"-14"9"-5667,-6 4-271,-6 4 182,-31 24 0,47-31-163,0-1 0,0 1 0,1 0 1,0 1-1,-12 20 0,19-27-80,-1 1 0,1 0 0,0 1 0,0-1 0,0 0 0,1 1 0,-2 9 0,3-12-43,-1-1-1,2 1 1,-1 0-1,0 0 1,0 0-1,1 0 1,-1-1 0,1 1-1,0 0 1,0-1-1,0 1 1,0 0-1,1-1 1,-1 0-1,1 1 1,1 2 0,-2-4-34,0 0 0,1 1 0,-1-1 0,0 0 0,0 0 0,1 0 0,-1 0 0,0 0 0,1-1 1,-1 1-1,1 0 0,-1-1 0,1 1 0,-1-1 0,1 1 0,0-1 0,-1 0 0,1 1 0,3-1 0,-2-1 13,1 1 0,-1-1-1,0 1 1,1-1-1,-1 0 1,0-1-1,0 1 1,0 0 0,4-3-1,2-2 66,0-1 1,0 0-1,-1 0 1,15-16-1,-11 9 117,-1-1 0,0-1 0,-1 0 0,0-1 0,-1 1 0,12-36 0,-20 45 471,-4 8-175,2 0-508,1 0 0,0 0 0,-1 0 0,1 0 0,0 1 0,0-1 0,0 0 0,0 0 0,0 0 0,0 0 0,0 0 0,0 0 0,0 0 0,0 1 0,0-1 0,1 0 0,-1 0-1,1 1 1,3 8 3,0 0 0,0-1 0,1 0 0,0 0 0,0 0 0,1-1 0,1 1 0,10 11 0,-14-18-16,-1 0 1,1 1-1,-1-1 1,1 0-1,0 0 1,0-1-1,0 1 1,0 0-1,0-1 1,0 0-1,1 0 1,-1 0-1,0 0 1,1 0-1,-1-1 1,0 0 0,1 1-1,-1-1 1,1-1-1,-1 1 1,1 0-1,-1-1 1,0 1-1,1-1 1,-1 0-1,0 0 1,0-1-1,0 1 1,6-4-1,2-2 3,0-2 0,0 1 0,-1-1 0,0-1 0,0 0 0,-1 0 0,14-23 0,-4 3 33,28-60 0,-30 51 10,-1 0 0,-3-1 0,-1 0 0,-2-1 0,-2 0 0,-2-1 0,2-42 0,-8 82-43,0-1 10,1 0 0,-1 0 0,0 0 0,0 0-1,0 0 1,-1 0 0,1-1 0,-1 1-1,1 0 1,-1 1 0,0-1 0,0 0-1,0 0 1,-3-3 0,4 5-14,-1 1-1,1 0 1,0 0 0,-1 0-1,1-1 1,-1 1 0,1 0 0,0 0-1,-1 0 1,1 0 0,-1 0 0,1 0-1,-1 0 1,1 0 0,-1 0 0,1 0-1,0 0 1,-1 0 0,1 0 0,-1 1-1,1-1 1,-1 0 0,1 0-1,0 0 1,-1 1 0,1-1 0,-1 0-1,1 0 1,0 1 0,-1-1 0,1 1-1,-13 11 49,11-10-41,-5 6 7,1 1 1,0 0-1,0 0 0,1 0 1,0 1-1,1-1 1,0 1-1,1 0 0,-3 12 1,0 3 24,2 0 1,-3 42-1,6-32 33,2 0 1,1 0-1,2 0 0,1 0 0,2-1 1,1 0-1,2 0 0,1-1 1,2 0-1,24 46 0,-16-51-59,-21-28-115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5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8936,'0'0'12657,"9"0"-12239,154 10 930,11 2-578,188-17 278,144 4 289,-144 22 627,-330-20-1074,46-5 0,-76 3-810,0 1 0,0 0 0,0-1 1,0 0-1,-1 1 0,1-1 0,0 0 0,0 0 1,3-2-1,3-2 152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0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1045 9744,'0'0'8690,"11"-10"-8365,20-22-12,-1-1-1,-2-1 0,36-58 1,-5-4 196,43-76 349,-78 127-411,34-94 1,-33 59 409,24-143 0,-47 215-805,3-34 260,-5 39-262,0 1 0,0-1 0,0 1 0,0-1 0,-1 0 0,1 1 0,-1-1-1,1 0 1,-1 1 0,0-1 0,0 1 0,-2-4 0,2 6-40,1-1 1,0 1-1,0 0 1,-1 0-1,1 0 0,0 0 1,-1 0-1,1 0 1,0 0-1,-1 0 0,1 0 1,0 0-1,0 0 1,-1 0-1,1 0 1,0 0-1,-1 0 0,1 0 1,0 0-1,-1 0 1,1 0-1,0 0 1,0 0-1,-1 1 0,1-1 1,0 0-1,-1 0 1,1 0-1,0 1 0,0-1 1,0 0-1,-1 0 1,1 0-1,0 1 1,0-1-1,0 0 0,0 1 1,-1-1-1,1 0 1,0 0-1,0 1 0,0-1 1,0 0-1,0 1 1,-10 19 65,8-16-26,-16 34 47,2 1 0,2 0 0,2 1 0,2 1 0,-10 73 0,13-42 29,4 0 0,8 112 0,10-57 67,-12-113-128,0 1 1,1-1-1,1 0 0,1 0 1,0-1-1,12 21 0,-17-32-49,0-1 1,0 1-1,0-1 0,0 1 1,1-1-1,-1 0 0,0 0 1,1 1-1,-1-1 0,1 0 1,-1 0-1,1 0 0,-1-1 0,1 1 1,0 0-1,0-1 0,-1 1 1,1-1-1,0 1 0,0-1 1,0 0-1,-1 0 0,1 0 0,0 0 1,0 0-1,0 0 0,-1 0 1,1-1-1,0 1 0,0 0 1,0-1-1,-1 0 0,1 1 1,0-1-1,2-2 0,6-3 48,-1 0-1,0 0 1,-1-1 0,13-12-1,-19 17-57,16-19 141,0-2 0,-1 0 1,-1-1-1,-1 0 0,17-40 1,-29 60-88,-1-1-1,0 0 1,0 0 0,0 0 0,-1 0 0,2-9-1,-3 13 19,0 16 123,6 35-89,10 56 33,-13-94-121,0 1 0,1-1 1,0 1-1,1-1 0,12 21 1,-16-30-10,1-1 0,-1 1-1,1-1 1,0 0 0,-1 0 0,1 0 0,0 0 0,1 0 0,-1 0 0,0 0 0,0-1 0,1 1 0,-1-1 0,1 0-1,-1 0 1,1 0 0,-1 0 0,1 0 0,0 0 0,0-1 0,-1 1 0,1-1 0,4 0 0,-3 0 4,1-1 1,0 0 0,-1 0 0,1-1-1,-1 1 1,1-1 0,-1 0 0,0 0-1,0-1 1,0 1 0,0-1 0,7-6-1,6-8 55,0 0 0,-1-2-1,19-27 1,26-31 201,-35 46-100,-21 23-68,1 1 0,0-1-1,1 1 1,10-8 0,-17 15-99,0-1 0,0 1 0,0 0 0,1 0 1,-1 0-1,0 0 0,0 0 0,0-1 0,1 1 0,-1 0 0,0 0 0,0 0 0,0 0 1,1 0-1,-1 0 0,0 0 0,0 0 0,1 0 0,-1 0 0,0 0 0,0 0 1,1 0-1,-1 0 0,0 0 0,0 0 0,0 0 0,1 0 0,-1 0 0,0 0 0,0 0 1,1 0-1,-1 0 0,0 1 0,0-1 0,0 0 0,1 0 0,-1 0 0,0 0 0,0 0 1,0 1-1,0-1 0,0 0 0,1 0 0,-1 0 0,0 1 0,0-1 0,0 0 0,0 1 1,3 17 165,-6 26-66,3-41-80,-4 35 2,-5 64 0,9-102-30,0 1 0,1-1 0,-1 0 0,0 0 0,0 0 0,0 0 0,0 0 0,0 0 0,0 1 0,0-1 0,0 0 0,0 0 0,0 0 0,0 0 0,0 0 0,0 0 0,0 0 0,0 0 0,0 0 0,1 1 0,-1-1 0,0 0 0,0 0 0,0 0 0,0 0 0,0 0 0,0 0 0,0 0 0,1 0 0,-1 0 0,0 0 0,0 0 0,0 0 0,0 0 0,0 0 0,0 0 0,0 0 0,1 0 0,-1 0 0,0 0 0,0 0 0,0 0 0,0 0 0,0 0 0,0 0 0,1 0 0,-1 0 0,0 0 0,0 0 0,0-1 0,11-4 0,8-10 0,26-29 0,-26 25 0,27-22 0,-31 28 0,23-16 0,-36 28 0,-1 0 0,1 0 0,-1 0 0,1 1 0,-1-1 0,1 0 0,0 1 0,-1 0 0,1-1 0,0 1 0,-1 0 0,1 0 0,0-1 0,0 1 0,-1 1 0,1-1 0,0 0 0,-1 0 0,1 1 0,0-1 0,-1 1 0,3 0 0,-3 0 0,1 1 0,-1-1 0,0 0 0,0 1 0,0-1 0,0 1 0,0-1 0,0 1 0,0 0 0,0 0 0,-1-1 0,1 1 0,0 0 0,-1 0 0,0-1 0,1 1 0,-1 0 0,0 0 0,0 0 0,0 0 0,0 0 0,-1 2 0,1-2 0,0 1 0,0 0 0,0-1 0,0 1 0,1-1 0,-1 1 0,1 0 0,0-1 0,1 4 0,-2-6 0,1 0 0,-1 1 0,1-1 0,-1 1 0,1-1 0,-1 0 0,1 0 0,-1 1 0,1-1 0,0 0 0,-1 0 0,1 0 0,-1 0 0,1 1 0,0-1 0,-1 0 0,1 0 0,0 0 0,-1 0 0,1-1 0,-1 1 0,1 0 0,0 0 0,-1 0 0,1 0 0,-1-1 0,1 1 0,-1 0 0,1 0 0,0-1 0,-1 1 0,1-1 0,22-14 0,-19 12 0,25-21 0,10-9 0,-36 31 0,0 1 0,0-1 0,0 0 0,0 1 0,0-1 0,0 1 0,1 0 0,-1 0 0,0 0 0,1 1 0,4-1 0,-7 1 0,1 1 0,-1-1 0,0 0 0,1 1 0,-1-1 0,0 1 0,1 0 0,-1-1 0,0 1 0,0 0 0,0 0 0,0 0 0,0 0 0,0 0 0,0 0 0,0 0 0,0 0 0,0 0 0,0 0 0,0 3 0,16 32 0,-12-25 0,2 8 0,-3-10 0,0 1 0,1-1 0,0 0 0,10 14 0,-14-21 0,1 0 0,0 0 0,0 0 0,0 0 0,1 0 0,-1 0 0,0-1 0,1 1 0,-1-1 0,1 0 0,0 0 0,-1 0 0,1 0 0,0 0 0,0 0 0,-1-1 0,1 1 0,0-1 0,0 0 0,0 0 0,4 0 0,0-1 0,0 0 0,0-1 0,0 0 0,0 0 0,-1 0 0,1-1 0,-1 0 0,0 0 0,1-1 0,-2 1 0,1-1 0,0-1 0,9-8 0,-6 3 0,0 0 0,0-1 0,-1 0 0,-1-1 0,1 1 0,5-16 0,-3 0 0,-9 26 0,-1-1 0,1 1 0,-1 0 0,0 0 0,1 0 0,-1 0 0,0 0 0,0 0 0,0 0 0,0 0 0,0 0 0,0 0 0,0 0 0,0-1 0,-1 1 0,1 0 0,0 0 0,0 0 0,-1 0 0,1 0 0,-2-1 0,2 2 0,-1 0 0,1 0 0,-1 0 0,1 0 0,-1 0 0,1 0 0,-1 0 0,1 0 0,-1 0 0,1 1 0,-1-1 0,1 0 0,-1 0 0,1 1 0,-1-1 0,1 0 0,0 0 0,-1 1 0,1-1 0,-1 1 0,1-1 0,0 0 0,-1 1 0,1-1 0,0 1 0,0-1 0,-1 1 0,1-1 0,0 1 0,0-1 0,0 1 0,-1-1 0,1 1 0,-7 17 0,5-12 0,1 1 0,-1-1 0,1 1 0,1-1 0,-1 1 0,1-1 0,0 1 0,1-1 0,0 1 0,0-1 0,0 1 0,1-1 0,0 0 0,0 1 0,0-1 0,1 0 0,0 0 0,5 7 0,0 0 0,2-1 0,0 0 0,0 0 0,1-1 0,0 0 0,21 15 0,-32-25 37,1-1-1,-1 0 1,1 1-1,0-1 1,-1 1-1,1-1 1,0 0-1,-1 1 1,1-1-1,0 0 1,0 0-1,-1 0 1,1 0-1,0 1 1,0-1-1,-1 0 1,1 0-1,0 0 1,0 0-1,-1-1 1,1 1-1,0 0 1,0 0-1,0-1 1,0 1-187,-1 0 0,0-1 0,1 1 0,-1 0 0,0-1-1,1 1 1,-1-1 0,0 1 0,0 0 0,1-1 0,-1 1 0,0-1 0,0 1 0,0-1 0,1 1 0,-1-1 0,0 1 0,0-1-1,0 1 1,0-1 0,0 1 0,0-1 0,0 1 0,0-1 0,0 1 0,0 0 0,-1-1 0,1 1 0,0-1 0,0 1-1,0-1 1,0 1 0,-1-1 0,1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0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15680,'0'0'2639,"79"-26"-2655,-61 22-8,-6 4-128,-4-2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1:0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11552,'0'0'2816,"107"-12"-2232,-14 10-56,22-2 0,14-2-49,6 0-7,-8 4 32,-9 2 8,-7 2-80,-14 2 8,-12-4-136,-17-4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0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219 648 8136,'0'0'7714,"-12"0"-7394,5 0-262,1 0-13,0 0 0,0 1 1,0-1-1,-1 1 1,1 0-1,0 1 1,0-1-1,0 1 1,0 0-1,1 1 0,-7 3 1,-4 4 186,1 0 0,0 1 1,-24 25-1,36-33-173,-1 1 0,1-1 0,0 1 0,0 0 0,0 0 0,1 0 0,0 0-1,-1 1 1,1-1 0,1 1 0,-1-1 0,1 1 0,0 0 0,0 0 0,0-1 0,0 1 0,1 0 0,0 0 0,1 9 0,0-12-32,-1 1 1,1-1 0,0 0 0,0 0-1,0 0 1,0 0 0,1 0-1,-1-1 1,0 1 0,1 0 0,0 0-1,-1-1 1,1 1 0,0-1-1,0 0 1,-1 1 0,1-1-1,0 0 1,1 0 0,-1 0 0,0 0-1,0-1 1,2 2 0,1-1 9,0 0 1,0 0-1,0 0 1,0-1-1,-1 0 1,1 0-1,0 0 1,0 0-1,8-2 1,-3-1-1,-1 0 0,0-1 0,0 0 0,-1 0 0,1-1 0,-1 0 0,0-1 0,10-8 0,6-8 62,24-28 1,-37 39-72,14-19 42,-1 0 1,-1-1 0,29-55-1,-23 29 22,30-82-1,-46 98-2,-2 0 0,-1 0 0,-2-1 0,-3 0-1,2-78 1,-7 117-56,0 1-1,0-1 0,0 1 1,-1-1-1,1 1 1,-1-1-1,1 1 0,-1-1 1,0 1-1,0 0 1,0-1-1,-2-3 0,2 6-22,1 0 0,0-1-1,0 1 1,-1 0 0,1 0-1,0-1 1,-1 1 0,1 0 0,0 0-1,-1 0 1,1 0 0,0-1-1,-1 1 1,1 0 0,0 0-1,-1 0 1,1 0 0,-1 0 0,1 0-1,0 0 1,-1 0 0,1 0-1,0 0 1,-1 0 0,1 0-1,-1 0 1,1 0 0,0 1-1,-1-1 1,-1 1 5,1 0 0,0 0 0,-1 0-1,1 0 1,0 1 0,0-1 0,0 0 0,0 1-1,0-1 1,-2 3 0,-5 13 55,0 0 1,1 1-1,1-1 1,0 1-1,-5 33 0,5-15 34,3 0-1,0 38 0,12 43 165,-3-58-104,-4-47-105,0 0 1,0 0-1,1 0 1,1 0 0,0-1-1,0 1 1,1-1-1,1 0 1,-1-1-1,12 15 1,-15-23-41,-1-1 1,1 1 0,0-1-1,0 0 1,1 0 0,-1 0-1,0 0 1,0 0 0,0 0-1,1 0 1,-1-1 0,1 1 0,-1-1-1,0 0 1,1 1 0,-1-1-1,1 0 1,-1-1 0,0 1-1,1 0 1,3-2 0,8-1 66,-1 0-1,17-6 1,-22 6-41,-1 0 0,0 0-1,0 0 1,0-1 0,0 0-1,0 0 1,-1 0 0,0-1-1,9-9 1,-7 7-8,18-18 101,-2-1 1,43-58-1,-57 71-53,-10 21-7,-10 25-18,-3 3-2,2 2 0,1-1 1,2 1-1,2 1 1,-2 58-1,7-96-51,1 0-1,0 0 0,0 1 1,0-1-1,0 0 1,0 0-1,1 0 0,-1 0 1,0 0-1,0 1 1,1-1-1,-1 0 0,0 0 1,1 0-1,0 0 1,-1 0-1,1 0 1,-1 0-1,1 0 0,0 0 1,0 0-1,1 0 1,-1 0 0,-1-1 1,1 0-1,0 0 1,0 0-1,0 0 1,0 1-1,0-2 1,0 1 0,0 0-1,0 0 1,0 0-1,0 0 1,0 0-1,0-1 1,0 1-1,0-1 1,0 1-1,0 0 1,1-2 0,6-3 15,-1 0 1,-1 0-1,1-1 1,9-11-1,17-24 113,42-68-1,-45 63 9,-20 37-123,-3 13 10,2 20 26,-4-10-45,-2-7-7,0 1 0,1-1 0,0 0 0,0 0 0,1 0 0,-1 0 0,13 11 1,-13-15-3,0 1 0,0-1 0,0 0 1,0-1-1,1 1 0,-1-1 1,1 1-1,0-1 0,0-1 1,0 1-1,0-1 0,0 0 1,8 1-1,-1-1 14,-1-2-1,0 1 1,0-2 0,0 1-1,0-1 1,0-1 0,0 0 0,-1-1-1,1 0 1,-1 0 0,0-1-1,0 0 1,-1-1 0,1 0 0,-1-1-1,-1 0 1,1 0 0,-1-1 0,0 0-1,-1 0 1,0-1 0,0 0-1,9-17 1,-15 23 3,0 0-1,0 0 0,0 0 1,0 0-1,0 0 0,-1 0 1,0 0-1,1 0 1,-1 0-1,0 0 0,-1-5 1,1 7-15,0 0 1,0 0 0,0 1-1,-1-1 1,1 0 0,0 0-1,-1 0 1,1 1 0,-1-1-1,1 0 1,-1 1-1,1-1 1,-1 0 0,1 1-1,-1-1 1,1 1 0,-1-1-1,0 0 1,0 1-1,1 0 1,-1-1 0,0 1-1,0-1 1,1 1 0,-1 0-1,0 0 1,0-1-1,0 1 1,1 0 0,-1 0-1,0 0 1,0 0 0,0 0-1,0 0 1,1 0 0,-1 0-1,0 0 1,0 1-1,0-1 1,0 0 0,1 0-1,-1 1 1,0-1 0,0 1-1,1-1 1,-2 1-1,-5 2 9,1 0-1,0 1 0,0-1 0,0 1 0,0 0 0,0 1 0,1-1 1,0 1-1,0 0 0,0 1 0,1-1 0,0 1 0,0 0 0,0 0 0,0 0 1,1 1-1,0-1 0,1 1 0,-4 10 0,5-11-7,0 0-1,0 0 1,0 0 0,1 0-1,0 1 1,0-1 0,0 0-1,1 0 1,0 0 0,0 0-1,0 0 1,1 0 0,0-1-1,0 1 1,1 0 0,0-1-1,0 1 1,0-1 0,0 0-1,1 0 1,0 0 0,0-1-1,5 5 1,-2-2-12,1-2 0,0 1 0,0-1-1,0 0 1,1-1 0,0 0 0,0 0-1,0-1 1,0 0 0,0-1 0,1 1 0,-1-2-1,1 0 1,-1 0 0,1-1 0,0 0 0,-1 0-1,1-1 1,0 0 0,-1-1 0,0 0 0,1-1-1,-1 0 1,0 0 0,14-8 0,4-4-3745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0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 9240,'0'0'6352,"-12"-2"-5950,1 0-283,6 1-70,0 0 1,0 0-1,0 0 0,0 1 0,1 0 1,-1 0-1,0 0 0,0 0 0,0 1 0,0 0 1,0 0-1,1 0 0,-9 4 0,5-1 47,1 0 0,0 0 0,0 1 1,1 0-1,-1 1 0,1-1 0,0 1 0,-6 8 0,-7 12-2193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1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12664,'0'0'2520,"59"10"-2560,-17-10-8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0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1403 9144,'0'0'4210,"8"-16"-3762,100-194 678,-11 39-413,-5 13-172,-80 135-468,285-580 1874,-286 578-1729,-1-1 0,-1 0-1,-1 0 1,-1-1 0,5-45 0,-12 71-184,1 0 0,-1-1 1,0 1-1,0 0 0,0 0 1,0 0-1,-1-1 0,1 1 1,0 0-1,0 0 0,-1 0 1,1-1-1,-1 0 0,1 2-20,-1-1 0,1 1-1,0 0 1,-1 0 0,1 0-1,0 0 1,0 0 0,-1 0-1,1 0 1,0 0 0,0 0-1,-1 0 1,1 0 0,0 0-1,0 0 1,-1 0 0,1 0-1,0 0 1,-1 0 0,1 0-1,0 1 1,0-1 0,-1 0-1,1 0 1,0 0 0,0 0 0,0 1-1,-1-1 1,1 0 0,0 0-1,0 0 1,0 1 0,0-1-1,-1 0 1,-20 32 444,-14 40-62,3 0 0,-24 82 0,42-105-215,2 0 0,2 1 0,2 0 0,-2 72 0,9-89-78,0-9 10,0 0 0,4 32 0,-2-51-85,-1 0 0,1 0 0,0-1-1,1 1 1,-1 0 0,1 0 0,0-1-1,0 1 1,0-1 0,0 1-1,1-1 1,0 0 0,0 0 0,0 0-1,0-1 1,1 1 0,4 3 0,-3-5-4,0 1 1,0-1 0,1 0 0,-1 0 0,1 0 0,0-1 0,-1 0 0,1 0-1,0 0 1,0-1 0,0 0 0,0 0 0,-1-1 0,1 1 0,0-1 0,0-1-1,6-1 1,13-4 82,-1-2-1,34-16 0,-17 4 168,55-38-1,-75 49-148,-18 9-85,0 0-1,0-1 0,0 1 1,0 0-1,-1-1 0,1 0 1,3-2-1,-28 48 368,11-27-364,1 2 0,1-1 0,0 1 0,1 0 0,1 1 0,1 0 0,-5 27 0,11-45-33,0 1 0,0-1 0,0 0 0,0 1 0,0-1 0,1 0 1,-1 0-1,1 1 0,-1-1 0,1 0 0,0 0 0,0 0 0,0 1 1,0-1-1,0 0 0,0-1 0,1 1 0,-1 0 0,1 0 0,-1 0 1,1-1-1,0 1 0,2 1 0,-3-3-2,0 1 1,0 0-1,1-1 1,-1 0-1,0 1 1,1-1-1,-1 0 1,1 1-1,-1-1 1,0 0-1,1 0 1,-1 0-1,1 0 1,-1 0-1,0-1 1,1 1-1,-1 0 1,1-1-1,-1 1 1,0-1-1,1 1 1,-1-1-1,0 1 1,0-1-1,0 0 1,1 0-1,-1 0 1,0 0-1,0 0 1,0 0-1,0 0 1,0 0-1,-1 0 1,1 0-1,0 0 1,0-1-1,-1 1 1,1-2-1,6-11 41,-1-1-1,-1 0 1,-1 0-1,0 0 0,-1-1 1,0 1-1,-2-1 1,1-16-1,-2-107 527,1 138-571,0 0 0,0 0 0,0 1 0,0-1 0,0 1 0,0-1 0,0 0 0,0 1 0,1 0 0,-1-1 0,0 1 0,0 0 0,0-1 0,0 1 1,1 0-1,-1 0 0,0 0 0,0 0 0,0 0 0,1 0 0,0 1 0,34 1 1,26 8-1,-40-6-3,-1-1 0,30 1 0,-22-4-1,1 0 0,0-3 0,46-8 0,-75 11 61,8-4 89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0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13360,'0'0'4167,"15"-1"-3832,12-2-207,197-20 1019,-171 16-816,285-29 2266,-291 36-2331,58 9-1,-49-2-3150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1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375 647 8840,'0'0'6177,"-10"-1"-5868,-5 0-153,1 1-1,0 1 0,0 0 1,-1 1-1,1 0 1,-25 9-1,11 0 166,1 1 0,0 1 0,1 2 1,1 0-1,-36 29 0,57-40-235,0 0 1,0 0-1,0 0 1,0 1-1,1-1 1,0 1-1,0 0 1,0 0-1,0 0 1,1 1-1,0-1 1,-2 10-1,3-13-46,1 1 0,-1-1 0,1 1 0,0 0 0,0-1 0,0 1 0,0 0 0,1-1 0,-1 1 0,1-1 0,-1 1 0,1 0-1,0-1 1,0 1 0,0-1 0,0 0 0,1 1 0,-1-1 0,0 0 0,1 0 0,0 0 0,0 0 0,-1 0 0,1 0 0,0 0 0,1-1 0,-1 1 0,0-1-1,3 2 1,5 2 38,1-1-1,0 0 1,0 0-1,0-1 1,0-1-1,0 0 1,1 0-1,-1-1 0,1-1 1,21-1-1,-4-2 62,-1-1 0,0-1 0,35-12 0,-28 5-52,-1-2-1,0-2 0,-1-1 0,0-1 0,-2-2 1,0-1-1,-1-2 0,-1-1 0,-2-1 1,0-1-1,33-43 0,-40 41-7,-2-1-1,0-1 1,-2 0 0,-2-1-1,-1 0 1,11-39 0,38-200 534,-54 233-485,-5 25-15,0 1 0,-1-1 0,1-21 0,-11 46 40,-100 417 138,82-319-190,6-1 76,5-28 66,10-59-73,3-15 45,0 0 1,1 0 0,0 0-1,0 8 1,1-15 180,5-13-224,9-14-67,15-38 0,-19 40-57,0 1 0,25-39-1,15-5 33,-43 60-71,-1 0 0,1 0 0,1 1 1,-1 0-1,1 0 0,13-7 0,-20 12-10,-1 1 0,1 0 0,0-1-1,0 1 1,0 0 0,-1 0 0,1-1-1,0 1 1,0 0 0,0 0-1,-1 0 1,1 0 0,0 0 0,0 0-1,0 0 1,-1 0 0,1 1 0,0-1-1,0 0 1,0 0 0,-1 1-1,1-1 1,0 0 0,-1 1 0,1-1-1,0 1 1,-1-1 0,1 1 0,0-1-1,-1 1 1,1-1 0,-1 1-1,1 0 1,-1-1 0,1 1 0,-1 0-1,1-1 1,-1 1 0,0 0 0,1 0-1,-1 1 1,2 4-5,0 1-1,0-1 1,0 1 0,0 8 0,-1-6 2,7 58-4,-7-47 5,1-1 1,1 0 0,0 0-1,2-1 1,0 1 0,14 33-1,-17-50 5,-1 0 0,0-1 0,1 1 0,0-1 0,-1 1 0,1-1 0,0 0 0,-1 0 0,1 0 0,0 0 0,0 0 0,0 0 0,0 0 0,0 0 0,0-1 0,0 1 0,0-1 0,0 0 0,1 1 0,-1-1 0,0 0 0,0 0 0,0-1 0,0 1 0,0 0 0,0-1 1,4 0-1,9-3 26,0 0 0,25-12 1,-25 10-18,21-11 41,0-1-1,40-27 0,-14 7 23,-19 13 70,64-49-1,-95 60-69,-12 14-71,0 0-1,0 0 1,0-1-1,0 1 1,0 0 0,0 0-1,-1 0 1,1-1 0,0 1-1,0 0 1,0 0-1,-1 0 1,1 0 0,0 0-1,0-1 1,0 1 0,-1 0-1,1 0 1,0 0 0,0 0-1,0 0 1,-1 0-1,1 0 1,0 0 0,0 0-1,-1 0 1,1 0 0,0 0-1,0 0 1,-1 0-1,1 0 1,0 0 0,0 0-1,-1 0 1,1 0 0,0 0-1,0 1 1,-36 9 115,12 2-73,0 1-1,1 1 0,0 1 1,1 1-1,1 1 1,1 0-1,0 2 1,-27 33-1,44-47-38,-1-1 0,1 1 0,0 0 0,0 0 0,1 0 0,-1 0 0,-1 6 0,4-10-6,0 0 0,-1 0 1,1 0-1,0 0 0,0 0 1,-1 0-1,1 0 0,0 0 1,0 0-1,0 0 0,0 0 1,0 0-1,1 0 0,-1 0 1,0 0-1,0 0 1,1 0-1,-1 0 0,1 0 1,-1 0-1,0 0 0,1 0 1,0 0-1,-1 0 0,1-1 1,0 1-1,-1 0 0,1 0 1,0-1-1,0 1 0,-1 0 1,1-1-1,0 1 0,0-1 1,0 1-1,0-1 1,0 0-1,0 1 0,0-1 1,0 0-1,0 0 0,0 0 1,0 1-1,0-1 0,0 0 1,2-1-1,3 2 0,1-2 1,-1 1-1,1-1 0,-1 0 0,0 0 1,1-1-1,-1 0 0,0 0 0,0 0 1,0-1-1,0 0 0,-1 0 0,1 0 0,-1-1 1,10-8-1,0-2 32,-1 0 1,-1-1-1,22-30 0,-28 36-12,0 1-1,0 0 1,1 1-1,10-8 1,-13 11-36,-5 3 14,1 1 0,-1 0 0,1-1 0,-1 1 0,1 0 0,0 0 0,-1-1 0,1 1 0,-1 0 0,1 0 0,-1 0 0,1 0 0,0 0 0,-1-1 0,1 1 0,-1 0 0,1 1 0,-1-1 0,1 0 0,0 0 0,-1 0 0,1 0 0,-1 0 0,1 0 0,-1 1 0,1-1 0,0 0 0,-1 0 1,1 1-1,-1-1 0,0 1 0,1-1 0,-1 0 0,1 1 0,-1-1 0,1 1 0,-1 0 0,17 24-63,-9-11 46,4 2 7,-7-8 10,1 0 0,0-1 0,0 0 0,1 0 0,10 9 0,-15-15 5,0 0 0,0-1-1,0 1 1,1 0 0,-1-1 0,0 0 0,0 1-1,1-1 1,-1 0 0,0 0 0,1 0-1,-1 0 1,0-1 0,0 1 0,1-1 0,-1 1-1,0-1 1,0 0 0,0 0 0,0 0-1,4-2 1,2-2 4,0 1 0,0-2-1,-1 1 1,8-7 0,8-11 87,-2-1 0,0-1 1,34-52-1,-13 12 385,-42 65-476,0 0 0,0 0 0,0 0 0,0 1 0,0-1 0,0 0 0,1 0 1,-1 0-1,0 0 0,0 0 0,0 0 0,0 0 0,0 0 0,0 0 0,0 0 0,0 0 0,0 0 1,0 0-1,1 0 0,-1 0 0,0 0 0,0 1 0,0-1 0,0 0 0,0 0 0,0 0 1,0 0-1,0 0 0,1 0 0,-1 0 0,0 0 0,0 0 0,0-1 0,0 1 0,0 0 0,0 0 1,0 0-1,0 0 0,0 0 0,1 0 0,-1 0 0,0 0 0,0 0 0,0 0 0,0 0 0,0 0 1,0 0-1,0 0 0,0 0 0,0-1 0,0 1 0,0 0 0,0 0 0,0 0 0,0 0 1,1 0-1,-1 0 0,0 0 0,0 0 0,0 0 0,0-1 0,0 1 0,0 0 0,0 0 0,0 0 1,2 14 20,-3 20-53,-1 0 39,2 50 0,1-69 1,1-1 0,0 0 0,1 0 0,1 0 0,0 0 0,7 17 0,-9-28-5,1 0-1,-1 0 1,0 1-1,1-1 1,0-1-1,-1 1 1,1 0 0,0-1-1,1 1 1,-1-1-1,0 0 1,1 0 0,-1 0-1,1-1 1,0 1-1,-1-1 1,1 0-1,0 0 1,0 0 0,0 0-1,6 0 1,6 0 20,0-1 0,-1 0 0,1-1 0,16-3 0,-10 0-3,1-1 1,-1-1-1,-1-1 0,30-13 0,77-48 25,-93 49-34,20-10-3,-32 18 21,0-1-1,28-20 1,-44 27 93,-16 11-40,-17 15 1,-6 13-9,-51 55 53,71-74-114,0 0 0,2 1 1,-1 0-1,-8 22 0,9-9-18,10-28 0,-1 0-1,1 1 1,0-1-1,0 0 1,0 0-1,0 1 1,0-1 0,0 0-1,0 1 1,0-1-1,0 0 1,1 0 0,-1 1-1,0-1 1,1 0-1,-1 0 1,1 0 0,0 1-1,0 0 1,1-2 1,-1 1 1,1-1 0,-1 0-1,1 0 1,-1 0 0,1 0 0,-1 0-1,1 0 1,-1 0 0,1 0-1,-1-1 1,1 1 0,-1-1-1,0 1 1,1-1 0,-1 1 0,1-1-1,-1 0 1,0 0 0,0 1-1,2-3 1,7-4 17,-1-1 0,1 0-1,-2-1 1,1 0 0,12-18-1,33-57 105,-43 67-101,76-133 307,-87 149-323,0 1 0,1-1 0,-1 0 0,0 1 0,0-1 0,1 1 0,-1-1 0,0 1 0,1-1 0,-1 1 0,0-1 0,1 1 0,-1-1 0,1 1 0,-1 0 0,1-1 0,-1 1 0,1 0 0,-1-1 0,1 1 0,1 0 0,-2 11 18,-7 23-43,-89 247-57,90-263 83,-26 60 21,-3-2 0,-51 81 1,84-153-26,-1-1 0,1 1 0,-1 0 0,0-1 0,1 1 1,-2-1-1,1 0 0,0 0 0,-6 4 0,8-6 1,-1-1 0,1 1 0,0-1 0,0 1 0,-1-1 0,1 0 0,0 1 0,0-1 0,-1 0 0,1 0 0,0 0 0,-1 0 0,1 0 0,0 0 0,0-1 0,-1 1 0,1 0 0,0-1 0,0 1 0,-1 0 0,1-1 0,0 0 0,0 1 0,0-1 0,0 0 0,0 1 0,0-1 0,0 0-1,0 0 1,0 0 0,0 0 0,0 0 0,1 0 0,-1 0 0,-1-2 0,0-1 3,-1 0-1,1-1 1,0 1-1,1 0 1,-1-1-1,1 1 1,-1-1-1,1 0 1,1 1-1,-1-1 1,1 0-1,0 0 1,0 1-1,0-1 1,0 0-1,1 1 0,0-1 1,0 0-1,0 1 1,1-1-1,0 1 1,-1-1-1,2 1 1,2-6-1,2 3-44,0 0 0,1 0 0,0 1 0,0-1 0,0 2-1,1-1 1,0 2 0,10-6 0,80-25-208,-85 30 216,67-18-134,-26 7 44,53-21 1,-70 21 109,109-53 90,-132 61-39,0-1 0,-1-1 1,0 0-1,-1-1 0,0-1 0,-1 0 0,15-19 1,-21 23 25,0 0 1,-1-1-1,0 0 1,-1 0-1,1 0 1,-2-1 0,0 1-1,0-1 1,0 0-1,-1 0 1,1-16-1,-3 26-65,0-1 1,0 0-1,0 0 0,0 0 0,0 0 0,0 0 0,0 0 0,0 0 0,0 0 0,0 1 0,-1-1 1,1 0-1,0 0 0,-1 0 0,1 0 0,0 1 0,-1-1 0,1 0 0,-1 0 0,1 1 1,-1-1-1,0 0 0,1 1 0,-2-2 0,1 2 0,0 0 0,0 0 0,0 0 0,0 0 0,0 0 0,1 0 0,-1 0 0,0 0 0,0 1 0,0-1 0,0 0 0,0 1 0,0-1 0,1 0 0,-1 1 1,0-1-1,0 1 0,1 0 0,-2 0 0,-5 5 0,0 0-1,0 1 1,-6 9 0,12-15 0,-5 7 0,0 1 0,0 0 0,1 0 0,0 1 0,1-1 0,0 1 0,1 0 0,0 0 0,1 1 0,-1-1 0,2 0 0,0 1 0,0 0 0,1 11 0,0-20 0,0 0 0,1 0 0,-1 0 0,0 0 0,1 0 0,-1 0 0,1 0 0,0 0 0,0 0 0,0 0 0,0 0 0,0 0 0,0-1 0,0 1 0,1 0 0,-1-1 0,1 1 0,-1-1 0,3 3 0,-1-3 0,0 1 0,0-1 0,0 0 0,0 0 0,0 0 0,0 0 0,0 0 0,0-1 0,0 1 0,0-1 0,6 0 0,3-1 0,-1 0 0,1-1 0,0-1 0,-1 0 0,22-8 0,-16 3 0,1-1 0,-1 0 0,0-1 0,-1-1 0,0-1 0,-1 0 0,0-1 0,-1-1 0,15-17 0,41-63 0,-32 42 0,-29 42 0,-9 10 0,0 0 0,0 0 0,0 0 0,1 0 0,-1 0 0,0 0 0,0-1 0,0 1 0,0 0 0,0 0 0,0 0 0,0 0 0,0 0 0,0 0 0,0 0 0,0 0 0,1 0 0,-1 0 0,0 0 0,0 1 0,0-1 0,0 0 0,0 0 0,0 0 0,0 0 0,0 0 0,0 0 0,0 0 0,0 0 0,0 0 0,1 0 0,-1 0 0,0 0 0,0 0 0,0 0 0,0 0 0,0 0 0,0 0 0,0 0 0,0 1 0,0-1 0,0 0 0,0 0 0,0 0 0,0 0 0,0 0 0,0 0 0,0 0 0,0 0 0,0 0 0,0 0 0,0 0 0,0 1 0,0-1 0,0 0 0,0 0 0,0 0 0,0 0 0,0 0 0,-5 24 0,1-10 0,-35 144 0,30-136 0,7-18 0,0 0 0,1 1 0,-1-1 0,1 0 0,0 1 0,0 0 0,0 4 0,1-9 0,0 1 0,0-1 0,0 0 0,0 0 0,0 0 0,0 1 0,0-1 0,0 0 0,0 0 0,0 1 0,0-1 0,0 0 0,0 0 0,0 1 0,0-1 0,0 0 0,0 0 0,0 0 0,0 1 0,0-1 0,0 0 0,0 0 0,0 1 0,0-1 0,0 0 0,-1 0 0,1 0 0,0 1 0,0-1 0,0 0 0,0 0 0,-1 0 0,1 0 0,0 0 0,0 1 0,0-1 0,0 0 0,-1 0 0,1 0 0,0 0 0,0 0 0,-1 0 0,1 0 0,0 0 0,0 0 0,-1 0 0,1 0 0,0 0 0,-1 0 0,1 0 0,-1-1 0,1 1 0,-1-1 0,1 1 0,0-1 0,-1 1 0,1-1 0,0 1 0,0-1 0,-1 1 0,1-1 0,0 1 0,0-1 0,0 0 0,0 1 0,0-1 0,0 1 0,-1-1 0,2 0 0,-1-3 0,0 1 0,0 0 0,0 0 0,1 0 0,0 0 0,-1 0 0,1 0 0,0 0 0,0 0 0,1 1 0,-1-1 0,1 0 0,-1 1 0,4-4 0,-4 5 0,0 0 0,0 0 0,0 0 0,0 0 0,1 0 0,-1 0 0,0 0 0,0 1 0,1-1 0,-1 1 0,1-1 0,-1 1 0,0-1 0,1 1 0,-1 0 0,1 0 0,-1 0 0,1 0 0,-1 0 0,1 0 0,-1 0 0,0 0 0,1 0 0,-1 1 0,1-1 0,-1 1 0,1-1 0,-1 1 0,0-1 0,0 1 0,3 1 0,114 75 0,-64-40 0,-36-27 1003,-2-2-6142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12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9744,'0'0'924,"5"-9"-552,-2 2-243,1-1 109,0 0-1,0 1 0,1-1 1,0 1-1,0 0 0,0 0 0,1 1 1,8-8-1,-14 14-172,0 0 0,1 0 0,-1-1 0,0 1 0,0 0 0,1 0 0,-1 0 0,0-1 0,1 1 0,-1 0 0,0 0 0,1 0 0,-1 0 0,0 0 0,1-1 0,-1 1 0,0 0 0,1 0 1,-1 0-1,0 0 0,1 0 0,-1 0 0,0 0 0,1 0 0,-1 0 0,0 1 0,1-1 0,-1 0 0,0 0 0,1 0 0,-1 0 0,0 0 0,1 0 0,-1 1 0,0-1 0,0 0 0,1 1 0,1 15 839,-10 25-412,7-39-377,-34 132 1717,34-130-1742,0 1-1,0-1 1,1 1 0,-1 0-1,1-1 1,0 1-1,1 0 1,-1-1-1,1 1 1,-1 0-1,3 6 1,0-5 16,0 0-1,0 0 1,0-1 0,1 1-1,0-1 1,0 0 0,8 8-1,6 5-2605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1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1099 12296,'0'0'5385,"7"-11"-5096,7-17-129,50-86 900,-39 73-667,-8 12-72,1 2-1,25-30 1,-23 34-109,113-123 810,-101 114-700,2 1 0,47-33 0,-76 60-260,-1 1 0,1 0 1,0 0-1,0 1 1,1-1-1,-1 1 0,1 0 1,-1 1-1,1-1 0,-1 1 1,1 0-1,0 1 1,7-1-1,-12 2-45,0-1-1,1 1 1,-1-1 0,0 1 0,0-1-1,1 1 1,-1 0 0,0 0-1,0-1 1,0 1 0,0 0 0,0 0-1,0 0 1,0 0 0,-1 0-1,1 0 1,0 1 0,0-1 0,-1 0-1,1 0 1,-1 0 0,1 3 0,7 29 137,-7-10-86,-1 0 0,-1 0 0,-1-1 0,-1 1 0,-8 30 0,-2-9 144,-30 73 0,35-97-65,-1-1 1,-13 19-1,22-37-140,-1-1 0,1 0-1,0 0 1,0 0 0,0 1 0,-1-1-1,1 0 1,0 0 0,0 1-1,0-1 1,0 0 0,0 0 0,-1 1-1,1-1 1,0 0 0,0 0-1,0 1 1,0-1 0,0 0 0,0 0-1,0 1 1,0-1 0,0 0-1,0 1 1,0-1 0,0 0 0,0 0-1,0 1 1,0-1 0,0 0-1,1 1 1,7-2 101,15-12-31,84-94 115,-46 50-123,55-46 65,-103 92-112,1 2 0,1 0-1,-1 0 1,2 1 0,-1 1 0,31-9 0,-44 15-20,-1 1 0,0-1 0,1 1 1,-1 0-1,1-1 0,-1 1 0,1 0 0,-1 0 0,1 0 0,-1 0 0,0 1 0,1-1 0,-1 0 0,1 0 1,-1 1-1,1-1 0,-1 1 0,2 0 0,-2 0 2,0 0 0,0 0 0,-1 0 0,1 0 0,0 0 0,0 0 0,-1 0 0,1 0 0,-1 0 0,1 0 0,-1 0 0,1 0 0,-1 1 0,0-1 0,0 0 0,1 0 0,-1 2 0,0 5 16,-1 1 1,1-1-1,-2 0 0,1 0 1,-3 9-1,3-15-18,-35 120 364,34-117-298,2-1 64,4-7-41,2-2-84,209-160 305,-198 150-277,1 1-1,0 1 1,1 1 0,1 0-1,41-17 1,-59 28-29,0 1 1,-1-1-1,1 1 1,0-1-1,0 1 0,0 0 1,0 0-1,0 0 0,-1 0 1,1 0-1,4 1 0,-6-1-2,1 0-1,0 0 1,-1 1-1,1-1 1,0 0 0,-1 1-1,1-1 1,-1 1-1,1-1 1,-1 1-1,1-1 1,-1 1-1,1-1 1,-1 1 0,1-1-1,-1 1 1,0 0-1,1-1 1,-1 1-1,0 0 1,1 0-1,-1 4 7,1-1 0,-1 1 1,0 0-1,0 0 0,0-1 0,0 1 0,-3 7 0,-4 21 46,-2 1 1,-17 41-1,-8 29 212,33-100-242,1-1 0,-1 0 0,0 0-1,1 0 1,0 1 0,-1-1 0,2 5 0,-1-7-21,0-1 0,1 1 1,-1 0-1,0-1 0,1 1 1,-1-1-1,0 1 0,1-1 1,-1 1-1,1-1 0,-1 1 1,1-1-1,-1 1 0,1-1 1,0 0-1,-1 1 0,1-1 1,-1 0-1,1 0 0,0 1 1,-1-1-1,1 0 0,0 0 1,-1 0-1,1 0 0,0 0 1,-1 0-1,1 0 0,0 0 1,-1 0-1,1 0 0,0 0 1,-1 0-1,1 0 0,0-1 1,-1 1-1,1 0 0,1-1 1,22-7 28,0-1 0,0-1 1,-1-1-1,31-20 1,-44 25-27,113-76 95,-9 4 30,-107 73-115,-4 3-4,0 0 0,0 0 0,1 1 0,-1-1 0,0 1 0,1-1 0,-1 1 0,5-1 0,-18 19 130,-5 8-127,1 0 0,1 2 1,1-1-1,1 2 0,-13 51 1,24-75-19,-1 0 0,0 0 0,1 0 0,0 0 0,0 0 0,0 0 0,0 0 0,2 8 0,-2-12 4,1 1 1,-1 0 0,0-1-1,0 1 1,1-1 0,-1 1-1,0-1 1,1 1 0,-1 0-1,1-1 1,-1 0 0,0 1-1,1-1 1,-1 1 0,1-1-1,-1 1 1,1-1 0,0 0-1,-1 1 1,1-1 0,-1 0-1,1 0 1,0 1 0,1-1 3,0 0 0,-1 0 0,1-1 0,-1 1 0,1 0 0,-1-1 0,1 1 0,-1-1 0,0 1 0,1-1 0,-1 0 0,1 1 0,-1-1 0,2-1 0,1-2 3,0 1 1,-1 0-1,1-1 1,-1 0-1,0 0 1,0 0-1,0 0 1,-1 0-1,0-1 1,1 1-1,-1-1 1,-1 0-1,1 1 0,1-8 1,-1 2 14,0 1-1,-1-1 1,0 1-1,-1-1 1,0 1-1,-2-18 1,0 16-4,1 0 28,-1-1-1,0 0 0,-1 1 1,0-1-1,-1 1 1,-9-19-1,13 29-46,0 1 0,0 0 0,-1 0 0,1-1 0,0 1 1,0 0-1,0 0 0,0 0 0,0-1 0,-1 1 0,1 0 0,0 0 0,0 0 0,0-1 0,-1 1 0,1 0 0,0 0 0,0 0 0,0 0 1,-1 0-1,1 0 0,0 0 0,0 0 0,-1-1 0,1 1 0,0 0 0,0 0 0,-1 0 0,1 0 0,0 0 0,0 0 0,-1 0 1,1 0-1,0 1 0,0-1 0,-1 0 0,1 0 0,0 0 0,0 0 0,-1 0 0,1 0 0,0 1 0,-1-1-1,1 0 0,0 1-1,0-1 1,0 0-1,0 1 1,0-1 0,0 0-1,0 1 1,0-1-1,0 0 1,0 1 0,0-1-1,0 0 1,0 1 0,0-1-1,0 0 1,0 1-1,0-1 1,0 0 0,0 1-1,0-1 1,1 0-1,-1 1 1,0-1 0,0 0-1,0 0 1,1 1 0,-1-1-1,0 0 1,0 1-1,1-1 1,-1 0 0,0 0-1,0 0 1,1 1-1,-1-1 1,6 4-21,0-1 0,1 1 0,-1-1 1,0-1-1,1 1 0,-1-1 0,1 0 0,0-1 0,0 1 0,0-1 0,0-1 0,0 1 1,0-1-1,0-1 0,0 1 0,0-1 0,-1 0 0,12-4 0,2 0-1,-1-1 0,0-1 0,0-1 0,-1 0 0,24-16 0,-7 1 25,-2-1 0,0-2 1,-1-1-1,-2-2 0,-1-1 0,-1-1 0,-2-1 0,31-49 0,20-56 111,-66 114-51,-1-1 0,-1 0 0,-2-1 0,6-26 0,-13 40 6,-6 19-44,-7 20-3,13-28-21,-30 71 8,4 2 0,4 0 0,2 1 0,3 1-1,-8 103 1,22-154 19,1-19-14,1 1 0,0 0 0,1 0-1,-1 0 1,1 0 0,0 0 0,1 0-1,-1 0 1,1 0 0,0 0 0,1-1 0,2 8-1,-4-12-5,1 0-1,0-1 0,0 1 0,0 0 1,0 0-1,0 0 0,0-1 0,0 1 0,0 0 1,0-1-1,0 1 0,0-1 0,0 1 1,1-1-1,-1 0 0,0 1 0,0-1 0,1 0 1,-1 0-1,0 0 0,0 0 0,1 0 1,-1 0-1,0 0 0,0 0 0,0-1 1,3 0-1,37-13 149,-32 10-114,5-3 4,0-1 0,0 0 0,-1-1 0,24-20 0,-22 16 14,1 0 0,29-16 1,-34 22-35,14-9 27,-17 17-19,-6 11 10,-5 5-29,1-3 5,0-1 0,1 1 0,0-1 0,2 24 0,-1-34-17,1 1 0,0-1 1,-1 0-1,1 1 0,0-1 0,1 0 1,-1 1-1,1-1 0,-1 0 0,1 0 0,0 0 1,0-1-1,0 1 0,1 0 0,-1-1 1,1 1-1,-1-1 0,1 0 0,0 0 1,0 0-1,0 0 0,0-1 0,6 3 1,-2-1 11,1-1 1,0-1 0,0 1 0,0-1 0,0-1-1,0 1 1,0-1 0,0-1 0,0 1 0,-1-1-1,1-1 1,0 0 0,0 0 0,14-6 0,7-4 52,1-2 1,34-24 0,-47 29-61,118-82-2,-98 63-7,-37 31 0,-1-1 0,1 0 0,0 1 0,0-1 0,-1 1 0,0-1 0,1 0 0,-1 1 0,-1 2 0,-11 23 0,1-1 0,-15 56 0,26-78 0,0-1 0,1 0 0,-1 0 0,1 0 0,-1 1 0,1-1 0,0 0 0,1 6 0,0-9 0,-1 0 0,0 0 0,0 0 0,0 0 0,1-1 0,-1 1 0,0 0 0,1 0 0,-1 0 0,1 0 0,-1 0 0,1-1 0,-1 1 0,1 0 0,0-1 0,-1 1 0,1 0 0,0-1 0,0 1 0,-1-1 0,1 1 0,0-1 0,0 1 0,0-1 0,0 1 0,0-1 0,0 0 0,0 0 0,-1 0 0,1 1 0,0-1 0,0 0 0,0 0 0,0 0 0,0 0 0,0 0 0,0-1 0,0 1 0,0 0 0,0 0 0,1-1 0,3-1 0,0 0 0,0 0 0,0-1 0,0 1 0,-1-1 0,0 0 0,1 0 0,-1-1 0,0 1 0,0-1 0,-1 0 0,1 0 0,-1 0 0,0-1 0,5-8 0,-7 11 0,1-1 0,-1 0 0,0 1 0,0-1 0,0 0 0,0 0 0,0 0 0,0 0 0,-1 0 0,0 0 0,1 0 0,-1 0 0,0-1 0,-1 1 0,1 0 0,0 0 0,-1 0 0,0 0 0,0 0 0,0 0 0,0 1 0,0-1 0,0 0 0,-1 0 0,1 1 0,-1-1 0,0 1 0,-3-4 0,4 4 0,-1 0 0,0 0 0,0 0 0,-1 0 0,1 0 0,0 1 0,-1-1 0,1 1 0,-1-1 0,1 1 0,-1 0 0,1 0 0,-4 0 0,6 1 0,-1 0 0,1-1 0,0 1 0,0 0 0,0 0 0,0 0 0,-1 0 0,1 0 0,0 0 0,0 0 0,0 0 0,0 0 0,-1 0 0,1 0 0,0-1 0,0 1 0,0 0 0,0 0 0,0 0 0,-1 0 0,1 0 0,0-1 0,0 1 0,0 0 0,0 0 0,0 0 0,0 0 0,0-1 0,0 1 0,0 0 0,0 0 0,0 0 0,0 0 0,0-1 0,0 1 0,0 0 0,0 0 0,0 0 0,0-1 0,0 1 0,0 0 0,0 0 0,0 0 0,0 0 0,0-1 0,0 1 0,0 0 0,0 0 0,0 0 0,1 0 0,-1-1 0,0 1 0,0 0 0,0 0 0,0 0 0,0 0 0,0 0 0,1 0 0,-1-1 0,0 1 0,0 0 0,0 0 0,1 0 0,10-7 0,39-10 0,-40 13 0,0 0 0,1 1 0,0 0 0,0 0 0,21-1 0,-18 3 0,1 1 0,0 1 0,-1 0 0,1 1 0,0 0 0,25 9 0,-35-9 0,0-1 0,-1 1 0,1 1 0,-1-1 0,0 1 0,1-1 0,-1 1 0,0 1 0,-1-1 0,1 0 0,-1 1 0,1 0 0,-1 0 0,0 0 0,0 0 0,-1 0 0,1 1 0,-1-1 0,0 1 0,0-1 0,-1 1 0,1 0 0,0 8 0,1 9 0,-2-13 0,0 1 0,1-1 0,3 14 0,-4-22 0,-1 0 0,1-1 0,-1 1 0,0-1 0,1 1 0,-1 0 0,1-1 0,0 1 0,-1-1 0,1 1 0,0-1 0,-1 1 0,1-1 0,0 0 0,-1 1 0,1-1 0,0 0 0,-1 0 0,1 1 0,0-1 0,0 0 0,0 0 0,-1 0 0,1 0 0,0 0 0,0 0 0,-1 0 0,1 0 0,0 0 0,0-1 0,0 1 0,-1 0 0,2-1 0,25-10 0,-26 10 0,118-64 0,-113 61 0,28-15 0,-32 18 0,-1 0 0,1 1 0,0-1 0,-1 0 0,1 1 0,0-1 0,0 1 0,0-1 0,-1 1 0,1 0 0,0 0 0,0 0 0,0 0 0,0 0 0,2 0 0,-3 1 0,0 0 0,0 0 0,0 0 0,0 0 0,-1 0 0,1 0 0,0 0 0,0 0 0,-1 0 0,1 0 0,0 0 0,-1 0 0,0 1 0,1-1 0,-1 0 0,1 3 0,3 25 0,-2-15 0,-1-9 0,0 1 0,-1 0 0,1 0 0,-1 0 0,0 0 0,-1 0 0,1 0 0,-1 0 0,0-1 0,-1 1 0,1 0 0,-1 0 0,0-1 0,-1 1 0,1-1 0,-1 0 0,0 0 0,0 0 0,-1 0 0,0 0 0,0-1 0,0 0 0,-5 5 0,-2-1 950,2-1-2068,4-4-2806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1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12456,'0'0'1744,"74"-17"-1448,-43 11-184,-3 0 8,-4 4-104,-10 2 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1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10952,'0'0'1000,"12"-1"-386,301-34 1229,-88 16-993,425-48 1565,-611 60-2206,-15 3 79,0 1-1,33 0 1,-16 3 213,0 2-1,48 9 0,-22 7-2768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1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12960,'0'0'1590,"11"8"-802,1 0-574,0 1 0,-1 1 0,0 0 1,-1 0-1,0 1 0,11 15 0,-2 6 157,-2 0 0,-1 1 0,-2 1 0,-1 0 1,-1 0-1,-3 2 0,8 44 0,-6-1 592,-4 0 0,-2 100 0,-6-145-465,-1-1 0,-2 1 0,-8 36 0,9-57-631,0 0-1,-1-1 1,-1 1-1,0-1 1,-1 0 0,0 0-1,-1 0 1,0-1-1,-1 0 1,-14 15-1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7632,'0'0'12157,"11"-1"-11865,-4 0-223,-3 1-43,0-1-1,0 1 1,0-1 0,0 1 0,7 1-1,-9-1-10,-1 0-1,0 1 1,1-1-1,-1 1 0,0-1 1,1 1-1,-1-1 1,0 1-1,0 0 1,0-1-1,0 1 0,0 0 1,0 0-1,0 0 1,0 0-1,0 0 0,0 0 1,0 0-1,0 0 1,-1 1-1,1-1 0,0 0 1,-1 0-1,1 3 1,20 64 716,-3 1 0,-4 1 0,9 102 0,-22-124-344,4 29 404,-4-21-245,-1-36-6,0-31 717,-11-214-973,5 92-199,5 108-46,0 14-23,0 1-12,0 0 0,0 1 0,1-1 0,0 0 1,1 0-1,0 1 0,1-1 0,0 0 0,4-10 0,-5 16-1,1 1-1,0-1 1,0 0-1,0 1 1,0-1 0,0 1-1,1 0 1,0 0-1,-1 0 1,1 0 0,0 0-1,0 1 1,1-1-1,-1 1 1,6-3-1,-6 3 0,1 0-1,0 0 1,-1 1-1,1 0 1,0-1-1,0 1 0,0 0 1,0 1-1,0-1 1,5 1-1,-5 0 7,1 1 0,0 1-1,0-1 1,-1 1 0,1-1 0,-1 1-1,1 0 1,4 4 0,-1-1 7,0 1 0,-1 0 1,0 0-1,0 0 0,0 1 0,-1 1 1,6 7-1,10 11 65,-19-23-64,-1 1-1,1-1 0,-1 1 0,0 0 0,0 0 0,0-1 1,0 1-1,-1 1 0,0-1 0,0 0 0,0 0 0,0 0 1,0 1-1,-1-1 0,0 0 0,0 1 0,0-1 0,0 0 1,-1 0-1,0 1 0,0-1 0,0 0 0,0 0 0,-1 0 1,1 0-1,-1 0 0,0 0 0,0 0 0,-1-1 0,1 1 1,-1-1-1,1 1 0,-1-1 0,0 0 0,-1 0 0,1-1 1,0 1-1,-1 0 0,-4 2 0,-3-1 78,0 0 0,0 0 0,-1-1 0,1 0 0,-1-1 0,1 0 0,-1-1 0,-13 0 0,24-1-71,-5-2-7,6 1-58,6 4 37,-2-2 3,0 1-1,0-2 1,0 1-1,0 0 1,7 0-1,18 3-8,-15 0 21,0 0 0,0 1 0,-1 1 0,0 0 0,0 1 0,0 0 0,-1 1 0,0 0 0,18 17-1,-19-13 65,0 1 0,-1 0 0,17 27 0,-24-35-37,-1-1-1,0 1 1,0 0 0,0-1 0,-1 1 0,0 0-1,0 0 1,0 0 0,0 0 0,-1 0 0,0 0-1,0 0 1,0 0 0,-1 0 0,0 0 0,1 0 0,-3 5-1,1-5 16,0 0-1,0-1 0,-1 1 0,1-1 0,-1 0 1,0 0-1,0 0 0,-1 0 0,1-1 0,-1 1 0,0-1 1,1 0-1,-2 0 0,1 0 0,0 0 0,-5 1 1,3-1 11,0 0 0,0-1 0,-1 0 0,1 0 0,0-1 1,-1 0-1,1 0 0,0 0 0,-1-1 0,1 0 0,-1 0 1,-6-1-1,1-1 13,0-1 0,0 0 0,-23-10 0,11-1-4377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9144,'0'0'14678,"10"-2"-14459,6-2-140,249-47 912,-231 47-856,0 1 1,1 2-1,0 1 0,-1 2 0,1 1 1,35 9-1,-62-10-17,1 1 1,0 0-1,-1 1 1,9 4-1,-13-6-49,-3-2-50,-1 0-1,1 0 1,-1 1-1,1-1 1,-1 0-1,1 0 1,-1 1-1,1-1 1,-1 0-1,0 1 1,1-1-1,-1 0 1,1 1-1,-1-1 1,0 1-1,1-1 1,-1 0-1,0 1 1,1-1-1,-1 1 1,0-1-1,0 1 1,0-1-1,1 1 1,-1 0-1,0 0 1,2 5-3297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1215 6328,'0'0'5210,"12"-12"-4892,-11 10-308,19-19 189,0-2 0,26-41 1,81-128 756,-61 93-543,-44 67-21,2 1 0,0 1 0,2 2 0,39-34 0,-58 59 377,-6 11-449,-7 20-240,3-19 20,-20 72 205,-5 0 0,-48 98 0,60-148-215,10-20-21,0-1 0,1 1 0,-4 13 0,9-24-66,0-1 0,0 1 0,0 0 0,1 0-1,-1 0 1,0 0 0,0 0 0,0 0-1,0 0 1,0 0 0,0 0 0,0 0-1,1 0 1,-1-1 0,0 1 0,0 0-1,0 0 1,0 0 0,0 0 0,0 0 0,1 0-1,-1 0 1,0 0 0,0 0 0,0 0-1,0 0 1,0 0 0,1 0 0,-1 0-1,0 0 1,0 1 0,0-1 0,0 0 0,0 0-1,0 0 1,1 0 0,-1 0 0,0 0-1,0 0 1,0 0 0,0 0 0,0 0-1,0 1 1,0-1 0,0 0 0,0 0 0,1 0-1,-1 0 1,0 0 0,0 0 0,0 1-1,0-1 1,0 0 0,0 0 0,0 0-1,0 0 1,0 0 0,0 0 0,0 1-1,0-1 1,0 0 0,11-9 64,-11 9-66,20-20 126,0-1 0,28-39-1,-6 6 22,-13 19-8,98-110 787,-126 145-915,-1-1 0,0 1 0,1-1 1,-1 1-1,1 0 0,-1-1 0,1 1 0,-1-1 0,1 1 0,-1 0 1,1-1-1,-1 1 0,1 0 0,-1 0 0,1-1 0,0 1 0,-1 0 1,1 0-1,-1 0 0,1 0 0,0 0 0,-1 0 0,1 0 0,-1 0 1,1 0-1,0 0 0,-1 0 0,2 0 0,-1 1 0,-1 0-1,1 0 0,0-1 1,0 1-1,-1 0 0,1 0 1,-1 0-1,1 0 0,0 0 1,-1 0-1,0 0 0,1 0 1,-1 0-1,0 0 0,1 1 1,4 43 118,-12 102 55,3-100-127,1 0 1,6 53-1,-4-99-54,1 1 1,0-1-1,1 1 0,-1-1 1,0 1-1,0-1 1,1 1-1,-1-1 0,0 0 1,1 1-1,0-1 0,-1 0 1,1 1-1,0-1 1,0 0-1,-1 0 0,1 1 1,0-1-1,0 0 0,3 2 1,-3-3-2,1 0 1,0 0-1,-1 0 1,1 0 0,0 0-1,-1 0 1,1 0-1,0 0 1,-1 0 0,1-1-1,-1 1 1,1-1-1,0 0 1,-1 1 0,1-1-1,-1 0 1,1 0-1,1-1 1,34-23 79,-1-1 1,-2-2-1,56-57 1,-74 70-61,45-50 90,-37 38-26,1 1 1,38-30-1,-63 56-84,0 0-1,0 0 1,0 1 0,0-1-1,0 0 1,0 0 0,0 0 0,0 0-1,0 0 1,0 0 0,0 0-1,0 0 1,0 0 0,0 0 0,0 0-1,0 0 1,0 0 0,0 0-1,0 0 1,0 1 0,0-1-1,0 0 1,0 0 0,0 0 0,0 0-1,0 0 1,0 0 0,0 0-1,0 0 1,0 0 0,0 0-1,0 0 1,0 0 0,0 0 0,0 0-1,0 0 1,1 0 0,-1 0-1,0 0 1,0 0 0,0 0-1,0 0 1,0 0 0,0 0 0,0 0-1,0 0 1,0 0 0,0 0-1,0 0 1,0 0 0,0 0-1,0 0 1,0 0 0,1 0 0,-1 0-1,0 0 1,0 0 0,0 0-1,-4 11 47,-8 13-30,-35 77 35,42-89-42,1 1 0,0 0 0,1 0-1,0 0 1,1 0 0,-1 18 0,3-28-9,0 0 1,0 0-1,1 0 0,-1 0 1,1 0-1,0 0 0,-1-1 1,1 1-1,1 0 1,-1 0-1,0 0 0,1-1 1,-1 1-1,1-1 0,0 1 1,3 2-1,-4-4 1,0 0 1,0 0-1,1 0 0,-1 0 0,0 0 1,1-1-1,-1 1 0,1-1 1,-1 1-1,1-1 0,-1 0 1,1 1-1,-1-1 0,1 0 0,-1 0 1,1 0-1,0 0 0,-1 0 1,1 0-1,-1-1 0,1 1 0,-1 0 1,1-1-1,-1 1 0,1-1 1,-1 0-1,0 1 0,1-1 0,-1 0 1,0 0-1,0 0 0,2-1 1,1-2 9,0 1 0,0-1 1,-1 0-1,1 0 1,-1-1-1,0 1 0,0-1 1,-1 1-1,1-1 1,-1 0-1,0 0 0,0 0 1,-1 0-1,1 0 1,-1-1-1,0 1 0,-1 0 1,1-10-1,-1-7 34,-2 0-1,0 0 1,-6-25-1,5 31-6,2 9-7,0 0 1,0 0-1,-1 0 1,0 0-1,0 0 1,-1 0-1,0 1 1,0-1-1,-8-11 1,6 10 59,3 3-23,3 8 5,1 0-70,0 1-1,1-1 0,-1 1 1,1-1-1,0 0 0,0 0 1,0 0-1,0 0 0,1-1 1,-1 1-1,5 1 0,43 21-41,-44-22 30,0-1 1,0 0-1,1-1 0,-1 1 0,0-2 0,1 1 0,-1-1 0,1 0 0,-1 0 1,1-1-1,-1 0 0,0 0 0,1-1 0,-1 0 0,0 0 0,0-1 1,0 0-1,-1 0 0,13-8 0,3-5-19,0-1 0,-1-1 0,-1 0 0,19-24 1,-17 18 8,129-150 21,-121 134 26,-2-1-1,37-72 0,-43 68 5,20-59-1,-37 91-22,-1 0 1,-1-1-1,0 1 0,-1-1 0,0 0 0,-1 0 0,-1 0 0,0 1 0,-3-23 1,3 35-12,0-1 0,0 1 1,0 0-1,-1 0 1,1 0-1,0 0 1,0 0-1,-1 0 1,1 0-1,-1 0 0,1 0 1,-1 0-1,1 0 1,-1 0-1,0 0 1,1 0-1,-1 1 1,0-1-1,0 0 0,0 0 1,0 1-1,1-1 1,-1 0-1,0 1 1,-2-1-1,2 1 1,-1 0 1,1 0-1,-1 0 0,1 0 0,0 1 1,-1-1-1,1 0 0,0 1 0,-1-1 1,1 1-1,0 0 0,0-1 0,0 1 1,-1 0-1,1 0 0,0 0 0,-1 1 1,-5 5 3,0 0 1,0 1-1,1 0 1,-8 13-1,-18 38-9,3 1-1,2 1 1,4 2-1,1 1 1,4 0-1,3 1 1,-12 101-1,22-104-15,5 117 0,0-166 20,2 0 0,0 1 0,1-1 0,0 0 0,1 0 0,0 0 0,7 12 0,-9-20 8,1 0 0,0 0 0,0 0 0,0 0 0,1-1 0,-1 0 1,1 1-1,0-1 0,1-1 0,-1 1 0,0 0 0,1-1 0,0 0 0,0 0 0,0-1 1,0 1-1,0-1 0,10 3 0,3-2 36,-1 0 0,1-1-1,-1-1 1,1-1 0,0 0 0,-1-1 0,1-1-1,-1-1 1,27-7 0,-37 7-62,0 0 1,0 0-1,0-1 1,-1 1-1,1-1 1,-1-1-1,0 1 1,0-1-1,7-8 1,-11 10-474,0 0 0,1 0 0,-1 0 0,-1 0 0,1 0 0,3-7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8336,'0'0'9590,"3"11"-9331,86 239 1039,-26-84-635,26 67 179,-59-157-523,-11-31-113,20 57 767,-38-87-644,-1-10-40,0-8 158,0 2-303,0-7 144,6-42-62,3 2 0,19-64-1,-9 38-68,-3 17 18,3 0 0,50-105 0,74-97 417,-134 245-549,7-19 169,-12 31-72,-14 1-44,-69-10-23,0 4 0,-1 3 1,1 3-1,-157 20 0,223-17-41,-88 7 407,101-10-439,0 1 1,0 0 0,0 0-1,0 0 1,0-1 0,0 1-1,0 0 1,0 0 0,0 0-1,0-1 1,0 1 0,0 0-1,0 0 1,0-1-1,0 1 1,0 0 0,0 0-1,0 0 1,0-1 0,1 1-1,-1 0 1,0 0 0,0 0-1,0-1 1,0 1 0,0 0-1,1 0 1,-1 0 0,0 0-1,0 0 1,0-1-1,0 1 1,1 0 0,-1 0-1,0 0 1,0 0 0,0 0-1,1 0 1,-1 0 0,0 0-1,0 0 1,1 0 0,-1 0-1,13-10-81,7 0-3390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11448,'0'0'16168,"-11"11"-16000,-5 3-102,-34 37 235,47-49-219,1 0 1,0 0-1,0 1 0,1-1 0,-1 1 0,0-1 1,1 1-1,0 0 0,-1-1 0,1 1 1,-1 6-1,23-25 755,-17 10-775,1 1-1,-1-1 1,1 0 0,-2 0-1,1 0 1,-1 0-1,1-1 1,-2 1 0,1-1-1,-1 0 1,0 0-1,-1 1 1,2-13 0,-3 18-57,0 1 1,0 0 0,0 0-1,0 0 1,0-1-1,0 1 1,0 0-1,0 0 1,0 0 0,0 0-1,0-1 1,0 1-1,0 0 1,0 0 0,0 0-1,0 0 1,0-1-1,0 1 1,0 0 0,0 0-1,-1 0 1,1 0-1,0 0 1,0-1 0,0 1-1,0 0 1,0 0-1,-1 0 1,1 0 0,0 0-1,0 0 1,0 0-1,0 0 1,-1 0 0,1 0-1,0 0 1,0-1-1,0 1 1,0 0 0,-1 0-1,1 0 1,0 0-1,0 0 1,0 0 0,0 0-1,-1 1 1,1-1-1,0 0 1,0 0 0,0 0-1,0 0 1,-1 0-1,1 0 1,0 0-1,0 0 1,0 0 0,-1 1-1,1-1-6,0 0 0,-1 1 0,1-1-1,0 1 1,-1-1 0,1 1 0,0-1 0,0 1-1,-1-1 1,1 1 0,0-1 0,0 1 0,0-1-1,-1 1 1,1-1 0,0 1 0,0-1-1,0 1 1,0 0 0,0-1 0,0 1 0,0-1-1,1 1 1,-1-1 0,0 1 0,0-1 0,1 2-1,1 3-157,0 0-1,1 0 1,0 0-1,6 9 1,-2-5-3494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10448,'0'0'7657,"2"11"-7163,36 287 1862,-28-204-1642,-6-54-385,14 90 1083,-10-77 507,-8-53-1645,7-15 768,-4-2-881,-1-1 1,-1 1 0,0-1 0,-1 0 0,-3-18-1,2 12-22,-9-70 505,-32-142-1,34 197-490,7 36-143,-3-14 88,1 0 0,0 0 0,2 0 0,0 0 0,1-23 0,0 37-87,1-1-1,-1 1 1,1-1-1,0 1 0,0-1 1,0 1-1,0 0 0,1-1 1,0 1-1,-1 0 1,1 0-1,0 0 0,0 0 1,1 1-1,-1-1 1,0 0-1,1 1 0,0 0 1,0 0-1,-1-1 0,1 2 1,1-1-1,-1 0 1,0 1-1,0-1 0,0 1 1,1 0-1,-1 0 1,1 0-1,-1 0 0,1 1 1,3-1-1,0 1-9,1 0 0,-1 0 0,0 1 0,0 0 0,0 0 0,0 1 0,-1 0 0,1 0-1,0 0 1,-1 1 0,1 0 0,-1 0 0,0 1 0,10 7 0,1 2 2,-1 1-1,-1 0 1,23 27-1,-29-30 3,0 0 0,-1 0 0,10 19 0,-16-27-3,0 0 0,0 1 0,-1-1 0,0 1 0,1 0 0,-1-1 0,-1 1 0,1 0 0,0 0 0,-1 0 0,0-1 0,0 1 0,0 0 0,-1 0 0,1 0 0,-1 0 0,-1 5 0,-3 1 21,1-1 0,-1 0 0,-1 0 0,1-1 0,-2 1 1,1-1-1,-1-1 0,-8 8 0,-5 2 114,1-1 0,-26 14 0,40-27-101,3-1 30,-1 0-1,0 0 1,1-1 0,-1 1-1,0-1 1,0 0 0,0 0 0,1 0-1,-5 1 1,219 10-194,-206-11 125,20 2-12,0 0-1,0 3 1,44 13 0,-52-12 9,34 16 24,-49-22-8,0 1 1,-1-1-1,1 1 1,0 0-1,-1 0 1,0 0-1,1 0 1,-1 1-1,0-1 1,0 1-1,0-1 1,-1 1-1,1 0 1,1 4-1,-2-6-1,-1 1 0,0-1 0,0 1 0,0-1 0,0 0-1,0 1 1,-1-1 0,1 1 0,0-1 0,-1 0 0,1 1-1,-1-1 1,1 0 0,-1 0 0,0 1 0,1-1 0,-1 0-1,0 0 1,0 0 0,0 0 0,0 0 0,0 0 0,0 0-1,-1 1 1,-31 21 138,32-22-141,-29 13 108,0 0 1,0-2-1,-1-1 1,-46 9 0,34-9-15,-34 6-9,57-14-72,1 1 1,-1 1-1,1 0 1,0 2-1,-28 13 1,28-14 298,19-6-420,0-1 1,0 1 0,-1 0-1,1 0 1,0 0 0,0 0-1,0 0 1,-1 0-1,1 0 1,0 0 0,0 0-1,0-1 1,0 1 0,-1 0-1,1 0 1,0 0 0,0 0-1,0-1 1,0 1-1,0 0 1,-1 0 0,1 0-1,0-1 1,0 1 0,0 0-1,0 0 1,0 0 0,0-1-1,0 1 1,0 0-1,0 0 1,0-1 0,0 1-1,0 0 1,0 0 0,0 0-1,0-1 1,0 1 0,0 0-1,0 0 1,0-1 0,0 1-1,0 0 1,0 0-1,1 0 1,-1-1 0,0 1-1,0 0 1,0 0 0,0 0-1,0 0 1,1-1 0,-1 1-1,0 0 1,0 0-1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25135,'0'0'0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23823,'0'0'-37,"11"1"13,258 28 317,-231-22 19,1 1 0,63 22 0,-44-15 347,-53-14-509,0 0 0,1-1 0,-1 0 1,0 0-1,1 0 0,-1 0 1,0-1-1,1 0 0,5-2 1,-11 3-122,1 0 0,0-1 0,0 1 0,-1 0 0,1-1 0,-1 1 0,1-1 0,0 1 1,-1-1-1,1 1 0,-1-1 0,1 0 0,-1 1 0,1-1 0,-1 0 0,0 1 0,1-1 1,-1 0-1,0 1 0,1-1 0,-1 0 0,0 0 0,0 1 0,0-1 0,0 0 0,0 0 1,0 0-1,0 0 0,-5-26 331,1 12-4202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9536,'0'0'12831,"10"-9"-12467,32-29-17,-40 36-300,0 0 0,0 1-1,0-1 1,0 1 0,1 0 0,-1 0 0,0 0-1,1 0 1,-1 0 0,1 0 0,-1 1 0,1-1-1,0 1 1,-1 0 0,1 0 0,-1 0-1,4 0 1,5 0 86,25-4 316,1 2 0,-1 1 1,1 2-1,0 1 0,65 13 1,-84-11-157,-1 0 1,2-2-1,-1 0 1,0-1-1,24-2 1,9-10 574,-53 7-668,-8 0-786,2 4-3345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10544,'0'0'11593,"14"-5"-11237,-3 0-270,4-1 37,0 0 0,0 1 1,0 1-1,20-3 0,64-13 645,44-4 359,-118 21-912,-11 1-46,0 0 0,1 1 0,-1 1 0,0 0 0,0 1 1,1 1-1,15 3 0,-30-5-146,1 0-1,-1 0 1,1 0 0,-1 1 0,1-1 0,-1 0 0,1 0-1,-1 0 1,0 1 0,1-1 0,-1 0 0,1 0-1,-1 1 1,0-1 0,1 0 0,-1 1 0,0-1 0,1 1-1,-1-1 1,0 0 0,1 1 0,-1-1 0,0 1-1,0-1 1,0 1 0,1-1 0,-1 1 0,0-1 0,0 0-1,0 1 1,0-1 0,0 1 0,0-1 0,0 1-1,0-1 1,0 1 0,0-1 0,0 1 0,0-1-1,-1 1 1,1-1 0,0 1 0,0-1 0,0 1 0,-1-1-1,1 1 1,0-1 0,0 0 0,-1 1 0,1-1-1,-1 1 1,0 0 9,0 0-1,0 0 0,0 1 1,0-1-1,0 0 0,-1-1 1,1 1-1,0 0 0,-1 0 1,1 0-1,0-1 0,-1 1 1,1-1-1,-1 1 0,-2 0 1,-7-1-182,7 0-3616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268 222 12456,'0'0'5994,"-13"9"-5467,-22 16 2,0 1 0,2 2 1,-32 35-1,55-51-305,1-1 0,0 1 0,1 1 0,1-1 0,0 1 0,0 1 0,1-1 1,1 1-1,0 0 0,1 0 0,-3 21 0,6-26-94,0 0 1,1 1-1,0-1 1,0 0-1,1 0 1,0 0-1,1 0 1,0 0-1,0 0 1,1 0-1,0 0 1,1-1-1,0 0 1,0 0-1,1 0 1,0 0-1,0 0 1,1-1-1,9 10 1,-5-8 2,-1 0 0,1-1 0,1 0 0,0-1 0,0-1 1,0 1-1,1-2 0,-1 1 0,1-2 0,1 0 0,-1 0 1,1-1-1,-1 0 0,1-1 0,0-1 0,0 0 0,17-1 1,-11-2 2,0 0 0,-1-1 0,1-1 1,-1-1-1,0-1 0,0 0 0,-1-1 0,0-1 1,0 0-1,0-2 0,17-13 0,-8 3 88,-2-1 0,0-1 0,-2-1 0,0-1 0,-2-1-1,0 0 1,20-38 0,-35 54-204,-1-1 0,1 0 1,-2-1-1,1 1 0,-1-1 0,-1 1 1,0-1-1,-1 0 0,0 0 0,0 0 0,-1 0 1,-1 0-1,0 0 0,0 0 0,-1 1 1,0-1-1,-7-17 0,2 9 0,0 0 0,-1 1 0,-2 0 0,1 1 0,-2 0 0,0 0 0,-2 1 0,-25-27 0,23 29-20,-1 0 0,0 0 0,-1 1 0,0 2 0,-30-17 0,37 24 0,0 0 0,0 0 0,0 1 0,-1 0 0,1 1 0,-1 0 0,1 1 0,-1 0 0,1 0 0,-1 1 0,0 1 0,0 0 0,-11 2 0,7 1 0,1 0 0,-1 1 0,1 0 0,-1 1 0,2 1 0,-1 0 0,-16 12 0,21-12 0,0 0 0,0 1 0,0 0 0,1 0 0,0 1 0,0 0 0,1 0 0,0 1 0,1 0 0,-6 12 0,-4 20-4005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3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1 9040,'0'0'7862,"-9"10"-7663,-18 19 134,1 1 0,-38 58-1,33-32 117,2 2 0,3 1 0,3 1 0,-26 101 0,41-122-256,1 0 1,2 0-1,2 1 0,1-1 1,2 1-1,2-1 1,2 1-1,16 69 1,-4-53 101,3-1 0,2-1 0,54 99 0,-20-40 825,-54-108-1008,-5-6 59,-5-11 54,0-8 494,0-2-4649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39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184 608 8536,'0'0'8082,"-11"8"-7765,3-2-246,-5 3 46,2 0 1,-1 0-1,1 1 0,-15 18 1,11-10 215,1 1 1,-22 39 0,32-49-217,-1 1 0,2 0 0,-1 0 0,1 0 0,1 0 0,0 0 0,1 1 0,-1 19 0,2-23-36,0 0-1,1 0 1,0-1-1,1 1 1,-1-1-1,5 11 0,-6-16-55,1 1-1,-1-1 0,1 1 0,-1-1 1,1 0-1,0 1 0,0-1 1,0 0-1,-1 0 0,1 0 0,0 0 1,0 0-1,0 0 0,1 0 0,-1 0 1,0 0-1,0 0 0,0 0 1,1-1-1,-1 1 0,0 0 0,1-1 1,-1 1-1,1-1 0,-1 0 0,0 1 1,1-1-1,-1 0 0,1 0 1,-1 0-1,1 0 0,-1 0 0,1 0 1,-1-1-1,1 1 0,-1 0 0,3-2 1,0 0 11,0 0 1,0-1-1,0 1 1,0-1-1,0 0 1,-1 0 0,1-1-1,-1 1 1,0-1-1,0 1 1,0-1-1,0 0 1,-1 0-1,4-9 1,1-3 72,-1 0 0,7-29-1,15-101 1351,-17 180-1417,-3-7-10,1-1 1,1-1 0,1 1 0,26 42-1,-35-66-21,-1 0 0,1 1 0,-1-1 0,1 0 0,0 0 0,0 0 0,0-1 0,0 1 0,0 0 0,0-1 0,1 1 0,-1-1 0,1 0 0,-1 0 0,0 0 0,1 0 0,0 0 0,4 1 0,-3-2 1,-1-1 1,0 1-1,0 0 1,1-1-1,-1 1 1,0-1 0,0 0-1,0 0 1,0-1-1,0 1 1,0-1-1,0 1 1,4-3 0,5-6 30,0-1 0,0 0 0,-1-1 0,20-25 0,23-39 137,74-138 0,-99 155-124,-2-2 0,-3 0 0,-3-2 0,22-108 0,-42 170-55,8-59 68,-8 54-51,-1 1 0,0-1 0,0 1 0,0-1 0,-1 1-1,0-1 1,0 1 0,-3-10 0,3 15-15,1-1 0,0 1-1,0-1 1,-1 1 0,1-1 0,0 1 0,-1 0 0,1-1 0,-1 1-1,1 0 1,0-1 0,-1 1 0,1 0 0,-1-1 0,1 1 0,-1 0-1,1 0 1,-1 0 0,1-1 0,-1 1 0,1 0 0,-1 0-1,1 0 1,-1 0 0,0 0 0,1 0 0,-1 0 0,1 0 0,-1 0-1,1 0 1,-1 0 0,1 0 0,-1 1 0,1-1 0,-1 0 0,1 0-1,-1 1 1,1-1 0,-1 0 0,1 0 0,-1 1 0,1-1 0,-1 1-1,-20 18 36,7 1-27,1 0 1,1 1 0,0 1 0,2 0 0,0 0 0,2 1 0,0 0 0,2 0 0,0 1-1,-2 24 1,0 26-13,4 146 0,4-196 0,2 0 0,1 0 0,7 27 1,-7-40 2,0 0 0,1 1 0,0-1 0,1 0 0,0-1 0,1 1 0,0-1 0,11 13 1,-16-21 0,0-1 1,1 0-1,-1 1 1,1-1 0,-1 0-1,1 0 1,-1 0 0,1 0-1,0 0 1,0 0-1,-1-1 1,1 1 0,0 0-1,0-1 1,0 0 0,0 1-1,0-1 1,0 0-1,2 0 1,0 0 10,1-1 0,-1 0 0,0 0 0,1 0 0,-1 0 0,0-1 0,8-3 0,1-3 44,0 1 0,-1-2 0,23-19 0,-14 8 72,-1-1 0,35-46 0,-23 35 53,-31 32-151,0 0-29,-1 0 0,1 0 0,0 1 1,-1-1-1,1 1 0,-1-1 0,1 1 0,0-1 1,-1 1-1,1-1 0,-1 1 0,1 0 0,-1-1 0,0 1 1,1 0-1,-1-1 0,1 1 0,-1 0 0,0-1 1,0 1-1,1 0 0,-1 0 0,0-1 0,0 1 0,0 1 1,4 25 6,-3-22 5,1 13 13,1 0 0,0 0 1,2 0-1,0 0 0,13 29 0,-17-46-23,-1 0-1,1 0 0,-1 0 1,1 0-1,-1 0 1,1 0-1,0-1 1,0 1-1,-1 0 0,1 0 1,0 0-1,0-1 1,0 1-1,0 0 0,0-1 1,0 1-1,0-1 1,0 1-1,0-1 1,0 0-1,0 1 0,0-1 1,2 0-1,-1 0 2,-1 0 1,1 0-1,0-1 0,-1 1 1,1-1-1,-1 1 0,1-1 1,-1 0-1,1 0 0,-1 0 1,1 1-1,-1-1 0,0-1 0,2 0 1,4-5 20,-1 0 0,0-1 0,-1 1 0,8-14 0,59-111 345,-72 131-362,1 0-1,-1 0 1,0 0 0,1 1-1,-1-1 1,0 0 0,1 0-1,-1 0 1,1 1 0,0-1-1,-1 0 1,1 1 0,0-1-1,-1 1 1,1-1 0,0 0-1,-1 1 1,2-1-1,2 16 126,-3-5-142,2 11 5,15 83-18,-14-88 17,1-1 0,0 1 1,1-1-1,10 20 0,-16-34 5,0 0 1,1-1-1,-1 1 0,1 0 1,-1-1-1,1 1 1,-1 0-1,1-1 0,-1 1 1,1 0-1,0-1 1,-1 1-1,1-1 0,0 1 1,0-1-1,-1 0 0,1 1 1,0-1-1,0 0 1,0 1-1,-1-1 0,1 0 1,0 0-1,1 0 1,0 0 0,-1 0 0,1 0 0,-1-1 0,0 1 0,1-1 0,-1 1 0,1-1 0,-1 0 1,0 0-1,1 1 0,-1-1 0,2-2 0,5-4 16,-1-1-1,0 1 1,8-14 0,-10 14 3,3-3 27,-1-1 0,0 0 0,0 0 0,-1-1 0,0 0-1,-1 0 1,-1 0 0,6-24 0,-4-11 326,-5 46-372,-1 0 1,1 0-1,-1 0 1,1 1-1,0-1 1,-1 0-1,1 0 1,0 1-1,-1-1 1,1 0-1,0 1 1,0-1-1,0 1 1,-1-1-1,1 1 1,0-1-1,0 1 1,0 0-1,2-1 1,21-4-44,-19 5 44,343-35-228,-334 32 232,-13 3-6,0-1-1,0 0 1,1 1 0,-1 0 0,0-1 0,1 1 0,-1 0-1,0-1 1,1 1 0,-1 0 0,0 0 0,1 0-1,-1 0 1,0 1 0,1-1 0,-1 0 0,0 0 0,0 1-1,1-1 1,-1 1 0,0-1 0,0 1 0,0 0-1,1-1 1,1 3 0,-4-1 3,1 0 0,-1 0 0,0 0 0,0 0 0,0 0 0,0 0 0,0 0 0,0-1 0,0 1 0,-1 0 0,-1 2 0,1-1 2,-23 29 46,10-12 12,-18 30 0,29-44-51,1 1-1,0-1 1,0 0 0,1 1-1,0 0 1,0 0 0,1-1-1,-1 1 1,1 12 0,0-12 10,3 18 50,-2-25-72,0 1 1,0-1-1,0 1 1,1-1-1,-1 1 1,0-1-1,0 1 1,1-1 0,-1 1-1,1-1 1,-1 1-1,0-1 1,1 0-1,-1 1 1,1-1-1,-1 0 1,1 1 0,-1-1-1,1 0 1,-1 0-1,1 1 1,-1-1-1,1 0 1,-1 0-1,1 0 1,0 0-1,-1 0 1,1 0 0,-1 0-1,1 0 1,0 0-1,-1 0 1,1 0-1,-1 0 1,1 0-1,-1 0 1,1 0 0,0-1-1,5-1 19,0-1 0,1 1 1,-2-2-1,1 1 0,0 0 0,-1-1 0,1 0 0,-1-1 1,9-9-1,0-2 97,23-31 0,-31 38-80,5-5 71,-2 0 0,0-1 0,0 0 0,8-22 0,-17 36-87,1-1 0,-1 0 1,1 0-1,-1 1 0,0-1 0,0 0 1,0 0-1,0 1 0,0-1 0,0 0 1,0 0-1,-1-3 0,1 5-19,0 0-1,0 0 1,0 0-1,0 0 1,0 0-1,-1 0 1,1 0-1,0 0 1,0-1-1,0 1 1,0 0-1,0 0 1,0 0-1,0 0 1,0 0-1,0 0 1,0 0 0,0 0-1,0 0 1,-1 0-1,1 0 1,0 0-1,0 0 1,0 0-1,0 0 1,0 0-1,0 0 1,0 0-1,0 0 1,-1 0-1,1 0 1,0 0-1,0 0 1,0 0-1,0 0 1,0 0-1,0 0 1,0 0-1,0 0 1,-1 0-1,1 0 1,0 0-1,0 0 1,0 0-1,0 0 1,0 0-1,0 0 1,0 0 0,0 0-1,0 0 1,0 0-1,-1 1 1,1-1-1,0 0 1,0 0-1,-6 15 34,4-3-28,-1 0 0,2 0 0,-1 1-1,2-1 1,0 18 0,1-23-8,0 0 0,0 0 1,0 0-1,1 0 1,0 0-1,1 0 0,-1-1 1,1 1-1,1-1 1,6 11-1,-9-16 4,-1 0-1,1-1 1,0 1-1,0 0 1,-1-1-1,1 1 1,0 0-1,0-1 1,0 1-1,0-1 1,-1 1-1,1-1 1,0 0-1,0 1 1,0-1 0,0 0-1,0 0 1,0 0-1,0 0 1,0 0-1,0 0 1,2 0-1,-1 0 7,1-1 0,0 1 0,0-1 0,0 0-1,0 0 1,0-1 0,3-1 0,4-3 29,0-1-1,15-13 1,50-60 240,-64 68-230,1 3 4,-12 9-51,0 1-1,0-1 1,1 0-1,-1 0 1,0 0-1,0 0 1,1 0-1,-1 1 0,0-1 1,0 0-1,0 0 1,1 0-1,-1 1 1,0-1-1,0 0 1,0 0-1,0 1 1,0-1-1,1 0 1,-1 0-1,0 1 1,0-1-1,0 0 1,0 1-1,0-1 1,0 0-1,0 0 1,0 1-1,0-1 1,-2 33 54,1-20-47,3 48 91,14 84 1,-16-141-86,1-1 0,0 1 1,0-1-1,0 1 0,0-1 0,0 1 0,1-1 1,-1 0-1,1 1 0,0-1 0,0 0 0,3 3 1,-4-5-3,0 0 0,0 0 0,0-1 0,1 1 0,-1 0 0,0-1 0,0 1 0,1-1 0,-1 1 0,1-1 0,-1 1 0,0-1 0,1 0 0,-1 0 0,1 0 0,-1 0 0,0 0 0,1 0 0,-1 0 0,1 0 0,-1 0 0,0-1 0,1 1 0,-1-1 0,0 1 0,1-1 0,-1 1 0,0-1 0,0 0 0,1 0 0,-1 1 0,2-3 0,16-12 69,0-2 0,0 0 0,20-26-1,13-11 17,-50 52-98,75-77 0,-69 70 0,-18 25 0,-5 6 0,-132 262 0,134-258 0,8-19 0,1 1 0,1 0 0,-1 0 0,2 0 0,-4 10 0,6-18 0,0 1 0,0-1 0,0 1 0,0-1 0,0 1 0,-1-1 0,1 1 0,0-1 0,0 1 0,0-1 0,0 0 0,0 1 0,1-1 0,-1 1 0,0-1 0,0 1 0,0-1 0,0 1 0,0-1 0,1 1 0,-1-1 0,0 0 0,0 1 0,1-1 0,-1 0 0,0 1 0,0-1 0,1 0 0,-1 1 0,0-1 0,1 0 0,-1 1 0,1-1 0,-1 0 0,0 0 0,1 0 0,-1 1 0,1-1 0,-1 0 0,1 0 0,-1 0 0,1 0 0,-1 0 0,1 0 0,-1 0 0,0 0 0,1 0 0,-1 0 0,1 0 0,-1 0 0,1 0 0,-1 0 0,1 0 0,-1 0 0,0-1 0,1 1 0,-1 0 0,1 0 0,-1-1 0,1 1 0,-1 0 0,32-17 0,-29 15 0,22-16 0,0-1 0,-1-1 0,33-37 0,112-134 0,-147 165 0,73-105 0,-95 131 0,0-1 0,0 1 0,1 0 0,-1-1 0,0 1 0,0-1 0,1 1 0,-1 0 0,0-1 0,1 1 0,-1 0 0,0-1 0,1 1 0,-1 0 0,0 0 0,1-1 0,-1 1 0,0 0 0,1 0 0,-1 0 0,1 0 0,-1-1 0,1 1 0,-1 0 0,0 0 0,1 0 0,-1 0 0,1 0 0,-1 0 0,1 0 0,-1 0 0,0 0 0,1 0 0,-1 0 0,1 1 0,-1-1 0,1 0 0,-1 0 0,1 1 0,0 0 0,0 0 0,0 1 0,-1-1 0,1 1 0,-1-1 0,1 1 0,-1 0 0,1-1 0,-1 1 0,0 0 0,0 1 0,1 51 0,-2-52 0,0 18 0,0 18 0,-1 0 0,-2-1 0,-2 0 0,-18 64 0,21-92 0,0 3 0,2-11 0,1-7 0,0 1 0,0 0 0,1-1 0,0 1 0,0 0 0,1 0 0,-1 0 0,1 1 0,0-1 0,0 0 0,0 1 0,1-1 0,0 1 0,0 0 0,0-1 0,0 2 0,1-1 0,-1 0 0,1 1 0,0-1 0,0 1 0,0 0 0,1 0 0,4-2 0,-6 5 0,0 0 0,-1-1 0,1 1 0,0 0 0,0 0 0,0 1 0,-1-1 0,1 0 0,0 1 0,0 0 0,-1 0 0,1 0 0,-1 0 0,1 0 0,2 2 0,40 24 0,-39-23 0,2 1-3935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5920,'0'0'5512,"11"-5"-5303,36-18 4,-43 21-167,0-1 0,1 0-1,-1 0 1,-1 0-1,1 0 1,0-1 0,-1 1-1,0-1 1,5-7-1,7-7 110,-10 12-101,69-62 608,-64 60-535,1 1-1,-1 0 1,1 1 0,0 0 0,1 0 0,12-3 0,-23 9-115,1-1 0,-1 1 0,1 0 0,-1 0 0,1 0 1,-1 0-1,1 0 0,-1 0 0,1 0 0,-1 1 0,1-1 0,-1 1 0,1-1 0,-1 1 0,0-1 1,1 1-1,-1 0 0,0-1 0,1 1 0,-1 0 0,0 0 0,0 0 0,0 0 0,0 0 1,0 1-1,0-1 0,0 0 0,0 0 0,0 1 0,0-1 0,-1 0 0,1 1 0,0 1 0,1 1 9,0 0 0,-1 1 0,1-1 0,-1 1 0,0-1 1,0 1-1,-1-1 0,1 1 0,-1 0 0,-1 6 0,-8 35 137,-28 80 1,28-99-116,-99 265 317,90-250-270,9-17 50,-1-1-1,-1-1 0,-26 40 1,34-58-130,-14 16 443,17-21-440,0 1 1,-1-1-1,1 0 1,0 0-1,-1 0 1,1 1-1,0-1 1,-1 0-1,1 0 1,0 0-1,-1 0 1,1 0-1,0 0 1,-1 0-1,1 0 1,0 0-1,-1 0 1,1 0-1,-1 0 1,1 0-1,0 0 1,-1 0-1,1 0 1,-1 0 0,1-1 4,-1 1 1,0-1 0,1 1-1,-1-1 1,1 0 0,-1 1-1,1-1 1,-1 0 0,1 1-1,0-1 1,-1 0 0,1 0-1,0 1 1,0-1 0,-1 0-1,1-1 1,0 0 3,0 0-1,0 0 1,0 0-1,0 0 1,0 0 0,0 0-1,1 0 1,-1 0-1,1 0 1,0 0-1,-1 0 1,1 0 0,1-2-1,17-27 142,-10 17-65,-4 6-61,0 0 0,0 1-1,1 0 1,0 0 0,0 0 0,1 1 0,0 0 0,0 0 0,0 1 0,10-6 0,-12 9-25,-1-1 1,1 1 0,0 0-1,0 0 1,0 1 0,0-1 0,0 1-1,0 0 1,0 1 0,0-1-1,1 1 1,-1 0 0,0 0-1,0 1 1,0 0 0,1-1 0,-1 2-1,0-1 1,5 2 0,-3 1-4,14 4 11,-1 0-1,0 2 1,0 1-1,30 21 0,-42-25 2,88 66 177,-86-69-281,-7-6 380,-5-11-1121,1 8-761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12456,'0'0'1593,"14"-2"-1217,107-18 89,103-14-194,293 14 1278,-505 21-1363,0 0-1,19 5 1,-7-1-2227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41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1028 10152,'0'0'6967,"8"-16"-6671,137-244 751,-107 183-621,-3-1-1,-4-2 1,29-112 0,-29 75 127,16-66 1080,-44 162-852,-3 18-227,-4 13-335,-19 89 193,-15 148 0,30-188-304,6-40-75,-17 151 221,17-132-104,1 0 1,7 56-1,-5-89-118,-1-1-1,1 0 1,0 0-1,0 0 1,1-1-1,-1 1 1,1 0-1,0 0 1,0-1 0,0 1-1,0-1 1,0 1-1,1-1 1,0 0-1,0 0 1,0 0-1,0-1 1,0 1-1,0-1 1,1 1-1,-1-1 1,1 0 0,-1 0-1,1-1 1,0 1-1,0-1 1,0 0-1,0 0 1,0 0-1,0-1 1,0 1-1,0-1 1,0 0-1,0 0 1,0 0-1,0-1 1,1 1 0,-1-1-1,0 0 1,-1 0-1,1 0 1,6-4-1,-1 1 34,0-1 1,0-1-1,0 0 0,-1 0 1,0-1-1,0 0 0,-1 0 0,0-1 1,9-11-1,2-7 214,27-49 0,-38 61-97,0 0 1,0-1 0,-2 1-1,7-28 1,-11 37-72,-1 4-75,0 0-1,0 0 1,0 0-1,1 0 1,-1 0 0,0 0-1,0 0 1,1 1-1,-1-1 1,0 0-1,1 0 1,-1 0 0,1 0-1,0-1 1,0 2-23,1 0 0,-1-1 1,0 1-1,0 0 0,0 0 1,0 0-1,0 0 0,0 0 0,0 0 1,0 0-1,1 1 0,-1-1 1,0 0-1,0 1 0,2 0 0,73 16-13,-53-14-10,0 2-1,26 10 0,-27-10 10,-19-4 6,0-1 0,0 0 0,0 1 1,0 0-1,0-1 0,-1 1 0,1 0 0,0 1 1,0-1-1,-1 0 0,1 1 0,-1 0 0,1-1 0,-1 1 1,4 4-1,-6-5 3,0 1 1,0 0-1,0 0 1,0-1 0,0 1-1,-1 0 1,1-1-1,0 1 1,-1 0-1,1-1 1,-1 1-1,0-1 1,0 1 0,-1 1-1,-1 4 12,-31 63 116,24-52-80,1 0 1,1 0-1,-7 21 0,14-34-21,0 0-1,0 0 1,0 1 0,1-1-1,-1 0 1,1 1-1,1-1 1,-1 0 0,1 1-1,0-1 1,0 0-1,0 0 1,1 1 0,0-1-1,0 0 1,0-1 0,0 1-1,7 9 1,-7-12-10,0 1 1,1 0 0,-1-1-1,1 0 1,0 1-1,0-1 1,0 0 0,0 0-1,0-1 1,0 1-1,0-1 1,1 1 0,-1-1-1,0 0 1,1 0-1,-1-1 1,1 1-1,-1-1 1,1 0 0,-1 0-1,1 0 1,-1 0-1,1 0 1,0-1 0,-1 1-1,0-1 1,1 0-1,5-3 1,11-5 83,0-2 0,-1 0 0,-1-1 0,0-1 0,0 0 0,-2-2 0,29-30 0,-2-9-89,-31 38-21,1 1-1,18-19 1,-21 25 1,-7 7 0,1-1 0,-1 0 0,-1 0 0,1 0 0,0 0 0,3-6 0,-3 8 0,-1 8 0,-2 17 0,0-20 0,1 29 0,5 43 0,-5-65 0,1 0 0,1 0 0,0 0 0,0 0 0,1-1 0,0 0 0,12 20 0,-16-30 0,1 1 0,-1 0 0,1 0 0,0-1 0,0 1 0,-1 0 0,1-1 0,0 1 0,0-1 0,-1 1 0,1-1 0,0 1 0,0-1 0,0 1 0,0-1 0,0 0 0,0 0 0,0 1 0,0-1 0,0 0 0,0 0 0,0 0 0,1 0 0,1-1 0,0 1 0,0-1 0,0 0 0,0 0 0,0 0 0,0 0 0,-1 0 0,4-2 0,3-3 0,0-1 0,-1 1 0,12-12 0,16-18 0,51-68 0,-83 98 0,17-20 0,-20 25 0,1 0 0,-1 0 0,0 0 0,1 0 0,-1 0 0,0 0 0,1 0 0,0 0 0,-1 0 0,1 1 0,-1-1 0,1 1 0,0-1 0,-1 1 0,4-1 0,-4 1 0,0 0 0,0 1 0,-1-1 0,1 0 0,0 0 0,0 1 0,0-1 0,-1 0 0,1 1 0,0-1 0,-1 1 0,1-1 0,0 1 0,-1-1 0,1 1 0,0 0 0,-1-1 0,1 1 0,-1 0 0,1-1 0,-1 1 0,0 0 0,1 1 0,8 20 0,-6-12 0,1 1 0,2-1 0,-1 1 0,2-1 0,-1 0 0,1 0 0,1 0 0,9 9 0,-11-13 0,1 0 0,-1-1 0,1 1 0,1-1 0,-1-1 0,1 1 0,0-1 0,0 0 0,0-1 0,14 4 0,-15-6 0,1 0 0,0-1 0,0 0 0,0 0 0,0 0 0,0-1 0,0-1 0,-1 1 0,1-1 0,0 0 0,-1-1 0,1 0 0,-1 0 0,0-1 0,0 0 0,0 0 0,-1 0 0,7-6 0,-4 2 0,0 1 0,0-2 0,0 1 0,-1-1 0,-1 0 0,0-1 0,0 1 0,-1-1 0,0-1 0,0 1 0,5-17 0,-10 25 0,0-1 0,0 0 0,0 0 0,0 0 0,-1 0 0,1 0 0,-1 0 0,1 0 0,-1 0 0,0 0 0,-1 0 0,1 0 0,0 0 0,-1 0 0,0 0 0,1 0 0,-3-5 0,3 7 0,-1 1 0,1 0 0,0 0 0,0-1 0,-1 1 0,1 0 0,0 0 0,0 0 0,-1-1 0,1 1 0,0 0 0,0 0 0,-1 0 0,1 0 0,0 0 0,-1 0 0,1-1 0,0 1 0,-1 0 0,1 0 0,0 0 0,0 0 0,-1 0 0,1 0 0,0 0 0,-1 0 0,1 0 0,0 1 0,-1-1 0,1 0 0,0 0 0,-1 0 0,-10 9 0,-5 15 0,12-16 0,1 0 0,0 1 0,0 0 0,1-1 0,0 1 0,0 0 0,1 0 0,0 0 0,0 1 0,1-1 0,1 0 0,-1 0 0,3 11 0,1-2 0,0 1 0,1-1 0,1 0 0,1-1 0,12 24 0,-17-38 59,0 1 0,0-1-1,0 0 1,0-1 0,1 1 0,-1 0-1,1-1 1,-1 1 0,1-1 0,0 0 0,0 0-1,0 0 1,0 0 0,1 0 0,-1-1 0,6 2-1,-7-2-275,1 0 0,-1-1 0,1 0-1,-1 1 1,1-1 0,-1 0 0,1 0-1,0-1 1,-1 1 0,1 0 0,-1-1-1,1 0 1,-1 1 0,0-1 0,1 0-1,-1 0 1,0-1 0,1 1 0,-1 0-1,0-1 1,0 1 0,3-4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41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11952,'0'0'4563,"10"-1"-3988,36-4 72,88 3 0,55 16 65,-111-8-419,363 37 910,-440-43-1202,68 5 198,74-3-1,-63-7-2798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42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10752,'0'0'5505,"9"-10"-4924,42-44 514,-51 54-1066,0 0 1,0 0-1,0 0 0,-1 1 1,1-1-1,0 0 0,0 0 1,0 1-1,0-1 0,0 0 1,0 0-1,0 1 0,1-1 1,-1 0-1,0 0 1,0 0-1,0 1 0,0-1 1,0 0-1,0 0 0,0 0 1,0 1-1,0-1 0,1 0 1,-1 0-1,0 0 1,0 1-1,0-1 0,0 0 1,1 0-1,-1 0 0,0 0 1,0 0-1,0 0 0,1 1 1,-1-1-1,0 0 0,0 0 1,1 0-1,-1 0 1,0 0-1,0 0 0,0 0 1,1 0-1,-1 0 0,0 0 1,0 0-1,1 0 0,-1 0 1,0 0-1,0 0 1,1 0-1,-1 0 0,0-1 1,0 1-1,0 0 0,1 0 1,-1 0-1,0 0 0,0 0 1,0 0-1,1-1 0,-1 1 1,0 0-1,-2 22 669,2-21-628,-27 107 2335,24-96-1948,2-12-418,1 0-1,0 1 1,0-1-1,0 0 1,0 0-1,0 0 1,0 1-1,0-1 1,0 0-1,0 0 1,0 0-1,0 1 1,-1-1-1,1 0 1,0 0-1,0 0 1,1 1-1,-1-1 1,0 0-1,0 0 1,0 1-1,0-1 1,0 0-1,0 0 1,0 0-1,0 1 1,0-1-1,0 0 1,0 0-1,1 0 1,-1 1-1,0-1 1,0 0-1,0 0 1,0 0-1,1 0 1,-1 0-1,0 1 1,0-1-1,0 0 1,1 0-1,10-4 563,19-15-606,-25 16 98,18-14-3296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43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0 115 10952,'0'0'15087,"2"-11"-14941,8-54 2375,-10 70-2397,1-2-50,-1 1 0,0 0 0,-1-1 0,1 1-1,-1 0 1,1-1 0,-1 1 0,-2 5 0,3-9-60,0-1 1,0 1-1,0 0 0,1 0 1,-1 0-1,0 0 0,0 0 1,0 0-1,0 0 0,0 0 0,1 0 1,-1 0-1,0 0 0,0 0 1,0 0-1,0 0 0,1 0 1,-1 0-1,0 0 0,0 0 0,0 0 1,0 0-1,1 0 0,-1 0 1,0 0-1,0 0 0,0 0 1,0 0-1,0 0 0,1 0 1,-1 0-1,0 0 0,0 1 0,0-1 1,0 0-1,0 0 0,0 0 1,0 0-1,0 0 0,1 0 1,-1 1-1,0-1 0,0 0 0,0 0 1,0 0-1,0 0 0,0 1 1,7-17 138,-6 14-129,1-1 0,-1 1 0,0 0 1,-1-1-1,1 1 0,0-1 0,-1 1 0,1-1 0,-1-4 0,1 5 5,-1 1 0,0 0 0,0 0 0,1 0 0,-1 0 0,1-1 0,-1 1 0,1 0 0,-1 0 0,1 0 0,0 0 0,-1 0 0,1 0 0,0 0 0,0 1 0,0-1 0,0 0 0,0 0 0,0 1 0,0-1 0,0 0 0,0 1 0,0-1 0,2 0 0,33-10-1185,-22 8-2183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45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8 649 8840,'0'0'9239,"-2"-11"-8837,0-1-255,0-1 1,1 0-1,0 0 1,1 0-1,1 0 1,0 0-1,5-22 1,3 2 103,2 1 1,1 0 0,1 1 0,2 0-1,1 1 1,2 1 0,0 0-1,2 2 1,1 0 0,1 1 0,2 1-1,0 1 1,30-22 0,-34 31-104,-8 4 52,2 1 1,0 0 0,0 1 0,0 0-1,1 1 1,23-9 0,-36 17-177,-1 0-1,0-1 1,0 1 0,0 0-1,0 0 1,0 0 0,1 0-1,-1 0 1,0 0 0,0 0-1,0 0 1,0 0 0,0 1-1,1-1 1,-1 0 0,0 1-1,0-1 1,0 1-1,0-1 1,0 1 0,0 0-1,0-1 1,0 1 0,-1 0-1,1 0 1,0-1 0,0 1-1,0 0 1,-1 0 0,1 0-1,0 0 1,-1 0 0,1 0-1,-1 0 1,0 0 0,1 0-1,-1 1 1,0-1 0,1 0-1,-1 0 1,0 0 0,0 2-1,1 7 48,0-1-1,-1 1 1,0 0-1,-1 9 1,0-13-34,-4 33 165,-3 0 0,-1 0 0,-29 74 1,21-65-37,9-23-50,1-3 216,-14 29-1,23-53-294,0-1 1,0 1-1,0 0 0,1-1 0,-1 1 0,6-3 0,8-9 34,238-231 846,-245 237-844,0 0-1,1 1 1,0 0-1,0 0 1,0 1 0,17-7-1,-27 13-69,0 0 1,0 0-1,1 0 0,-1 0 1,0 0-1,0 0 1,1 0-1,-1 0 0,0 0 1,0 1-1,1-1 0,-1 0 1,0 0-1,0 0 0,0 0 1,1 0-1,-1 0 0,0 0 1,0 1-1,0-1 0,1 0 1,-1 0-1,0 0 0,0 0 1,0 1-1,0-1 0,0 0 1,1 0-1,-1 1 0,0-1 1,0 0-1,0 0 0,0 0 1,0 1-1,0-1 0,0 0 1,0 0-1,0 1 0,0-1 1,0 0-1,0 0 1,0 1-1,0-1 0,0 0 1,0 0-1,0 1 0,0-1 1,-1 0-1,-2 26 37,-11 26-43,9-37 24,1 0 0,1 1 0,1-1 0,-2 27-1,3-16 61,0-16-45,1 0 0,0 1 0,2 16 0,-1-24-25,-1-1 0,1 1 0,0-1 1,-1 1-1,1-1 0,0 1 0,1-1 0,-1 0 0,0 1 1,1-1-1,-1 0 0,1 0 0,0 0 0,0 0 1,0 0-1,0-1 0,0 1 0,0 0 0,3 1 0,-3-3 1,-1 1 0,1 0 1,0-1-1,0 1 0,0-1 0,0 0 0,0 0 0,0 0 0,0 0 0,0 0 0,0 0 0,0 0 0,0-1 0,0 1 0,3-2 0,32-12 152,-21 7-95,18-9 112,0-1 1,62-42 0,-76 43-47,-1-1 1,-1 0-1,0-2 0,27-36 1,-34 42 8,-11 13-134,1-1 1,-1 1-1,0 0 0,1-1 0,-1 1 0,1 0 0,-1-1 0,0 1 0,1-1 0,-1 1 0,0-1 0,1 1 0,-1-1 0,0 1 0,0-1 1,0 1-1,1-1 0,-1 1 0,0-1 0,0 1 0,0-1 0,0 1 0,0-1 0,0 1 0,0-1 0,0 1 0,0-1 0,0 0 0,0 1 1,-1-1-1,0 1 3,0 0 0,1 0 0,-1 1 0,0-1-1,0 0 1,0 1 0,0-1 0,0 0 0,0 1 0,1-1 0,-1 1 0,0 0 0,0-1 0,1 1 0,-1 0 0,0-1 0,1 1 0,-1 1 0,-9 10-13,1 1 0,1 0 0,0 0 0,1 1 0,1 0 0,0 0 0,1 0 0,0 1 0,1 0 0,-2 15 0,5-26-8,1 0 0,0 1 0,-1-1 1,2 0-1,-1 1 0,0-1 0,1 0 0,0 0 0,0 0 0,0 0 0,0 0 1,1 0-1,0 0 0,-1 0 0,2 0 0,-1 0 0,3 3 0,-4-5 4,1 0 0,-1 0 0,1-1 0,0 1 0,-1 0 0,1-1 0,0 1-1,0-1 1,0 0 0,0 0 0,0 0 0,0 0 0,1 0 0,-1 0 0,0 0-1,0-1 1,1 1 0,-1-1 0,0 1 0,1-1 0,-1 0 0,1 0 0,-1 0 0,0-1-1,1 1 1,-1 0 0,0-1 0,1 1 0,-1-1 0,0 0 0,4-2 0,1 0 13,-1-1-1,0 0 1,-1 0 0,1-1 0,-1 0 0,0 1 0,0-2 0,0 1-1,0-1 1,-1 1 0,0-1 0,-1 0 0,1-1 0,-1 1-1,4-12 1,-4 9 2,0 0 0,-1 0 0,-1 0 0,1 0 0,-2 0 0,1 0 0,-1-1 0,0 1 0,-1 0 0,0 0 0,-5-17 0,4 22-11,0-1 0,-1 1 0,1-1 0,-1 1 0,0 0 0,0 0 0,-1 1 0,1-1 0,-1 1 0,-7-6 0,-13-13 0,18 18 0,-7-4 0,13 8 0,0 0 0,0 0 0,-1-1 0,1 1 0,0 0 0,0 0 0,0 0 0,0 0 0,0-1 0,0 1 0,0 0 0,0 0 0,-1 0 0,1-1 0,0 1 0,0 0 0,0 0 0,0 0 0,0-1 0,0 1 0,0 0 0,0 0 0,0 0 0,0-1 0,0 1 0,0 0 0,0 0 0,0 0 0,1-1 0,-1 1 0,0 0 0,0 0 0,0 0 0,0-1 0,0 1 0,0 0 0,0 0 0,1 0 0,-1 0 0,0 0 0,0-1 0,0 1 0,0 0 0,1 0 0,-1 0 0,0 0 0,0 0 0,0 0 0,0 0 0,1 0 0,-1 0 0,0-1 0,0 1 0,0 0 0,1 0 0,7-1 0,1-1 0,-1 1 0,1 0 0,-1 1 0,1 0 0,-1 0 0,1 1 0,-1 0 0,10 2 0,4 0 0,66 10 0,-34-5 0,81 3 0,-85-13 1019,-5 0-6119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50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1041 8744,'0'0'3358,"-3"11"-2644,0 3-469,2-7-56,0-1 1,-1 1-1,0 0 0,-5 12 1,7-19-90,-1 1 0,1 0 0,-1 0 0,1 0 1,-1 0-1,1 0 0,-1 0 0,0-1 1,0 1-1,1 0 0,-1-1 0,0 1 0,0 0 1,0-1-1,0 1 0,0-1 0,0 1 1,-1 0-1,-3-4 858,7-8-323,-1 6-508,0 1 1,0 0-1,0 0 1,-1 0-1,0 0 1,0 0-1,0 0 1,-1-6-1,1-21 344,4 11-140,0-1 0,1 1 0,1 0 0,1 0 0,17-33 0,-5 19 194,1 1 0,32-38 1,-32 44-253,-13 16-108,0 1 0,1 0 1,1 0-1,16-15 1,42-22 642,-48 33-647,-17 12-122,1-1-1,-1 1 0,1 1 1,-1-1-1,1 0 0,-1 1 0,1-1 1,0 1-1,0 0 0,0-1 1,0 2-1,0-1 0,0 0 0,0 1 1,0-1-1,0 1 0,1 0 1,4 0-1,-7 0-31,0 0-1,-1 1 1,1-1 0,-1 0 0,1 1-1,-1-1 1,1 0 0,-1 1-1,1-1 1,-1 1 0,1-1 0,-1 0-1,1 1 1,-1-1 0,1 1 0,-1 0-1,0-1 1,1 1 0,-1-1-1,0 1 1,0-1 0,1 1 0,-1 0-1,0 0 1,3 19 62,-2-14-42,0 25 27,0 1 1,-2-1-1,-2 0 0,-8 42 1,0 12 85,0-37 15,4-19 27,6-18-7,6-12 34,10-17 47,-11 14-280,165-191 624,-104 122-297,-61 68-256,0 0 0,0 1 0,0-1 0,1 1 0,-1 0 0,1 0 0,0 1 0,0-1 0,0 1 1,1 0-1,-1 1 0,7-3 0,-12 5-42,1 0 0,-1 0 0,0 0 1,1 0-1,-1 0 0,1 0 0,-1 0 1,0 0-1,1 1 0,-1-1 0,0 0 0,1 0 1,-1 0-1,0 1 0,1-1 0,-1 0 0,0 0 1,1 1-1,-1-1 0,0 0 0,0 0 1,1 1-1,-1-1 0,0 0 0,0 1 0,0-1 1,1 1-1,-1-1 0,0 0 0,0 1 1,0-1-1,0 0 0,0 1 0,0-1 0,0 1 1,0-1-1,0 0 0,0 1 0,0-1 0,0 1 1,0-1-1,0 1 0,-2 24 40,1-20-21,-5 43 64,-2 0 0,-17 52 0,24-98-81,1-1-1,0 0 1,-1 0-1,1 0 1,0 1-1,0-1 0,0 0 1,-1 0-1,1 1 1,0-1-1,1 0 1,-1 0-1,0 2 1,0-3-5,1 0 1,-1 0 0,0 1-1,0-1 1,1 0 0,-1 0-1,0 0 1,0 0 0,1 0-1,-1 0 1,0 0 0,0 0-1,1 0 1,-1 1-1,0-1 1,0 0 0,1 0-1,-1 0 1,0 0 0,0-1-1,1 1 1,-1 0 0,0 0-1,1 0 1,-1 0-1,0 0 1,0 0 0,0 0-1,1 0 1,-1-1 0,0 1-1,0 0 1,1 0 0,-1 0-1,0-1 1,28-24 80,42-56 78,-39 43 21,2 1-1,47-40 1,-79 76-161,0 0 0,0 0 0,1 0 1,-1 0-1,0 1 0,1-1 0,-1 0 1,0 1-1,1-1 0,-1 1 0,3-1 1,-4 1-19,1 0 0,-1 0 1,0 0-1,1 0 1,-1 0-1,1 0 0,-1 0 1,1 0-1,-1 0 1,0 1-1,1-1 0,-1 0 1,0 0-1,1 0 1,-1 1-1,1-1 0,-1 0 1,0 0-1,1 1 1,-1-1-1,0 0 0,0 1 1,1-1-1,-1 0 1,0 1-1,0-1 0,2 4-7,-1 0-1,0 0 0,0-1 1,-1 1-1,1 0 0,-1 0 1,0 4-1,1 9 9,1 30-18,1 9 12,-3-52 2,1 0 0,0 1 0,1-1 1,-1 0-1,1 0 0,-1 0 0,1-1 1,0 1-1,1 0 0,-1-1 0,3 4 1,-3-5 2,0-1 0,0 0 1,-1 1-1,1-1 0,0 0 1,0 0-1,0 0 1,0 0-1,1-1 0,-1 1 1,0-1-1,0 1 0,0-1 1,1 1-1,-1-1 0,0 0 1,3-1-1,45-5 20,-40 4-18,38-9 25,72-26 1,-36 9 32,-70 23-47,0 0-1,0-1 1,-1-1 0,15-8 0,-22 11 10,0 0 1,-1 0-1,1 0 0,-1-1 1,0 0-1,0 0 1,0 0-1,-1-1 0,0 0 1,7-11-1,-11 16-20,1 1 0,-1-1 0,0 0 0,1 0 0,-1 1 0,0-1 0,1 0 0,-1 0-1,0 0 1,0 1 0,0-1 0,0 0 0,0 0 0,0 0 0,0 0 0,0 1 0,0-1 0,0 0 0,0 0 0,-1 0 0,1 0 0,0 1 0,-1-1-1,1 0 1,0 0 0,-1 1 0,0-2 0,0 1 0,0 1 0,0-1 0,0 0 0,-1 1-1,1-1 1,0 1 0,-1-1 0,1 1 0,0-1 0,-1 1-1,1 0 1,0 0 0,-1 0 0,-1 0 0,-7 0 11,1 1 0,0 1 0,-13 3 1,6 0-10,1 1-1,1 1 1,0 0 0,0 1 0,0 1-1,1 0 1,0 0 0,0 2 0,2-1 0,-1 2-1,1-1 1,-10 15 0,18-21-14,-1 1 1,1-1-1,0 1 0,1 0 0,-1 0 1,1 0-1,-3 12 0,5-16 3,-1 0 0,0 1-1,1-1 1,0 1 0,-1-1 0,1 1 0,0-1-1,1 1 1,-1-1 0,0 0 0,1 1-1,-1-1 1,1 1 0,0-1 0,-1 0 0,1 1-1,0-1 1,1 0 0,-1 0 0,0 0-1,1 0 1,2 3 0,-2-3 2,0-1 0,0 0 0,0-1 0,0 1 1,0 0-1,0-1 0,0 1 0,0-1 0,0 1 0,0-1 0,0 0 0,0 0 0,0 0 0,0 0 0,1 0 0,-1-1 1,0 1-1,0 0 0,0-1 0,0 0 0,0 1 0,0-1 0,3-2 0,5-2-6,0-1 0,-1 0 0,10-7 0,-16 11 2,22-20 57,-1 0 0,0-2 0,-2 0 0,36-52 0,-43 55 87,-3 12-32,-11 9-106,-1 0-1,0 0 0,1 0 0,-1 0 0,1 0 1,-1 0-1,0 0 0,1 0 0,-1 0 0,1 0 1,-1 0-1,0 0 0,1 1 0,-1-1 0,0 0 1,1 0-1,-1 0 0,0 1 0,1-1 0,-1 0 1,0 1-1,1-1 0,12 28-119,-10-20 91,2 6-25,0 0-1,1 0 1,1-1-1,11 18 1,-15-27 46,0 0 1,1-1 0,-1 1 0,0-1-1,1 0 1,0 0 0,0 0 0,0 0-1,0-1 1,0 0 0,0 0-1,1 0 1,-1 0 0,1-1 0,-1 1-1,1-1 1,0 0 0,6 0 0,0-1 22,1 0 1,-1-1 0,1 0-1,-1 0 1,0-2-1,0 1 1,0-1 0,0-1-1,16-7 1,9-7 54,45-31-1,-44 26-19,-8 8-13,-21 11 0,1 0 1,-1-1 0,-1 1-1,15-13 1,-19 11 49,-10 7-33,-14 8-6,-11 14-54,0 1 0,-36 37-1,56-50-15,1 2 0,0-1-1,1 1 1,1 1-1,0 0 1,0 0 0,2 0-1,-9 22 1,15-32 13,-1 0 1,1 1-1,0-1 0,0 1 0,0-1 1,1 1-1,-1 4 0,1-9 9,0 0-1,0 1 1,0-1-1,0 0 1,0 1-1,1-1 1,-1 0-1,0 0 1,0 1-1,0-1 1,0 0-1,0 1 1,1-1-1,-1 0 1,0 0 0,0 0-1,0 1 1,1-1-1,-1 0 1,0 0-1,0 0 1,1 1-1,-1-1 1,0 0-1,0 0 1,1 0-1,-1 0 1,0 0-1,1 0 1,-1 0-1,0 1 1,1-1-1,-1 0 1,0 0 0,1 0-1,1-1 10,0 1 0,0-1-1,0 0 1,0 1 0,0-1 0,-1 0-1,1 0 1,0 0 0,2-2 0,11-9 65,-1 0 1,-1-1-1,0-1 1,0 0-1,-2 0 1,0-2-1,14-24 1,-7 13 54,29-36 1,-43 59-131,-3 5 0,-5 11 0,-14 30 0,11-25 0,-68 189 0,-15 35 0,81-220 0,0-2 0,-1 1 0,-1-2 0,-1 1 0,-26 30 0,37-48 0,-1 1 0,0-1 0,1 0 0,-1 1 0,0-1 0,0 0 0,0 0 0,0 0 0,0 0 0,0-1 0,0 1 0,0 0 0,0-1 0,-5 1 0,6-1 0,0 0 0,0 0 0,0 0 0,0 0 0,-1-1 0,1 1 0,0 0 0,0-1 0,0 1 0,0-1 0,0 1 0,0-1 0,0 1 0,0-1 0,0 0 0,1 1 0,-1-1 0,0 0 0,0 0 0,1 0 0,-1 1 0,0-1 0,1 0 0,-1 0 0,0 0 0,1 0 0,0 0 0,-1 0 0,1 0 0,-1-2 0,0-4 0,-1 1 0,1-1 0,1 1 0,-1-1 0,1 1 0,0-1 0,1 1 0,-1-1 0,1 1 0,1-1 0,-1 1 0,1 0 0,0-1 0,1 1 0,-1 0 0,1 0 0,0 1 0,1-1 0,-1 1 0,1-1 0,7-7 0,9-7 0,0 0 0,0 2 0,2 0 0,38-23 0,222-144 0,-130 82 0,-142 97 0,31-20 0,-1-2 0,56-52 0,-96 80 0,0 0 0,0 0 0,0 0 0,1 0 0,-1 0 0,0-1 0,0 1 0,0 0 0,0 0 0,0 0 0,0 0 0,0 0 0,0 0 0,0 0 0,0 0 0,1 0 0,-1 0 0,0 0 0,0 0 0,0 0 0,0 0 0,0 0 0,0 0 0,0 0 0,0 0 0,1 0 0,-1 0 0,0 0 0,0 0 0,0 0 0,0 0 0,0 0 0,0 0 0,0 0 0,0 0 0,1 0 0,-1 0 0,0 0 0,0 0 0,0 0 0,0 0 0,0 1 0,0-1 0,0 0 0,0 0 0,0 0 0,0 0 0,0 0 0,0 0 0,0 0 0,0 0 0,1 0 0,-1 0 0,0 1 0,0-1 0,0 0 0,0 0 0,0 0 0,0 0 0,0 0 0,0 0 0,1 13 0,-3 13 0,0-18 0,0 0 0,-1 0 0,0-1 0,-5 12 0,-7 19 0,15-38 0,0 0 0,0 1 0,-1-1 0,1 0 0,0 0 0,0 1 0,0-1 0,0 0 0,0 0 0,0 1 0,0-1 0,0 0 0,0 1 0,0-1 0,0 0 0,0 0 0,0 1 0,0-1 0,0 0 0,0 0 0,0 1 0,0-1 0,0 0 0,0 0 0,0 1 0,1-1 0,-1 0 0,0 0 0,0 1 0,0-1 0,0 0 0,1 0 0,-1 0 0,0 1 0,0-1 0,0 0 0,1 0 0,-1 0 0,0 0 0,0 0 0,1 1 0,-1-1 0,0 0 0,0 0 0,1 0 0,-1 0 0,17-6 0,17-17 0,18-22 0,40-30 0,-92 74 0,1 0 0,0 1 0,0-1 0,0 0 0,0 1 0,-1-1 0,1 1 0,0-1 0,0 1 0,0 0 0,0-1 0,0 1 0,0 0 0,0 0 0,0 0 0,0 0 0,1 0 0,-1 0 0,0 0 0,0 0 0,0 0 0,0 0 0,1 1 0,-1 0 0,0 0 0,0 0 0,0 0 0,0 0 0,0 0 0,-1 0 0,1 0 0,0 0 0,0 0 0,-1 1 0,1-1 0,-1 0 0,1 0 0,-1 1 0,0-1 0,0 0 0,1 1 0,-1 1 0,3 30 0,-2-23 0,-1-1 0,2 1 0,-1 0 0,1 0 0,1-1 0,-1 1 0,2-1 0,-1 0 0,7 11 0,-8-17 0,1-1 0,-1 0 0,1 1 0,0-1 0,-1 0 0,1 0 0,0-1 0,0 1 0,1-1 0,-1 1 0,0-1 0,0 0 0,1 0 0,-1 0 0,1-1 0,-1 1 0,0-1 0,1 0 0,-1 0 0,1 0 0,6-1 0,3-1 0,1 0 0,-1-1 0,1-1 0,13-5 0,-15 4 0,0 0 0,-1-1 0,0 0 0,0-1 0,0-1 0,-1 0 0,0 0 0,0 0 0,-1-2 0,-1 1 0,1-1 0,-1 0 0,-1-1 0,10-17 0,10-21 0,-27 49 0,0 0 0,0 1 0,0-1 0,-1 0 0,1 0 0,0 0 0,0 0 0,0 0 0,0 0 0,-1 0 0,1 0 0,0 0 0,0 1 0,0-1 0,-1 0 0,1 0 0,0 0 0,0 0 0,0 0 0,-1 0 0,1 0 0,0 0 0,0 0 0,0-1 0,-1 1 0,1 0 0,0 0 0,0 0 0,0 0 0,-1 0 0,1 0 0,0 0 0,0 0 0,0 0 0,0-1 0,-1 1 0,1 0 0,0 0 0,0 0 0,0 0 0,0-1 0,0 1 0,0 0 0,-1 0 0,1 0 0,0 0 0,0-1 0,0 1 0,0 0 0,0 0 0,0 0 0,0-1 0,0 1 0,0 0 0,0 0 0,0-1 0,0 1 0,0 0 0,0 0 0,0 0 0,0-1 0,0 1 0,0 0 0,0 0 0,1 0 0,-1 0 0,0-1 0,0 1 0,-14 8 0,10-3 0,1 0 0,-1 0 0,1 0 0,0 0 0,1 0 0,-1 0 0,1 1 0,0-1 0,0 1 0,1 0 0,0 0 0,0-1 0,0 1 0,1 0 0,-1 0 0,2 7 0,-1-11 0,1 0 0,-1 0 0,1 0 0,-1 0 0,1 0 0,0 0 0,0 0 0,0 0 0,0-1 0,0 1 0,0 0 0,0-1 0,0 1 0,1-1 0,-1 1 0,1-1 0,-1 1 0,1-1 0,0 0 0,-1 0 0,1 0 0,0 0 0,0 0 0,0 0 0,0-1 0,0 1 0,0-1 0,0 1 0,0-1 0,0 0 0,3 1 0,3-1 0,-1 1 0,0-2 0,1 1 0,-1-1 0,0 0 0,0 0 0,12-4 0,3-4 0,0 0 0,0-2 0,-1 0 0,0-2 0,-1 0 0,-1-1 0,30-29 0,3-10 0,52-68 0,-98 113 0,42-56 0,-4-2 0,63-123 0,-59 68 0,-46 119 0,-1 0 0,0 0 0,0 0 0,0 0 0,0-1 0,-1 1 0,1 0 0,-1-1 0,1 1 0,-1-1 0,0 1 0,0-1 0,0 1 0,0-1 0,0 1 0,-1 0 0,1-1 0,-2-2 0,2 5 0,-1 0 0,0 0 0,0 0 0,1 0 0,-1 0 0,0 0 0,0 0 0,1 1 0,-1-1 0,0 0 0,1 0 0,-1 1 0,0-1 0,1 0 0,-1 1 0,0-1 0,1 0 0,-1 1 0,1-1 0,-1 1 0,1-1 0,-1 1 0,1 0 0,-1-1 0,1 1 0,-1 1 0,0-2 0,-14 20 0,0 0 0,1 1 0,-21 44 0,27-49 0,-14 33 0,2 1 0,3 0 0,2 2 0,-16 95 0,22-84 0,-2 125 0,11-185 0,0 0 0,0 1 0,0-1 0,0 0 0,1 0 0,0 0 0,-1 1 0,1-1 0,0 0 0,0 0 0,1 0 0,-1 0 0,1 0 0,2 2 0,-3-3 0,0-1 0,1 0 0,0 0 0,-1 0 0,1 0 0,0 0 0,-1 0 0,1 0 0,0 0 0,0-1 0,0 1 0,0-1 0,0 0 0,0 1 0,0-1 0,0 0 0,-1 0 0,1 0 0,0 0 0,0-1 0,0 1 0,0 0 0,0-1 0,2 0 0,8-3 0,0 0 0,0 0 0,-1-1 0,1-1 0,-1 0 0,14-10 0,59-51 0,-15 11 0,-31 21 0,-31 27 0,1 1 0,0 0 0,18-13 0,-26 20 0,0 0 0,0 0 0,0 0 0,1 0 0,-1 0 0,0 0 0,0 0 0,0 0 0,0 0 0,0 0 0,1 0 0,-1-1 0,0 1 0,0 0 0,0 0 0,0 0 0,0 0 0,1 0 0,-1 0 0,0 0 0,0 1 0,0-1 0,0 0 0,1 0 0,-1 0 0,0 0 0,0 0 0,0 0 0,0 0 0,0 0 0,0 0 0,1 0 0,-1 0 0,0 0 0,0 1 0,0-1 0,0 0 0,0 0 0,0 0 0,0 0 0,0 0 0,1 0 0,-1 1 0,0-1 0,0 0 0,0 0 0,0 0 0,0 0 0,0 0 0,0 1 0,0-1 0,0 0 0,0 0 0,0 0 0,0 0 0,0 1 0,-2 15 0,-6 16 0,-1-9 0,4-9 0,1 0 0,0 0 0,-2 15 0,5-20 0,-1-3 0,2 0 0,-1 0 0,1 0 0,0 0 0,0 0 0,1 9 0,0-14 0,-1 1 0,1-1 0,-1 1 0,1-1 0,0 0 0,-1 1 0,1-1 0,0 0 0,0 1 0,0-1 0,0 0 0,0 0 0,0 0 0,1 0 0,-1 0 0,0 0 0,0 0 0,1 0 0,-1-1 0,1 1 0,-1 0 0,1-1 0,-1 1 0,1-1 0,-1 1 0,1-1 0,-1 0 0,1 0 0,-1 0 0,3 0 0,17 0 0,0-2 0,0 0 0,0-2 0,0 0 0,-1-1 0,22-9 0,6 0 0,161-51 0,-200 65 0,-17 7 0,1-2 0,-1 1 0,1 1 0,0 0 0,0 1 0,0-1 0,-6 12 0,11-17 0,1 0 0,0 0 0,0 0 0,0-1 0,0 1 0,0 0 0,0 0 0,0 1 0,1-1 0,-1 0 0,1 0 0,-1 0 0,1 0 0,0 1 0,0-1 0,0 0 0,0 0 0,0 0 0,1 0 0,-1 1 0,1-1 0,-1 0 0,1 0 0,0 0 0,0 0 0,0 0 0,0 0 0,0 0 0,0 0 0,3 3 0,-2-4 56,0 1-1,1-1 1,-1 0 0,0 1 0,1-1-1,-1 0 1,1-1 0,-1 1-1,1 0 1,-1-1 0,1 1 0,0-1-1,-1 0 1,1 0 0,-1 0 0,1 0-1,3-1 1,-1 1-613,0-1 0,-1 0-1,1 0 1,0 0 0,0-1 0,-1 1 0,1-1-1,5-4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50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14672,'0'0'2927,"69"-4"-2351,-53 2-320,2 2 8,0 0-136,-6 2 8,-4 2-152,-4-4 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51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13264,'0'0'384,"60"8"8,23 2 48,26 2 8,12 0 80,1-8 8,5-4-33,-18 2 1,-12 2-88,-53-4 0,3 2-136,1 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54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351 889 9240,'0'0'6122,"-11"0"-5771,-4 0-216,0 1 1,-1 0-1,1 1 1,0 1-1,0 0 0,-16 7 1,10-1 55,1 1 0,0 1 0,0 1 0,-22 18 0,32-23-54,1 1 0,0 0 0,1 1-1,0 0 1,0 0 0,1 0 0,0 1 0,1 0 0,-10 21 0,15-29-93,0 1-1,0-1 1,0 1 0,1-1 0,-1 1-1,1 0 1,-1-1 0,1 1 0,0 0-1,0 0 1,0-1 0,0 1 0,1 0-1,-1-1 1,1 1 0,-1 0 0,1-1-1,0 1 1,0-1 0,0 1 0,1-1-1,-1 1 1,0-1 0,1 0 0,0 0-1,-1 1 1,1-1 0,0 0 0,0-1-1,0 1 1,1 0 0,-1-1 0,0 1-1,5 1 1,2 2 33,-1-2 0,1 0 0,0 0 1,0 0-1,0-1 0,1 0 0,-1-1 0,19 0 0,-10-2-13,1-1-1,-1 0 1,0-2-1,0 0 1,0-1-1,0-1 1,-1 0-1,0-2 1,0 0-1,-1 0 1,0-2 0,18-14-1,-7 4 31,-1-2 0,-2-1 0,0 0 0,-2-2 1,39-54-1,-35 36 10,-1-1 1,24-57-1,28-100 120,-28 69-105,-18 42 52,34-159 0,-63 243-161,-1 2 2,0 0 0,0 1 0,0-1 0,-1 0 0,0 0 1,1 0-1,-1 1 0,-1-1 0,1 0 0,-2-7 0,2 11-11,0 0 0,0 0 0,0 0 0,0 0 0,0 0 0,0-1 1,0 1-1,0 0 0,0 0 0,0 0 0,0 0 0,0 0 0,0 0 0,0 0 0,-1 0 0,1-1 0,0 1 1,0 0-1,0 0 0,0 0 0,0 0 0,0 0 0,0 0 0,-1 0 0,1 0 0,0 0 0,0 0 1,0 0-1,0 0 0,0 0 0,0 0 0,-1 0 0,1 0 0,0 0 0,0 0 0,0 0 0,0 0 0,0 0 1,-1 0-1,1 0 0,0 0 0,0 0 0,0 0 0,0 0 0,0 0 0,0 0 0,0 1 0,-1-1 0,1 0 1,0 0-1,0 0 0,0 0 0,0 0 0,0 0 0,0 0 0,0 1 0,-6 8 36,4-6-32,-29 59 77,-31 84 1,-12 71 33,66-192-104,-39 138 265,-31 192 0,57-177 237,21-162-338,0-15-170,1-1 0,-1 0-1,0 0 1,0 0 0,0 0-1,0 1 1,1-1 0,-1 0-1,0 0 1,0 0 0,1 0-1,-1 0 1,0 0 0,0 0-1,0 0 1,1 0 0,-1 0-1,0 0 1,0 0 0,1 0-1,-1 0 1,0 0 0,0 0-1,1 0 1,-1 0 0,0 0-1,0 0 1,0 0 0,1 0-1,-1 0 1,0 0 0,0 0-1,0-1 1,1 1 0,-1 0-1,26-23 329,-13 11-286,19-19 165,0-1 1,45-60 0,14-15 222,-81 95-381,-8 9-32,0 0 0,0 1 0,0-1 0,0 1 0,1 0 0,-1-1 0,1 1-1,-1 0 1,1 0 0,0 1 0,0-1 0,-1 0 0,6-1 0,-8 9 67,-16 109 46,12-75-116,2-20 10,0-1 0,3 32 0,-1-50-29,0 0 1,1 0-1,-1 0 0,0 0 1,0 0-1,1 0 0,-1-1 1,0 1-1,1 0 0,-1 0 1,1 0-1,-1-1 1,1 1-1,-1 0 0,1 0 1,0-1-1,-1 1 0,1-1 1,0 1-1,-1 0 1,1-1-1,0 0 0,0 1 1,0-1-1,-1 1 0,1-1 1,0 0-1,0 1 0,0-1 1,0 0-1,0 0 1,0 0-1,0 0 0,0 0 1,-1 0-1,1 0 0,0 0 1,0 0-1,1-1 1,6 0 2,0 0 0,0-1 1,13-5-1,-16 5-2,153-59 80,-127 47-48,-1-2-1,-1 0 1,30-23-1,112-84 263,-164 116-265,-9 4-3,1 3-27,-1 0 1,1 0-1,0 1 0,0-1 1,0 0-1,-1 0 0,1 1 1,0-1-1,0 0 0,0 1 1,0-1-1,0 1 0,-2 1 1,-23 15-16,2 1 0,0 1 0,2 1 0,0 1 0,1 1 0,1 0 0,-29 43 0,45-58 0,-24 42-59,27-47 69,0 1 0,-1 0 0,1-1 0,0 1 0,0 0 0,1 0 0,-1 0 1,1 0-1,-1 0 0,1 0 0,0 0 0,0 0 0,0 0 0,1 0 0,0 4 0,-1-7 7,1 1 0,-1-1-1,1 1 1,-1-1-1,1 0 1,0 1-1,-1-1 1,1 0 0,-1 1-1,1-1 1,0 0-1,-1 0 1,1 0-1,0 0 1,-1 1 0,1-1-1,0 0 1,-1 0-1,1 0 1,0-1-1,0 1 1,-1 0 0,1 0-1,0 0 1,-1 0-1,1-1 1,-1 1-1,1 0 1,0-1 0,22-8 95,-16 5-74,-1 0 0,0 0 0,0 0 0,-1-1 0,1 0 0,-1 0 0,7-9 0,30-44 135,-17 19-34,-2 0-1,-18 30-78,0 0-1,1 0 0,-1 0 1,2 1-1,-1-1 0,10-7 1,-24 74-46,7-51-8,-2 12 7,2 0 0,0 0 0,2 19 0,-1-34 11,0-1 0,1 1 0,-1 0 0,1 0 0,0-1 0,0 1 0,0 0 0,0-1-1,1 1 1,0-1 0,-1 0 0,1 1 0,0-1 0,1 0 0,-1 0 0,0 0 0,1-1 0,0 1 0,0 0 0,0-1 0,0 0 0,3 3 0,-3-4-1,-1-1 1,1 1-1,-1-1 0,1 1 0,-1-1 1,1 0-1,-1 0 0,1 0 0,0 0 1,-1 0-1,1-1 0,-1 1 1,1-1-1,-1 1 0,4-3 0,37-18 126,-36 18-105,47-31 198,-2-1-1,-2-2 0,52-51 1,-89 78-89,-10 8-104,-1 1-1,0-1 1,0 0 0,1 0 0,-1-1 0,0 1-1,2-5 1,-4 8-32,0-1-1,1 0 1,-1 0-1,0 0 1,0 1-1,0-1 1,0 0-1,0 0 1,0 0 0,0 1-1,0-1 1,0 0-1,1 0 1,-1 0-1,0 0 1,0 0-1,0 1 1,0-1 0,1 0-1,-1 0 1,0 0-1,0 0 1,0 0-1,0 0 1,1 0-1,-1 0 1,0 0 0,0 0-1,0 0 1,1 0-1,-1 0 1,0 0-1,0 0 1,0 0-1,1 0 1,-1 0 0,0 0-1,0 0 1,0 0-1,1 0 1,-1 0-1,0 0 1,0 0-1,0 0 1,1 0-1,-1 0 1,0-1 0,0 1-1,0 0 1,0 0-1,0 0 1,1 0-1,-1 0 1,0-1-1,0 1 1,0 0 0,0 0-1,1 21-4,-1-20 0,0 17-16,0-1 0,1 0-1,1 0 1,0 0 0,1 0 0,1 0-1,1 0 1,9 21 0,-13-35 20,1-1 0,0 0-1,0 1 1,0-1 0,0 0-1,0 0 1,0 0 0,1 0 0,-1 0-1,1 0 1,-1-1 0,1 1 0,0-1-1,-1 0 1,1 0 0,0 0-1,0 0 1,0 0 0,0-1 0,5 1-1,5 0 15,1 0-1,0-1 1,15-3-1,-26 3-10,27-4 31,1-2 1,-2-1 0,1-2-1,-1 0 1,0-2 0,-1-1-1,0-2 1,-1 0 0,36-27-1,-40 23 95,35-34 0,-55 47-104,-11 8-40,-11 8-29,-3 9-38,0 0 1,1 1-1,1 2 0,1 0 1,1 1-1,1 1 1,1 0-1,2 1 0,-22 53 1,34-74 62,0 0 1,1 0 0,0 0 0,0 0-1,0 0 1,0 0 0,1 0-1,0 1 1,1 7 0,-1-12 13,0 0 1,1 0-1,-1 0 1,0 0-1,1 0 1,-1 0-1,1 0 1,-1 0-1,1 0 1,-1 0-1,1 0 1,0 0-1,0-1 1,-1 1-1,1 0 1,0 0-1,0-1 1,0 1 0,2 1-1,-2-2 4,1 1 1,0-1-1,0 0 1,0 1-1,0-1 0,0 0 1,0 0-1,0 0 0,0 0 1,0-1-1,0 1 1,0-1-1,-1 1 0,1-1 1,3 0-1,9-5 33,0-1 0,-1 0 0,0-1 0,0 0 1,0-1-1,12-11 0,69-71 249,-40 35-85,-34 33-103,-17 18-64,1 1 0,-1 0 0,1 0 1,0 0-1,0 0 0,0 0 0,0 1 0,1 0 1,4-4-1,-19 22 121,-32 49-71,-62 127 0,53-92-130,26-51 4,-130 234-269,101-207 337,53-74-19,-7 5 122,10-17-35,7-15-5,6-4-39,1 1 0,35-48 0,-38 61-63,0 1 1,1 0-1,0 1 1,1 0-1,31-21 1,4 3-63,101-46 1,-120 64 40,0-1-1,-2-2 1,0 0-1,48-39 1,-63 44 44,-1 0 0,0-1 1,-1 0-1,0-1 0,-1-1 1,-1 1-1,0-2 0,-1 1 1,-1-1-1,11-28 0,-18 38-5,1 1-1,-1-1 0,0 0 1,0 0-1,0 0 1,-1 0-1,0 0 0,-1-7 1,1 12-5,0 0 0,0 0 1,0-1-1,-1 1 1,1 0-1,0 0 0,-1 0 1,1 0-1,-1 0 0,0 0 1,1 0-1,-1 0 0,0 1 1,1-1-1,-1 0 0,0 0 1,0 0-1,0 1 1,-1-2-1,1 2-2,-1-1 0,0 1 1,1 0-1,-1-1 0,1 1 1,-1 0-1,0 0 0,1 0 0,-1 0 1,1 1-1,-1-1 0,0 0 1,1 1-1,-1-1 0,1 1 0,-1-1 1,-2 2-1,-3 2-20,1 0 0,-1 0 0,1 1 0,0-1 0,0 1 0,0 1 0,1-1 0,-1 1 0,1 0 0,1 0 0,-1 1 0,1-1 0,0 1 0,1 0 0,-3 7 0,1-2-5,0 0-1,2 0 1,-1 1 0,1-1-1,1 1 1,1-1-1,-1 1 1,2 18 0,1-20 32,0-1 1,0 0 0,1 0-1,1 1 1,0-1 0,0-1-1,7 15 1,-8-20 10,-1-1 0,1-1 0,0 1 0,0 0 0,0 0 0,0-1 0,0 1 0,1-1-1,-1 1 1,1-1 0,0 0 0,0 0 0,-1 0 0,1-1 0,0 1 0,0-1 0,1 0 0,-1 1 0,0-1 0,0-1 0,1 1 0,-1 0 0,0-1 0,1 0-1,-1 1 1,6-2 0,-3 1-50,0-1 0,0-1 0,0 1-1,0-1 1,0 0 0,0 0 0,-1-1-1,1 1 1,-1-1 0,1 0-1,6-6 1,10-15-4466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55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12256,'0'0'4040,"63"0"-3529,-47 6-95,-2 0 0,-2 0-32,-6 4 0,0 2-56,-2-4-8,-2 4-72,-2 3 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2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209 712 6928,'0'0'1041,"-5"-13"-536,-14-43 47,16 49-357,0 1 0,-1 0 0,0 0-1,-1 0 1,1 0 0,-1 1 0,0 0-1,-1 0 1,1 0 0,-1 1 0,0-1-1,0 1 1,-7-3 0,11 6-138,0 1 0,0-1 0,0 1 0,0-1 0,-1 1 0,1 0 0,0 0 1,0 0-1,0 0 0,0 0 0,0 1 0,0-1 0,0 0 0,0 1 0,0 0 0,0-1 0,0 1 0,0 0 0,0 0 0,0 0 0,0 1 0,1-1 1,-1 0-1,1 0 0,-1 1 0,1-1 0,-1 1 0,1 0 0,-3 3 0,-1 2 34,0 0-1,0 0 1,1 1 0,0-1-1,-6 16 1,5-9-36,2 1 1,0-1-1,0 1 0,1 0 1,1 0-1,1 0 0,0-1 1,1 1-1,0 0 0,1 0 1,1 0-1,0-1 0,1 0 1,1 1-1,0-1 0,10 19 1,-9-22-15,1 1 0,0-1-1,1 0 1,0-1 0,1 1 0,0-2 0,0 1 0,1-1 0,0-1-1,1 0 1,0 0 0,0-1 0,1 0 0,-1-1 0,2-1 0,-1 0-1,0 0 1,20 4 0,-21-7 0,-1-1 1,1 0-1,0-1 0,-1 0 0,1 0 0,0-1 0,-1-1 1,1 1-1,16-6 0,-12 1 12,0 0-1,0 0 0,-1-2 1,0 0-1,25-18 1,-19 10 32,-1-1 1,-1-1-1,0 0 1,-1-2-1,-1 0 1,-1-1-1,21-39 1,-33 56-37,-1-1 1,0 1-1,-1-1 0,1 0 1,-1 0-1,1-6 0,-2 10-38,0 0-1,0 1 0,0-1 0,0 0 0,0 1 0,0-1 1,0 0-1,0 1 0,0-1 0,0 0 0,0 1 0,0-1 1,0 0-1,-1 1 0,1-1 0,0 0 0,-1 1 0,1-1 1,0 1-1,-1-1 0,1 1 0,-1-1 0,1 1 0,-1-1 1,1 1-1,-1-1 0,1 1 0,-1-1 0,1 1 0,-1 0 1,1-1-1,-1 1 0,0 0 0,1 0 0,-1-1 0,0 1 1,1 0-1,-1 0 0,0 0 0,1 0 0,-1 0 0,0 0 1,1 0-1,-1 0 0,0 0 0,1 0 0,-1 0 0,0 0 1,1 1-1,-1-1 0,0 0 0,1 0 0,-2 1 0,-4 2 21,-1 0 0,1 0 0,0 0 0,0 0 0,1 1 0,-1 0 0,1 0 0,0 1 0,0 0-1,0 0 1,0 0 0,-4 7 0,-2 3 19,1 1-1,1 0 1,-10 21-1,17-33-33,0 0 0,1 0 0,-1 1 0,1-1 0,0 0-1,0 1 1,1-1 0,-1 1 0,1-1 0,0 1 0,0-1-1,0 0 1,1 1 0,2 7 0,-2-9-4,0 0 0,0 0 0,0-1 0,1 1 0,0-1 1,-1 0-1,1 1 0,0-1 0,0 0 0,0 0 0,0 0 0,1 0 0,-1 0 0,0-1 0,1 1 1,-1-1-1,1 0 0,0 1 0,0-1 0,-1 0 0,1-1 0,0 1 0,4 0 0,0 0 16,-1 0 0,1-1 0,-1 0 0,1 0 0,-1-1 0,0 1 0,1-2 0,-1 1 0,0-1 0,1 1 0,-1-2 0,0 1 0,0-1 0,-1 0 0,1 0 0,0 0 0,-1-1 0,0 0 0,0 0 0,0-1 0,0 1 0,-1-1 0,0 0 0,0 0 0,0 0-1,-1-1 1,1 1 0,-1-1 0,0 0 0,-1 0 0,0 0 0,0 0 0,0-1 0,-1 1 0,1 0 0,-2-1 0,1-9 0,-1 4 33,0 1-1,-1-1 1,-1 1 0,1-1-1,-2 1 1,0 0 0,0 0-1,-1 0 1,-1 0 0,0 1-1,0-1 1,-1 1 0,0 1-1,-1-1 1,-12-13 0,17 21-45,1 0 1,-1 0 0,0 1 0,-1-1 0,1 1 0,0-1-1,0 1 1,-1 0 0,1 0 0,0 0 0,-1 0-1,1 0 1,-1 0 0,0 1 0,1 0 0,-1-1-1,1 1 1,-1 0 0,0 0 0,1 0 0,-1 0-1,1 1 1,-1-1 0,0 1 0,1 0 0,-1-1 0,-2 3-1,8-1-21,0 0-1,1-1 0,-1 1 0,1-1 1,-1 1-1,7 0 0,8 2-5,1 0-1,1-2 1,-1-1-1,30-1 0,80-13-56,-79 6 38,51 0 0,-97 7 33,-1 0 0,0 0 0,0 0 0,0 1-1,1-1 1,-1 1 0,0-1 0,0 1 0,0 0 0,0 1 0,0-1 0,0 0 0,4 3 0,-5-2 2,-1 0 0,1 0 0,-1 0-1,1 0 1,-1 0 0,0 0 0,0 0 0,0 0 0,0 0-1,0 1 1,-1-1 0,1 0 0,0 1 0,-1-1 0,0 0-1,0 1 1,1-1 0,-2 5 0,1 8 38,-1 1 0,-1-1 1,0 0-1,-1 0 0,-1 0 0,0-1 0,-9 22 0,30-66 163,1 1 0,1 0 0,2 2 0,36-37 0,-30 45-50,-20 42-63,-3 13-39,-4-23-36,2 1 0,0 0 0,0 0 0,1-1 0,9 25 0,-10-35-15,-1 0 0,1 0 0,-1-1 0,1 1 0,0-1 0,0 1 0,0-1 0,0 0 0,1 1 0,-1-1 0,1-1 0,-1 1 0,1 0 0,-1 0 1,1-1-1,0 0 0,0 0 0,0 1 0,0-1 0,0-1 0,0 1 0,0 0 0,0-1 0,0 0 0,0 0 0,1 0 0,-1 0 0,0 0 0,0 0 0,0-1 0,0 0 1,3 0-1,6-3 14,-1 1-1,0-1 1,-1-1 0,1 0 0,-1 0 0,0-1 0,0-1 0,-1 1 0,0-2 0,9-7-1,14-17 75,34-44 0,-46 53-34,87-98 237,-89 105-200,-17 15-92,-1 1-1,1 0 1,-1 0 0,0 0-1,1-1 1,-1 1-1,1 0 1,-1 0-1,0 0 1,1 0-1,-1 0 1,1 0-1,-1 0 1,1 0 0,-1 0-1,1 0 1,-1 0-1,0 0 1,1 1-1,-1-1 1,1 0-1,-1 0 1,0 0-1,1 1 1,-1-1 0,1 0-1,-1 0 1,0 1-1,1-1 1,-1 0-1,0 0 1,0 1-1,1-1 1,-1 1-1,0-1 1,0 0 0,1 1-1,-1-1 1,0 0-1,0 1 1,0-1-1,0 1 1,0-1-1,1 1 1,-1-1-1,0 0 1,0 1 0,0-1-1,0 1 1,0-1-1,0 1 1,-1 0-1,2 16 7,-2 0 1,0 1-1,-1-1 0,0 0 0,-9 26 1,-57 190 113,67-230-110,1-1 0,-2 1 0,1 0-1,0-1 1,-1 1 0,1-1 0,-1 0 0,1 1 0,-4 2-1,4-5-7,1 1 0,0-1 0,-1 0 0,1 1 0,-1-1-1,1 0 1,-1 0 0,1 0 0,-1 0 0,1 1 0,-1-1-1,1 0 1,-1 0 0,1 0 0,-1 0 0,1 0-1,-1 0 1,1 0 0,-1 0 0,1 0 0,-2-1 0,-12-11 63,10 6-48,1-1 1,-1 1 0,1-1-1,0 0 1,1 0 0,0 0-1,-2-11 1,-7-20 83,6 26-57,5 12 14,11 22-9,-5-16-55,0 1 1,0-1 0,0 0-1,1-1 1,0 1-1,0-1 1,0-1-1,1 1 1,-1-1 0,17 6-1,-15-7-4,0 0 0,1 0 0,-1-1 0,1 0 0,0-1 0,0 0 0,-1 0-1,1-1 1,14-1 0,-20 0 9,1 1 0,-1-1 0,1 0 0,-1 0 0,0-1-1,0 1 1,0-1 0,1 0 0,-2 0 0,1 0 0,0 0 0,0-1 0,-1 1-1,1-1 1,-1 0 0,0 0 0,0-1 0,0 1 0,0-1 0,-1 1 0,1-1-1,-1 0 1,0 0 0,0 0 0,2-7 0,-4 11-1,14-34 11,15-60-1,-25 68-1,-4 22-3,0 17-3,0-9-3,-2 27 1,2 0 1,1 0-1,2 0 1,9 48 0,-11-77 0,-1 1 1,1-1-1,0 0 1,0 1-1,0-1 1,0 0-1,0 0 1,0 0-1,1 0 1,-1 0-1,1 0 1,0 0-1,-1 0 1,1-1 0,0 1-1,0-1 1,0 1-1,0-1 1,0 0-1,0 1 1,1-1-1,-1 0 1,0-1-1,0 1 1,1 0-1,-1-1 1,1 1-1,-1-1 1,1 0 0,-1 1-1,0-1 1,1-1-1,-1 1 1,1 0-1,-1 0 1,5-2-1,6-1 4,1-1-1,-1-1 0,0 0 0,23-12 1,11-10 45,56-42 1,-27 16 46,53-34 321,-207 155-341,72-62-72,-116 120-4,120-124-9,0 0 0,0 1 0,0-1 0,0 1 0,1-1 0,-1 1 0,1 0 0,0 0 0,-1 0 0,0 5 0,2-7 4,0 0 0,0-1 0,0 1 0,0 0 0,0-1 0,0 1 0,0 0 0,0-1 0,0 1 0,0 0 0,0-1 0,0 1 0,0-1 0,1 1 0,-1 0 0,0-1 0,1 1 0,-1-1 0,0 1 0,1-1 0,0 2 0,0-2 1,0 1-1,0-1 0,0 1 1,0-1-1,0 0 1,0 1-1,0-1 1,0 0-1,0 0 0,0 0 1,1 0-1,-1 0 1,0 0-1,0 0 1,0 0-1,0 0 0,2-1 1,4-1-3,0 0-1,0 0 1,0-1 0,-1 0 0,1-1 0,-1 0-1,1 0 1,-1 0 0,-1 0 0,10-10 0,6-7-1,23-29 0,-11 7 19,-2-1 0,-2-2 1,-2-1-1,37-88 0,-38 67 12,-3-1 0,-3-1-1,11-77 1,-27 123 3,-1 0 1,-1 0-1,-2-31 0,0 54-27,0 0-1,0 0 0,0 1 1,0-1-1,0 0 0,0 0 1,0 1-1,0-1 0,0 0 1,-1 0-1,1 1 0,0-1 1,-1 0-1,1 0 0,0 1 1,-1-1-1,1 0 0,-1 1 1,1-1-1,-1 1 0,1-1 1,-1 0-1,1 1 0,-2-1 1,2 1-2,-1 0 1,0 0 0,1 0 0,-1 0 0,0 0 0,0 1 0,1-1 0,-1 0 0,0 0 0,1 1 0,-1-1 0,0 0-1,1 1 1,-1-1 0,0 1 0,1-1 0,-1 1 0,1-1 0,-2 2 0,-4 5-7,1 0-1,-1 0 1,-4 10 0,-11 19-32,2 0 0,2 2 1,1 0-1,-20 77 1,30-87 12,1 0 1,1 0 0,1 0 0,1 1 0,2-1 0,1 1 0,1-1 0,6 31 0,-3-36 5,2 12-37,15 44 1,-19-69 45,1-1-1,0 0 1,1 0 0,0 0 0,0-1-1,0 1 1,1-1 0,1-1 0,10 12 0,-15-17 9,0-1 1,0 1 0,1-1 0,-1 1 0,0-1 0,1 0-1,-1 0 1,0 0 0,1 0 0,-1 0 0,1-1 0,0 1 0,-1-1-1,1 1 1,-1-1 0,1 0 0,3-1 0,-1 1 1,0-1 0,-1 0 0,1-1 0,0 1 1,-1-1-1,1 0 0,-1 0 0,8-5 0,2-4 15,-1 0 0,1 0 0,-2-1 1,14-17-1,-17 18 4,0-1 1,-1 0-1,0 0 1,-1-1 0,0 0-1,-1 0 1,-1-1 0,0 1-1,-1-1 1,4-21 0,-8 34-18,0 0 1,1 0-1,-1 0 1,0 0-1,0 0 1,0 0-1,0 0 1,0 0-1,0 0 1,-1 0-1,1 0 1,0 1 0,0-1-1,-1 0 1,1 0-1,0 0 1,-1 0-1,1 0 1,-2-1-1,1 1 0,1 1-1,-1-1 0,0 1 1,1 0-1,-1-1 0,0 1 1,1 0-1,-1 0 0,0 0 1,0-1-1,1 1 0,-1 0 1,0 0-1,0 0 1,1 0-1,-1 0 0,0 0 1,0 1-1,1-1 0,-2 0 1,-1 1-1,0 0 1,0 0-1,0 1 1,0-1-1,0 1 1,1 0-1,-1-1 1,0 1-1,1 0 1,-4 4 0,-1 4-5,0-1 1,1 1 0,0 0-1,1 0 1,0 1 0,0-1 0,1 1-1,1 0 1,-3 13 0,5-18-2,0-1 1,0 0-1,0 0 1,1 1-1,0-1 0,0 0 1,1 1-1,-1-1 1,1 0-1,0 0 1,0 0-1,1 1 1,-1-1-1,1 0 1,1-1-1,-1 1 1,0 0-1,1-1 1,0 1-1,0-1 1,1 0-1,4 5 1,-5-7 1,1 0 0,-1 1 0,1-2 1,0 1-1,0 0 0,0-1 1,0 0-1,0 0 0,0 0 1,0 0-1,1 0 0,-1-1 1,0 0-1,0 0 0,1 0 1,-1-1-1,0 1 0,0-1 0,0 0 1,0 0-1,0 0 0,5-3 1,12-4-8,0-2 0,36-21 1,-48 25 14,13-8-8,0 1 25,1 0 1,0 1-1,37-14 1,-58 25-22,0 1 1,0-1-1,0 1 1,0-1-1,0 1 1,1 0-1,-1-1 1,0 1-1,0 0 1,0 0-1,0 1 1,1-1-1,-1 0 1,0 1-1,0 0 0,0-1 1,0 1-1,0 0 1,0 0-1,0 0 1,0 0-1,3 3 1,-2-1-2,0 1 1,1 0-1,-2 1 1,1-1-1,0 0 1,-1 1-1,0 0 1,3 8 0,1 4 1,1-1-1,1 0 1,0 0 0,1-1 0,13 17 0,-15-24 4,-1-1-1,1 1 0,1-1 1,-1-1-1,1 1 1,0-1-1,1-1 0,-1 1 1,1-1-1,16 6 1,-15-7 8,-1-1 1,0-1-1,1 1 1,17 1-1,-24-4-17,-1 0-1,0 0 1,1 0 0,-1 0-1,1 0 1,-1-1-1,0 1 1,1-1 0,-1 1-1,0-1 1,1 0 0,-1 0-1,0 0 1,0 0 0,0-1-1,0 1 1,0 0-1,0-1 1,0 0 0,0 1-1,-1-1 1,1 0 0,0 0-1,-1 0 1,2-2 0,4-13-3276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3:55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1 9144,'0'0'9417,"2"11"-9016,1 6-231,1-1-1,1 0 1,0-1-1,13 28 1,14 23 225,-2 2-1,-4 2 1,-3 0-1,-2 1 1,-4 1-1,-3 1 1,-4 0-1,-2 1 1,-4 0-1,-6 93 1,-1-127-199,-2 0 0,-2 0 0,-22 70 0,21-86-115,-1-1 0,-1 0 1,-2-1-1,0 0 0,-1-1 1,-1 0-1,-21 23 1,4-12-35,-1-2 0,-1-1 0,-1-2 0,-56 33 0,-6-7-3474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2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8240,'0'0'10799,"12"4"-10605,-4-1-150,-3-1-21,0-1-1,0 1 0,0 0 1,-1 0-1,1 0 0,-1 0 0,0 1 1,1 0-1,-1 0 0,0 0 1,-1 1-1,1-1 0,-1 1 1,1 0-1,3 5 0,29 59 454,-2 0-1,46 142 1,-58-149-242,49 166 430,-13 25 211,-55-234-717,-3-15-88,0 0 1,0 0 0,1 0-1,0 0 1,-1 0-1,3 5 1,0-9 555,-1-8-364,2-19-242,-1 13 77,52-271 497,-39 224-448,3 1 0,39-90 0,-53 140-131,5-14 15,1 1 0,1 0 0,1 1-1,18-25 1,-25 42-47,-1 0 0,1 0-1,0 0 1,13-8 0,-6 5-126,-13 8 141,0 1-1,0 0 1,0 0 0,0 0 0,0-1-1,1 1 1,-1 0 0,0 0 0,0 0 0,0-1-1,0 1 1,0 0 0,0 0 0,0 0-1,0-1 1,0 1 0,0 0 0,-1 0 0,1 0-1,0-1 1,0 1 0,0 0 0,0 0-1,0 0 1,0-1 0,0 1 0,0 0-1,-1 0 1,1 0 0,0 0 0,0-1 0,0 1-1,0 0 1,0 0 0,-1 0 0,-27-10-10,23 9 24,-72-25 63,57 18-50,-1 1 0,0 0 1,-23-3-1,-236-36 404,255 43-379,20 3-44,0 0-1,0 0 1,0 0 0,0-1-1,0 0 1,1 0 0,-1-1-1,0 1 1,1-1 0,-1 0-1,1 0 1,-1 0 0,-6-6 0,42-2-437,-12 3-2953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2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8640,'0'0'13110,"11"4"-12894,2 1-110,0-1 0,1 0 1,0-2-1,-1 1 0,21 0 0,3-1 175,1 1-1,45 11 0,9 2-15,76-2 161,-125-16-330,-8-1 234,-44 29-124,2-9-3371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9240,'0'0'11166,"16"9"-10990,-3-1-131,-6-3-25,0-1 0,0 0 0,0 0 0,0-1 0,0 0 0,1 0 0,0-1 0,-1 0 0,1 0 0,0-1 0,0 0 0,9 1 0,12-2 189,0 2 0,1 1-1,39 9 1,-31-7 79,3 0 219,-9 2 970,-35-10-1792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3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10448,'0'0'9585,"16"9"-9313,-12-7-249,21 12 145,1-2 0,51 18 1,-25-14 92,-22-6-98,1 0 0,-1-2 0,2-2 0,-1-1 0,37 2 1,-49-7 1,0-2 0,0 1 1,0-2-1,23-7 0,-32 7-470,1 0-1,-1-1 1,0 0 0,-1-1 0,1 0-1,-1 0 1,0-1 0,12-10-1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3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9240,'0'0'12966,"12"-3"-12778,39-7 68,2 2-1,63-1 1,-76 8 177,0 2 0,-1 1 1,65 13-1,-68-14 388,-35-1-903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438 585 9848,'0'0'5600,"-12"-3"-5210,1-1-286,5 2-49,0 0-1,0 1 0,0 0 1,0-1-1,0 2 1,-1-1-1,1 1 1,0 0-1,0 0 0,-7 2 1,-7 2 156,0 1 0,1 1 0,0 1 0,0 1 0,-18 10 0,-84 57 661,114-70-803,-1 1-1,2 0 0,-1 0 1,1 1-1,0 0 0,0 0 0,1 1 1,0-1-1,0 1 0,0 0 1,1 0-1,1 1 0,-5 13 0,7-18-26,0 0-1,0 0 1,0 1-1,1-1 1,0 0-1,0 0 1,0 1-1,0-1 1,0 0-1,1 0 1,0 0-1,0 0 1,0 1-1,0-1 1,1-1-1,0 1 1,0 0-1,0 0 1,0-1-1,0 1 1,1-1-1,-1 1 1,1-1-1,0 0 1,0 0-1,0 0 1,1-1 0,-1 1-1,1-1 1,6 4-1,1-1 31,-1-1-1,1 0 0,0-1 1,0 0-1,1 0 1,-1-2-1,0 1 1,1-1-1,0-1 1,-1 0-1,1-1 1,19-3-1,-24 2-16,-1 0-1,0 0 1,0-1 0,0 0-1,0 0 1,-1 0-1,1-1 1,-1 1-1,0-1 1,0-1-1,9-9 1,-4 3 47,-2 0 0,1 0 0,-1-1 0,8-18 1,-8 12-11,-1 0 0,0-1 1,-2 1-1,0-1 0,-1-1 0,-1 1 1,1-31-1,-11-138 434,4 153-438,-4-48 387,-34-151 0,36 197-323,5 30-115,-1 0-1,0 0 0,0 0 1,-1 0-1,0 0 0,0 0 1,-5-8-1,7 15-35,0 0 0,0 0-1,0 0 1,0 0 0,0 1 0,0-1 0,0 0 0,0 0 0,0 0 0,0 0-1,0 1 1,0-1 0,-1 0 0,1 0 0,0 0 0,0 0 0,0 0 0,0 0-1,0 0 1,0 1 0,-1-1 0,1 0 0,0 0 0,0 0 0,0 0-1,0 0 1,-1 0 0,1 0 0,0 0 0,0 0 0,0 0 0,0 0 0,-1 0-1,1 0 1,0 0 0,0 0 0,0 0 0,0 0 0,-1 0 0,1 0 0,0 0-1,0 0 1,0 0 0,0 0 0,0 0 0,-1 0 0,1-1 0,0 1-1,0 0 1,0 0 0,0 0 0,0 0 0,-1 0 0,1 0 0,0 0 0,0-1-1,0 1 1,0 0 0,0 0 0,0 0 0,0 0 0,0-1 0,0 1 0,0 0-1,0 0 1,0 0 0,-2 17 10,3 116-41,22 157-1,73 214 351,-75-408 7,-21-94-325,0-1 1,0 1 0,1-1 0,-1 0-1,0 1 1,1-1 0,-1 0 0,1 0 0,0 1-1,-1-1 1,1 0 0,0 0 0,0 0-1,0 1 1,0-2 15,-1 0-1,0 0 0,1 0 1,-1 0-1,0 0 1,1 0-1,-1 0 0,0 0 1,1 0-1,-1 0 1,0 0-1,1 0 1,-1 0-1,0-1 0,0 1 1,1 0-1,-1 0 1,0 0-1,0-1 0,1 1 1,-1 0-1,0 0 1,0-1-1,1 1 0,-1 0 1,0 0-1,0-1 1,0 1-1,0 0 0,0-1 1,1 1-1,-1-1 1,11-33-2833,-10 32 2098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3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12760,'0'0'4895,"16"5"-4525,-15-5-365,21 6 180,0-1 0,1-1-1,44 3 1,-7-5 785,0 3 0,99 20 0,-154-24-814,-1-1-1,0 2 0,0-1 1,0 0-1,0 1 1,0 0-1,0 0 0,0 0 1,4 3-1,-7-3-103,0-1-1,0 0 1,0 1-1,0-1 1,0 0-1,-1 1 1,1-1 0,0 1-1,-1-1 1,1 1-1,-1-1 1,0 1-1,0 0 1,1-1 0,-1 1-1,0-1 1,0 1-1,-1 0 1,1-1-1,0 1 1,0-1 0,-1 1-1,1-1 1,-1 1-1,1-1 1,-1 1-1,0-1 1,-1 2 0,-8 16-3044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3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9440,'0'0'6561,"10"-7"-6228,10-6-131,0 0 0,0 1 0,1 2 0,27-11-1,-4 11 132,1 1-1,0 2 1,59 0-1,-19 1 85,167-23 672,-82 8 450,209 1 0,-378 20-1531,64 4 695,-59-3-563,0 0-1,0 0 1,0 1-1,0 0 0,0 0 1,0 0-1,-1 1 1,7 3-1,-11-5-88,0 1 0,0 0-1,0-1 1,0 1 0,0 0-1,0-1 1,-1 1 0,1 0-1,-1 0 1,1 0 0,-1 0-1,0-1 1,1 1 0,-1 0-1,0 0 1,0 0 0,0 0-1,-1 0 1,1 0 0,0 0-1,-2 3 1,2-2-33,-1 0-1,0 0 1,1 0 0,-1 0-1,-1 1 1,1-1-1,0-1 1,-1 1 0,1 0-1,-1 0 1,0-1 0,-3 4-1,-1-2-3389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3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237 358 9040,'0'0'8690,"-13"-6"-8355,4 1-256,6 3-56,0 0 1,0 0 0,0 1 0,0-1-1,0 1 1,-1-1 0,1 1 0,0 0 0,-1 0-1,1 1 1,-1-1 0,1 1 0,-1-1-1,0 1 1,1 0 0,-1 1 0,1-1-1,-1 1 1,1-1 0,-1 1 0,1 0 0,-1 0-1,-3 3 1,-5 3 150,0 0 0,1 2 0,0-1 0,-20 21 0,25-22-100,1 0 0,0 0 1,0 0-1,1 1 0,-1 0 1,2 0-1,-1 0 1,1 0-1,-2 10 0,3-10-4,0 1 0,0 0 0,1 0 0,1 0-1,-1 0 1,2 1 0,-1-1 0,1 0 0,0 0 0,5 15-1,-4-20-25,-1 1 0,1 0-1,0 0 1,1-1-1,-1 1 1,1-1-1,0 0 1,0 0-1,1 0 1,-1 0-1,1 0 1,0-1 0,0 0-1,0 0 1,0 0-1,0 0 1,1 0-1,-1-1 1,1 0-1,5 2 1,-7-3-19,-1 0 0,1-1 0,0 1 0,-1-1 0,1 0 0,0 1 0,-1-1 0,1-1 0,0 1-1,-1 0 1,1 0 0,0-1 0,-1 0 0,1 1 0,-1-1 0,1 0 0,-1 0 0,0-1 0,1 1 0,-1 0 0,0-1 0,0 1 0,0-1 0,0 0 0,0 0 0,0 0 0,3-4-1,2-4 38,0-1-1,0 0 1,-2 0-1,8-19 0,-7 17-9,4-13 66,-1-1 1,-1 1-1,-1-2 0,-2 1 0,4-48 0,-7 27 112,-2 1 1,-9-71-1,5 98-128,0 0-1,-1 1 1,-11-25 0,11 29-25,-9-12 293,15 34-358,-1 0 1,1 1 0,1-1 0,3 12 0,3 13-7,14 151 111,-10-65 417,44 186 1,-51-291-324,-2-11 94,0-21 151,-1 5-508,6-28-14,16-48 0,-6 40-3656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2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12760,'0'0'3088,"72"-57"-2984,-39 57-112,-3-6-8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4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9648,'0'0'8122,"-1"10"-7715,0 4-280,-43 320 2971,38-300-2685,-3 4 252,-5 75 0,14-102-503,0-1 1,0 0-1,1 1 0,0-1 0,1 0 0,0 0 1,1 0-1,0 0 0,0 0 0,1 0 0,0-1 1,8 12-1,-10-18-86,0-1-1,0 1 1,1-1 0,-1 1 0,1-1 0,0 0-1,-1 0 1,1 0 0,0-1 0,0 1-1,0-1 1,1 1 0,-1-1 0,0 0 0,0 0-1,1 0 1,3 0 0,8 0 184,-1 0 0,28-2 0,-15 1 132,-19-1-264,-1 1 0,0-1 0,0 0 0,1 0 0,-1-1 0,0 0 0,0 0 0,0 0 0,9-6 0,-12 6-62,0 0 0,0-1 0,-1 0 0,1 0 0,-1 0 0,1 0 1,-1 0-1,0-1 0,0 1 0,-1-1 0,1 0 0,-1 0 0,0 0 0,0 0 1,0 0-1,2-7 0,1-9-115,0-1-1,-1 1 1,1-33 0,-8 5-5382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0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12864,'0'0'5763,"12"-6"-5309,-2 1-358,0 0 106,-1 0-1,1 1 1,0 0 0,1 1 0,-1 0-1,1 0 1,-1 1 0,13-1 0,58 3 2486,149 18 1,-219-16-2534,-4 0 93,0-1 1,0 0-1,0 0 0,0 0 1,1-1-1,-1 0 0,0-1 1,0 1-1,9-3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5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8136,'0'0'14913,"0"11"-14787,-27 545 997,26-536-1065,-1 9 89,1-1 0,5 38 0,1-22 799,18-51 112,4-5-923,0 2 1,1 0 0,-1 2 0,2 1-1,40-5 1,-32 5-53,-18 5-15,1 0 0,30 2 0,-25 0 36,4 6 181,-28-6-246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5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9648,'0'0'10647,"11"1"-10300,2 0-246,-3 0-9,-1-1 1,1 0-1,0 0 0,0-1 0,15-3 1,6-1 207,9-3 481,56-17-1,-56 17-306,1-1 247,-41 9-705,0 0 1,0 0 0,0 0 0,0 0 0,0 0 0,0 0-1,0 0 1,0 0 0,0 0 0,0 0 0,0 0 0,0 0-1,0 0 1,0 0 0,0 0 0,0 0 0,0 0 0,0 0-1,0 0 1,0 0 0,0 0 0,0 0 0,1 1 0,-1-1-1,0 0 1,0 0 0,0 0 0,0 0 0,0 0 0,0 0-1,0 0 1,0 0 0,0 0 0,0 0 0,0 0 0,0 0-1,0 0 1,-5 5-805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2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10040,'0'0'9775,"6"-10"-9343,-4 6-387,2-3 37,1 0 0,0 0 0,0 0 0,0 1 0,1-1-1,0 1 1,0 0 0,0 1 0,14-9 0,8 0 270,2 2-1,0 0 0,0 2 1,55-10-1,-49 11-50,-7 4 5,-1 1 0,0 1 0,1 2 0,-1 0 0,1 2 0,34 5 0,-51-5-210,3 0 59,-8 3-3274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4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7736,'0'0'11181,"-6"13"-10944,-6 10-72,-1 0 1,-31 41-1,-38 42 352,-22 28 291,80-105-564,2 1-1,1 2 0,1 0 0,-16 37 0,22-37 300,13-28-137,8-22-299,10-26-3139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4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11152,'0'0'6603,"13"9"-6228,3 2-244,0-1 26,-1 2 0,0 0 0,14 15 0,496 447 3464,-438-411-2922,-74-56-641,-8-7-2924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4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18 146 7328,'0'0'6189,"-3"-10"-5881,1-1-200,1 5-32,1 1 0,-2 0 0,1 0 0,0 0 0,-1 0 0,-4-7 0,6 12-23,1 0 1,-1 0-1,0 0 1,0-1-1,0 1 1,1 0-1,-1 0 0,0 0 1,0-1-1,0 1 1,1 0-1,-1 0 1,0 0-1,0-1 1,0 1-1,0 0 0,0 0 1,1-1-1,-1 1 1,0-4 3549,0 6-3571,1 0 1,0 0-1,-1 0 1,1 0-1,0-1 1,0 1-1,1 0 1,-1 0-1,0-1 1,2 3-1,9 12 116,-2 9-14,0 0 0,-2 1 0,0 0 0,6 49 0,7 22 156,31 101 253,-15-96-204,0 4 71,-23-61-175,-8-29-116,-1-1 1,4 23-1,-8-34-54,0 1-1,0-1 0,1 0 0,-1 0 1,1 0-1,0 0 0,0 0 0,1 0 1,4 6-1,1 1 325,-1-2 39,-7-9-406,0 0 1,0 0 0,0 1 0,0-1 0,0 0 0,1 0-1,-1 0 1,0 1 0,0-1 0,0 0 0,0 0 0,0 0 0,1 0-1,-1 1 1,0-1 0,0 0 0,0 0 0,0 0 0,1 0-1,-1 0 1,0 0 0,0 1 0,1-1 0,-1 0 0,0 0-1,0 0 1,0 0 0,1 0 0,-1 0 0,0 0 0,0 0 0,1 0-1,-1 0 1,0 0 0,0 0 0,0 0 0,1 0 0,-1 0-1,0-1 1,0 1 0,1 0 0,-1-1-8,0-1-1,0 1 1,0 0 0,0 0 0,1-1 0,-1 1-1,1 0 1,-1 0 0,1-1 0,-1 1-1,1 0 1,0 0 0,-1 0 0,3-2 0,1-4 7,2-8 13,0 0 0,7-29 0,5-17 39,9-2 18,2 1 0,4 1 0,58-83 0,-26 42 41,-46 70-63,2-1 0,36-43 1,-27 44 81,-30 30-144,0 1 1,0 0 0,0 0 0,0 0 0,0-1 0,0 1-1,-1 0 1,1 0 0,0-1 0,-1 1 0,1 0 0,-1 0-1,1 0 1,-1 0 0,1 0 0,-1 0 0,0 0 0,1 0-1,-1 0 1,-2-2 0,1-1 6,-3-2-1,0-1 1,-1 1 0,1 0 0,-1 1 0,0-1-1,0 1 1,-1 0 0,0 1 0,-7-5 0,-1 1 3,-1 1 0,0 0 1,-20-5-1,-65-11 30,17 5 3,45 10 5,-1 2 1,0 1-1,-56 2 0,86 3-41,-6-2 32,1 0 1,-1 0 0,-27-9 0,35 9-26,6 1-15,0 0 0,1 1-1,-1 0 1,0-1 0,0 1 0,0 0 0,0 0 0,0-1-1,0 2 1,1-1 0,-1 0 0,0 0 0,-2 1 0,4-1-11,0 0 0,-1 0 1,1 1-1,0-1 1,0 0-1,0 0 0,0 0 1,0 0-1,0 1 1,-1-1-1,1 0 0,0 0 1,0 0-1,0 0 1,0 1-1,0-1 0,0 0 1,0 0-1,0 0 1,0 1-1,0-1 0,0 0 1,0 0-1,0 0 1,0 1-1,0-1 1,0 0-1,0 0 0,0 0 1,0 1-1,0-1 1,0 0-1,1 1 0,8 10-190,0-3-3301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4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8536,'0'0'9295,"10"-8"-9012,32-20-22,-38 25-215,0 1 0,0 0-1,1 1 1,-1-1-1,0 1 1,1 0 0,-1 0-1,0 0 1,1 0-1,-1 1 1,1 0-1,-1 0 1,1 0 0,-1 0-1,1 1 1,4 1-1,6-1 59,224 13 763,51 6 230,-280-18-906,-1 0 0,19 6 0,11 3 516,-37-10-716,0-1-1,-1 1 1,1 0-1,0 0 1,-1 0-1,1 1 1,0-1-1,-1 0 1,0 0 0,1 1-1,-1-1 1,0 1-1,0 0 1,0-1-1,0 1 1,0 0-1,0-1 1,0 1 0,0 0-1,0 3 1,3 3-2245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1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8936,'0'0'10031,"10"2"-9707,24 1-8,-1-1 0,49-3 0,-57-1-69,1 0-1,0 2 0,0 1 1,-1 1-1,1 1 1,0 2-1,-1 0 0,30 11 1,-53-15-147,0 0-1,0-1 1,1 1 0,-1-1 0,0 1 0,0-1 0,1 0 0,-1 0 0,0 0 0,0 0 0,4 0 0,13-7-3302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2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1493 6928,'0'0'1160,"12"-8"-667,18-14-130,-1-2 0,0 0 0,30-36 0,99-151 892,-80 100-806,-46 67-277,139-204 912,-149 210-792,-1 0 0,-2-1 1,-2-1-1,22-80 0,-37 111-237,5-14 182,-2-1 0,-1 1-1,0-1 1,-1-40 0,-3 64-226,0-1-1,0 1 1,0-1-1,1 1 1,-2-1 0,1 1-1,0-1 1,0 1 0,0 0-1,0-1 1,0 1 0,0-1-1,0 1 1,0-1 0,-1 1-1,1 0 1,0-1 0,0 1-1,-1-1 1,1 1-1,0 0 1,0-1 0,-1 1-1,1 0 1,-1-1 0,1 1-1,0 0 1,-1 0 0,1-1-1,0 1 1,-1 0 0,1 0-1,-1 0 1,0-1 0,0 2 6,0-1 1,-1 0-1,1 1 1,0-1-1,0 1 1,0-1-1,0 1 1,-1 0 0,1-1-1,0 1 1,0 0-1,0 0 1,0 0-1,-1 1 1,-11 12 51,1 1 1,0 1 0,1 0-1,-15 28 1,-30 79 62,44-97-108,-24 60 29,-39 141 0,64-180-39,1-1 0,3 1 1,1 0-1,2 95 0,5-132-1,0-1 0,0 1-1,1 0 1,0-1 0,1 0-1,0 0 1,5 12 0,-7-19-2,0 1 0,0-1 0,0-1 0,1 1 0,-1 0 0,0 0 0,1 0 0,-1-1 0,1 1 0,0-1 0,-1 1 0,1-1 0,0 1 0,0-1 0,0 0 0,0 0 0,0 0 0,0 0 0,0-1 0,0 1 0,1 0 0,-1-1 0,0 1 0,0-1 0,0 0 0,1 0 0,-1 0 0,0 0 0,1 0 0,-1 0 0,0-1 0,0 1 0,0-1 0,0 0 0,1 1 0,3-3 0,6-4 49,1 0-1,-1-1 1,0 0-1,-1 0 1,0-2-1,0 1 1,12-15-1,62-85 301,330-548 1291,-258 339-1000,-149 299-539,0 0 0,-2 0 0,-1-1 1,4-23-1,-8 42-99,-1 1 0,0-1 0,0 0 0,0 0 0,1 1 0,-1-1 0,0 0 0,0 1 0,0-1 0,0 0 1,0 0-1,0 1 0,-1-1 0,1 0 0,0 0 0,0 1 0,0-1 0,-1 0 0,1 1 0,0-1 0,-1 0 0,1 1 0,-1-1 0,1 0 0,0 1 0,-1-1 0,1 1 0,-1-1 0,-1 0 0,1 1 1,0 0 0,0 0 0,-1-1 0,1 2-1,0-1 1,-1 0 0,1 0 0,0 0-1,0 0 1,-1 1 0,1-1 0,0 1 0,0-1-1,0 1 1,-2 0 0,-5 4 28,0 0-1,0 0 1,-12 11 0,0 5-2,0 1 0,2 1 0,0 1 0,2 0 1,-27 53-1,-48 140 57,-73 282 258,154-475-263,9-22-57,-1 1 1,1 0 0,0-1-1,0 1 1,0 0-1,0 0 1,0 0-1,0 4 1,1-7-28,0 0-1,0 0 1,0 0-1,0 0 1,0 0 0,0 0-1,0 0 1,0-1-1,0 1 1,0 0 0,0 0-1,0 0 1,0 0-1,0 0 1,0 0-1,0 0 1,0 0 0,0 0-1,-1-1 1,1 1-1,0 0 1,0 0 0,0 0-1,0 0 1,0 0-1,0 0 1,0 0 0,0 0-1,-1 0 1,1 0-1,0 0 1,0 0 0,0 0-1,0 0 1,0 0-1,0 0 1,0 0 0,-1 0-1,1 0 1,0 0-1,0 0 1,0 0-1,0 0 1,0 0 0,0 0-1,0 0 1,0 0-1,-1 0 1,1 0 0,0 0-1,0 0 1,0 0-1,0 0 1,0 1 0,0-1-1,0 0 1,0 0-1,0 0 1,0 0 0,0 0-1,-1 0 1,1 0-1,0 0 1,0 0 0,0 1-1,0-1 1,0 0-1,0 0 1,-5-12 243,5-71 305,0 81-545,1 1 1,-1-1 0,1 1 0,-1-1 0,1 1 0,0-1 0,-1 1-1,1-1 1,0 1 0,0 0 0,0-1 0,0 1 0,0 0 0,0 0-1,0 0 1,1 0 0,-1 0 0,0 0 0,1 0 0,-1 0 0,2 0-1,39-18 53,-23 11-38,-12 5-24,4-2 4,-1 0 0,2 0 0,-1 1 0,0 0 0,14-1 0,-23 4-5,0 1 0,0 0 0,0-1-1,1 1 1,-1 0 0,0 1-1,0-1 1,0 0 0,0 0 0,0 1-1,0 0 1,0-1 0,0 1-1,0 0 1,0 0 0,0 0 0,0 0-1,0 0 1,-1 0 0,1 1-1,0-1 1,-1 1 0,1-1 0,-1 1-1,0-1 1,1 1 0,-1 0 0,0 0-1,0-1 1,0 1 0,0 0-1,0 0 1,-1 0 0,1 0 0,0 4-1,3 14-5,-2-1-1,0 0 0,-1 1 1,-2 22-1,2 34-7,0-62 16,1 0 0,0 0 0,1 0 0,0 0 0,1 0 0,7 15 1,-9-26-4,-1 1 1,1-1 0,0 0-1,0 0 1,0 0 0,1 0-1,-1 0 1,1-1 0,0 1-1,-1-1 1,1 0 0,0 1-1,0-1 1,1-1 0,-1 1-1,0 0 1,1-1 0,-1 0-1,1 1 1,-1-1 0,1-1-1,-1 1 1,1 0 0,0-1 0,-1 0-1,1 0 1,0 0 0,6-1-1,-1-1 8,-1 0-1,0 0 1,0-1 0,0 0-1,0-1 1,-1 0 0,1 0-1,-1 0 1,0-1-1,0 0 1,-1 0 0,1-1-1,9-12 1,-2 3 18,-1-1 0,-1-1 0,-1 0 0,15-30 1,-18 30-1,0-1 0,-2 0 0,7-25 1,-11 34-1,-1 0-1,1 0 1,-2 0 0,1 0 0,-1-1 0,0 1-1,-1 0 1,-4-18 0,5 26-24,0 1 0,0 0-1,0-1 1,0 1 0,0-1 0,0 1 0,0-1-1,-1 1 1,1 0 0,0-1 0,0 1 0,-1-1-1,1 1 1,0 0 0,0-1 0,-1 1 0,1 0 0,0-1-1,-1 1 1,1 0 0,-1-1 0,1 1 0,0 0-1,-1 0 1,1 0 0,-1-1 0,1 1 0,0 0-1,-1 0 1,1 0 0,-1 0 0,1 0 0,-1 0 0,0 0-1,0 0 2,-1 1-1,1-1 0,-1 1 1,1 0-1,0-1 0,0 1 0,-1 0 1,1 0-1,0 0 0,0 0 1,-1 1-1,-3 2 2,1 1 0,0-1 1,0 1-1,-5 10 0,6-8-3,0 1 1,1 0 0,0-1-1,0 1 1,1 0-1,0 0 1,0 1-1,1-1 1,0 0-1,0 0 1,1 0-1,0 0 1,0 0-1,1 0 1,0 0 0,1-1-1,0 1 1,0-1-1,5 10 1,2 1-2,1-1 0,0 0 1,1 0-1,1-1 0,1-1 1,22 20-1,-29-28 7,1-1-1,1 0 1,-1 0 0,1-1-1,0 0 1,0 0-1,1-1 1,-1-1-1,14 4 1,-17-5-10,-1-1 0,1 0-1,0-1 1,0 1 0,0-1 0,-1 0 0,1-1-1,0 1 1,0-1 0,-1-1 0,1 1-1,0-1 1,-1 1 0,1-2 0,-1 1 0,0-1-1,9-5 1,-12 7-49,0-1 0,-1 0-1,1 1 1,-1-1 0,1 0-1,-1 0 1,1 0 0,-1 0 0,1-3-1,1-2-2817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4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7328,'0'0'10381,"-3"14"-10024,-3 11-175,-1-1 0,-2 0 0,0-1 0,-1 0 0,-19 30 0,-34 36 1108,-108 117 0,99-124-139,69-78-1094,-3 3 232,1-1 1,-1 0 0,-11 9 0,16-13-213,-1 0 1,1 0 0,-1 0 0,1 0-1,0 1 1,0-1 0,0 0 0,-1 4-1,-4 8 936,2-3-876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4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10952,'0'0'8678,"11"7"-8381,149 131 1082,2 14-459,-138-131-753,1-2 1,40 24-1,26 21 303,-77-53-372,-5-4-11,-1 0 0,1 0 0,-1 1 0,12 16 0,-18-21-68,0-1 1,-1 1-1,1 0 1,-1 0-1,1 0 1,-1 0-1,0 0 0,-1 0 1,1 0-1,0 1 1,-1-1-1,0 0 1,0 0-1,0 0 1,0 1-1,0-1 1,0 0-1,-1 0 1,0 0-1,0 1 1,-1 3-1,-3 10-112,-5 16 671,10-32-713,-1 0 0,1 0-1,-1 0 1,1 0 0,-1-1-1,1 1 1,-1 0-1,0 0 1,1 0 0,-1 0-1,0-1 1,1 1 0,-1 0-1,0-1 1,0 1 0,0-1-1,0 1 1,0-1 0,0 1-1,0-1 1,0 0 0,0 1-1,0-1 1,-1 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1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 8136,'0'0'9778,"-5"16"-9515,-3 12-135,1 0 0,2 1 0,-3 35 0,8 335 1301,2-314-1026,-2-68-218,1 1 0,1-1 1,0 0-1,1 0 0,7 24 1,-10-41-172,0 0 0,0 0 0,0 0 0,0 0 0,0 0 0,0 0 0,0 0 0,0-1 0,0 1 0,0 0 0,1 0 0,-1 0 0,0 0 1,0 0-1,0 0 0,0 0 0,0 0 0,0 0 0,0 0 0,0 0 0,0 0 0,0-1 0,0 1 0,0 0 0,0 0 0,0 0 0,0 0 0,0 0 0,0 0 1,0 0-1,1 0 0,-1 0 0,0 0 0,0 0 0,0 0 0,0 0 0,0 0 0,0 0 0,0 0 0,0 0 0,0 0 0,0 0 0,0 0 0,1 0 0,-1 0 1,0 0-1,0 0 0,0 0 0,0 0 0,0 0 0,0 0 0,0 0 0,0 0 0,0 0 0,3-16 231,2-24-139,-3-19 76,-3 1 1,-2-1 0,-13-69-1,10 66-66,5 45-74,0 0 1,-2 0 0,0 0 0,-7-24 0,-2 10 106,2 0 1,1-1 0,-8-60-1,16 89-134,1 0-1,0 0 1,0 0 0,0 0-1,0 0 1,1 0-1,-1 0 1,1 1-1,0-1 1,0 0-1,0 0 1,0 0 0,0 1-1,0-1 1,1 1-1,0-1 1,-1 1-1,1-1 1,0 1 0,0 0-1,0 0 1,0 0-1,0 0 1,1 0-1,-1 1 1,1-1 0,-1 1-1,1-1 1,5-1-1,-1 1 1,0 0 0,0 0 0,1 1 0,-1 0 1,0 0-1,1 0 0,-1 1 0,1 1 0,-1-1 0,14 3 0,-8 1-2,0 0-1,-1 1 1,0 0 0,0 0-1,0 1 1,-1 1 0,0 0 0,0 1-1,-1 0 1,0 1 0,10 9-1,-11-8 5,1 0-1,-2 1 1,1 0-1,-2 1 1,1-1-1,-1 1 1,-1 1-1,0-1 0,-1 1 1,5 21-1,-8-25 1,-1 1-1,-1-1 1,0 1-1,0-1 1,0 1-1,-2-1 1,1 1-1,-1-1 1,0 0-1,-1 0 1,0 0 0,-1 0-1,1 0 1,-2-1-1,-8 15 1,3-8 42,0-1 0,-1-1-1,-1 0 1,0 0 0,0-1 0,-2 0 0,-24 16 0,17-19 88,18-8-117,1-1-1,-1 1 1,1 0 0,0 0-1,-1 0 1,1 0 0,0 0-1,0 0 1,0 1 0,-1-1-1,-2 4 1,49-11 147,-25 2-183,0 1-1,0 1 1,0 1-1,0 1 1,36 3 0,-55-2 5,15 0 0,0 2-1,0 0 1,-1 0-1,0 2 1,21 8-1,-24-8 2,-1 0 0,0 0 0,-1 1 0,1 0 0,-1 1 0,0 0 0,0 1 0,-1-1 0,0 2 0,-1-1 0,0 1 0,10 15 0,-16-21 4,1 0 1,-1-1-1,0 1 0,0 0 0,0 0 0,0-1 0,-1 1 1,1 0-1,-1 0 0,0 0 0,1 0 0,-1 0 0,-1 0 1,1 0-1,0 0 0,-1 0 0,0 0 0,1-1 0,-1 1 1,-2 5-1,1-5 3,0 0 1,-1 1 0,1-1-1,-1 0 1,1 0-1,-1 0 1,0-1-1,0 1 1,0-1 0,0 1-1,-1-1 1,1 0-1,0 0 1,-8 2 0,-4 1 14,0 0 1,0-2 0,0 0 0,0 0 0,0-2-1,-1 0 1,-20-1 0,-11-4 111,-48-11 1,88 14-120,-51-6 252,-113 0-1,181 1-4115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1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8840,'0'0'9535,"10"-2"-9245,136-15 719,-110 15-825,-4 0 113,59 3 1,-72 0-170,-1-1 1,1 0 0,18-3 0,7-1 232,-36 4-192,1 0 1,0 0 0,-1 1-1,1 0 1,0 0-1,-1 1 1,1 0 0,14 7-1,-10-6 295,-10-3-104,-9-1-288,-6-3-54,2 0-3444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9440,'0'0'6590,"10"3"-6236,7 1-151,0 0 1,0-1 0,0 0-1,26-1 1,8-5 354,65-14-1,14-1 172,-116 18-627,-1 0 0,1 1 1,-1 1-1,1 0 0,-1 1 0,0 0 0,19 8 1,11 2 290,-39-12-329,0 0 1,0-1 0,0 0-1,0 1 1,0-2-1,0 1 1,-1 0 0,1-1-1,0 0 1,0 0-1,0 0 1,-1 0 0,1 0-1,0-1 1,3-2 0,0 1-418,-1-2 1,1 1-1,-1-1 1,0 1-1,-1-2 1,6-5-1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2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0 919 8936,'0'0'6458,"9"-11"-6124,194-308 1872,-133 185-1152,49-79 969,-114 204-1875,0 0 0,-1-1 0,-1 1 0,0-1 0,0 0 0,0 0 0,0-11 0,3 3 1264,-10 32-1186,-8 37-83,6-20-88,-1 9 25,1 0 0,2 1 0,2 55 0,2-85-61,1 0 0,0 0 0,0 0 0,1 0 0,0 0 0,1 0 0,0-1 0,7 15 0,-5-14 0,-4-8-13,0-1-1,0 1 1,0-1 0,1 0 0,-1 0 0,0 0-1,1 1 1,0-1 0,0-1 0,-1 1 0,1 0-1,0 0 1,4 2 0,2 2 1,1-1 0,0 0 1,15 7-1,-19-11-12,-1 0 1,0 0-1,1 0 1,-1 0-1,1-1 1,0 1-1,-1-1 0,1-1 1,-1 1-1,9-2 1,-8 1 2,0-1 0,0 0 0,0 0 0,-1 0 0,1-1 0,-1 1 0,0-1 0,1 0 0,-1 0 0,-1-1 0,6-5 0,5-6 16,17-25 0,-20 26 0,6-10 18,-1-1 0,-1 0 1,-1-1-1,-1 0 0,10-30 0,-17 38 49,0 0 1,-2-1-1,0 1 1,-1-1-1,-1 0 0,-1 0 1,0 0-1,-5-36 1,4 50-11,0-1 1,0 1 0,0 0 0,1-1 0,1-5 0,0-16 217,-1 25-268,-1 1 0,1-1 0,-1 0 1,1 0-1,-1 1 0,1-1 1,0 1-1,0-1 0,0 1 0,0-1 1,0 1-1,0-1 0,2-1 0,9-16 84,-5 6-75,-6 12-14,0 0-1,0-1 0,0 1 0,0-1 1,-1 1-1,1-1 0,0 1 1,-1-1-1,1 1 0,-1-1 0,0 0 1,1 1-1,-1-3 0,-2 15 36,-1 1 1,0-1-1,-1 0 0,0-1 1,-7 15-1,-7 19-27,7-8 39,-9 64 1,13-58-39,3-8 38,1 1 0,2 68 0,2-94-33,0 0 0,1 0 0,0 0-1,0 0 1,1 0 0,0-1-1,0 1 1,1-1 0,6 10 0,-7-12 10,0-1-1,1 0 1,0 0 0,0 0 0,0-1 0,1 0 0,-1 1 0,1-2 0,0 1 0,0 0 0,1-1 0,-1 0 0,12 5-1,-12-7 95,0-1-1,1 1 1,-1-1 0,0 0-1,0 0 1,10-2-1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9648,'0'0'6409,"-11"10"-6044,-53 53 363,20 0 660,38-56-1238,0-1 0,0 1-1,1 0 1,0 0 0,1 1-1,-1-1 1,2 1 0,-1 0-1,1 0 1,0 1 0,0-1 0,1 1-1,-1 10 1,1-8 0,1 0 0,0 1 0,0-1 0,1 0 0,1 0 0,2 12 0,-2-18-95,0-1 0,0 1 0,1 0 0,0-1 0,0 1 0,0-1 0,0 0 0,1 0 0,0 0 0,0 0-1,0 0 1,0-1 0,0 1 0,1-1 0,0 0 0,6 5 0,-4-4 6,-1-1 0,1 1-1,1-1 1,-1-1 0,0 1 0,1-1 0,0 0-1,-1 0 1,1-1 0,0 0 0,7 1 0,-9-2-24,0-1 1,0 1-1,0-1 1,0 0-1,0 0 1,0 0-1,0-1 0,-1 1 1,1-1-1,-1-1 1,1 1-1,-1 0 1,0-1-1,0 0 1,0 0-1,4-4 1,0-1 23,-1 0 0,1 0 0,-1-1 1,-1 0-1,0 0 0,9-18 1,-12 22-31,-1-1 0,0 1 0,0 0 0,-1-1 0,0 1 0,0-1 0,0 1 0,0-1 1,-1 0-1,0 0 0,0 1 0,-1-1 0,0 1 0,0-1 0,-2-7 0,0 5 19,0 0 0,-1 1-1,1-1 1,-2 1 0,1 0-1,-1 0 1,0 1 0,-1-1-1,1 1 1,-1 0 0,-1 0-1,1 1 1,-1 0 0,0 0-1,-13-7 1,15 11-7,0-1-1,1 1 1,-1 0 0,0 0-1,0 0 1,0 1 0,0 0 0,0 0-1,0 0 1,0 0 0,0 1 0,-8 2-1,-9 2 272,-29 12-1,47-16-264,-16 12 149,12-9-152,14-9-316,40-24-1628,-41 25 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3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321 120 7936,'0'0'8008,"-10"-6"-7640,-33-18-1,33 18-169,-13-5 1140,17 8-947,3 2-58,0-1 0,0-1-1,0 1 1,1 0 0,-1-1 0,1 1 0,-1-1-1,1 0 1,-2-3 0,6 1 257,-2 5-572,0 0-1,1 0 1,-1 0-1,0 0 1,0 0-1,0 0 0,0-1 1,1 1-1,-1 0 1,0 0-1,0 0 1,0 0-1,0-1 0,0 1 1,1 0-1,-1 0 1,0 0-1,0-1 1,0 1-1,0 0 1,0 0-1,0 0 0,0-1 1,0 1-1,0 0 1,0 0-1,0 0 1,0-1-1,0 1 1,0 0-1,0 0 0,0-1 1,0 1-1,0 0 1,0 0-1,0 0 1,-1-1-1,1 1 1,0 0-1,0 0 0,0 0 1,0 0-1,0-1 1,0 1-1,-1 0 1,1 0-1,0 0 1,0 0-1,0 0 0,0-1 1,-1 1-1,1 0 1,0 0-1,0 0 1,0 0-1,-1 0 1,1 0-1,0 0 0,0 0 1,-1 0-1,1 0 1,0 0-1,0 0 1,0-28 1562,-2 36-1184,0-1 1,1 1 0,0 0-1,1 0 1,0 15-1,7 48-97,21 95 0,29 69 112,-10-50-133,-27-105-157,14 73 177,-24-112-4,-10-41-276,0 1 0,0 0 0,0-1-1,0 1 1,-1 0 0,1-1 0,0 1-1,0-1 1,-1 1 0,1 0 0,0-1-1,0 1 1,-1-1 0,1 1-1,-1-1 1,1 1 0,-1-1 0,1 1-1,-1-1 1,1 0 0,-1 1 0,1-1-1,-1 0 1,1 1 0,-1-1 0,1 0-1,-1 1 1,0-1 0,1 0 0,-1 0-1,0 0 1,1 0 0,-1 0-1,0 0 1,1 0 0,-1 0 0,1 0-1,-1 0 1,0 0 0,1 0 0,-1 0-1,0-1 1,1 1 0,-1 0 0,-34-11 149,30 8-115,-16-4 47,0 0 0,0 1 0,0 1 0,0 1 0,-1 1 0,-31 0 0,13 4 236,-73 12 1,113-13-344,0 0-1,0 0 1,-1 0 0,1 0 0,0 0 0,0 0-1,0 0 1,0 0 0,0 0 0,0 0 0,0 0-1,0 0 1,0 0 0,0 0 0,-1 0 0,1 0 0,0 0-1,0 0 1,0 0 0,0 0 0,0 0 0,0 0-1,0 0 1,0 0 0,0 0 0,-1 0 0,1 0 0,0 0-1,0 0 1,0 0 0,0 0 0,0 0 0,0 0-1,0 0 1,0 0 0,0-1 0,0 1 0,0 0 0,0 0-1,0 0 1,-1 0 0,1 0 0,0 0 0,0 0-1,0 0 1,0 0 0,0 0 0,0 0 0,0-1 0,0 1-1,0 0 1,0 0 0,0 0 0,0 0 0,0 0-1,0 0 1,0 0 0,0 0 0,0-1 0,6-6-346,10-8-148,-15 14 450,17-17-4162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3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30 8936,'0'0'9113,"-10"-3"-8779,-31-11 4,26 11 3715,25-1-3513,52 0-49,-1 2 1,80 8-1,-133-5-444,152 19 1004,-121-14-663,-37-6-387,0 1 0,-1-1 1,1 0-1,0 0 0,0 0 0,-1-1 1,1 1-1,0 0 0,0-1 1,-1 1-1,1-1 0,-1 0 0,1 1 1,0-1-1,-1 0 0,1 0 0,-1 0 1,0 0-1,1 0 0,-1 0 0,0 0 1,0-1-1,1 1 0,-1 0 0,1-2 1,5-5-2659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4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9144,'0'0'15623,"11"11"-15432,-1-1-142,-6-5-25,1 1-1,0-1 1,0-1 0,1 1 0,-1-1 0,1 0 0,0 0-1,0-1 1,0 1 0,1-1 0,-1-1 0,13 4 0,84 14 662,195 12 0,-130-25 128,-158-7-690,-1 0 0,0-1 0,1 0 0,-1-1 0,0 0 0,16-5 0,-12 5 528,-22-2-592,-12 3-818,14 1-3197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10752,'0'0'1008,"131"4"-496,-26-8 8,22 2-80,14-2 8,-6-2-192,-8 0 8,-10 0-208,-10 0 0,-8 0-80,-9-4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4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10040,'0'0'13978,"5"16"-13661,0 2-223,-1 0-1,0 1 1,-1 0-1,-1 0 1,-1 28 0,-3 9 135,-17 222 1388,16-267-1438,-1 11 117,4-22-268,0 1 0,0-1 1,0 1-1,-1-1 0,1 1 0,0-1 0,0 1 0,0-1 0,0 1 1,1-1-1,-1 1 0,0-1 0,0 1 0,0-1 0,0 1 0,0-1 0,1 1 1,-1-1-1,0 1 0,0-1 0,1 0 0,-1 1 0,0-1 0,1 1 1,-1-1-1,1 1 0,0-1-141,0-1 1,0 1 0,0 0 0,0-1-1,0 1 1,0 0 0,0-1-1,-1 1 1,1-1 0,0 0-1,0 1 1,0-1 0,-1 0-1,1 1 1,0-1 0,0 0-1,-1 0 1,1 1 0,-1-1-1,1 0 1,0-2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4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9144,'0'0'5608,"13"-3"-5243,-4 1-283,-3 1-28,1 0-1,-1 0 1,0-1-1,0 0 1,1 0 0,-1 0-1,-1-1 1,1 0-1,0 0 1,-1-1-1,1 1 1,6-7 0,14-16 374,-1-2 1,-1 0 0,-2-1 0,31-53-1,-14 14 119,34-69 458,-56 99-716,2-4 443,22-73 1,-37 104-303,-4 12 230,-5 24-166,-7 29-314,-3 1-3,4 1-1,1 1 1,-2 72-1,12-122-146,1 1-1,-1-1 1,2 0-1,-1 0 1,1 0-1,0 0 1,0 0 0,1 0-1,6 11 1,-8-16-23,0 0 0,0 0 1,0-1-1,0 1 0,0-1 1,1 1-1,-1-1 0,1 0 1,-1 1-1,1-1 0,-1 0 1,1 0-1,0 0 0,-1 0 1,1 0-1,0 0 0,0-1 1,0 1-1,0-1 0,-1 1 1,1-1-1,0 0 0,0 1 1,0-1-1,0 0 0,0 0 1,0-1-1,0 1 0,0 0 1,0-1-1,0 1 0,0-1 1,0 1-1,-1-1 0,1 0 1,0 0-1,0 0 0,-1 0 1,1 0-1,2-2 0,8-6 7,0-1 0,0-1 0,-1 0 0,-1 0-1,0-1 1,0 0 0,13-24 0,-2-1 26,26-64 0,-2-37 65,-3 7 61,-38 119-131,0 0 1,-1 0 0,2-18 0,7-25 350,-13 205 654,-10-64-930,-1 23 51,9-48-56,0 44 24,4-91-78,1 1-1,0-1 0,0 0 1,1 0-1,7 16 1,-1-13 199,-9-17-239,0 0-1,1 0 0,-1 1 1,0-1-1,0 0 1,0 0-1,0 0 1,0 0-1,0 0 1,0 1-1,0-1 1,1 0-1,-1 0 0,0 0 1,0 0-1,0 0 1,0 1-1,0-1 1,1 0-1,-1 0 1,0 0-1,0 0 1,0 0-1,1 0 0,-1 0 1,0 0-1,0 0 1,0 0-1,0 0 1,1 0-1,-1 0 1,0 0-1,0 0 1,0 0-1,1 0 0,-1 0 1,0 0-1,0 0 1,0 0-1,1 0 1,-1 0-1,9-6-2365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4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13672,'0'0'2338,"-5"10"-1902,0 0-358,-18 39 494,-18 56-1,40-101-505,0 0-1,0 1 0,1-1 0,-1 0 0,1 1 0,0-1 1,0 0-1,0 1 0,1-1 0,0 0 0,0 0 0,1 5 1,-2-8-30,1 1 1,-1-1-1,1 0 1,0 0-1,-1 0 1,1 0-1,0 0 1,0 0-1,0 0 1,0 0-1,0 0 1,0 0-1,0 0 1,0-1-1,0 1 1,0 0-1,2 0 1,-1 0 8,0-1 0,-1 0 0,1 0 0,0 1-1,0-1 1,0 0 0,0-1 0,-1 1 0,1 0 0,0 0 0,0-1 0,0 1-1,-1-1 1,1 0 0,3-1 0,6-3 104,-1-1-1,1-1 1,-1 0 0,-1 0-1,1-1 1,-1 0 0,0 0-1,-1-1 1,9-13 0,-13 16-67,0 0 1,-1-1 0,1 0 0,-2 0-1,1 0 1,-1 0 0,0 0 0,2-9-1,-4 14-48,0 0 0,0 0 0,0 1 0,0-1 0,0 0 0,0 0 0,0 0-1,0 0 1,-1 1 0,1-1 0,-1 0 0,1 0 0,-1 1 0,0-1 0,0 0 0,0 1-1,0-1 1,0 1 0,0-1 0,0 1 0,0 0 0,-1-1 0,1 1 0,0 0-1,-1 0 1,1 0 0,-1 0 0,1 0 0,-1 0 0,0 0 0,1 0 0,-1 1-1,0-1 1,0 1 0,1-1 0,-1 1 0,0 0 0,0 0 0,-2 0 0,-10-1 93,-1 2-1,1 0 1,0 1 0,0 1 0,0 0 0,0 0 0,1 2 0,-1-1 0,-17 10 0,27-11-214,7-3 246,4-2-3526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29 8536,'0'0'8866,"-13"-5"-8301,8 3-513,-5-2 109,-1 0-1,0 1 1,1 0-1,-1 0 0,0 2 1,0-1-1,-1 1 1,1 0-1,-22 3 0,0 7 349,0 1-1,2 2 0,-1 1 1,2 1-1,-1 2 1,-39 28-1,57-35-347,0 1-1,0 0 1,1 1-1,0 0 1,1 1 0,-12 16-1,5-1 123,1 0-1,-17 35 1,31-54-223,0 0 0,0 1 0,0-1 0,1 1-1,1 0 1,-1-1 0,1 1 0,1 0 0,0 17 0,1-19-22,-1 0 1,1-1-1,1 1 0,-1 0 1,1-1-1,0 0 0,1 1 1,-1-1-1,1 0 0,1 0 1,-1 0-1,1-1 1,8 10-1,-1-4 42,0-1 0,1-1 0,1 0-1,-1 0 1,1-1 0,1-1 0,27 11 0,-20-11 23,1-1-1,0 0 1,0-2-1,39 2 1,5-5 344,0-4-1,110-18 1,-137 15-166,-35 5-249,0 1 25,0-1 1,0 1 0,0-1-1,0 0 1,0 0 0,0-1-1,0 1 1,3-3 0,-2 2 92,-5 1-150,0 1 0,0 0 0,1 0 1,-1 0-1,0 0 0,1-1 0,-1 1 0,0 0 0,0 0 0,0 0 0,1-1 0,-1 1 0,0 0 0,0-1 1,0 1-1,1 0 0,-1 0 0,0-1 0,0 1 0,0 0 0,0-1 0,0 1 0,0 0 0,0-1 0,0 1 1,0 0-1,0-1 0,0 1 0,0 0 0,0-1 0,0 1 0,0 0 0,0-1 0,0 1 0,0 0 0,0 0 1,0-1-1,-1 1 0,1 0 0,0-1 0,0 1 0,0 0 0,-1 0 0,1-1 0,0 1 0,-1 0 0,-18-41-774,4 7-4075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10248,'0'0'4417,"9"-1"-4112,40-1 329,-1 2-1,51 8 1,-38-3 206,69-3 0,-56-5-67,-41 3-55,1-1 0,0-2 0,-1-2 0,37-9 0,-64 12-638,5-2 1244,-11 4-1387,0 0 0,0-1 1,1 1-1,-1 0 0,0 0 0,0 0 1,0 0-1,0 0 0,1 0 0,-1 0 0,0 0 1,0 0-1,0 0 0,0 0 0,1 0 0,-1 0 1,0 0-1,0 0 0,0 0 0,0 0 1,1 1-1,-1-1 0,0 0 0,0 0 0,0 0 1,0 0-1,0 0 0,1 0 0,-1 0 1,0 0-1,0 1 0,0-1 0,0 0 0,0 0 1,0 0-1,0 0 0,0 0 0,1 1 1,-1-1-1,0 0 0,0 0 0,0 0 0,0 0 1,0 1-1,0-1 0,0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4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11856,'0'0'3942,"-13"12"-3350,-7 6-381,-14 12 383,1 1 0,-29 37 0,60-65-462,0 1-1,0-1 0,0 1 1,1 0-1,-1-1 0,1 1 0,-1 6 1,2-10-97,-1 1 1,1 0-1,0 0 1,0-1-1,-1 1 1,1 0 0,0 0-1,0 0 1,0-1-1,0 1 1,0 0 0,0 0-1,0 0 1,1-1-1,-1 1 1,0 0-1,0 0 1,0 0 0,1-1-1,-1 1 1,0 0-1,1-1 1,-1 1-1,1 0 1,-1-1 0,1 1-1,-1 0 1,1-1-1,0 1 1,-1-1 0,1 1-1,-1-1 1,1 1-1,0-1 1,0 0-1,-1 1 1,1-1 0,0 0-1,1 1 1,7-1 139,1 0 0,0 0 0,-1-1 0,1 0 0,-1-1 0,0 0 0,1 0 0,-1-1 0,0 0 0,12-7 0,-16 8-97,0-1 1,-1 1 0,1-1-1,-1 0 1,1 0 0,-1-1-1,0 1 1,-1-1 0,1 0-1,-1 0 1,1 0 0,-1-1-1,0 1 1,-1-1 0,1 0 0,-1 1-1,0-1 1,0 0 0,0 0-1,0-6 1,-2 8-42,0 1-1,0-1 1,0 1-1,0-1 1,0 1-1,-1-1 1,1 1 0,-1-1-1,0 1 1,0-1-1,0 1 1,0 0-1,0-1 1,0 1 0,-1 0-1,1 0 1,-1 0-1,0 0 1,1 0-1,-1 0 1,0 1 0,0-1-1,0 0 1,0 1-1,0 0 1,-1-1-1,1 1 1,-4-1 0,-4-3 61,-1 1 0,0 0 0,0 1 1,-21-3-1,0 5 92,27 1-162,-1 0 0,1 0 0,-1 0 0,1-1 0,0 0 0,-1 0 0,-5-2 1,11 3-36,0 0 1,0 0 0,0 0 0,1 0 0,-1 0 0,0 0 0,0 0-1,0 0 1,0 0 0,0 0 0,1-1 0,-1 1 0,0 0 0,0 0-1,0 0 1,0 0 0,0 0 0,1 0 0,-1-1 0,0 1 0,0 0 0,0 0-1,0 0 1,0 0 0,0 0 0,0-1 0,0 1 0,0 0 0,0 0-1,0 0 1,0-1 0,0 1 0,0 0 0,0 0 0,0 0 0,0 0-1,0-1 1,0 1 0,0 0 0,0 0 0,0 0 0,0 0 0,0-1 0,0 1-1,0 0 1,0 0 0,0 0 0,0 0 0,-1-1 0,1 1 0,0 0-1,0 0 1,0 0 0,0 0 0,0 0 0,-1 0 0,1 0 0,0-1-1,0 1 1,0 0 0,0 0 0,0 0 0,-1 0 0,1 0 0,0 0 0,0 0-1,-1 0 1,14-3-2550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4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477 683 9040,'0'0'4828,"-12"-4"-4311,-4-2-328,1 2-1,-1-1 1,0 2 0,-1 0-1,1 1 1,-1 1 0,-16 1-1,10 4 91,-1 1 1,1 1-1,1 2 0,-1 0 0,1 1 0,1 1 1,-1 2-1,2 0 0,-24 18 0,35-23-118,0 0-1,0 1 1,1 0-1,-13 15 1,19-21-85,0 0 1,1 1 0,-1-1-1,0 1 1,1 0 0,-1-1-1,1 1 1,0 0 0,0 0-1,0 0 1,1 0 0,-1 0-1,0 0 1,1 0 0,0 0-1,0 0 1,0 0 0,0 0-1,0 0 1,1 0 0,-1 0-1,1 0 1,2 4 0,0 0-15,2 0 1,-1-1 0,1 0-1,0 0 1,0 0 0,1-1-1,0 1 1,0-1 0,0 0-1,0-1 1,1 0 0,0 0-1,0 0 1,0-1 0,0 0-1,0 0 1,1-1 0,-1 0-1,16 2 1,-8-2 27,0 0 0,1-1 0,-1-1-1,0 0 1,1-1 0,-1-1 0,0 0 0,0-1 0,22-7 0,-24 5-19,-1 0 0,-1-1 1,1 0-1,-1 0 0,0-2 0,0 1 1,-1-1-1,0-1 0,0 0 1,-1 0-1,11-13 0,-11 8 15,1-1 1,-2 1-1,1-2 0,-2 1 0,0-1 1,-1 0-1,-1-1 0,4-19 1,-5 11 28,-1 1 1,0-1 0,-2 0-1,-4-47 1,-23-99 326,20 134-365,-4-12 115,-2-1-1,-2 2 1,-25-60 0,5 42 423,34 66-610,0 0 0,0 0 0,0-1 0,0 1 0,0 0 0,0 0 0,0 0 0,0 0-1,-1-1 1,1 1 0,0 0 0,0 0 0,0 0 0,0 0 0,-1 0 0,1-1-1,0 1 1,0 0 0,0 0 0,-1 0 0,1 0 0,0 0 0,0 0 0,0 0-1,-1 0 1,1 0 0,0 0 0,0 0 0,-1 0 0,1 0 0,0 0 0,0 0-1,0 0 1,-1 0 0,1 0 0,0 0 0,0 0 0,0 0 0,-1 0 0,1 0 0,0 1-1,0-1 1,0 0 0,-1 0 0,1 0 0,0 0 0,0 0 0,0 1 0,0-1-1,0 0 1,-1 0 0,1 0 0,0 1 0,0-1 0,0 0 0,0 0 0,0 0-1,0 1 1,0-1 0,0 0 0,0 0 0,0 0 0,0 1 0,0-1 0,0 0-1,0 0 1,0 0 0,0 1 0,-5 18 112,1 27-39,1 0 0,2 1-1,6 49 1,-2-30-11,26 176 201,-16-155-177,32 138 365,-30-159-45,-13-55-382,1 3 634,-2-14-664,-1 0 0,1 0 0,-1-1 1,1 1-1,-1 0 0,1 0 0,-1 0 0,1-1 0,-1 1 0,1 0 0,-1 0 0,0-1 0,1 1 0,-1 0 0,0-1 0,1 1 0,-1-1 0,0 1 0,1 0 0,-1-1 0,0 1 0,0-1 0,1 1 0,-1-1 1,0 1-1,0-1 0,0 1 0,0-1 0,1 0 0,18-39-1182,-12 26-2194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11952,'0'0'9446,"-1"16"-8925,-22 167 966,3-4 180,0 0 191,16-152-1254,1-1 0,2 32 0,0-49-293,3 4 861,-3-5-272,2-4-123,13-5-89,29-7-626,43-14 0,-48 11-40,73-11 0,-81 25-22,-27-3 0,0 1 0,0 0 0,1-1 0,-1 0 0,0 0 0,0 0 0,1 0 0,-1 0 0,6-2 0,-9 2 0,0 0 0,1 0 0,-1 0 0,1 0 0,-1 0 0,1 0 0,-1 0 0,0 0 0,1 0 0,-1 0 0,1 0 0,-1 1 0,0-1 0,1 0 0,-1 0 0,1 0 0,-1 0 0,0 1 0,1-1 0,-1 0 0,0 0 0,1 1 0,-1-1 0,0 0 0,0 1 0,1-1 0,-1 0 0,0 0 0,0 0 0,0 0 0,0 0 0,0 0 0,0 1 0,0-1 0,0 0 0,1 0 0,-1 0 0,0 0 0,0 0 0,0 0 0,0 0 0,0 0 0,1 0 0,-1 0 0,0 0 0,0 0 0,0 0 0,0 0 0,0 0 0,1 0 0,-1 0 0,0 0 0,0 0 0,0 0 0,0 0 0,0 0 0,1 0 0,-1 0 0,0 0 0,0 0 0,0 0 0,0 0 0,0 0 0,0 0 0,1 0 0,-1 0 0,0-1 0,0 1 0,0 0 0,0 0 0,0 0 0,0 0 0,0 0 0,0 0 0,1 0 0,-1-1 0,0 1 0,0 0 0,0 0 0,-14-3 218,1 3-5530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5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14168,'0'0'3143,"11"-9"-2716,-1-1-289,-5 5-75,-1 1 0,1 0 0,0-1 0,1 2 0,-1-1 0,1 0 0,-1 1 0,1 0 0,0 1 0,0-1-1,9-2 1,150-21 2345,-100 18-1214,-60 7-885,0 0 0,1 1-1,-1-1 1,0 1 0,1 0 0,-1 1 0,1-1 0,-1 1 0,11 3 0,-7-3 1159,-8-7-315,-10-13-2592,7 16-1234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14776,'0'0'3351,"12"-3"-3060,25-7 63,1 1 0,41-3-1,-41 11 351,1 2-1,0 1 0,63 12 1,-86-12-251,-11-2-88,0 1 0,0 0-1,0 0 1,0 0 0,0 1 0,0-1 0,8 5 0,-13-5-317,0-1 0,0 0 0,0 1 0,0-1 0,0 0 0,0 1 0,0-1 0,0 0 0,-1 1 0,1-1 0,0 0 0,0 0 0,0 1 0,0-1 0,-1 0 0,1 0 0,0 1 0,0-1 1,0 0-1,-1 0 0,1 1 0,0-1 0,0 0 0,-1 0 0,1 0 0,0 0 0,-1 1 0,1-1 0,0 0 0,-1 0 0,1 0 0,0 0 0,0 0 0,-1 0 0,-19 10-30,14-7 60,-32 15-32,4-1-3625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2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1080 6424,'0'0'4441,"13"2"-4164,4 1-90,33 0-1,-42-3-101,0 0 0,0-1 1,0 0-1,0-1 0,0 1 0,0-1 1,-1-1-1,14-6 0,-11 4 15,-1-1 0,0-1 0,0 1-1,-1-2 1,0 1 0,0-1 0,-1 0-1,0-1 1,0 1 0,7-14 0,-10 15-18,1-2 1,-1 1 0,-1 0-1,1-1 1,-2 0 0,1 0-1,-1 0 1,0 0 0,-1 0-1,0 0 1,-1 0 0,0-14-1,0 19-36,-1 1-1,0-1 0,0 0 1,0 0-1,0 1 0,0-1 1,-1 1-1,1-1 0,-1 1 1,0 0-1,0 0 1,0-1-1,-1 2 0,1-1 1,-1 0-1,0 0 0,1 1 1,-1-1-1,0 1 0,0 0 1,-7-3-1,8 4-16,-1-1 0,0 2 0,0-1-1,0 0 1,0 0 0,0 1 0,0 0 0,-1 0-1,1 0 1,0 0 0,0 0 0,0 0 0,0 1 0,0 0-1,0-1 1,0 1 0,0 0 0,0 1 0,1-1-1,-1 0 1,0 1 0,1-1 0,-1 1 0,1 0 0,-1 0-1,-3 4 1,-1 2 9,1 0 0,-1 0 1,2 1-1,-1 0 0,1 0 0,1 0 0,-1 1 0,2-1 0,-1 1 0,1 0 0,1 0 1,0 0-1,-1 18 0,1-14 2,2 0 1,0 0 0,1 0-1,0 0 1,1 0 0,1-1-1,0 1 1,1 0 0,9 20-1,-10-27-15,0-1 0,1 0-1,-1 0 1,2 0 0,-1 0 0,1-1 0,-1 1-1,1-1 1,1 0 0,-1-1 0,1 1 0,0-1-1,0 0 1,0-1 0,0 1 0,1-1-1,0-1 1,-1 1 0,1-1 0,0 0 0,0-1-1,0 1 1,0-2 0,0 1 0,1-1-1,-1 0 1,0 0 0,12-2 0,3-5 42,-1-1 1,0 0 0,-1-2-1,0 0 1,0-2 0,-1 0-1,-1-1 1,0-1 0,20-19-1,5-10 143,-2-2-1,41-57 1,-41 47 105,54-98 0,-79 122-223,-2 0-1,-1-1 1,-1-1 0,-2 0-1,8-39 1,-8-4 124,-3-1 0,-4-111 0,-3 178-177,-1 0 0,0 0 0,0 0 0,-1-1 0,-5-12 0,7 22-32,-1-1 1,1 1-1,-1-1 1,0 1-1,0 0 1,1-1 0,-1 1-1,0 0 1,0 0-1,0-1 1,0 1-1,-1 0 1,1 0-1,0 0 1,0 0-1,-1 1 1,1-1-1,-2-1 1,1 2-5,0 0 0,1 0 0,-1 0 0,0 0 0,1 0 0,-1 1 1,0-1-1,0 0 0,1 1 0,-1-1 0,1 1 0,-1 0 0,1-1 0,-1 1 1,1 0-1,-1 0 0,1 0 0,0 0 0,-1 0 0,1 1 0,-2 1 0,-9 9 0,0 1 0,1 0 0,1 1 0,0 0 0,1 0 0,-12 25 0,-36 104-58,40-97 39,-286 877-577,277-840 487,-13 37-81,-16 52-7,53-161 210,-1 1 11,2-9 146,1-4 192,0-2-337,1 0 1,0 0-1,0 0 1,0 0-1,0 0 1,0 0-1,1 0 1,-1 1-1,1-1 1,2-2-1,4-8 32,7-11 44,0 0 0,38-43 0,48-37 145,13-14-20,85-147 90,-4 7-56,-131 180-164,-3-2-1,65-114 0,-110 162-74,-1 1 1,-2-2-1,-1 1 0,-2-2 1,-1 0-1,5-36 1,-14 69-28,1 0 0,-1 1 0,0-1 0,0 1 0,0-1 0,0 0 0,0 1 1,1-1-1,-1 1 0,0-1 0,-1 0 0,1 1 0,0-1 0,0 0 0,0 1 0,0-1 0,0 1 1,0-1-1,-1 0 0,1 1 0,0-1 0,-1 1 0,1-1 0,0 1 0,-1-1 0,0 1 0,0 0 0,1 0 0,-1 0-1,0 0 1,1 0 0,-1 0 0,0 0-1,1 1 1,-1-1 0,0 0 0,1 1-1,-1-1 1,1 0 0,-1 1-1,1-1 1,-1 1 0,1-1 0,-2 1-1,-24 30-58,-35 69-138,-56 124 1,-33 118-144,137-310 317,-48 116-75,-104 229-189,137-325 274,-2-2 0,-66 84 0,96-133 21,-1-1 0,1 0 0,0 1 0,0-1 0,0 0 0,0 0 0,-1 1 0,1-1 0,0 0 0,0 0-1,-1 0 1,1 1 0,0-1 0,0 0 0,-1 0 0,1 0 0,0 0 0,-1 0 0,1 1 0,0-1 0,0 0 0,-1 0 0,1 0 0,0 0 0,-1 0 0,1 0 0,0 0 0,-1 0 0,1 0 0,0 0 0,-1 0 0,1 0-1,0 0 1,0-1 0,-1 1 0,1 0 0,-1 0 0,-6-13 173,0-15 12,7 24-168,0-1 0,1 1 0,-1-1-1,1 1 1,0-1 0,0 1 0,0-1 0,1 1 0,-1 0-1,3-5 1,1-1 30,1 0-1,12-18 1,0 6 2,1 2 0,1 0 0,1 1 0,0 1 1,26-17-1,126-69 116,-102 64-140,35-21 12,162-123 0,-247 167-44,-1 0 0,0-1 1,-1-2-1,-2 1 0,17-25 0,-33 44 2,-1 0 0,0-1 0,1 1 0,-1 0 0,1-1 0,-1 1 0,0-1 0,1 1 0,-1-1 0,0 1 0,0-1 0,1 1 0,-1-1 0,0 1 0,0-1 0,0 1 0,0-1 0,0 1 0,0-1 0,0 1 0,0-1 0,0 1 0,0-1 0,0 0 0,0 1 0,0-1 0,0 1 0,0-1 0,0 1 0,-1-1 0,1 1 0,0-1 0,0 1 0,-1-1 0,1 1 0,0-1 0,-1 1 0,1 0 0,-1-1 0,0 0 0,0 1 0,-1 0 0,1-1 0,0 1 0,0 0 0,0 0 0,-1 0 0,1 0 0,0 0 0,0 0 0,0 0 0,-1 0 0,1 1 0,0-1 0,0 0 0,-2 2 0,-15 7-11,1 0-1,0 2 1,1 0 0,0 1-1,1 0 1,0 2-1,1-1 1,-23 30 0,33-38 3,0 0 0,0 1 1,1 0-1,0-1 0,0 1 0,0 0 1,1 0-1,0 1 0,0-1 1,1 0-1,0 1 0,0-1 1,0 9-1,1-12 4,0 1 0,0-1 0,1 1 0,-1-1 0,1 1 0,0-1 0,0 1-1,1-1 1,-1 0 0,1 0 0,0 0 0,-1 0 0,1 0 0,0 0 0,1 0 0,-1 0 0,0-1 0,1 1 0,0-1 0,0 0 0,-1 0 0,1 0-1,0 0 1,6 3 0,-4-4 4,0 1 1,0 0-1,0-1 0,0 0 0,0 0 0,1 0 0,-1-1 0,0 0 1,0 0-1,0 0 0,1-1 0,-1 1 0,6-3 0,8-2 2,-1 0-1,22-11 0,-27 11 0,268-129 8,-86 35 97,-194 98-105,0 1 0,0-1 1,1 0-1,-1 1 1,0-1-1,0 0 0,0 1 1,0 0-1,1-1 1,-1 1-1,0 0 0,0-1 1,0 1-1,1 0 0,-1 0 1,0 0-1,1 0 1,-1 0-1,0 0 0,2 1 1,-2 0-1,-1-1 1,0 1-1,1 0 0,-1-1 1,0 1-1,0 0 1,0 0-1,0-1 0,1 1 1,-1 0-1,0 0 1,0 0-1,0-1 0,-1 1 1,1 0-1,0 0 1,0-1-1,0 1 1,0 0-1,-1 0 0,1-1 1,0 1-1,-1 1 1,-5 9 13,0 1 1,-10 14 0,-4 2 19,11-16-11,1 1-1,-9 15 1,15-23-8,0-1 0,0 1 0,1 0-1,0 0 1,-1 0 0,1-1 0,1 1 0,-1 0 0,1 0-1,0 9 1,0-13-11,0 0 0,0-1 0,1 1-1,-1 0 1,0 0 0,0 0 0,0 0 0,1 0-1,-1-1 1,0 1 0,1 0 0,-1 0-1,1 0 1,-1-1 0,1 1 0,-1 0 0,1-1-1,0 1 1,-1 0 0,1-1 0,0 1-1,-1-1 1,1 1 0,0-1 0,0 1 0,-1-1-1,2 1 1,0-1 7,1 0 0,-1 1 0,0-1 0,0 0-1,1 0 1,-1 0 0,0-1 0,0 1 0,0 0 0,4-2-1,4-1 40,0-1 0,-1-1-1,16-8 1,24-21 77,-2-3 0,-1-2 0,43-46 0,-37 35-28,9-10-4,-2-2 0,-3-3 1,-3-2-1,51-85 0,-89 128-73,11-18 64,-1-2-1,-1-1 1,22-63 0,-46 107-84,0 1 0,1-1 0,-1 0 1,0 0-1,0 1 0,1-1 1,-1 0-1,0 1 0,0-1 0,0 0 1,0 0-1,0 1 0,0-1 1,0 0-1,0 1 0,0-1 0,0 0 1,-1 0-1,1 1 0,0-1 1,0 0-1,-1 1 0,1-1 0,-1-1 1,0 2-2,0 0 0,1 0 1,-1 0-1,0 0 0,1 0 1,-1 0-1,0 0 0,0 1 1,1-1-1,-1 0 0,0 0 1,1 0-1,-1 1 0,0-1 1,1 0-1,-1 1 0,0-1 1,1 1-1,-1-1 0,1 0 1,-1 1-1,1-1 1,-1 1-1,1 0 0,-1-1 1,1 1-1,-14 15 0,1 0 0,1 1 0,1 0 1,-11 24-1,8-16-13,-13 22-16,2 2 0,2 0 0,3 2-1,1 0 1,-20 96 0,37-125 16,0 0 1,1 0-1,1 1 0,1-1 0,5 28 0,30 105-18,-29-133 18,-5-18-12,0 1 0,0-1-1,-1 1 1,0-1 0,0 1 0,1 8-1,-2-11-17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10344,'0'0'7018,"10"-4"-6525,20-7-137,-1 2 0,2 1 0,31-4 0,439-35 2322,-457 45-2447,298-6 1675,-264 8-1181,79-11-1,18-5 1003,-159 13-1526,10 1 1346,-26 2-1537,0 0 0,0 0 1,0 0-1,0 0 1,0 0-1,0 0 1,0 0-1,1 0 0,-1 0 1,0 0-1,0 0 1,0 0-1,0 0 0,0 0 1,0 0-1,0 0 1,0 0-1,0 0 1,1 0-1,-1 0 0,0 0 1,0 0-1,0 0 1,0 0-1,0 0 1,0 0-1,0 0 0,0 1 1,0-1-1,0 0 1,0 0-1,0 0 1,0 0-1,0 0 0,0 0 1,0 0-1,0 0 1,0 0-1,0 1 1,0-1-1,1 0 0,-1 0 1,0 0-1,-1 0 1,1 0-1,0 0 1,0 0-1,0 0 0,0 0 1,0 1-1,0-1 1,0 0-1,0 0 1,0 0-1,-10 9-73,-14 8-595,14-8-2881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5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301 507 9440,'0'0'9309,"-9"1"-8816,-3 1-361,1 0-1,0 1 1,0 1-1,0 0 1,0 0-1,1 1 1,-1 1-1,1-1 1,0 2-1,-13 11 1,3-3 150,1 1 0,0 1 0,2 1 0,0 1 0,1 0 0,-21 33 0,35-48-225,0 0-1,0 0 0,0 0 0,0 1 0,1-1 1,0 1-1,-1-1 0,2 1 0,-1 0 1,1-1-1,-1 1 0,1 0 0,0-1 0,1 1 1,-1 0-1,1-1 0,0 1 0,0-1 1,1 1-1,-1-1 0,1 0 0,0 1 0,0-1 1,1 0-1,-1 0 0,1 0 0,0-1 0,0 1 1,0 0-1,0-1 0,0 0 0,1 0 1,0 0-1,0 0 0,-1-1 0,1 1 0,1-1 1,-1 0-1,0 0 0,1-1 0,8 3 1,-6-3 1,-1 0 0,1 0 1,0 0-1,0-1 1,0 0-1,-1 0 0,1-1 1,0 0-1,0 0 0,-1 0 1,1-1-1,-1 0 1,1-1-1,-1 1 0,0-1 1,0 0-1,0-1 1,0 1-1,-1-1 0,1 0 1,-1-1-1,0 1 0,8-11 1,-3 3 24,0-1-1,-1-1 1,-1 1 0,0-2-1,-1 1 1,0-1 0,-1 0-1,-1 0 1,4-17 0,-3-2 66,0 0 0,-3 0 0,0-1 0,-5-59 0,-26-137 398,22 189-437,-17-63 251,10 51-5,6 46-169,7 8-183,0-1 0,0 1 0,0 0 0,0 0 1,-1 0-1,1 0 0,0 0 0,0 0 0,0 0 1,0 0-1,0 0 0,0 0 0,-1 0 0,1 0 0,0 0 1,0 0-1,0 0 0,0 0 0,0 0 0,-1 0 0,1 0 1,0 0-1,0 0 0,0 0 0,0 0 0,0 0 1,0 0-1,-1 0 0,1 0 0,0 0 0,0 0 0,0 1 1,0-1-1,0 0 0,0 0 0,0 0 0,-1 0 1,1 0-1,0 0 0,0 0 0,0 1 0,0-1 0,0 0 1,0 0-1,0 0 0,0 0 0,0 0 0,0 0 1,0 1-1,0-1 0,0 0 0,0 0 0,0 0 0,0 0 1,0 0-1,0 1 0,0-1 0,0 0 0,0 0 0,0 0 1,0 0-1,0 0 0,0 1 0,0-1 0,0 0 1,0 0-1,0 0 0,1 0 0,10 72 112,3 20 13,4 0 0,40 120 0,-47-176 77,-1 0 1,-2 0 0,-2 1-1,2 52 1,-5-78-35,-3-10-145,1-1 0,-1 1-1,0 0 1,0 0-1,1 0 1,-1-1 0,0 1-1,0 0 1,0 0-1,0 0 1,0-1-1,0 1 1,0 0 0,0 0-1,-1 0 1,1-1-1,0 1 1,0 0-1,-1 1 1,6-11-93,-1-1 1,0 1-1,0-1 1,-1 0-1,2-11 1,7-20-347,10-10-3955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11152,'0'0'7818,"-4"10"-7283,-46 115 1625,31-83-1479,-8 18 163,14-21-324,1-8-53,2 0 1,2 0-1,0 1 0,2 0 1,-2 53-1,7-73-161,1 1-1,1-1 1,0 1 0,1-1-1,0 0 1,5 14 0,-5-20-205,0-1 0,0 0 0,1 0 1,0 0-1,0 0 0,0 0 0,0-1 1,1 1-1,0-1 0,0 0 0,0 0 0,0-1 1,1 1-1,-1-1 0,1 0 0,0 0 0,0 0 1,0-1-1,0 0 0,1 0 0,-1 0 0,0 0 1,1-1-1,10 1 0,4 0 122,1-1 0,-1-1-1,1-1 1,-1-1 0,33-7-1,11-2-67,-29 6-113,38-10 0,-64 12-42,-5 1 0,0 1 0,0 0 0,0 0 0,0 0 0,0 1 0,0-1 0,0 1 0,1 0 0,-1 0 0,6 1 0,-9-1 1,0 1 0,0-1 1,-1 0-1,1 0 0,0 0 0,0 0 1,0 0-1,0 0 0,0 0 0,0 0 1,0 0-1,-1 0 0,1 0 0,0-1 1,0 1-1,0 0 0,1-1 0,-2 0 0,1 1 0,-1 0 0,0-1 0,1 1 0,-1-1 0,0 1 0,0-1 0,0 1 0,1 0 0,-1-1 0,0 1 0,0-1 0,0 1 0,0-1 0,0 1 0,0-1 0,0 1 0,0-1 0,0 1 0,0-1 0,0 1 0,0-2 0,-1-1-26,0-1 0,0 1 0,0 0 0,-1 0 1,0-1-1,1 1 0,-1 0 0,-2-2 0,-5-6-4652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5:5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12456,'0'0'8359,"11"0"-7927,3 0-187,1 0 1,-1 0-1,0-2 0,0 1 0,0-2 0,25-7 0,-10-1 360,33-7 1,-18 6-217,-18 6-167,-1 1 0,1 1 0,0 1 0,26 0 0,105 8 880,-125-3-808,8 1 581,-1 2 0,62 15 0,-96-19-777,3 1 417,-11-2 214,-29-6 994,-38 6-846,13 0-6146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7:09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4935 18 8032,'0'0'13017,"-11"-4"-12741,6 1-216,-24-7 79,28 10-128,0 0 0,0 0 0,1-1 0,-1 1 0,0 0-1,0 1 1,0-1 0,0 0 0,0 0 0,0 0 0,0 1-1,0-1 1,0 0 0,0 1 0,0-1 0,0 1 0,0-1 0,1 1-1,-1-1 1,0 1 0,0-1 0,1 1 0,-1 0 0,0 0-1,1-1 1,-1 1 0,1 0 0,-1 0 0,1 0 0,-1 0-1,0 1 1,-23 57 631,11-31-368,2 0 0,1 0 0,1 1 0,-5 33 0,-2 43 1312,16-87-697,-1-17-198,-18-7-181,-190-18-118,55 15-215,-167-3 105,-194 36 88,181-6-184,-482 9 224,22-38 16,430 6-150,40 0-59,-113 3 171,235 3-121,162-1-225,7-1 18,-1 1 0,0 2 0,-54 10 0,55 1 301,32-13-528,0 0 0,0 1 0,0-1 0,1 1 0,-1 0 0,0-1 0,0 1 0,0 0 0,1-1 0,-1 1 1,0 0-1,1 0 0,-1 0 0,1-1 0,-1 1 0,1 0 0,-1 0 0,1 0 0,0 0 0,-1 0 0,1 0 0,0 0 1,0 0-1,0 0 0,0 0 0,0 2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7:1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13 8432,'0'0'12233,"-11"12"-11945,1 1-206,-11 10 279,-39 37 1,51-51-180,1 0 0,0 0 0,1 0 1,-8 13-1,-1 1 99,1 1 319,-13 30 0,26-44 135,10-10-325,12-11-110,-4-2-191,-1-2 1,-1 1-1,0-2 0,-1 0 0,12-19 1,36-41 328,-47 60-192,0-2 0,-1 1-1,10-21 1,-23 38-237,0 0 0,1-1 0,-1 1 0,0 0 0,0 0 0,0 0 0,0-1 0,0 1 0,0 0 0,0 0 0,1 0 0,-1-1 0,0 1 0,0 0 0,0 0 0,1 0 0,-1 0 0,0-1 0,0 1 0,0 0 0,1 0-1,-1 0 1,0 0 0,0 0 0,1 0 0,-1 0 0,0 0 0,0 0 0,1 0 0,-1 0 0,0 0 0,0 0 0,1 0 0,-1 0 0,0 0 0,0 0 0,0 0 0,1 0 0,-1 0 0,7 10 210,-1 14-61,7 38 66,5 29-1,-16-74-130,2 0 0,0 0 1,1-1-1,0 0 0,2 0 0,0 0 0,16 26 0,-23-42-89,0 0-1,0 1 1,0-1-1,0 0 1,0 0-1,0 0 1,0 0-1,1 1 1,-1-1-1,0 0 1,0 0-1,0 0 1,0 0-1,0 1 1,0-1-1,0 0 1,0 0-1,0 0 1,0 1-1,-1-1 1,1 0-1,0 0 0,0 0 1,0 0-1,0 1 1,0-1-1,0 0 1,0 0-1,0 0 1,0 0-1,0 0 1,-1 1-1,1-1 1,0 0-1,0 0 1,0 0-1,0 0 1,-1 0-1,1 0 1,0 0-1,0 0 1,0 1-1,0-1 1,-1 0-1,1 0 1,0 0-1,0 0 0,0 0 1,0 0-1,-1 0 1,1 0-1,0 0 1,0 0-1,-1 0 1,-12-1 163,-9-7-75,-28-9 143,-2 1-1,-70-10 1,104 23-517,-31-3 1260,46 6-1430,0-1 0,1 1 0,-1 0 0,0 0 0,0 0 0,1 0 0,-1 1 0,0-1 0,-4 3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7:1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0 394 8640,'0'0'7249,"0"10"-7020,6 183 1007,-8-157-1056,1-18-17,0 0 0,1 0 0,1 0 1,3 20-1,0 0 840,-5-38-994,1-1 0,0 1 0,0 0 0,0 0 0,0 0 0,0 0-1,0 0 1,0-1 0,0 1 0,0 0 0,0 0 0,0 0 0,0 0 0,0 0 0,0-1 0,0 1 0,0 0 0,0 0 0,0 0 0,0 0 0,0 0 0,0-1 0,0 1 0,1 0 0,-1 0 0,0 0 0,0 0 0,0 0 0,0 0 0,0-1 0,0 1 0,0 0 0,0 0 0,1 0 0,-1 0-1,0 0 1,0 0 0,0 0 0,0 0 0,0 0 0,1 0 0,-1 0 0,0-1 0,0 1 0,0 0 0,0 0 0,0 0 0,1 0 0,-1 0 0,0 0 0,0 0 0,0 0 0,0 1 0,0-1 0,1 0 0,-1 0 0,0 0 0,0 0 0,0 0 0,0 0 0,0 0 0,1 0 0,-1 0-1,0 0 1,-2-6 30,1-1-1,0 0 0,0 0 1,1 0-1,0-10 0,-1-15 36,-5-41 304,6-105-1,1 160-320,0-8 144,7-37 1,-7 55-141,1 0 0,0 1 0,1-1 0,-1 1 0,2-1 0,-1 1 1,1 0-1,0 0 0,6-8 0,-5 10 6,-4 2-19,1 1-1,0 0 0,0 0 0,0 0 1,0 0-1,0 0 0,0 0 0,5-2 1,-6 4-35,1-1 0,-1 1 1,1 0-1,0-1 1,0 1-1,-1 0 1,1 0-1,0 1 0,-1-1 1,1 0-1,0 0 1,-1 1-1,1-1 1,-1 1-1,1 0 0,-1-1 1,4 3-1,1 0 7,0 1 0,0 0 1,-1 1-1,1-1 0,-1 1 0,0 1 0,0-1 0,-1 0 0,0 1 0,0 0 0,0 0 0,0 0 0,-1 1 1,0-1-1,2 10 0,0-3 3,-1 0 0,-1 0 0,0 0 0,-1 1 0,0 0 0,-1-1 0,-1 16 0,-1-13 8,-1 0 1,0 0 0,-1-1-1,-1 1 1,-8 18 0,9-25 3,-1-1 1,0 0 0,0 0-1,-1 0 1,0 0 0,0-1-1,-1 0 1,0 0 0,-1 0 0,-10 8-1,-8-2 258,12-11 15,13-2-299,0 0-1,-1 0 0,1 0 0,0 0 0,0 0 0,-1 0 0,1 0 1,0-1-1,0 1 0,0 0 0,-1 0 0,1 0 0,0-1 0,0 1 1,0 0-1,0 0 0,-1 0 0,1-1 0,0 1 0,0 0 0,0 0 1,0-1-1,0 1 0,0 0 0,0 0 0,0-1 0,0 1 0,0 0 1,0 0-1,0-1 0,0 1 0,0 0 0,0-1 0,0 1 0,0 0 0,0 0 1,0-1-1,0 1 0,1-3 8,1 0 0,-1 0 0,1 0 0,-1 0 0,1 1 1,0-1-1,0 0 0,0 1 0,0 0 0,0-1 0,1 1 0,-1 0 0,1 0 0,0 0 0,3-1 1,0-1-11,0 0 0,1 1 1,0 0-1,0 0 1,11-3-1,-11 5-4,0 0 0,0 1-1,1 0 1,-1 0 0,0 0 0,0 1 0,1 0 0,-1 1-1,7 1 1,-2 1-21,-1 0 0,1 1 0,-1 0 0,17 10 0,-25-13 19,-1 1 1,1-1 0,0 0 0,0 1 0,-1 0 0,1 0 0,-1 0 0,0 0 0,0 0 0,0 0 0,0 0 0,-1 0 0,1 1-1,-1-1 1,0 1 0,0-1 0,0 1 0,0 0 0,-1-1 0,0 1 0,1 0 0,-1-1 0,-1 1 0,1 0 0,0-1 0,-1 1-1,0 0 1,-1 5 0,0-4 12,0 0 0,0 0-1,0 0 1,0 0 0,-1 0-1,0 0 1,0-1 0,0 1-1,-1-1 1,1 0 0,-1 0-1,0 0 1,0 0 0,0-1-1,-1 0 1,1 0 0,-1 0-1,0 0 1,-5 2 0,-59 30 137,58-31-137,3 0 21,0-2-1,-1 1 1,1-1-1,-16 2 1,22-3-28,1-1 1,0 0 0,-1 0-1,1 0 1,0 0 0,-1-1-1,1 1 1,0 0-1,-1 0 1,1-1 0,0 1-1,-1-1 1,1 1-1,0-1 1,0 0 0,0 1-1,0-1 1,0 0 0,0 0-1,0 0 1,0 0-1,0 0 1,0 0 0,0 0-1,0 0 1,0 0-1,1 0 1,-1 0 0,1 0-1,-1-1 1,1 1 0,-1 0-1,1 0 1,0-1-1,-1 1 1,1 0 0,0-3-1,-9-27 62,7 27-64,1 0 0,-1 0 0,1 0 1,0 0-1,0 0 0,0-8 1,-3 4 42,6 10-62,-3-2 14,1 0 1,0 0-1,0 0 1,-1 0-1,1 0 1,0 0 0,0 0-1,-1 0 1,1 0-1,0 0 1,0 0-1,-1 0 1,1 0 0,0 0-1,-1 0 1,1 0-1,0 0 1,0 0 0,-1 0-1,1 0 1,0 0-1,0 1 1,-1-1-1,1 0 1,0 0 0,0 0-1,0 0 1,-1 1-1,1-1 1,0 0-1,0 0 1,0 0 0,-1 1-1,1-1 1,0 1-1,-2 12-28,6 13-28,-4-26 55,3 11-14,-3-8 10,0-1 0,1 1 1,0 0-1,-1-1 0,1 1 0,0-1 1,0 0-1,0 1 0,1-1 0,-1 0 1,0 0-1,1 1 0,2 2 1,-1-2 5,0-1 1,0 1 0,0-1 0,1 1 0,-1-1-1,0 0 1,1 0 0,-1 0 0,1-1 0,0 1 0,0-1-1,-1 0 1,1 0 0,5 1 0,-1-2 2,-1 1-1,1-1 1,-1-1 0,1 1 0,-1-1 0,1 0 0,7-3-1,7-3 16,0-2-1,-1 0 0,38-22 1,-6 1 46,88-68 0,-128 87-34,1 0 0,1 1 0,0 1 0,0 0 0,1 1 1,0 0-1,23-7 0,-37 15-28,0-1 0,0 1 1,0 0-1,0 0 0,1 0 1,-1 0-1,0 0 0,0 1 1,0-1-1,0 0 0,0 1 1,0 0-1,0-1 0,3 3 1,26 17 41,-5-2-6,-24-17-35,0 1-1,0-1 0,0 1 1,-1 0-1,1 0 0,0 0 1,-1 0-1,3 5 1,-4-7 46,-24-17 131,19 13-130,-29-13 126,33 17-169,-1-1 0,1 1 0,-1-1 0,1 1 0,-1-1 0,1 1 0,-1 0 0,1 0 0,-1 0 0,1 0 0,0 0 0,-1 0 0,1 0 0,-1 1 0,1-1 0,-1 1 0,1-1 0,-1 1 0,1-1 0,0 1 0,-2 0 0,-8 8 12,1-1 0,0 2 0,0-1 0,1 1 0,0 1 0,1 0 0,0 0 0,-7 15 0,12-22-12,1 0 0,1 1 0,-1-1 0,1 1 0,-1-1 0,1 1 0,1-1 0,-1 1 0,1-1 0,-1 1 1,1 0-1,1-1 0,-1 1 0,1 0 0,-1-1 0,1 1 0,1-1 0,-1 1 0,1-1 0,-1 0 0,1 1 1,0-1-1,1 0 0,-1 0 0,1-1 0,0 1 0,5 5 0,-6-6 3,1 0 0,-1-1-1,1 1 1,-1-1 0,1 0-1,0 0 1,0 0 0,0 0-1,0-1 1,1 1 0,-1-1-1,0 1 1,1-1 0,-1 0-1,1-1 1,-1 1 0,6 0 0,-6-1-1,1-1 1,0 0 0,0 0-1,-1 0 1,1 0 0,-1 0-1,1-1 1,-1 1 0,1-1-1,-1 0 1,0 0-1,0 0 1,0-1 0,0 1-1,0-1 1,3-4 0,5-5 16,0-2 0,-2 1 0,0-1 1,0 0-1,-1-1 0,8-21 0,-2-1 45,14-60-1,-28 95-68,4-22 40,-4 24-38,0-1 0,0 0-1,0 1 1,0-1 0,0 0 0,0 0-1,0 1 1,0-1 0,-1 0 0,1 1-1,0-1 1,0 0 0,-1 1 0,1-1 0,0 0-1,-1 1 1,1-1 0,-1 1 0,1-1-1,0 1 1,-1-1 0,1 1 0,-1-1-1,0 1 1,1-1 0,-1 1 0,1 0-1,-2-1 1,1 1 4,0 1 0,0-1 0,0 1 0,-1-1 0,1 1 0,0-1 0,0 1-1,0 0 1,0 0 0,0 0 0,0-1 0,1 1 0,-1 0 0,0 0 0,0 0 0,1 0 0,-1 0 0,0 0-1,1 1 1,-1-1 0,0 1 0,0 0 1,-21 51 101,5-10-18,16-36-77,-1 0 0,1 0-1,1 0 1,-1 0-1,1 0 1,0 0-1,1 0 1,0 0-1,0 0 1,0 0 0,4 10-1,-2-13 4,0 1 0,0 0-1,0-1 1,1 0 0,-1 0 0,1 0-1,0 0 1,0 0 0,1-1 0,-1 0-1,1 0 1,-1 0 0,1 0 0,0-1-1,0 0 1,0 0 0,1 0 0,-1 0 0,0-1-1,1 0 1,7 0 0,0-2 13,-1-1 0,1-1 0,0 0 0,-1-1 0,24-10 0,58-35 72,-75 36-108,33-26 0,-37 27 3,-3 2 18,16-10 49,-19 8-18,-8 8 4,-6 11-7,-77 102 87,-2 5-9,63-83-72,8-12-1,-15 30 1,25-43-34,0-1 0,1 1 1,0 0-1,0 1 0,1-1 1,-1 0-1,1 0 0,1 1 1,-1 11-1,1-16-12,0 0-1,0 1 0,1-1 1,-1 0-1,0 0 1,1 0-1,-1 0 1,1 1-1,0-1 1,0 0-1,0 0 1,0 0-1,0-1 1,0 1-1,0 0 1,1 0-1,-1-1 0,1 1 1,-1 0-1,1-1 1,0 0-1,-1 1 1,1-1-1,0 0 1,0 0-1,0 0 1,0 0-1,0 0 1,0 0-1,4 0 0,-1 0-8,1-1 0,0 0-1,-1 0 1,1 0 0,-1 0-1,1-1 1,-1 0-1,1-1 1,-1 1 0,0-1-1,7-2 1,2-3-9,1 0 0,-1-1 1,-1-1-1,1 0 0,-2-1 1,1 0-1,-1-1 0,-1 0 1,0-1-1,0-1 0,13-20 1,69-113 21,-80 120-6,0-1 1,-2-1 0,14-53-1,-14 34 14,-3-1-1,-2 0 0,-2 0 1,-2 0-1,-2 0 0,-2 0 1,-2 0-1,-3 1 0,-22-88 1,27 126-5,-1 1-1,1 0 1,-1 0 0,-1 0 0,1 1-1,-1-1 1,-1 1 0,1 0 0,-1 0-1,-1 0 1,1 1 0,-9-8 0,14 14-11,0 0 0,-1 0 0,1 0 0,0 0 0,-1 0 0,1 0 0,0 1 0,-1-1 0,1 0 0,0 0 0,0 0 0,-1 0 0,1 0 0,0 1 0,-1-1 0,1 0 0,0 0 0,0 0 0,0 1 0,-1-1 0,1 0 0,0 1 0,0-1 0,0 0 0,-1 0 0,1 1 0,0-1 0,0 0 0,0 1 0,0-1 0,0 1 0,-6 12-20,-1 20-1,2 0-1,0 0 1,2 1 0,3 59 0,0-6-51,-2-33 31,1 236-95,2-268 131,1 0 0,1 0 0,1 0 1,0 0-1,16 38 0,-20-58 4,6 13 54,0 0 0,0-1 0,1 0 0,1-1 0,0 1 0,1-2 0,1 1 0,11 11 0,-20-23-45,1 1 0,-1-1 0,1 0 0,-1 0 0,1 0 0,0 0 0,0 0 0,-1-1 0,1 1 0,0 0 0,0-1 0,0 1 1,0-1-1,0 0 0,0 0 0,0 1 0,0-1 0,0-1 0,0 1 0,0 0 0,0 0 0,0-1 0,0 1 0,0-1 0,-1 0 0,1 1 0,0-1 0,0 0 0,2-2 1,6-3 1,0-1 1,0 0 0,15-16 0,-15 14-12,53-53-201,-33 29-3636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7:19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0 897 9040,'0'0'8249,"13"-5"-7928,-3 0-254,0 1 0,-1-1 0,1-1 0,-1 0 0,0 0 1,-1-1-1,0 0 0,0 0 0,8-10 0,-2-2 118,0-1 1,-1-1 0,-1-1-1,-1 1 1,11-33 0,29-119 621,-30 94-448,-8 33 88,12-88 0,-23 108-246,-1 1 1,0-1-1,-2 0 1,-1 0-1,-6-26 0,8 49-144,-1 0-1,1 0 1,-1 1-1,0-1 1,0 0-1,0 1 1,0-1-1,-1 0 0,1 1 1,-1 0-1,1-1 1,-1 1-1,0 0 1,0 0-1,0 0 1,0 0-1,0 0 1,0 0-1,-4-2 1,-1 2 515,4 11-336,-4 25 29,-3 55 0,2-14-105,-7 114 196,4-32-52,9-141-227,1 0 0,0 0 0,3 21 0,-1-29-26,0 0 0,1 0 0,0 0 0,0-1 0,1 1 0,0-1 0,0 0 0,8 13 0,-8-17-26,-1 0-1,1 0 1,0 0 0,0-1 0,0 1 0,0-1 0,0 1-1,0-1 1,1 0 0,-1-1 0,1 1 0,0 0 0,-1-1-1,1 0 1,0 0 0,0 0 0,0 0 0,0-1-1,0 0 1,0 1 0,0-1 0,0-1 0,-1 1 0,1-1-1,0 1 1,7-3 0,1 0 4,0-1-1,-1 0 1,1-1 0,-1 0 0,0 0-1,0-2 1,12-8 0,-13 8-3,-1-1 1,0 0-1,0 0 1,-1-1-1,0 0 1,0-1-1,11-18 1,-12 15 12,-5 10-29,0 1 1,-1-1-1,1 0 1,-1 0-1,1 0 1,-1 0-1,1-5 0,5-18 65,-5 21-10,0 0 0,-1 0 0,0 0 0,0 0 0,1-8-1,-2 30 79,2 83 118,0-83-256,0-1 1,1 1 0,0-1 0,8 21-1,-5-21-5,-5-11 4,1-1 1,-1 1-1,1-1 1,0 0-1,0 0 0,5 7 1,-6-10-2,0 1 0,1-2 0,-1 1 0,0 0 1,0 0-1,1 0 0,-1 0 0,0-1 0,1 1 0,-1-1 0,1 1 0,-1-1 1,1 1-1,-1-1 0,1 0 0,-1 0 0,1 0 0,-1 0 0,1 0 1,-1 0-1,1 0 0,-1 0 0,1-1 0,-1 1 0,2-1 0,2-1 9,0 0 0,-1 0 0,1 0 0,-1 0 0,1-1 0,-1 0-1,0 0 1,0 0 0,0 0 0,-1-1 0,1 0 0,-1 1 0,3-6 0,7-8 77,16-34 1,-16 30-18,22-59 424,-35 80-490,0 0 1,0 0-1,0 0 1,0 0 0,0 0-1,0-1 1,0 1-1,0 0 1,0 0-1,0 0 1,0 0 0,0 0-1,0 0 1,0 0-1,0-1 1,0 1-1,0 0 1,0 0 0,0 0-1,0 0 1,0 0-1,0 0 1,0 0-1,0 0 1,1-1 0,-1 1-1,0 0 1,0 0-1,0 0 1,0 0-1,0 0 1,0 0 0,0 0-1,0 0 1,1 0-1,-1 0 1,0 0-1,0 0 1,0 0-1,0 0 1,0 0 0,0 0-1,0 0 1,1 0-1,-1 0 1,0 0-1,0 0 1,0 0 0,0 0-1,0 0 1,0 0-1,0 0 1,1 0-1,-1 0 1,0 0 0,0 0-1,0 0 1,0 0-1,0 0 1,0 1-1,0-1 1,1 0 0,-1 12 175,-4 27-116,3-27-10,-3 21 24,-3 40 271,9-77-309,-1 0 0,1 0 0,0 0-1,0 0 1,0 0 0,5-5 0,1-4 24,-6 7-35,1 0 0,-1 0 0,0 0 1,-1 0-1,2-9 0,2-10 71,-5 23-73,0 0 0,0 0 0,0-1 0,-1 1 0,1 0 1,-1 0-1,1 1 0,-1-1 0,0 0 0,-1-3 0,-20 17 238,16-5-243,0 0 0,1 1 0,-1 0 0,2 0 1,-8 17-1,-1 0 16,-17 37-25,2 2-1,-23 78 1,43-120-24,-20 38 0,3-10 3,12-20 30,-2-1 1,-1 0-1,-21 28 0,30-47-10,-13 14 92,20-24-104,0 0-1,-1 0 1,1 0-1,0-1 1,-1 1-1,1 0 0,0 0 1,-1 0-1,1 0 1,0 0-1,0 0 1,-1 0-1,1-1 0,0 1 1,-1 0-1,1 0 1,0 0-1,0-1 1,0 1-1,-1 0 1,1 0-1,0-1 0,0 1 1,0 0-1,-1 0 1,1-1-1,0 1 1,0 0-1,0-1 0,0 1 1,0 0-1,0 0 1,0-1-1,0 0 1,-4-12 26,3 8-28,1-1 0,1 1 0,-1 0 0,1 0 0,0-1 0,0 1 0,0 0 0,1 0 0,-1 0 0,6-8 0,26-44 0,-22 41 1,1 1-1,0 0 1,1 1-1,21-18 1,62-40-3,-13 10-12,-50 36-45,106-94-565,-133 115 609,-1-1 1,0 1-1,-1-1 0,1 0 1,-1 0-1,0 0 0,-1-1 1,1 1-1,-1-1 0,-1 0 1,1 0-1,2-11 0,3-14 233,-22 285-47,10-203-170,-29 214-31,31-250 40,0-1-1,-1 0 1,-5 13-1,4-13 24,1-1 0,-4 25 1,4-24 172,0-32-23,12-241-183,2 180 0,3 0 0,48-146 0,-60 220 0,6-22 0,1 1 0,1-1 0,24-41 0,-33 67 0,0 0 0,0 0 0,0 0 0,1 0 0,-1 0 0,1 0 0,0 0 0,0 0 0,-1 1 0,1-1 0,0 1 0,0-1 0,0 1 0,1 0 0,-1 0 0,3-1 0,-4 2 0,1 0 0,0 0 0,-1 0 0,1 1 0,0-1 0,-1 1 0,1-1 0,-1 1 0,1 0 0,-1-1 0,1 1 0,-1 0 0,1 0 0,-1 0 0,0 0 0,1 0 0,-1 1 0,0-1 0,0 0 0,0 0 0,0 1 0,0-1 0,0 1 0,0 1 0,6 9 0,0 0 0,-1 1 0,-1 0 0,0 0 0,-1 0 0,0 0 0,-1 1 0,-1 0 0,0-1 0,-1 1 0,0 0 0,-1 0 0,-1 0 0,0 0 0,-1-1 0,0 1 0,-1 0 0,-1-1 0,0 0 0,0 0 0,-2 0 0,1 0 0,-10 12 0,14-22 0,-1-1 0,1 1 0,-1-1 0,0 0 0,0 0 0,0 0 0,0 0 0,0 0 0,-1-1 0,1 1 0,0-1 0,-6 3 0,7-4 0,0 1 0,-1-1 0,1 0 0,-1 1 0,1-1 0,0 0 0,-1 0 0,1 0 0,-1-1 0,1 1 0,-1 0 0,1 0 0,0-1 0,-1 1 0,1-1 0,0 1 0,-1-1 0,1 0 0,0 1 0,0-1 0,-1 0 0,1 0 0,0 0 0,0 0 0,-1-1 0,2 1 0,0 1 0,0-1 0,-1 0 0,1 1 0,0-1 0,0 0 0,1 1 0,-1-1 0,0 0 0,0 1 0,0-1 0,0 0 0,0 1 0,1-1 0,-1 1 0,0-1 0,1 0 0,-1 1 0,0-1 0,1 1 0,-1-1 0,1 1 0,-1-1 0,1 1 0,-1 0 0,1-1 0,-1 1 0,1-1 0,0 1 0,18-15 0,1 5 0,0 1 0,0 1 0,0 1 0,1 1 0,0 0 0,0 2 0,31-3 0,18-7 0,-53 9 0,16 4 0,-37 8 0,-1 0 0,1 0 0,0 1 0,1-1 0,-5 13 0,8-17 0,-1-1 0,1 1 0,-1 0 0,1 0 0,0 0 0,0-1 0,0 1 0,1 0 0,-1 0 0,1-1 0,-1 1 0,1 0 0,0-1 0,0 1 0,0-1 0,0 1 0,0-1 0,1 1 0,-1-1 0,1 0 0,0 0 0,0 0 0,0 0 0,0 0 0,0 0 0,0 0 0,0 0 0,0-1 0,1 1 0,-1-1 0,1 0 0,3 2 0,-5-3 0,1 0 0,0 0 0,0 0 0,-1-1 0,1 1 0,0 0 0,-1-1 0,1 1 0,0-1 0,-1 0 0,1 1 0,-1-1 0,1 0 0,-1 0 0,1 0 0,-1 0 0,1 0 0,-1 0 0,0 0 0,0-1 0,0 1 0,0 0 0,0-1 0,0 1 0,0-1 0,0 1 0,0-1 0,1-3 0,2-5 0,0 0 0,0-1 0,2-11 0,-2 9 0,-2-1 0,0 0 0,0 0 0,-1 1 0,-1-1 0,0 0 0,-4-19 0,3 23 0,-1 1 0,-1-1 0,1 1 0,-2-1 0,1 1 0,-1 0 0,-1 1 0,1-1 0,-2 1 0,1 0 0,-11-12 0,13 17 0,-1 0 0,1 1 0,-1-1 0,1 1 0,-1 0 0,0 0 0,0 1 0,0-1 0,0 1 0,0 0 0,0 0 0,0 0 0,-6-1 0,2 2 0,-1-1 0,0 1 0,1 0 0,-1 1 0,-14 2 0,12 0 0,10-1 0,21 2 0,22 2 0,94 8 0,-111-13 0,0 0 0,-1-2 0,38-6 0,-57 5 0,0 1 0,-1-1 0,1 0 0,-1 0 0,1-1 0,-1 1 0,0-1 0,0 0 0,0 0 0,5-5 0,7-5 0,-6 9 931,-3 7-4894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7:2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11656,'0'0'4016,"81"-14"-3249,-21 8-143,13 0 0,-7 6-104,-3 4 16,1-8-104,-9-3-8,-11 1-56,2 0 16,3 0-208,3-2 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7:2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1 385 8744,'0'0'6377,"9"-4"-5882,2-2-355,-1 1 1,0-2 0,0 1 0,0-1 0,-1-1 0,9-9 0,8-9 195,-4 4 42,-1-1 1,-1-1 0,22-35 0,-10 10 160,-17 26-67,-1 0 0,16-35-1,-25 48-127,-1 3 34,-10 11-5,4-1-337,0 1-1,0 0 1,0 0-1,1 0 1,-1 0-1,1 0 1,0 1 0,0-1-1,0 0 1,0 6-1,-1 3 25,-6 26 175,1 0 1,2 0 0,-1 72-1,6-109-208,0 1 1,1 0-1,-1 0 0,1-1 0,0 1 0,-1 0 0,1-1 0,0 1 0,1 0 1,-1-1-1,0 0 0,1 1 0,-1-1 0,1 0 0,0 0 0,0 1 1,3 2-1,-3-4-6,-1 0 1,1 0-1,0 0 0,0 0 1,0 0-1,0 0 1,0-1-1,0 1 0,0-1 1,0 1-1,0-1 1,0 0-1,0 0 1,1 0-1,-1 0 0,0 0 1,0 0-1,0 0 1,0-1-1,0 1 1,0-1-1,0 0 0,0 1 1,3-3-1,5-2 24,0-1 1,0 0-1,-1-1 0,1 0 0,-2-1 0,1 0 0,11-13 0,47-72 226,-47 62-11,28-32 0,-38 50-104,-2 4 538,-7 10-668,-1 0 1,1-1-1,-1 1 1,1 0 0,-1-1-1,1 1 1,-1 0-1,1-1 1,-1 1 0,0 0-1,1 0 1,-1 0-1,0 0 1,0-1-1,1 1 1,-1 0 0,0 0-1,0 1 1,2 16 118,0 0 0,-2 0 0,-1 24 0,0-17-32,-3 17 120,3-35-128,-1 1 0,2 0-1,-1 0 1,1 0 0,1 0 0,-1 0 0,1 0-1,4 13 1,-3-22-69,1-1 1,0 1-1,0-1 0,0 0 1,-1 0-1,1 0 0,-1-1 1,0 1-1,3-4 0,-2 3-14,60-70 144,8-8-32,-61 72-98,-1 0 0,1 1 0,1 0 0,0 0 0,0 1 0,13-6 0,-23 13-27,0 0 0,1 0-1,-1 0 1,0 0-1,1 0 1,-1 0-1,0 1 1,1-1 0,-1 0-1,0 1 1,1-1-1,-1 1 1,0-1-1,0 1 1,1-1 0,-1 1-1,0 0 1,0 0-1,0 0 1,0-1-1,0 1 1,0 0 0,0 0-1,-1 1 1,1-1-1,0 0 1,0 0-1,-1 0 1,1 2 0,23 41 178,-21-38-152,3 6 53,-1-1 0,-1 1-1,0 0 1,0 0 0,-1 0-1,-1 1 1,0-1 0,-1 1-1,0-1 1,-1 1 0,-2 17-1,-2-12 111,1-12-451,1-10-600,0-12-3238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2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13360,'0'0'1088,"64"4"-560,7-4 16,25-4-56,23-4 7,2-2-127,-8 4 0,-14 2-32,-19 4 0,-13 0-64,-19 0 8,-14 4-80,-15 4 0,-17 2-56,-10 0 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7:2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16783,'0'0'2920,"104"22"-2968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57:2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12664,'0'0'1482,"4"11"-838,4 22-174,-1 1-1,-1 0 0,2 67 0,-7-45 154,-10 83 0,5-108-262,-2 1 1,-1-1-1,-2-1 0,-13 34 0,14-39 59,8-22-320,0 0-1,-1 0 1,0 0-1,0 0 0,0 0 1,0 0-1,0 0 1,0 0-1,-1-1 1,1 1-1,-1 0 0,0-1 1,0 1-1,0-1 1,-3 3-1,4-6-41,1 0 0,-1 0-1,1 0 1,0 0 0,-1 0 0,1-1-1,0 1 1,0 0 0,0 0 0,0 0-1,0 0 1,0 0 0,0-1 0,0 1-1,0-1 1,0 1-27,3-18 90,0-1 0,1 1 1,0 0-1,2 0 0,0 1 1,1 0-1,1 0 0,1 0 1,1 1-1,0 0 0,16-19 1,-23 32-97,0 0 1,0 0 0,1 1-1,-1 0 1,1-1 0,-1 1 0,1 1-1,0-1 1,0 0 0,1 1-1,-1 0 1,0 0 0,1 0-1,-1 1 1,1 0 0,0-1 0,-1 1-1,1 1 1,0-1 0,0 1-1,-1 0 1,1 0 0,0 0-1,0 1 1,0-1 0,-1 1 0,1 1-1,8 2 1,-6-2-9,-1 1-1,1 0 1,-1 0 0,0 1 0,0 0-1,0 0 1,0 0 0,-1 1-1,1-1 1,-1 1 0,-1 1 0,1-1-1,-1 1 1,0-1 0,0 1-1,5 11 1,-3-4 17,0 0-1,-1 1 1,-1 0-1,0-1 0,-1 1 1,0 1-1,0 17 1,-3-26-12,0-1 1,0 0-1,0 0 1,-1 1-1,0-1 1,0 0-1,0 0 1,-1 0-1,0 0 1,0 0-1,0 0 1,0-1-1,-1 1 1,0 0-1,0-1 1,0 0-1,0 0 1,-1 0-1,0 0 0,1-1 1,-1 1-1,-1-1 1,-4 3-1,4-3 6,0 0 0,-1 0 0,1-1 0,-1 0 0,0 0 0,0 0 0,0-1 0,0 1-1,0-2 1,0 1 0,0-1 0,0 1 0,0-2 0,0 1 0,0-1 0,0 0 0,0 0-1,0 0 1,-10-5 0,10 4 36,0-1-1,1 0 1,-1 0 0,0-1-1,1 1 1,0-1 0,-8-8-1,12 11-46,0 0-1,0 0 0,0 0 1,0-1-1,0 1 0,1 0 1,-1 0-1,0-1 0,1 1 1,-1-1-1,1 1 0,-1-1 1,1 1-1,0-1 0,-1 1 1,1-1-1,0 1 0,0-1 1,0 1-1,0-1 0,1 1 1,-1-1-1,0 1 0,1-1 1,-1 1-1,1-1 0,-1 1 1,1-1-1,0 1 0,-1 0 1,1-1-1,0 1 0,0 0 1,0 0-1,0 0 0,0-1 1,0 1-1,0 0 0,2-1 1,11-9 27,1-1 0,0 2 0,0 0 0,1 1 0,0 1 0,27-11 0,108-26 29,-79 26-42,-66 17-29,19-5-12,0 0-1,0 2 1,49-5 0,-72 10 10,-1-1 0,0 1 0,1 0 0,-1 0 0,0 0 0,0 0 0,1 0 0,-1 0 0,0 1 0,1-1 0,-1 0 0,0 1 0,0-1 0,1 1 0,-1-1 0,0 1 0,0 0 0,0-1 0,0 1 0,0 0 0,0 0 0,0 0 0,0 0 0,0 0 0,0 0 0,0 0 0,0 0 0,-1 0 0,1 0 0,-1 0 0,1 0 0,0 1 0,-1-1 0,1 2 0,-1 2 18,0 0-1,-1 0 1,1 0 0,-1 0 0,0-1 0,0 1-1,-1 0 1,-3 7 0,-56 127 430,60-137-431,0 0 0,1 0 0,-1 0 0,1 0 1,-1 0-1,1 0 0,0 0 0,0 0 0,0 0 0,0 0 0,0 0 0,0 0 0,1 3 0,-1-4-2,1 0 0,-1 0 0,1 1 0,-1-1 0,1 0-1,0 0 1,-1 0 0,1-1 0,0 1 0,0 0-1,0 0 1,0 0 0,0-1 0,-1 1 0,1 0 0,1-1-1,1 2 1,0-1 11,0 0 0,1 0 0,-1-1-1,1 1 1,-1-1 0,1 0 0,-1 0 0,1 0 0,0 0-1,-1-1 1,1 1 0,-1-1 0,0 0 0,5-1-1,1-2 5,-1-1-1,1 1 0,-1-1 0,0-1 1,0 0-1,-1 0 0,1 0 0,-1-1 1,-1 0-1,1 0 0,-1-1 0,-1 0 1,1 0-1,-2 0 0,1-1 1,5-12-1,-9 18-13,0 0 1,0-1-1,0 1 0,-1 0 1,1 0-1,-1 0 1,0-1-1,0 1 1,0 0-1,0 0 1,0-1-1,-1 1 0,1 0 1,-1 0-1,0 0 1,0 0-1,0 0 1,-1 0-1,1 0 0,-1 0 1,1 0-1,-1 0 1,0 1-1,0-1 1,0 1-1,0-1 0,-1 1 1,1 0-1,-1 0 1,1 0-1,-1 0 1,0 0-1,0 1 0,0-1 1,0 1-1,0 0 1,0 0-1,0 0 1,0 0-1,0 1 1,0-1-1,-6 1 0,2-1 32,0 1-1,-1 1 0,1 0 0,0 0 0,0 0 1,0 1-1,0 0 0,0 0 0,-9 5 0,4-2 54,3-1 109,22 0-49,23-1-166,-1-1 0,1-1 0,-1-3 0,1 0 0,-1-3-1,0-1 1,53-15 0,-76 18-30,1 0 0,21 0 0,5-2-76,-31 5 52,-10 6 34,-1 2 37,-1 1-7,-1-1-1,0 0 1,0 0-1,-10 11 1,-7 11 4,14-18-15,2-4 28,0 2-1,0-1 0,1 1 1,-6 17-1,10-26-10,0 1-1,1 0 0,-1 0 0,1-1 1,-1 1-1,1 0 0,0 0 1,0 0-1,0 0 0,0-1 0,0 1 1,1 0-1,-1 0 0,0 0 1,1 0-1,-1-1 0,1 1 0,0 0 1,-1-1-1,1 1 0,0 0 1,0-1-1,0 1 0,1-1 0,-1 1 1,0-1-1,0 0 0,1 1 1,-1-1-1,1 0 0,-1 0 0,1 0 1,-1 0-1,3 0 0,-2 0-8,1 0 0,0 0-1,0-1 1,-1 1 0,1-1 0,0 0-1,0 0 1,0 0 0,-1 0-1,1 0 1,0-1 0,0 1 0,-1-1-1,1 0 1,0 1 0,-1-1-1,1-1 1,4-1 0,2-3-21,1 1 0,-2-1 0,13-11 1,-15 12 8,-1-1 0,0 0 0,0 0 0,0-1 1,-1 0-1,0 0 0,0 0 0,-1 0 0,0 0 1,0-1-1,-1 1 0,0-1 0,2-11 0,-1-1 9,-1-1-1,0 0 0,-4-37 1,2 53 12,-1-1 0,0 1 0,0-1 0,0 1 1,-1 0-1,-3-7 0,5 10-4,-1 1 1,1 0-1,-1 0 0,1 0 0,-1 0 1,0 0-1,1 0 0,-1 0 1,0 0-1,0 0 0,0 0 1,0 0-1,0 0 0,0 1 0,0-1 1,0 0-1,0 1 0,0-1 1,0 0-1,-1 1 0,1 0 1,0-1-1,0 1 0,-1 0 1,1 0-1,0-1 0,0 1 0,-1 0 1,1 0-1,0 0 0,-3 1 1,3-1-5,0 1 0,0 0 0,-1-1-1,1 1 1,0 0 0,0 0 0,0-1 0,0 1 0,0 0 0,0 0 0,0 0 0,0 0 0,1 1 0,-1-1 0,0 0 0,1 0 0,-1 0 0,0 1 0,1-1-1,0 0 1,-1 0 0,1 1 0,0-1 0,-1 0 0,1 1 0,0-1 0,0 0 0,0 1 0,0-1 0,1 0 0,-1 1 0,0-1 0,0 0 0,1 1 0,-1-1 0,1 0-1,-1 1 1,1-1 0,0 0 0,-1 0 0,1 0 0,0 0 0,0 0 0,0 0 0,0 0 0,0 0 0,0 0 0,1 1 0,8 2-18,-1-1 1,1-1 0,-1 0 0,1 0-1,0 0 1,0-1 0,0-1 0,0 0 0,0 0-1,0-1 1,0 0 0,-1-1 0,1 0-1,15-5 1,-12 2 1,-1 0 0,0-1 0,-1-1 0,1 0 0,-1 0 0,-1-1 0,1 0 1,-1-1-1,-1 0 0,13-15 0,-4 2 23,-1-1 0,19-33 0,-30 46-6,-1 0-1,-1 0 1,0-1-1,0 0 0,-1 1 1,0-1-1,-1 0 1,1-21-1,-2 19 15,-1-24 17,0 35-19,0 0-1,-1-1 0,1 1 1,-1 0-1,1 0 0,-1 0 1,0 0-1,1 0 0,-1 0 1,0 0-1,-1 0 0,1 0 1,-2-2-1,2 4-11,1 0 0,0 0 0,-1 0 1,1 0-1,0 0 0,-1 0 0,1 0 0,0 0 0,-1 0 0,1 0 1,0 0-1,-1 0 0,1 0 0,0 0 0,-1 1 0,1-1 0,0 0 0,-1 0 1,1 0-1,0 0 0,0 1 0,-1-1 0,1 0 0,0 0 0,0 1 1,-1-1-1,1 0 0,0 0 0,0 1 0,0-1 0,-1 0 0,1 1 0,-9 14 47,-5 21 36,1 1 0,-15 76 0,24-96-63,-3 28 22,1 0-1,1 63 1,1-29-23,-2 64-23,6-122 0,4-16 0,6-13 0,10-22 0,28-56 0,-33 56 0,1 1 0,31-40 0,-37 57 0,1 0 0,1 0 0,0 2 0,0-1 0,1 2 0,1-1 0,22-10 0,-35 19 0,-1 1 0,0 0 0,1-1 0,-1 1 0,1 0 0,-1 0 0,1 0 0,-1-1 0,1 1 0,-1 0 0,0 0 0,1 0 0,-1 0 0,1 0 0,-1 0 0,1 0 0,-1 0 0,1 0 0,-1 0 0,1 0 0,-1 0 0,1 0 0,-1 0 0,1 1 0,-1-1 0,1 0 0,-1 0 0,1 1 0,0-1 0,-1 1 0,0 0 0,1 0 0,-1-1 0,1 1 0,-1 0 0,0 0 0,0 0 0,0 0 0,1 0 0,-1 0 0,0 0 0,0 0 0,0-1 0,-1 3 0,-7 32 0,-5-6 0,6-16 0,2-1 0,0 1 0,-6 25 0,10-34 0,0 0 0,1 1 0,0-1 0,0 0 0,0 1 0,0-1 0,1 0 0,-1 1 0,1-1 0,0 0 0,1 0 0,-1 1 0,1-1 0,0 0 0,0 0 0,4 6 0,-4-7 0,0 1 0,1 0 0,-1-1 0,1 0 0,0 1 0,0-1 0,0 0 0,0-1 0,1 1 0,-1 0 0,1-1 0,0 0 0,0 0 0,-1 0 0,1 0 0,0-1 0,1 0 0,-1 1 0,0-1 0,0-1 0,1 1 0,-1-1 0,0 1 0,0-1 0,1-1 0,-1 1 0,0 0 0,1-1 0,-1 0 0,0 0 0,0 0 0,0-1 0,0 0 0,0 1 0,6-5 0,7-4 433,29-21 0,-16 6-5307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3:4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95 2808,'0'0'6600,"-10"-10"-6030,-27-32 12,35 40-253,0-1 0,0 1 0,0-1 0,0 1 0,-1 0 0,1 0-1,0 0 1,-5-2 0,4 3 24,3 0 132,5 8 4993,8 19-4968,-3-7-246,248 490 3035,-220-421-2745,37 77 757,-63-142-1086,12 20 425,-24-43-639,1 1 0,-1-1 1,0 0-1,0 0 1,0 0-1,0 0 0,0 1 1,0-1-1,1 0 1,-1 0-1,0 0 0,0 0 1,0 0-1,0 0 0,1 1 1,-1-1-1,0 0 1,0 0-1,0 0 0,0 0 1,1 0-1,-1 0 1,0 0-1,0 0 0,0 0 1,1 0-1,-1 0 1,0 0-1,0 0 0,0 0 1,1 0-1,-1 0 1,0 0-1,0 0 0,0 0 1,1 0-1,-1 0 1,0-1-1,0 1 0,0 0 1,0 0-1,1 0 1,-1 0-1,0 0 0,0 0 1,0-1-1,0 1 1,0 0-1,1 0 0,-1 0 1,0 0-1,0-1 1,0 1-1,0 0 0,0 0 1,0 0-1,0-1 1,0 1-1,0 0 0,0 0 1,0 0-1,0-1 1,0 1-1,0 0 0,0 0 1,0 0-1,0-1 1,0 1-1,3-20 48,-3 15-1,14-101 169,-9 56-152,1 1-1,3 1 1,28-87 0,3 42 94,72-125 0,-99 194-127,-7 12 14,0 1 1,1 0-1,9-12 0,-6 8 29,-9 15-80,-1 0-1,0 0 1,0 0 0,0-1-1,0 1 1,1 0 0,-1 0-1,0 0 1,0 0 0,0-1-1,0 1 1,0 0 0,0 0-1,1 0 1,-1-1 0,0 1-1,0 0 1,0 0 0,0-1-1,0 1 1,0 0 0,0 0-1,0 0 1,0-1 0,0 1-1,0 0 1,0 0-1,0-1 1,0 1 0,0 0-1,0 0 1,0 0 0,-1-1-1,1 1 1,0 0 0,0 0-1,0 0 1,0-1 0,0 1-1,0 0 1,-1 0 0,1 0-1,0 0 1,0-1 0,0 1-1,-1 0 1,-95 6 146,63-5-107,1 2 0,-51 10 0,-65 24 100,-37 6 9,61-30-44,107-12-72,-1-1 1,0-1 0,1-1-1,0-1 1,-18-4 0,33 7-35,1 0 0,0-1 0,-1 1 0,1-1 1,0 1-1,-1-1 0,1 1 0,0-1 0,0 1 0,-1-1 0,1 0 1,0 0-1,0 0 0,0 0 0,0 0 0,0 0 0,0 0 1,0 0-1,1 0 0,-1 0 0,0 0 0,0-1 0,1 1 0,-1 0 1,1-1-1,-1 1 0,1 0 0,0-1 0,-1 1 0,1 0 1,0-1-1,0 1 0,0-1 0,0 1 0,0 0 0,0-1 0,1 1 1,-1-1-1,0 1 0,1 0 0,-1-1 0,1 1 0,-1 0 1,2-2-1,2-5-6,0 1 0,1 0 0,0 0 1,0 0-1,0 1 0,7-7 0,-3 5-46,1 0 0,0 1-1,0 0 1,0 1-1,1 0 1,15-6-1,7-1-3703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3:5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83 7936,'0'0'9026,"-2"-9"-8525,-8-30-30,9 37-354,0 0-1,0 0 1,0-1-1,0 1 1,0 0 0,0 0-1,-1 0 1,1 0-1,-1 0 1,0 0-1,1 1 1,-1-1 0,0 0-1,0 1 1,-3-3-1,4 4-77,1 0-1,-1 0 0,1-1 0,-1 1 1,1 0-1,-1 0 0,1 0 1,-1-1-1,1 1 0,-1 0 0,1 0 1,-1 0-1,1 0 0,-1 0 1,1 0-1,-1 0 0,1 0 0,-1 0 1,0 1-1,1-1 0,-1 0 1,1 0-1,-1 0 0,1 0 0,-1 1 1,1-1-1,0 0 0,-1 1 1,1-1-1,-1 0 0,1 1 0,-1-1 1,1 0-1,0 1 0,-1-1 1,1 1-1,0-1 0,0 1 0,-1-1 1,1 1-1,0-1 0,0 1 1,0-1-1,-1 1 0,1-1 0,0 1 1,0-1-1,0 1 0,0-1 1,0 1-1,0 0 0,0-1 0,0 1 1,0-1-1,1 2 0,-1 2 121,0 1-1,1-1 1,-1 1 0,1-1-1,0 1 1,0-1-1,1 1 1,0-1-1,2 5 1,-3-7-71,0 1 0,1-1 0,-1 0 0,1 0 0,0 0 0,-1 0 0,1 0 0,0-1 0,0 1 0,0 0 0,0-1 1,1 1-1,-1-1 0,0 0 0,1 0 0,-1 0 0,6 2 0,-8-3-58,1 0 1,0 0-1,0 0 1,0 0-1,-1-1 0,1 1 1,0 0-1,0 0 1,0 0-1,-1-1 0,1 1 1,0 0-1,0-1 1,-1 1-1,1 0 1,0-1-1,-1 1 0,1-1 1,-1 0-1,1 1 1,0-1-1,-1 1 0,1-1 1,-1 0-1,1 1 1,-1-1-1,0 0 1,1 1-1,-1-1 0,0 0 1,0 0-1,1 0 1,-1 1-1,0-1 0,0 0 1,0 0-1,0 0 1,0-1-1,0 1 19,1-1-1,-1 1 1,0-1-1,0 1 1,0-1 0,0 0-1,0 1 1,-1-1-1,1 1 1,0-1 0,-1 1-1,1-1 1,-1 1-1,0 0 1,1-1 0,-1 1-1,0 0 1,0-1-1,0 1 1,-1-2 0,1 3-29,1 0 0,-1 0 0,1-1 0,-1 1 0,0 0 0,1 0 0,-1 0 0,0 0 0,1 0 0,-1 0 0,0 0 0,1 0 0,-1 0 0,1 0 0,-1 0 0,0 1 0,1-1 0,-1 0 0,0 0 0,1 1 0,-1-1 0,1 0 0,-1 1 0,1-1 0,-1 0 0,1 1 0,-1-1 0,1 1 0,-1-1 0,1 1 0,0-1 0,-1 2 0,-13 18 131,13-17-103,-1 0-9,0 1-1,0 0 0,0-1 0,1 1 1,-1 0-1,1 0 0,0 0 0,0 1 0,1-1 1,-1 0-1,1 0 0,0 0 0,0 0 1,1 7-1,-1-10-31,1-1 1,-1 0-1,0 0 0,0 1 1,0-1-1,1 0 0,-1 0 1,0 1-1,0-1 0,0 0 1,1 0-1,-1 0 0,0 0 1,0 1-1,1-1 1,-1 0-1,0 0 0,1 0 1,-1 0-1,0 0 0,1 0 1,-1 0-1,0 0 0,0 0 1,1 0-1,-1 0 0,0 0 1,1 0-1,-1 0 1,0 0-1,1 0 0,-1 0 1,0 0-1,0 0 0,1 0 1,-1-1-1,0 1 0,0 0 1,1 0-1,-1 0 1,0 0-1,0-1 0,1 1 1,-1 0-1,0 0 0,0-1 1,0 1-1,1 0 0,-1 0 1,0-1-1,0 1 0,0 0 1,0-1-1,12-12 242,-5 3-63,-6 9-134,1-1 0,-1 0 0,1 0 0,-1 0 0,0 0 1,0 0-1,0 0 0,0 0 0,0 0 0,0 0 0,0 0 0,-1-1 0,1 1 0,-1-3 0,0 5-40,0-1 1,0 1-1,-1 0 1,1 0-1,0 0 0,-1 0 1,1 0-1,0-1 0,-1 1 1,1 0-1,0 0 0,0 0 1,-1 0-1,1 0 0,0 0 1,-1 0-1,1 0 1,0 0-1,-1 0 0,1 0 1,0 0-1,-1 0 0,1 1 1,0-1-1,-1 0 0,1 0 1,0 0-1,-1 0 0,1 1 1,0-1-1,0 0 1,-1 0-1,1 0 0,0 1 1,0-1-1,-1 0 0,1 0 1,0 1-1,0-1 0,0 0 1,-1 1-1,-9 10 85,10-11-92,-15 17 289,-21 35 0,35-52-282,1 0 0,0 1 0,0-1 0,0 0 0,0 1 0,0-1 0,0 0 0,0 0 0,0 1 0,0-1 0,0 0 0,0 1 0,0-1 0,0 0 0,0 1 0,0-1 0,1 0 0,-1 1 0,0-1 0,0 0 0,0 1 0,0-1 0,1 0 0,-1 0 0,0 1 0,0-1 0,0 0 0,1 0 0,-1 0 0,0 1 0,1-1 0,-1 0 0,0 0 0,0 0 0,1 0 0,-1 1 0,0-1 0,1 0 0,-1 0-1,0 0 1,1 0 0,-1 0 0,0 0 0,1 0 0,-1 0 0,0 0 0,1 0 0,-1 0 0,20 1-4256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3:5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68 7632,'0'0'13754,"-9"-7"-13285,-2-1-309,6 5-69,1 0 0,-1 0 1,1 0-1,0-1 0,1 0 0,-1 0 0,-4-6 1,8 10-32,0 0 1,0 0 0,-1 0 0,1 0-1,0-1 1,0 1 0,0 0-1,0 0 1,0 0 0,0 0 0,0 0-1,0 0 1,0 0 0,-1-1 0,1 1-1,0 0 1,0 0 0,0 0-1,0 0 1,0 0 0,0 0 0,-1 0-1,1 0 1,0 0 0,0 0-1,0 0 1,0 0 0,0 0 0,-1 0-1,1 0 1,0 0 0,0 0 0,0 0-1,0 0 1,0 0 0,-1 0-1,1 0 1,0 0 0,0 0 0,0 0-1,0 0 1,0 1 0,0-1 0,-1 0-1,1 0 1,0 0 0,0 0-1,0 0 1,-4 10 625,0 11-774,4-20 187,-5 53 400,2 0 1,6 80-1,27 106 642,-25-213-741,2 0 0,1-1 0,18 42 0,-11-34 666,-13-28-1032,5 15 468,7 34-1,-14-55-501,0 0 0,0 0 0,0 1 0,0-1 0,0 0 0,0 0 0,0 0 0,0 1 0,0-1 0,0 0 0,0 0 0,0 0 0,0 1 0,0-1 0,0 0 0,0 0 0,0 0 0,0 1 0,0-1 0,0 0 0,0 0 0,0 0 0,0 0 0,0 1 0,1-1 0,-1 0 0,0 0 0,0 0 0,0 0 0,0 0 0,0 1 0,0-1 0,1 0 0,-1 0 0,0 0 0,0 0 0,0 0 0,0 0 0,1 0 0,-1 0 0,0 0 0,0 0 0,1 1 0,0-15 0,-33-284 0,16 205 0,-32-111 0,39 176 0,3 11 0,0-1 0,2 0 0,0 0 0,-2-31 0,2 30-15,4 18 10,-1-1-1,1 0 1,-1 0-1,1 0 1,0 0-1,-1 0 1,1 0 0,0 0-1,0 0 1,1 0-1,-1-2 1,1 3-1,-1 1 0,0 0-1,0 0 1,1 0 0,-1 0 0,0 0-1,1-1 1,-1 1 0,0 0 0,1 0 0,-1 0-1,0 0 1,0 0 0,1 0 0,-1 0-1,0 0 1,1 0 0,-1 0 0,0 0 0,1 0-1,-1 0 1,0 1 0,1-1 0,-1 0-1,0 0 1,0 0 0,1 0 0,-1 0 0,0 1-1,0-1 1,1 0 0,-1 0 0,0 0-1,0 1 1,1-1 0,-1 0 0,0 0 0,0 1-1,0-1 1,0 0 0,1 0 0,-1 1-1,10 11-61,3 6-20,11 15-51,-15-24 101,-5-5 30,-1 0 0,1-1 0,-1 1 0,1-1 0,0 0 0,0 0 0,0-1 0,1 1 0,-1-1 0,1 0 0,4 1 0,90 31 77,-72-26-39,0 2 1,0 1-1,-1 1 1,38 24-1,-51-27-16,1 1 0,-2 0 0,0 0 0,0 2 0,-1-1 0,0 2 0,-1-1 0,-1 1 0,13 22 0,-12-16 5,0 0 1,-1 1-1,-1 0 1,-1 0-1,-1 1 1,5 35-1,-9-43-4,-1 1 1,0 0-1,-1 0 1,0 0-1,-2-1 0,1 1 1,-2 0-1,1-1 1,-9 22-1,8-28-8,0 1 0,-1-1 0,0 0 0,0 0 0,-1 0 0,0-1 0,0 1 0,-1-1 0,0 0 0,0-1 0,0 1 0,0-1 0,-1-1 0,0 1 0,0-1 0,0 0 0,-12 4 0,-1-1-7,-1 0 0,-1-2 0,1-1 0,-1 0 0,0-2 0,0 0 0,0-2 0,0 0 0,0-1 0,1-1 0,-34-8 0,41 5-709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3:5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9144,'0'0'14967,"5"-10"-14711,15-32-32,-19 41-210,0 0-1,0 0 1,0-1 0,0 1-1,0 0 1,0 0-1,0 0 1,1 0-1,-1 0 1,0 0-1,0 1 1,1-1 0,-1 0-1,1 1 1,-1-1-1,1 1 1,-1-1-1,1 1 1,-1 0 0,1-1-1,-1 1 1,1 0-1,-1 0 1,1 0-1,2 1 1,4-1 40,117 2 590,162 24 0,-234-20-392,-44-5-189,38 4 668,49 12 0,-96-17-712,1 1 0,-1-1 0,0 0 1,0 0-1,1 0 0,-1 0 0,0 0 0,0 0 0,0 0 0,1 0 0,-1 1 1,0-1-1,0 0 0,0 0 0,1 0 0,-1 0 0,0 1 0,0-1 0,0 0 0,0 0 1,0 1-1,1-1 0,-1 0 0,0 0 0,0 0 0,0 1 0,0-1 0,0 0 1,0 0-1,0 1 0,0-1 0,0 0 0,0 0 0,0 1 0,0-1 0,0 0 0,0 0 1,0 1-1,0-1 0,0 0 0,0 0 0,-1 1 0,1-1 0,0 0 0,0 0 1,0 0-1,0 1 0,0-1 0,0 0 0,-1 0 0,-9 13-1219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3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20 104 4616,'0'0'18203,"-4"-10"-17823,-11-31-4,15 40-364,0 1 0,0-1 0,0 1-1,0-1 1,0 0 0,0 1 0,0-1 0,0 0-1,0 1 1,0-1 0,1 1 0,-1-1 0,0 0-1,0 1 1,1-1 0,-1 1 0,0-1 0,1 1-1,-1-1 1,1 1 0,-1-1 0,0 1 0,1-1-1,-1 1 1,1 0 0,0-1 0,-1 1 0,1 0-1,-1-1 1,1 1 0,0 0 0,21-5 270,-16 4-203,191-13 1426,-72 7-707,89-1 469,-174 10-943,-30-1-136,0 0 0,0-1 0,1 0 0,-1 0 0,20-5 0,-29 5-162,-1 0 0,1 0-1,0 0 1,-1-1 0,1 1-1,0 0 1,-1 0 0,1 0-1,0 0 1,-1 1 0,1-1-1,0 0 1,-1 0 0,1 0 0,0 0-1,-1 1 1,1-1 0,0 0-1,-1 1 1,1-1 0,-1 0-1,1 1 1,3 4-3711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3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12968,'0'0'9481,"11"-6"-9097,-2 0-289,-3 1-34,0 1 0,0 0 0,1 1 0,0-1 0,0 1 0,0 1 0,0-1 0,0 1 0,9-1 0,40-3 439,-1 2-1,1 3 1,0 3 0,61 9 0,-58 2 361,-46-9-446,0-1-1,1 0 1,-1-1-1,16 1 1,-29-3-373,0 0 0,1 0 1,-1 0-1,1 0 0,-1-1 0,1 1 0,-1 0 0,0 0 1,1 0-1,-1 0 0,1 0 0,-1-1 0,0 1 0,1 0 1,-1 0-1,0-1 0,1 1 0,-1 0 0,0 0 0,1-1 1,-1 1-1,0 0 0,0-1 0,1 1 0,-1 0 0,0-1 1,0 1-1,0-1 0,1 0 0,-1 1-185,0 0 1,0-1-1,0 1 0,0 0 1,0-1-1,0 1 1,1 0-1,-1 0 0,0-1 1,0 1-1,0 0 0,1 0 1,-1-1-1,0 1 0,0 0 1,1 0-1,-1 0 0,0-1 1,0 1-1,1 0 0,-1 0 1,0 0-1,1 0 0,-1 0 1,0-1-1,1 1 1,-1 0-1,1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3:5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9944,'0'0'11889,"12"-1"-11425,260-1 2073,-124 5-972,-21 3 1534,-122-2-3391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79 5016,'0'0'11328,"-9"12"-11141,-27 44-15,31-46-123,1 0 0,-1 1-1,2-1 1,-1 1 0,2-1-1,-1 1 1,1 0-1,0 14 1,-6 27 187,-5 2 235,-3 0 1,-23 53-1,38-105-451,1-1-1,-1 0 1,0 1-1,1-1 0,-1 1 1,0-1-1,0 0 1,0 1-1,0-1 0,0 0 1,0 0-1,0 0 1,0 0-1,-1 0 0,1 0 1,0 0-1,-1 0 1,1-1-1,-1 1 0,1 0 1,-1-1-1,1 1 1,-1-1-1,1 0 0,-1 1 1,1-1-1,-1 0 1,1 0-1,-1 0 0,0 0 1,1 0-1,-1 0 0,1-1 1,-1 1-1,1 0 1,-1-1-1,1 1 0,-1-1 1,1 0-1,-2-1 1,-6-2 50,0-2 1,0 1-1,1-1 1,0 0-1,-7-9 1,-15-12 73,1-3-1,1 0 0,2-1 1,-27-44-1,28 36 2,11 19-55,2 1-1,0-2 1,2 0 0,-10-24 0,19 39-67,-1 0 0,1 0 0,0 0 0,0-1 0,1-9 1,-1 14-21,1 0 0,0 0 0,1 0 0,-1 0 0,0 0 0,1 0 1,-1 0-1,1 0 0,-1 0 0,1 1 0,0-1 0,0 0 0,0 0 1,0 1-1,0-1 0,0 0 0,0 1 0,0-1 0,1 1 0,-1 0 1,3-2-1,15-7-4,1 1 1,1 2 0,-1 0 0,1 1-1,0 1 1,1 0 0,34-1 0,157 7 171,-114 3-27,4-1 49,80-1 339,-99-9 163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221 577 7136,'0'0'4576,"-13"1"-4224,7-1-316,-5 0 49,0 1 0,1 0 0,-1 1-1,0 0 1,1 0 0,-1 1 0,1 0 0,-16 8 0,16-5 37,1-1 0,0 1 0,0 1 0,1 0 0,0 0 0,-14 16 0,20-21-92,0 1 0,1-1 0,-1 1-1,1 0 1,-1-1 0,1 1-1,0 0 1,0 0 0,1 0 0,-1 0-1,0 0 1,1 0 0,0 0 0,0 0-1,0 0 1,0 0 0,0 0-1,0 0 1,1 0 0,0 0 0,-1 0-1,1 0 1,0 0 0,1 0 0,-1-1-1,0 1 1,1 0 0,-1-1-1,4 4 1,-2-2 8,1 0 1,-1-1-1,1 1 0,0-1 0,0 0 1,0 0-1,1-1 0,-1 1 0,1-1 1,-1 0-1,1 0 0,0 0 0,0-1 1,0 1-1,0-1 0,0-1 0,5 1 1,1 0 37,0 0 0,0-1 0,-1-1 1,1 1-1,0-2 0,-1 0 1,13-3-1,-16 2-26,0-1-1,0 1 1,0-1 0,0-1 0,-1 1 0,1-1-1,-1 0 1,0-1 0,-1 0 0,1 0-1,-1 0 1,0 0 0,-1-1 0,0 1 0,0-1-1,5-11 1,-6 11 27,0 0 0,0-1-1,0 0 1,-1 0 0,0 0 0,0 0 0,-1 0 0,0 0-1,0 0 1,-1 0 0,0 0 0,-1-1 0,0 1-1,0 0 1,-1 0 0,-2-8 0,4 15-58,-1 0 1,0 0-1,1 0 1,-1 0-1,0 0 1,1 0-1,-1 0 0,0 0 1,0 0-1,0 0 1,0 1-1,1-1 1,-1 0-1,0 1 1,-1-1-1,1 1 1,0-1-1,0 1 0,0-1 1,0 1-1,0 0 1,0-1-1,0 1 1,-1 0-1,1 0 1,0 0-1,0 0 1,0 0-1,-1 0 1,1 0-1,0 1 0,0-1 1,0 0-1,0 1 1,0-1-1,0 1 1,-2 0-1,1 0 0,-1 0-1,1 0 1,0 0-1,0 0 1,-1 1-1,1-1 0,0 1 1,0 0-1,0 0 1,0-1-1,1 1 1,-1 0-1,1 0 1,-1 1-1,1-1 1,-2 3-1,3-5-16,0 1 0,0-1 0,-1 1 1,1-1-1,0 1 0,0-1 0,0 1 0,0-1 0,0 1 0,0 0 1,0-1-1,0 1 0,0-1 0,0 1 0,0-1 0,1 1 0,-1-1 0,0 1 1,0-1-1,1 1 0,-1-1 0,0 1 0,0-1 0,1 1 0,-1-1 0,0 1 1,1-1-1,-1 0 0,1 1 0,-1-1 0,1 0 0,-1 1 0,1-1 1,-1 0-1,1 1 0,-1-1 0,1 0 0,-1 0 0,1 0 0,-1 0 0,1 1 1,-1-1-1,1 0 0,-1 0 0,1 0 0,0 0 0,-1 0 0,1 0 0,-1-1 1,1 1-1,-1 0 0,1 0 0,0 0 0,3-1 9,0 1 0,1-1 0,-1 0 0,0 0 0,0 0 0,5-3 0,7-5 29,-1-1-1,-1-1 1,0 0 0,0 0 0,23-27-1,55-78 221,-72 90-193,17-25 110,-2-2-1,28-57 1,-45 77 119,38-56 0,-69 142 280,-47 122-322,-52 181-68,-159 471 22,248-764-169,-2-2 1,-49 86-1,63-135-11,11-11-27,0-1 1,0 0-1,0 0 0,-1 0 1,1 0-1,0 0 0,0 0 1,0 0-1,0 1 0,-1-1 1,1 0-1,0 0 1,0 0-1,-1 0 0,1 0 1,0 0-1,0 0 0,0 0 1,-1 0-1,1 0 0,0 0 1,0 0-1,0 0 1,-1 0-1,1-1 0,0 1 1,0 0-1,0 0 0,-1 0 1,1 0-1,0 0 0,0 0 1,-1-1-1,1 0 5,-1-1 0,0 0 1,1 1-1,-1-1 0,1 0 0,-1 1 0,1-1 0,0 0 0,0 0 0,0 0 0,0 1 1,0-4-1,2-24 47,1 0 0,2 0 0,14-51 1,-1 26 30,25-54 1,-28 77-30,1 0-1,1 1 0,1 1 1,2 1-1,27-31 1,-30 41 3,1 0 0,1 1 0,0 1 0,1 1 1,1 1-1,0 1 0,44-21 0,-48 26-29,0 1 0,1 0 0,0 1-1,0 1 1,0 1 0,0 1-1,0 0 1,28 0 0,-43 3-31,-1 1 0,0-1 0,1 0 0,-1 1 0,1-1 0,-1 1 0,0 0 0,1-1 0,-1 1 0,0 0 1,0 1-1,0-1 0,0 0 0,0 0 0,0 1 0,0 0 0,0-1 0,0 1 0,-1 0 0,1 0 0,-1 0 0,2 2 0,-2-2-314,0 0-1,0 0 1,-1 0-1,1 0 1,-1 0 0,1 0-1,-1 0 1,0 0-1,0 2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34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4512,'0'0'10730,"11"0"-10402,287-10 1980,-256 11-1748,43 5 0,-81-5-486,0-1-1,0 0 1,1-1 0,-1 1-1,0-1 1,7-2-1,2 0 105,-13 3-162,1 0-1,0-1 1,-1 1-1,1 0 1,-1-1-1,1 1 1,-1-1-1,1 1 1,-1-1-1,1 1 0,-1-1 1,1 1-1,-1-1 1,0 1-1,1-1 1,-1 0-1,0 1 1,1-1-1,-1 1 1,0-1-1,0 0 0,1 1 1,-1-1-1,0 0 1,0 1-1,0-1 1,0 0-1,0 0 1,0 1-1,0-1 1,-1 0-1,1 0-11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35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 8240,'0'0'5241,"15"-1"-4848,47 0 12,149-10 1630,-63-23-608,-114 26-1201,13-1 19,-27 8-2543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37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0 274 6520,'0'0'1689,"12"1"-1273,17 2 139,0-1-1,0-1 1,54-7 0,-69 4-277,-1-1 0,0-1-1,0 0 1,0-1 0,-1-1 0,1 0 0,-1 0 0,12-9 0,-21 12-174,1-1 1,0 1-1,-1-1 1,0 0-1,0 0 0,0 0 1,0 0-1,-1 0 1,1-1-1,-1 1 1,0-1-1,0 0 0,-1 1 1,0-1-1,0 0 1,0 0-1,0 0 1,0-7-1,-1 6-31,1-1 0,-1 1 1,-1-1-1,1 1 0,-1 0 0,0-1 1,-1 1-1,1 0 0,-1 0 0,-1 0 0,1 0 1,-1 0-1,-5-9 0,5 12-42,0-1 1,-1 1-1,1 0 0,-1 0 0,1 0 0,-1 1 0,0-1 1,0 1-1,0 0 0,0 0 0,0 0 0,-1 1 0,1-1 1,0 1-1,-1 0 0,1 0 0,-1 1 0,1-1 0,-1 1 1,0 0-1,1 0 0,-1 1 0,1-1 0,-1 1 0,1 0 1,-1 0-1,1 1 0,0-1 0,-1 1 0,1 0 1,0 0-1,0 0 0,0 1 0,1 0 0,-1-1 0,1 1 1,-1 0-1,1 1 0,0-1 0,0 1 0,-3 4 0,2-1-7,0-1 0,1 1 0,0 0 0,0 1 0,0-1-1,1 0 1,1 1 0,-1-1 0,1 1 0,0 0 0,1-1-1,-1 1 1,2 0 0,-1 0 0,3 13 0,0-7 30,0-1 1,1 1-1,1-1 1,0 0-1,0 0 1,1 0-1,16 22 1,-11-19 58,2 0 0,0-2 0,0 1 0,1-2 0,1 0-1,25 17 1,-36-28-61,1 0 0,0 0 0,0 0 1,0 0-1,0-1 0,1 0 0,-1 0 0,0-1 0,1 1 0,-1-1 0,0 0 0,0-1 0,1 1 0,-1-1 0,8-2 0,-2 0 29,1 0 0,-2-1 0,1 0 0,0 0 0,-1-1 0,11-8 0,-4 4 64,-15 9-107,1-2 1,0 1-1,-1 0 1,0 0-1,1-1 1,-1 1-1,0-1 1,1 0-1,-1 0 1,3-4-1,-3 3 20,0 0-1,0 0 0,0 0 1,0 0-1,0 0 0,4-3 1,8-10-37,83-152 52,-93 161-73,1-1-1,0 1 0,1 0 1,-1 0-1,1 1 1,1-1-1,-1 1 0,1 1 1,0-1-1,1 1 1,-1 0-1,15-6 0,-20 10-1,0 1 0,-1-1 0,1 0 0,0 1 0,0 0 1,0-1-1,0 1 0,0 0 0,0 0 0,0 0 0,0 0 0,0 1 0,0-1 0,0 0 0,0 1 0,-1-1 0,1 1 0,0 0 0,3 1 0,-2 0-1,-1 0 1,1 0-1,0 1 1,-1-1-1,1 1 0,-1 0 1,0-1-1,0 1 1,0 0-1,2 4 1,1 4 2,0 1 0,-1-1 1,0 1-1,-1 0 1,2 14-1,0 11 12,-1-10-10,1 0 1,9 28-1,-11-45 4,0-1-1,1 0 1,1 0 0,0-1-1,0 1 1,0-1 0,1 0 0,0 0-1,11 10 1,-9-10 38,0-1 0,1 1 0,-1-1 0,1-1 0,1 0 1,-1 0-1,1-1 0,0 0 0,1-1 0,-1 0 0,1 0 0,0-1 0,19 3 0,-15-3 115,-13-3-122,0 1 1,-1-1-1,1 1 0,0-1 1,0 0-1,0 1 0,-1-1 1,1 0-1,0 0 0,0-1 1,0 1-1,0 0 0,-1 0 1,1-1-1,0 1 0,2-2 1,-3 2-42,-1-1 1,1 1 0,0 0-1,-1-1 1,1 1 0,-1-1-1,1 1 1,-1 0 0,1-1-1,-1 0 1,1 1 0,-1-1-1,0 1 1,1-1 0,-1 1-1,0-1 1,1 0 0,-1 1-1,0-1 1,0 0 0,1 1-1,-1-1 1,0-1 0,-4-7-3276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37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499 1 13824,'0'0'72,"-13"13"-135,-149 142-42,-32 19 871,100-87 205,59-52 349,49-43-613,-3 3-612,66-40-2117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41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1210 7528,'0'0'2273,"6"-10"-1766,99-171 1199,60-107-96,-50 99-698,-76 131-423,-3-2-1,54-123 0,-80 154-253,-1 0-1,-2-1 1,-1-1-1,3-36 1,-8 63-148,-1-1-1,0 1 1,0 0-1,-1-1 1,1 1-1,-1-1 1,-1-4 0,1 9-66,1-1 1,0 0 0,0 0 0,-1 0-1,1 1 1,-1-1 0,1 0 0,-1 1-1,1-1 1,-1 0 0,1 1 0,-1-1-1,0 1 1,1-1 0,-1 1-1,0-1 1,1 1 0,-1-1 0,0 1-1,0-1 1,1 1 0,-1 0 0,0 0-1,0-1 1,0 1 0,0 0 0,1 0-1,-1 0 1,0 0 0,0 0 0,0 0-1,0 0 1,0 0 0,1 0 0,-1 1-1,0-1 1,0 0 0,0 0 0,1 1-1,-3 0 1,-8 4 46,0 1-1,1 0 1,0 1-1,-1 0 1,2 0-1,-1 1 1,1 1-1,1-1 1,-1 1-1,2 1 1,-1 0-1,1 0 1,1 0-1,-1 1 1,-7 19-1,0 5 38,2 0 0,1 1 0,-11 68 0,9-1 134,1 165 0,12-245-209,4 113 130,-2-118-117,1 0 0,1 1 0,0-1 0,1-1 0,11 24-1,-14-36-27,0-1 0,0 0 0,1 0 0,-1 0 0,1 0 0,0 0 0,0 0 0,1-1-1,-1 0 1,1 0 0,0 0 0,0 0 0,0 0 0,0-1 0,5 3 0,-3-3 3,0 0 0,0 0 1,0-1-1,1 0 1,-1 0-1,0 0 0,0-1 1,1 0-1,-1 0 0,10-2 1,-3 0 18,1-2 0,-1 1 0,0-2 0,0 0-1,0 0 1,-1-1 0,1-1 0,-2 0 0,1-1 0,10-8 0,2-5 56,-1 0 0,-1-1 0,-1-1 1,-1-1-1,-1-1 0,17-30 0,-24 37 47,10-19 131,-21 35-246,-1 1 1,1-1 0,-1 0 0,1 1-1,-1-1 1,0 0 0,1 0 0,-1 0-1,0 1 1,0-1 0,0 0-1,0 0 1,-1 0 0,1 1 0,0-1-1,-1 0 1,0 0 0,1 1 0,-2-4-1,1 5-16,1-1 0,0 1 0,0 0 0,-1-1 0,1 1 1,0-1-1,0 1 0,0-1 0,-1 1 0,1-1 0,0 1 0,0-1 0,0 1 0,0-1 0,0 1 0,0-1 0,0 1 0,0-1 0,0 1 0,0-1 0,0 1 0,1-1 0,-1 1 0,0-1 0,0 1 0,0-1 0,1 1 0,-1 0 0,0-1 0,0 1 1,1-1-1,-1 1 0,1-1 0,1 0-2,-1 0 0,1 0 0,0 0 0,-1 0 0,1 0 1,0 1-1,0-1 0,0 1 0,2-1 0,4 0-8,0 0 1,0 0-1,-1 1 0,9 1 0,-12-1-3,-1 1 1,1-1-1,-1 1 0,1 0 1,-1 0-1,1 0 0,-1 1 1,0-1-1,1 1 0,-1 0 1,0 0-1,0 0 0,0 0 1,-1 0-1,1 1 0,4 4 1,-4-3-2,-1 0 0,0 0 0,0 0 0,0 0 0,-1 1 1,1-1-1,-1 1 0,0-1 0,0 1 0,0-1 0,-1 1 0,0 8 1,-1 24 15,2-1-1,2 1 1,1-1 0,12 53 0,-15-87-7,-1 0-1,1 0 1,0 1 0,-1-1-1,1 0 1,1 0 0,-1 0-1,0 0 1,0 0-1,1 0 1,-1 0 0,1 0-1,-1-1 1,1 1-1,0-1 1,0 1 0,0-1-1,0 1 1,0-1-1,0 0 1,0 0 0,3 1-1,-1-1 3,1-1 0,-1 1 0,0-1 0,0 0 0,1-1 0,-1 1 0,0-1 0,0 1 0,1-1 0,-1-1 0,7-2 0,16-7 24,0-1 0,0-2 0,-1-1 0,41-30 0,89-87 95,-44 35 11,-108 93-127,0 1 1,1-1-1,-1 1 1,1 0 0,0 1-1,0-1 1,0 1 0,0 0-1,9-2 1,-12 4-10,0 0 1,1 0-1,-1 0 0,0 0 1,1 0-1,-1 0 1,0 1-1,1-1 1,-1 1-1,0 0 0,0 0 1,0 0-1,1 0 1,-1 0-1,0 0 0,0 0 1,-1 1-1,1-1 1,0 1-1,0-1 1,-1 1-1,1 0 0,-1 0 1,3 3-1,2 4-3,0 2 1,-1-1-1,0 1 0,6 22 0,-10-29 4,0-4 2,-1 1-1,0-1 1,0 0-1,0 1 1,0-1 0,0 0-1,0 1 1,0-1 0,0 0-1,0 1 1,0-1-1,0 1 1,0-1 0,0 0-1,0 1 1,0-1-1,0 0 1,0 1 0,0-1-1,0 0 1,0 1 0,-1-1-1,1 0 1,0 1-1,0-1 1,-1 0 0,1 1-1,0-1 1,0 0 0,-1 0-1,1 1 1,0-1-1,0 0 1,-1 0 0,1 0-1,0 1 1,-1-1 0,1 0-1,0 0 1,-1 0-1,1 0 1,-1 0 0,1 0-1,0 0 1,-1 0 0,1 0-1,0 0 1,-1 0-1,1 0 1,-1 0 0,1 0-1,0 0 1,-1 0 0,1 0-1,0 0 1,-1 0-1,1 0 1,0-1 0,-1 1-1,1 0 1,-1 0 0,-29-11 156,22 8-124,-17-7 62,17 6-65,0 1 1,-1 0-1,-13-2 1,19 4-28,0 1 0,0 0 0,0 0 0,0 0 1,0 0-1,0 0 0,0 1 0,0-1 0,0 1 0,1 0 1,-1 0-1,0 0 0,0 0 0,-4 3 0,3-1-6,-1 1 1,1-1-1,0 1 0,0 0 0,1 0 0,-1 1 0,1-1 0,0 1 1,0 0-1,0-1 0,1 1 0,-1 0 0,1 1 0,1-1 0,-1 0 0,1 1 1,0-1-1,0 0 0,0 1 0,1 0 0,0-1 0,0 9 0,1-6-8,-1 0 0,2 0 0,-1 0-1,1 0 1,0 0 0,0 0 0,1-1-1,0 1 1,0-1 0,1 0 0,0 0-1,1 0 1,-1 0 0,1-1 0,6 6-1,-9-9 9,0-1 0,1 0 0,-1 0 0,1 0 0,-1 0 0,1-1 0,0 1 0,-1-1 0,1 1 0,0-1 0,0 0 1,0 0-1,0 0 0,0-1 0,1 1 0,-1-1 0,0 0 0,3 0 0,-2 0 5,-1-1 0,0 0 1,0 0-1,0 0 0,0 0 1,0-1-1,0 1 0,0-1 1,-1 0-1,1 1 1,-1-1-1,1 0 0,-1-1 1,4-3-1,3-6 28,-1 0 0,0 0 0,0-1 1,-2 0-1,1 0 0,4-16 0,0-2 129,-1-1-1,9-50 1,-20 83-122,0 1-42,0 0 0,0 0 0,0 0 0,1 0 0,-1 1 0,1-1 0,-1 0 0,1 0 0,0 0 0,0 4 0,0-4 1,1 15-18,0 0-1,1-1 1,6 19 0,-7-30 18,0-1 0,1 1-1,0 0 1,0-1 0,1 0 0,5 8 0,-7-10 4,1 0 0,-1 0 0,1-1 0,-1 1-1,1-1 1,0 0 0,0 1 0,0-1 0,0 0 0,0 0 0,0 0 0,0 0 0,0-1 0,0 1 0,0-1 0,3 1 0,-2-1 1,0 0 0,0 0 1,1 0-1,-1 0 0,0-1 1,0 0-1,0 0 0,0 0 0,0 0 1,0 0-1,5-3 0,32-23 16,-25 16-10,223-158 159,-235 166-163,0 1 1,0 0 0,0 1 0,0-1-1,0 1 1,1-1 0,-1 1 0,0 0-1,1 0 1,-1 1 0,5-2 0,-7 2-4,0 1 0,0-1 0,0 0 0,0 0 0,-1 0 0,1 0 0,0 1 0,0-1 0,0 0 0,0 1 0,-1-1 0,1 1 0,0-1 0,-1 1 0,1-1 0,0 1 0,-1 0 0,2 0 0,-1 1 1,0-1 0,0 1 0,0 0 0,-1 0 0,1-1 0,0 1 0,-1 0 0,1 0 0,-1 0 0,0 0 0,1 2 1,-1 20 37,-1-1 0,-5 37 0,1-23 45,3-28-58,0 8 51,5-15-25,6-7 6,98-107 148,-83 86-178,10-9 42,-31 33-68,0-1 0,0 1 0,0 0 0,0 0-1,0 0 1,0 1 0,1-1 0,-1 1 0,1 0-1,4-2 1,-7 3-5,1 0 0,-1 0 0,0 1 0,1-1 0,-1 0 0,0 0 0,1 1 0,-1-1 1,0 0-1,0 1 0,1 0 0,-1-1 0,0 1 0,0 0 0,0-1 0,0 1 0,0 0 0,0 0 0,0 0 0,0 0 0,0 0 0,0 0 0,0 0 0,-1 0 0,2 2 0,16 36-17,-13-26 13,19 40 1,-8-16 2,22 39 0,-36-73 4,0 1-1,0-1 0,1 0 1,-1 0-1,1 0 0,0-1 1,0 1-1,0-1 0,0 1 1,0-1-1,1 0 0,-1 0 1,1 0-1,-1-1 0,1 1 1,0-1-1,-1 0 0,1 0 1,0 0-1,0-1 0,0 1 1,0-1-1,0 0 0,-1 0 1,7-1-1,-2 0 3,-1-1 0,0 1-1,0-1 1,0-1 0,0 1 0,-1-1 0,1-1-1,-1 1 1,1-1 0,-1 0 0,0-1-1,10-9 1,-2 0 20,0-1 0,-1-1-1,0 0 1,18-33 0,-26 40-8,-1-1 0,0 0 0,0 1 0,-1-2 0,0 1 0,-1 0 1,0 0-1,-1-1 0,0 1 0,0-1 0,-2-13 0,1 22-12,0-1 0,-1 1 0,1-1 0,0 1-1,-1-1 1,0 1 0,1-1 0,-1 1 0,0 0 0,0-1 0,-1 1-1,1 0 1,0 0 0,-1 0 0,1 0 0,-1 0 0,0 0 0,1 0-1,-1 1 1,-3-3 0,3 3-1,0 0-1,-1 0 1,1 1-1,0-1 1,0 1 0,-1-1-1,1 1 1,0 0-1,-1 0 1,1 0-1,0 0 1,-1 1 0,1-1-1,0 0 1,0 1-1,-1 0 1,1-1-1,0 1 1,0 0-1,0 0 1,0 0 0,-2 2-1,-5 3-12,0 0 0,0 0 0,1 1 0,0 1 0,0-1 0,0 1 0,1 0 0,1 1 0,-1 0 0,2 0 0,-1 0 0,1 1 0,0 0 0,1 0 0,-5 16 0,8-21 5,0 1 0,-1-1 0,2 1 0,-1-1 0,0 1 0,1-1 0,0 1-1,1-1 1,-1 1 0,1-1 0,0 1 0,0-1 0,1 1 0,0-1 0,0 0 0,0 0 0,0 0 0,1 0-1,0 0 1,0 0 0,0-1 0,1 1 0,-1-1 0,1 0 0,0 0 0,0-1 0,0 1 0,1-1 0,0 0-1,-1 0 1,1 0 0,6 2 0,-1-1-1,1 0-1,0-1 0,0 0 0,0-1 1,1 0-1,-1 0 0,1-2 1,-1 1-1,1-1 0,-1-1 1,0 0-1,15-4 0,3-1 5,-1-2 0,0 0 0,43-21 0,-24 5 28,-2-2-1,-2-2 1,78-63-1,-92 63-2,-27 24-32,-17 17 4,3-2 9,1 1 1,0 0-1,0 0 0,2 1 1,0 0-1,-14 27 0,20-34-2,1-1 0,0 1 0,0 0-1,0-1 1,1 1 0,0 0 0,0 0 0,1 0-1,0 11 1,0-14-1,1 1-1,-1-1 0,1 1 1,0-1-1,1 1 1,-1-1-1,0 0 1,1 0-1,0 1 1,0-1-1,0 0 1,0-1-1,0 1 0,1 0 1,-1 0-1,1-1 1,4 4-1,-5-5 1,1 1 0,-1-1 0,1 1 0,-1-1 0,1 0 0,0 0 0,0 0 0,0 0 0,-1-1 0,1 1 1,0-1-1,0 1 0,0-1 0,0 0 0,0 0 0,0-1 0,0 1 0,0 0 0,0-1 0,-1 0 0,1 0 0,0 0 0,0 0 0,-1 0 0,1 0 0,-1-1 0,1 1 0,-1-1 0,1 0 0,2-2 0,2-3 4,0 1-1,0-1 0,-1 0 1,0 0-1,0 0 1,-1-1-1,0 0 1,6-11-1,-9 14 2,0 0-1,0 0 1,0 0 0,0 0-1,-1 0 1,0 0-1,0 0 1,0 0 0,-1 0-1,1-1 1,-1 1-1,-1 0 1,1 0 0,-1 0-1,0-1 1,0 1-1,0 0 1,-1 0 0,1 0-1,-1 0 1,0 1 0,-1-1-1,1 0 1,-1 1-1,0 0 1,0 0 0,-1-1-1,1 2 1,-1-1-1,0 0 1,0 1 0,0 0-1,-5-3 1,5 4-4,-1 0 0,0 0-1,1 1 1,-1-1 0,0 1 0,0 0 0,0 1 0,0-1 0,0 1 0,-7 0 0,9 0-4,0 1 1,-1-1 0,1 0 0,0 1-1,0-1 1,0 1 0,-1 0 0,1 0 0,0 1-1,0-1 1,1 0 0,-1 1 0,0 0-1,0 0 1,1 0 0,-5 4 0,6-5-1,0 0-1,0 0 1,0 1 0,0-1-1,1 0 1,-1 1 0,0-1 0,1 0-1,-1 1 1,1-1 0,0 1 0,-1-1-1,1 1 1,0-1 0,0 1 0,0-1-1,0 1 1,0-1 0,0 1-1,1-1 1,-1 1 0,0-1 0,1 1-1,-1-1 1,1 0 0,0 1 0,-1-1-1,1 0 1,0 1 0,0-1-1,0 0 1,-1 0 0,1 0 0,1 0-1,-1 0 1,0 0 0,0 0 0,0 0-1,0 0 1,3 1 0,2 2-3,1-1-1,-1 0 1,0 0 0,1 0 0,0-1 0,0 0-1,9 1 1,10 0-10,1-2 0,0-1-1,0-2 1,32-4 0,-26 1 0,0 3 1,37 1-1,-67 0 17,0 2 0,0-1-1,0 0 1,0 1 0,0-1-1,0 1 1,0 0 0,0 0 0,0 0-1,-1 0 1,1 1 0,0-1-1,-1 1 1,1 0 0,-1-1 0,1 1-1,-1 0 1,0 1 0,0-1-1,2 3 1,0 2 4,-1 0 0,1 0 0,-2 0 0,1 1 1,-1-1-1,2 12 0,-4-18-6,3 11 19,5 23 48,-7-34-60,-1 1 0,1-1 0,-1 1 0,1-1 0,0 0 0,0 1 0,0-1 0,0 0 0,0 0 0,0 1 0,0-1 0,0 0 0,0 0 0,0 0 0,0 0 0,1 0 0,-1-1 0,2 2-1,-1-2 2,-1 0 0,1 0-1,-1 0 1,1 0 0,0 0-1,-1 0 1,1-1 0,-1 1-1,1 0 1,-1-1 0,1 1-1,-1-1 1,0 0 0,1 1-1,1-3 1,21-14 39,-4 1 4,0-2 0,-2-1 0,0 0 0,-1-1 0,15-24 0,-31 43-45,0-1 0,0 1 0,0-1 0,0 1-1,0-1 1,1 1 0,-1 0 0,0-1-1,1 1 1,-1 0 0,1 0 0,0 0 0,-1 0-1,3-1 1,-3 2-3,0 0-1,-1 0 1,1 0-1,0 1 1,-1-1 0,1 0-1,0 0 1,-1 0-1,1 0 1,0 1 0,-1-1-1,1 0 1,0 1-1,-1-1 1,1 0 0,-1 1-1,1-1 1,-1 1-1,1-1 1,-1 1 0,1-1-1,-1 1 1,1 0-1,-1-1 1,0 1 0,1-1-1,-1 1 1,0 0-1,1-1 1,-1 1 0,0 0-1,0-1 1,0 1-1,0 0 1,0-1 0,0 1-1,0 1 1,4 19-1,-2-9 9,0-1-1,1 1 1,1 0-1,8 20 1,-11-29-8,0-1-1,1 0 1,-1 0 0,1 0 0,-1 1 0,1-1 0,0-1 0,-1 1 0,1 0 0,0 0-1,0-1 1,1 1 0,-1-1 0,0 0 0,0 1 0,1-1 0,-1 0 0,1 0 0,-1-1-1,1 1 1,-1 0 0,1-1 0,-1 0 0,1 1 0,0-1 0,-1 0 0,1 0 0,3-1-1,2-1 4,1 0-1,-2 0 0,1-1 0,0 0 0,0 0 0,-1-1 0,0 0 0,0-1 0,0 1 0,0-1 0,11-11 0,3-6 29,34-43 1,-49 57-30,114-156 346,-119 163-347,-1 0 0,0 0 1,1 0-1,0 1 0,-1-1 0,1 0 1,0 0-1,-1 1 0,1-1 1,0 0-1,-1 1 0,1-1 0,0 1 1,0-1-1,0 1 0,0-1 1,0 1-1,0 0 0,0-1 0,0 1 1,-1 0-1,1 0 0,0 0 1,1 0-1,-1 0-1,0 1 1,-1-1 0,1 1-1,0 0 1,-1-1-1,1 1 1,-1 0 0,1 0-1,-1 0 1,0-1-1,1 1 1,-1 0 0,0 0-1,0 0 1,1 0-1,-1-1 1,0 1 0,0 0-1,0 0 1,0 1-1,0 9 14,0 0-1,-3 21 1,-1-2-11,-2 0 1,-1-1 0,-1 0-1,-1 0 1,-2-1 0,-20 39-1,30-65-1,0 0-1,0-1 0,0 1 0,-1-1 0,1 1 0,0-1 1,0 1-1,-1-1 0,1 0 0,-1 0 0,1 0 1,-1 0-1,0 0 0,1 0 0,-5 1 0,6-2-1,-1 0 0,0 0-1,0 0 1,0 0 0,0 0-1,0 0 1,1 0-1,-1-1 1,0 1 0,0 0-1,0-1 1,1 1 0,-1 0-1,0-1 1,0 1 0,1-1-1,-1 1 1,0-1 0,1 0-1,-1 1 1,1-1 0,-1 0-1,1 1 1,-1-1 0,1 0-1,-1 1 1,1-1 0,0 0-1,-1 0 1,1 0 0,0 1-1,0-1 1,0 0 0,-1 0-1,1-1 1,0 1 1,-2-4 18,1-1 0,-1 0 0,1 1 0,0-1 0,1-8 0,0 12-15,0 0-1,0 0 1,1 0-1,-1 0 1,1 0 0,0 0-1,0 0 1,0 0-1,0 0 1,0 0 0,0 0-1,0 0 1,0 1-1,1-1 1,-1 0 0,1 1-1,-1-1 1,3-1-1,1 0 2,0 0 0,-1 0 0,1 1-1,0-1 1,1 1 0,-1 0-1,0 1 1,1-1 0,-1 1 0,9-1-1,9 0 8,30 2-1,-8 0 4,38-2 41,40-2-167,-81 3-683,-29 2-3051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41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0 161 8744,'0'0'2537,"16"-4"-1962,231-36 553,-80 16-683,-63 6-177,406-47 1340,-455 63-1375,92-5 730,156 13 1,-137 14-301,-16-2-2835,-135-17-9216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45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0 707 13248,'0'0'188,"13"-8"-136,81-70 560,-93 77-576,0 0 1,1 0 0,-1 0-1,0 0 1,0 0 0,1 0-1,-1 1 1,0-1 0,1 0-1,-1 1 1,1-1 0,-1 1-1,1 0 1,-1-1 0,1 1-1,-1 0 1,1 0 0,-1 0-1,1 0 1,-1 0 0,1 0-1,2 1 1,-3 0-8,0 0 1,1 0-1,-1 0 0,0 0 1,0 0-1,0 0 0,0 0 0,0 0 1,0 0-1,0 1 0,-1-1 1,1 0-1,0 1 0,-1-1 1,1 0-1,-1 1 0,1-1 0,-1 1 1,0-1-1,0 1 0,0-1 1,0 1-1,0 1 0,1 48 386,-9 77 0,1-32-49,7-80-315,-2 11 180,4 35 0,-2-55-171,1-1 0,0 1 0,0 0 0,1-1 0,0 1 0,0-1 0,1 0 0,0 0 0,0 0 0,5 9 0,-7-14-46,-1-1 0,1 1 0,0 0 0,0 0 0,-1 0 0,1 0 0,0-1 0,0 1 0,0 0 0,0-1 0,0 1 0,0-1 0,0 1 0,0-1 0,0 1 0,0-1 0,0 0 0,0 0 0,1 1 0,-1-1 0,0 0 0,0 0 0,0 0 0,2 0 0,-1-1 9,1 0-1,-1 0 0,0 0 0,1 0 1,-1 0-1,0 0 0,0 0 0,0-1 1,0 1-1,3-4 0,2-1 35,0-1 1,-1-1-1,0 0 0,8-13 1,0-4 48,-2 0 1,-1-1 0,-2 0-1,8-29 1,18-112 336,-29 133-343,-2 14 14,-1 0 1,-1-1-1,-1 0 0,0 1 1,-3-28-1,1 36 45,3 10 20,10 14 118,2 4-270,1-4 8,0 0-1,1-1 1,1-1 0,0-1 0,0 0 0,1-1 0,0-1-1,30 8 1,-14-7 71,0-1-1,1-2 1,-1-2-1,36 0 1,-18-7 462,-65 20-173,-34 42-148,29-38-186,1 1 0,1 1 0,-17 30 1,31-47-51,0 0 1,0 0-1,0 0 1,1 1 0,0-1-1,0 0 1,0 1-1,1-1 1,0 1 0,0-1-1,1 8 1,-1-12-12,0 0 0,0 1 0,1-1 0,-1 1 0,0-1 0,1 1 0,-1-1 0,1 0 0,-1 1 1,1-1-1,0 0 0,0 0 0,-1 1 0,1-1 0,0 0 0,0 0 0,0 0 0,0 0 0,1 0 0,-1 0 0,0 0 0,0-1 1,0 1-1,1 0 0,-1-1 0,0 1 0,1 0 0,-1-1 0,1 0 0,-1 1 0,1-1 0,-1 0 0,1 0 0,-1 0 1,0 0-1,1 0 0,-1 0 0,1 0 0,-1 0 0,1-1 0,-1 1 0,1-1 0,-1 1 0,3-2 0,1 0 10,-1 0-1,1-1 1,-1 1-1,1-1 1,-1 0-1,0-1 1,0 1-1,-1-1 1,1 1-1,-1-1 1,1 0-1,-1 0 1,0-1-1,-1 1 1,1-1-1,-1 1 1,0-1-1,0 0 1,0 0-1,-1 0 1,2-8-1,1-7 40,-1 0-1,-1 0 0,-1-1 1,-1-23-1,-1 38-16,1-1 1,-1 1-1,-1 0 0,1-1 1,-1 1-1,0 0 0,0 0 1,-1 0-1,0 0 0,0 0 1,0 1-1,-1-1 1,0 1-1,-7-8 0,9 12-20,1 0-1,-1 0 1,0 0 0,0 0-1,0 0 1,0 0-1,0 1 1,0-1 0,0 0-1,0 1 1,-1 0-1,1 0 1,0 0 0,-4 0-1,6 0-11,-1-1-1,1 1 1,-1 0 0,0 0-1,1 0 1,-1 0 0,1 0-1,-1 0 1,1 0-1,-1 0 1,1 1 0,-1-1-1,0 0 1,1 0 0,-1 0-1,1 0 1,-1 1-1,1-1 1,-1 0 0,1 1-1,0-1 1,-1 0-1,1 1 1,-1-1 0,1 0-1,0 1 1,-1-1 0,1 1-1,0-1 1,-1 1-1,1-1 1,0 1 0,0-1-1,-1 1 1,1-1 0,0 1-1,0-1 1,0 1-1,0 0 1,0-1 0,0 1-1,0-1 1,0 1 0,0-1-1,0 1 1,0-1-1,0 1 1,0 0 0,0-1-1,0 1 1,1-1 0,-1 1-1,0-1 1,0 1-1,1-1 1,-1 1 0,1 0-1,2 3-9,1 1-1,-1-1 0,1 0 1,0 0-1,1 0 1,-1-1-1,1 0 1,-1 1-1,1-1 0,0-1 1,0 1-1,1-1 1,-1 0-1,0 0 1,1-1-1,8 2 0,-1 0-7,0-1 0,1-1 0,-1 0 0,1-1 0,24-3 0,-20-1 12,-1 0 0,1-1 0,-1-1 0,0-1 0,0 0 0,0-1 0,27-19 0,-6 1 62,62-57 0,-85 67-19,0 0 0,-1 0 0,0-2-1,-1 0 1,-2 0 0,1-1 0,-2 0 0,10-26 0,-7 9 68,-2 0 1,-1 0-1,8-68 1,-16 89-51,-1-1 0,0 0 0,-2 1 0,0-1 0,0 1 0,-5-17 0,6 31-52,0 1 0,0-1 0,0 1 0,0-1 0,0 1 0,0-1 1,0 1-1,-1-1 0,1 1 0,0-1 0,0 1 0,-1-1 0,1 1 0,0-1 0,0 1 1,-1 0-1,1-1 0,0 1 0,-1-1 0,1 1 0,-1 0 0,1-1 0,0 1 0,-1 0 0,1 0 1,-1-1-1,1 1 0,-1 0 0,1 0 0,-1 0 0,1 0 0,-1-1 0,0 1 0,-1 1 1,1-1 0,0 0-1,-1 1 1,1 0 0,0-1 0,-1 1-1,1 0 1,0-1 0,0 1-1,-1 0 1,1 0 0,-1 1-1,-5 5-1,1-1-1,0 1 0,-6 10 1,-1 5-8,1 0 0,1 1 0,1 1 0,-8 28 0,-20 102-59,26-85 28,3 1 0,2 0 0,4 1 0,3-1 0,12 93 1,-10-140 14,2-1 0,0 0 0,1-1 0,2 1 0,13 31 0,-19-52 23,0 1 0,0-1 0,0 1 0,0-1 0,0 1 0,0-1 0,0 0 0,1 0 0,-1 1 1,0-1-1,1 0 0,-1 0 0,1 0 0,-1-1 0,1 1 0,0 0 0,-1-1 0,1 1 0,0-1 0,-1 1 1,1-1-1,0 0 0,0 1 0,-1-1 0,1 0 0,0 0 0,0-1 0,0 1 0,-1 0 0,1-1 1,0 1-1,-1 0 0,1-1 0,0 0 0,-1 1 0,1-1 0,1-1 0,5-2 14,-1-1-1,1 1 1,-1-2 0,0 1-1,0-1 1,6-7 0,10-13 98,-1-2 0,32-54 0,-27 39 88,-18 27-118,2-2 15,-8 14-32,-3 5 19,-5 20-104,1 0 1,1 0 0,1 0 0,0 33 0,2-47 11,0-1 0,1 1 0,0-1 0,0 1 0,1-1 0,0 1 0,0-1 0,6 12 1,-8-17 4,1 1 0,0-1 0,0 0 0,0 0 0,0 1 0,0-1 0,0 0 1,0 0-1,0 0 0,1 0 0,-1 0 0,0 0 0,1-1 0,-1 1 0,0 0 1,1-1-1,2 2 0,-3-2 1,1 0 0,0 0 1,0 0-1,0-1 0,-1 1 0,1 0 0,0-1 1,0 1-1,0-1 0,-1 1 0,1-1 1,0 0-1,-1 0 0,1 0 0,-1 0 1,1 0-1,-1 0 0,3-3 0,8-6 22,-1-2 0,0 0 0,-1 0-1,0-1 1,9-15 0,35-73 154,-42 76-159,-7 16 3,-2 4-10,-1 1 1,0-1-1,0 1 0,0-1 1,0 0-1,-1 0 0,0 1 1,2-11-1,-15 69 30,11-41-38,0-1 0,1 0 0,0 1 0,1-1 0,0 0 0,4 17 0,-4-25 5,0 0 0,0-1 0,0 1 0,1 0 0,-1-1 0,1 1 0,0-1 0,0 1 0,0-1 0,0 0 0,1 0 0,-1 0 0,1 0 0,0 0 0,-1-1 0,2 1 0,-1-1 0,0 1 0,0-1 0,1 0 0,-1-1 0,1 1 0,-1-1 0,5 2 0,-4-3 0,0 1 0,0-1 0,-1 0 0,1-1 0,0 1 0,0-1 0,0 1 1,-1-1-1,1 0 0,0-1 0,-1 1 0,1-1 0,-1 1 0,1-1 0,4-4 0,6-4 30,0 0-1,13-14 1,-21 19-24,62-68 141,-53 55-77,1 0-1,1 1 0,1 0 0,22-15 0,-39 31-69,0 0-1,-1 1 0,1-1 1,0 1-1,0-1 1,0 1-1,0-1 1,0 1-1,0-1 1,0 1-1,0 0 0,0 0 1,0 0-1,0-1 1,0 1-1,0 0 1,0 0-1,0 0 1,2 1-1,-2-1-1,0 1-1,-1-1 1,1 1 0,-1-1-1,1 1 1,0-1 0,-1 1-1,1 0 1,-1-1 0,1 1 0,-1 0-1,0-1 1,1 1 0,-1 0-1,0-1 1,1 1 0,-1 0-1,0 0 1,0 0 0,0 0-1,1 7 14,0 0-1,-1-1 1,0 1 0,-2 10-1,1-8-5,-3 34 50,1-26-23,2 1 1,0-1-1,2 25 1,-1-43-37,0 1 0,0-1 0,0 0-1,0 1 1,0-1 0,0 0 0,0 1 0,1-1 0,-1 0 0,0 1 0,0-1 0,0 0 0,0 1 0,0-1-1,1 0 1,-1 1 0,0-1 0,0 0 0,1 0 0,-1 0 0,0 1 0,0-1 0,1 0 0,-1 0 0,0 0-1,1 1 1,-1-1 0,0 0 0,1 0 0,-1 0 0,1 0 0,12-3 27,13-15-8,-24 16-15,53-48 69,-41 35-31,1 1-1,0 1 1,20-13-1,-35 26-41,1 0-1,-1-1 0,0 1 0,1 0 1,-1 0-1,1-1 0,-1 1 0,0 0 0,1 0 1,-1 0-1,1 0 0,-1-1 0,1 1 1,-1 0-1,1 0 0,-1 0 0,1 0 0,-1 0 1,1 0-1,-1 0 0,0 0 0,1 1 0,-1-1 1,1 0-1,-1 0 0,1 0 0,-1 0 1,1 1-1,0-1 0,4 15 15,-6 31-6,-1-31 2,2 32 99,0-47-93,0 15-4,-2-5 5,2-10-17,0 0 0,0 0 0,0 0-1,0 0 1,0 0 0,0 0 0,0 0 0,1-1 0,-1 1 0,0 0 0,0 0 0,0 0 0,0 0-1,0 0 1,0 0 0,0 0 0,0 0 0,0 0 0,0 0 0,0 0 0,0 0 0,0 0-1,0 0 1,0 0 0,1 0 0,-1 0 0,0 0 0,0 0 0,0 0 0,0 0 0,0 0 0,0 0-1,0 0 1,0 0 0,0 0 0,0 0 0,0 0 0,0 0 0,0 0 0,1 0 0,-1 0-1,0 0 1,0 0 0,0 0 0,0 0 0,0 0 0,0 0 0,0 0 0,44-74 21,-28 45-24,35-48 0,-44 68-7,21-23-48,-27 31 54,0 1 0,0-1 0,0 0 0,0 0 0,0 0 0,0 1 0,0-1 0,1 1 0,-1-1 0,0 1 0,0-1 0,1 1 1,-1 0-1,0-1 0,1 1 0,-1 0 0,0 0 0,1 0 0,-1 0 0,0 0 0,1 0 0,-1 1 0,0-1 0,1 0 0,1 2 0,-2-2 2,1 1 0,-1 0 0,0 1-1,0-1 1,0 0 0,0 0-1,0 0 1,0 1 0,-1-1 0,1 0-1,0 1 1,-1-1 0,1 0 0,-1 1-1,1-1 1,0 3 0,3 29-4,-3-25 3,0-2 1,0 6 6,1 0 1,0 0-1,1 0 0,0 0 0,5 13 0,-6-23-5,-1 1 1,1 0 0,-1 0-1,1 0 1,0-1 0,0 1-1,0-1 1,1 0-1,-1 0 1,1 1 0,-1-1-1,1-1 1,-1 1 0,1 0-1,0-1 1,0 1-1,0-1 1,0 0 0,0 0-1,0 0 1,0 0 0,0-1-1,1 1 1,4-1-1,4 0 2,0 0-1,-1-1 0,0-1 0,1 0 0,-1 0 0,0-1 0,0-1 0,0 0 0,0 0 0,-1-1 1,1 0-1,-1-1 0,16-12 0,-14 8 0,0 0 0,-1 0 0,0-1 0,-1-1-1,0 0 1,-1 0 0,-1-1 0,0 0 0,0 0 0,5-15 0,-12 27-2,-1 0 0,1 1 0,-1-1 0,1 0 0,-1 0 0,1 0 0,-1 0 0,0 0 0,0 0 0,1 0 0,-1 0 0,0 1 0,0-1 0,0 0 0,0 0 0,0 0 0,0 0 0,0 0 0,0 0 0,-1 0 0,1 0 0,0 0 0,0 0 0,-1 0 0,1 0 0,-1 1 0,1-1 0,-1 0 0,1 0 0,-2 0 0,1 0 0,0 1 0,0 0 0,0 0 0,-1 0 0,1 0 0,0 0 0,0 0 0,-1 0 0,1 0 0,0 1 0,0-1 0,0 1 0,0-1 0,-1 0 0,1 1 0,0 0 0,0-1 0,0 1 0,0 0 0,0-1 0,0 1 0,0 0 0,0 1 0,-3 1 3,1 0-1,0 0 1,0 0 0,0 0-1,0 1 1,1 0-1,0-1 1,-1 1 0,1 0-1,0 0 1,1 0-1,-1 0 1,1 0 0,0 0-1,0 1 1,0-1-1,0 0 1,1 1 0,0-1-1,0 0 1,0 1-1,0-1 1,1 0 0,0 1-1,0-1 1,0 0-1,0 0 1,1 0 0,1 5-1,1-2 4,-1-1 0,1 1-1,0-1 1,0 0 0,1-1 0,-1 1-1,1-1 1,1 1 0,-1-2 0,1 1 0,0-1-1,0 1 1,0-2 0,0 1 0,1-1-1,13 5 1,-9-5 31,1 0 1,0-1-1,-1-1 0,1 0 1,0-1-1,-1 0 0,1-1 1,0 0-1,-1-1 0,1 0 1,20-7-1,-3-1-1482,0-2 0,53-31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48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238 754 5720,'0'0'7070,"-13"4"-6686,-12 4-151,0 2 1,-29 16-1,44-21-120,0 1 1,1 0-1,-1 1 0,1 0 1,1 0-1,0 1 0,0 0 1,0 0-1,-10 15 1,15-18-35,0 0 1,0 1-1,1-1 0,0 0 1,0 1-1,0 0 1,0-1-1,1 1 1,0 0-1,-1 10 1,2-12-30,1-1 1,-1 1 0,1 0-1,0 0 1,0-1 0,0 1-1,0 0 1,0-1-1,1 1 1,0-1 0,0 1-1,0-1 1,0 0-1,0 0 1,1 0 0,-1 0-1,6 4 1,-1-1 13,1 0 0,0-1 0,1 0 0,-1-1 0,1 1 1,0-2-1,0 1 0,0-1 0,0 0 0,1-1 0,-1 0 0,1-1 1,-1 0-1,1 0 0,0-1 0,13-2 0,-5 1 5,0-2 1,-1 0-1,1-1 0,-1 0 0,0-2 0,0 0 1,0-1-1,16-10 0,-3-1 102,-1-1-1,46-41 0,45-56 296,-108 104-419,22-26 90,0 0 0,-3-2 0,-1-2 0,-2 0 0,-2-2 0,-2-1 0,-2-1 0,-2-1 0,-2 0 0,-3-2 0,14-63 0,-21 71-16,-1 11 129,-2-2 0,4-53 0,-13 68 14,4 17-256,0-1 0,0 1 0,0 0 0,0 0 0,-1 0 0,1 0 0,0 0 0,0 0 0,-1 0-1,1-1 1,0 1 0,0 0 0,0 0 0,-1 0 0,1 0 0,0 0 0,0 0 0,-1 0 0,1 0-1,0 0 1,0 0 0,-1 0 0,1 1 0,0-1 0,0 0 0,0 0 0,-1 0 0,1 0 0,0 0-1,0 0 1,0 0 0,-1 1 0,1-1 0,0 0 0,0 0 0,-1 1 0,-20 27 260,-3 13-194,2 1 0,2 1-1,1 1 1,3 0 0,-19 79 0,-67 489 571,96-502-81,30-141-116,-6-5-322,42-71 144,-50 93-207,0 1 0,0-1 0,2 2 0,-1-1-1,19-13 1,-26 23-53,-2 0 21,1 1 0,-1 0 0,1 0-1,0 0 1,0 1 0,0-1 0,6-2 0,-8 4-25,-1 0-1,1 0 0,-1 0 0,1 0 0,-1 0 1,0 0-1,1 0 0,-1 0 0,1 0 1,-1 0-1,1 1 0,-1-1 0,1 0 0,-1 0 1,0 0-1,1 0 0,-1 1 0,1-1 0,-1 0 1,0 1-1,1-1 0,-1 0 0,0 0 0,1 1 1,0 1-2,0-1 0,0 1-1,-1 0 1,1-1 0,-1 1 0,1-1 0,-1 1 0,0 0 0,1 0 0,-1 2 0,1 19 19,-1 0 0,-4 27 0,2-36-25,0 0-1,1 0 0,1-1 1,0 1-1,1 0 0,0 0 1,1 0-1,1 0 0,7 22 1,-8-33 0,-1 0 1,1 0-1,-1-1 1,1 1-1,0 0 1,0-1-1,0 0 1,1 1-1,-1-1 1,0 0-1,1 0 1,0 0-1,-1-1 1,1 1-1,0-1 1,0 1-1,0-1 1,0 0-1,0 0 1,0 0-1,0-1 1,0 1-1,0-1 1,0 1-1,1-1 1,-1 0-1,0 0 1,0-1 0,0 1-1,4-1 1,7-2-2,0 0 1,0-1 0,-1-1-1,1 0 1,17-9 0,14-11 3,-2-2 1,-1-1 0,-1-3 0,-2-1-1,54-56 1,-77 72 15,-11 13-8,-1-1 0,0 1 0,0-1 0,0 0 1,-1-1-1,1 1 0,-1 0 0,0-1 0,0 0 1,-1 0-1,1 0 0,2-7 0,-5 12-7,0-1 0,0 1-1,0 0 1,0 0 0,1 0 0,-1-1-1,0 1 1,0 0 0,0 0 0,0-1 0,0 1-1,0 0 1,0 0 0,0-1 0,0 1-1,0 0 1,0 0 0,0-1 0,0 1-1,0 0 1,0 0 0,0-1 0,0 1-1,0 0 1,0 0 0,0-1 0,0 1-1,-1 0 1,1 0 0,0-1 0,0 1-1,0 0 1,0 0 0,-1 0 0,1-1-1,0 1 1,0 0 0,0 0 0,-1 0-1,1 0 1,0 0 0,0-1 0,-1 1-1,1 0 1,0 0 0,0 0 0,-1 0-1,1 0 1,0 0 0,0 0 0,-1 0 0,1 0-1,0 0 1,0 0 0,-1 0 0,1 0-1,0 0 1,0 0 0,-1 0 0,1 0-1,0 0 1,-1 1 0,-17 9 45,14-7-41,-23 14 1,1 2 0,1 1 0,-39 39 0,49-43 5,1 1 1,1 0-1,0 1 1,1 0-1,1 0 0,-12 30 1,21-44-6,1 0 0,0 0 0,0 0 0,0 1-1,0-1 1,1 0 0,0 1 0,-1-1 0,2 1 0,-1-1 0,1 5 0,-1-8-3,1 0 0,-1 0 0,0 0 0,0 0 0,1 0 0,-1-1 1,1 1-1,-1 0 0,1 0 0,-1 0 0,1 0 0,0-1 0,-1 1 0,1 0 0,0-1 0,0 1 0,-1 0 1,1-1-1,0 1 0,1 0 0,0-1 3,-1 0 0,1 1 1,0-1-1,-1 0 0,1 0 0,-1 0 1,1 0-1,-1-1 0,1 1 1,-1 0-1,1-1 0,-1 1 0,1-1 1,-1 1-1,1-1 0,-1 0 1,2-1-1,15-9 31,0-1 0,-1 0 0,-1-1 0,0-1 1,23-27-1,63-91 174,-53 64-94,-9 19 43,-47 122-59,7-68-101,0 0 0,0 0-1,1 0 1,-1 0-1,1 0 1,0 0-1,1-1 1,-1 1-1,1 0 1,0 0-1,0-1 1,0 1-1,1-1 1,-1 0-1,7 7 1,-7-8-1,1-1 0,0 1 1,-1-1-1,1 0 0,0 0 0,0 0 1,0-1-1,0 1 0,1-1 0,-1 1 1,0-1-1,1 0 0,-1-1 1,1 1-1,-1 0 0,1-1 0,-1 0 1,1 0-1,-1 0 0,1 0 0,-1 0 1,1-1-1,4-1 0,6-2 9,-1-1 0,0 0 1,1-1-1,-2-1 0,1 0 0,-1-1 0,12-10 0,8-8 36,35-36 0,37-46 71,-88 87-73,-13 18-28,-1-1-1,1 0 1,0 1-1,0-1 1,0 1-1,1 0 1,-1 0-1,1 0 1,-1 0-1,1 1 1,5-3-1,-8 5-12,-1 0-1,0 0 1,0 0 0,1 0-1,-1 0 1,0 0-1,0 0 1,0 0 0,1 0-1,-1 0 1,0 0-1,0 0 1,1 1 0,-1-1-1,0 0 1,0 0-1,0 0 1,1 0 0,-1 1-1,0-1 1,0 0-1,0 0 1,0 0 0,0 0-1,1 1 1,-1-1-1,0 0 1,0 0 0,0 1-1,0-1 1,0 0-1,0 0 1,0 1 0,0-1-1,0 0 1,0 0-1,0 1 1,0-1 0,0 0-1,0 12 31,-3 11-24,2-1-1,0 1 0,1 0 1,2-1-1,0 1 1,1 0-1,2-1 0,7 24 1,-11-42-9,0-1 1,1 1-1,-1-1 1,1 0 0,0 1-1,0-1 1,0 0-1,0 0 1,1 0-1,-1 0 1,1-1-1,-1 1 1,1-1 0,0 1-1,0-1 1,0 0-1,1 0 1,3 1-1,-1-1 0,-1 0-1,1-1 0,0 0 1,-1 0-1,1-1 0,0 1 0,0-1 1,-1 0-1,1-1 0,10-1 0,8-4-4,0-1 0,-1-2 0,0 0-1,29-16 1,-9 3 44,-2-1 0,0-2 0,-2-2 0,-1-2 0,-1-1 0,38-40-1,-39 23 118,-36 47-154,0 0 0,0 0 0,1 0 0,-1 0 0,0 0 0,0 0-1,0 0 1,0 0 0,0 0 0,0 0 0,0-1 0,0 1 0,0 0 0,0 0 0,1 0 0,-1 0-1,0 0 1,0 0 0,0 0 0,0 0 0,0-1 0,0 1 0,0 0 0,0 0 0,0 0 0,0 0-1,0 0 1,0 0 0,0 0 0,0-1 0,0 1 0,0 0 0,0 0 0,0 0 0,0 0 0,0 0 0,0 0-1,0 0 1,0-1 0,0 1 0,0 0 0,-1 0 0,1 0 0,0 0 0,0 0 0,0 0 0,0 0-1,0 0 1,0 0 0,0 0 0,0-1 0,0 1 0,0 0 0,-1 0 0,1 0 0,0 0 0,0 0-1,0 0 1,0 0 0,0 0 0,0 0 0,0 0 0,-1 0 0,1 0 0,0 0 0,0 0 0,0 0-1,0 0 1,0 0 0,-15 5 21,-18 10-8,18-5-11,0-1 0,0 2-1,1 0 1,0 1 0,1 0 0,0 1 0,1 0 0,-15 22 0,21-27-5,0 1 1,1 0-1,0 0 1,1 0 0,-1 1-1,2-1 1,-1 1-1,2 0 1,-1 0-1,1 0 1,1 1-1,0-1 1,0 0-1,1 1 1,0-1 0,2 13-1,-1-19-2,0 1-1,0-1 1,1 1-1,0-1 1,0 0 0,0 0-1,0 0 1,0 0-1,1 0 1,0 0-1,0 0 1,0-1 0,5 5-1,-6-6 4,0-1 0,0 0-1,0 1 1,0-1 0,0 0 0,1 0 0,-1 0-1,0 0 1,1 0 0,-1-1 0,0 1 0,1-1-1,-1 1 1,1-1 0,-1 0 0,1 0 0,-1 0-1,1 0 1,-1-1 0,1 1 0,-1-1 0,0 1-1,1-1 1,-1 0 0,0 0 0,3-1-1,4-3 2,-1-1-1,-1 0 0,1 0 1,-1-1-1,0 1 0,0-1 1,-1-1-1,7-10 0,40-67 37,-43 67-9,0 0 1,-1-1-1,-1 0 1,11-37-1,-19 55-25,0 0 1,1 0-1,-1 0 0,0 0 0,0 1 0,0-1 1,0 0-1,0 0 0,0 0 0,0 0 0,0 0 1,0 0-1,0 1 0,0-1 0,0 0 0,-1 0 1,1 0-1,-1-1 0,1 2-1,-1 0 0,1 0 0,-1 0 0,1 0 0,-1 0 0,1 0 0,-1 1 0,1-1 0,0 0 0,-1 0 0,1 0 0,-1 1 0,1-1 0,0 0 0,-1 0 0,1 1 0,-1-1 0,1 0 0,0 1 0,-1-1 0,1 0 0,0 1 0,-1 0 0,-23 33 8,-82 229-78,72-171 56,-5 13-13,-99 244-173,123-327 160,15-22 38,0 1 1,0-1-1,0 0 1,-1 0-1,1 0 1,0 0-1,0 0 1,0 0-1,0 1 1,-1-1-1,1 0 1,0 0-1,0 0 1,0 0-1,-1 0 1,1 0-1,0 0 1,0 0-1,-1 0 1,1 0-1,0 0 1,0 0-1,0 0 1,-1 0-1,1 0 1,0 0-1,0 0 1,0 0-1,-1 0 1,1 0-1,0 0 1,0-1 0,0 1-1,-1 0 0,-2-14 11,3-16 30,1-1 0,2 1 0,1 0 0,1 0 0,2 1-1,1 0 1,22-54 0,-23 69-26,-1 1 0,2 0 0,0 1 0,0-1 0,1 2 0,1-1 0,0 1 0,1 1 0,0-1 0,22-14 0,5 0-2,1 3 0,51-22 1,5-2-5,-72 34-8,13-7 1,37-26-1,-63 39 0,-1-1 0,0-1 0,-1 0 0,0 0 0,0 0 0,0-1 0,-1 0 0,10-18 0,-16 25 0,0 0 0,0 0 0,0 0 0,0 0 0,0 0 0,0 0 0,-1 0 0,1 0 0,-1 0 0,0-1 0,1 1 0,-1 0 0,0 0 0,0-1 0,-1 1 0,1 0 0,0 0 0,-1 0 0,-1-5 0,1 6 0,0-1 0,0 1 0,-1-1 0,1 1 0,0-1 0,-1 1 0,0 0 0,1 0 0,-1-1 0,0 1 0,1 0 0,-1 1 0,0-1 0,0 0 0,0 0 0,0 1 0,0-1 0,0 1 0,0 0 0,0 0 0,-3-1 0,-1 2 7,1-1 0,-1 0 1,1 1-1,-1 0 0,1 0 0,0 1 0,-1-1 0,1 1 0,0 0 1,0 1-1,0-1 0,0 1 0,1 0 0,-1 0 0,1 1 0,0-1 1,0 1-1,0 0 0,0 0 0,-3 5 0,3-4 3,0 0 0,1 0-1,0 0 1,0 0 0,0 1 0,1-1 0,-1 1-1,1 0 1,1 0 0,-1-1 0,1 1 0,0 0-1,0 0 1,1 1 0,0-1 0,0 0 0,0 0-1,2 6 1,-1-7 2,1 0 0,0 0 0,0 0 0,0 0-1,0 0 1,1-1 0,0 1 0,0-1 0,0 0 0,1 0 0,-1 0-1,1 0 1,0 0 0,0-1 0,0 0 0,1 0 0,-1 0 0,1 0-1,0-1 1,-1 0 0,1 0 0,0 0 0,0 0 0,9 1 0,4 0 10,0-1 1,0 0 0,-1-1 0,1-1 0,0-1-1,20-3 1,-18 1-67,0-2-1,0 0 1,0-1-1,0-1 1,-1-1 0,0-1-1,24-15 1,-27 14-2011,28-23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52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260 934 6328,'0'0'7016,"-15"9"-6632,-101 70 404,98-65-552,1 1 1,0 0-1,1 2 0,1 0 1,-16 21-1,30-36-189,-1 1-1,0 0 1,1-1-1,-1 1 1,1 0-1,0 0 1,0 0-1,0 0 1,0 1-1,1-1 1,-1 0-1,1 0 1,0 0-1,-1 1 1,2-1-1,-1 0 1,1 4-1,0-5-14,0 0-1,0 0 1,0 0-1,0 0 1,0 0-1,0 0 1,1-1-1,-1 1 1,1 0-1,-1-1 1,1 0-1,-1 1 1,1-1-1,0 0 1,0 0-1,0 0 1,0 0-1,0 0 1,0 0 0,0 0-1,0-1 1,0 1-1,0-1 1,0 1-1,0-1 1,4 0-1,4 0 35,0 0-1,-1-1 1,1 0 0,0-1-1,-1 0 1,1 0-1,-1-1 1,1 0 0,-1-1-1,12-7 1,6-3 123,-1-2 0,27-21 0,-32 20-60,-1-1-1,0 0 0,-2-1 1,0-2-1,-1 1 1,-1-2-1,-1 0 0,15-31 1,-13 18 27,-2-2 0,-1 0 1,-1-1-1,13-73 1,-5-63 246,-19 142-233,-2 0-1,-2 0 1,-7-49-1,8 79-152,1 0 0,-1 0 0,1 0 0,-1 0 0,0 0 1,0-1-1,1 1 0,-2 1 0,1-1 0,0 0 0,0 0 0,0 0 0,-1 1 0,1-1 0,-1 0 0,-2-1 0,3 2-10,0 1 0,1 0-1,-1-1 1,0 1 0,0 0-1,1 0 1,-1-1 0,0 1-1,0 0 1,0 0 0,1 0-1,-1 0 1,0 0-1,0 0 1,0 0 0,1 1-1,-1-1 1,0 0 0,0 1-1,-1-1 1,0 1-1,0 0 0,1 1 1,-1-1-1,1 0 1,-1 0-1,1 1 0,0-1 1,-1 0-1,-1 4 0,-10 15 15,2 0 0,0 1 0,1 1 0,1 0 0,1 0 0,1 0 0,1 1-1,-3 25 1,2 0-4,2 1 0,2 92 0,4-120-14,0 0 0,2 0 0,0 0 0,2 0 1,0 0-1,1-1 0,1 0 0,1 0 0,1-1 0,0 0 0,2 0 0,0-1 0,1-1 1,1 1-1,0-2 0,2 0 0,17 15 0,-26-25 6,1-1 0,1 0-1,-1-1 1,1 0 0,0 0 0,-1-1 0,2 1 0,-1-2-1,0 1 1,1-1 0,-1 0 0,12 0 0,-8-1 12,0-1-1,-1 0 1,1-1 0,0-1 0,-1 1-1,1-2 1,-1 0 0,21-8 0,-23 7 8,1 0 0,-2-1 1,1 0-1,0 0 0,-1-1 1,0 0-1,-1-1 1,1 0-1,-1 0 0,8-11 1,-11 12 5,0 0-1,0-1 1,0 1 0,-1-1 0,0 0 0,-1 0 0,1 0 0,-1 0 0,-1 0 0,1 0-1,-1 0 1,-1-1 0,1 1 0,-2-15 0,1 18-5,0 0 0,-1 1-1,0-1 1,0 0 0,0 0 0,0 0 0,0 1 0,-1-1 0,1 0-1,-1 1 1,0 0 0,0-1 0,0 1 0,-1 0 0,1 0-1,-1 0 1,0 0 0,0 0 0,0 1 0,-5-4 0,4 4-8,0 1 1,1-1-1,-1 1 1,0 0-1,-1 0 0,1 0 1,0 1-1,0-1 1,0 1-1,0 0 1,-1 0-1,1 1 1,0-1-1,0 1 1,0 0-1,0 0 1,0 0-1,0 0 0,-4 3 1,-3 1 1,0 0 0,1 1 0,0 0 0,0 0 0,1 1 1,0 0-1,0 1 0,-12 14 0,18-19-21,0 0 1,1 0-1,-1 1 0,1-1 1,0 1-1,0-1 0,1 1 1,-1 0-1,1 0 0,-1 0 1,1 0-1,0 0 0,1 0 1,-1 0-1,1 0 0,-1 0 1,1 0-1,1 0 0,-1 0 1,1 0-1,-1 0 0,1 0 1,0 0-1,0 0 1,1 0-1,-1 0 0,4 6 1,-1-4-3,0 0 0,0 0 1,0-1-1,1 1 0,0-1 1,0 0-1,0 0 0,1-1 1,0 1-1,-1-1 1,1-1-1,1 1 0,-1-1 1,1 0-1,-1 0 0,1-1 1,0 0-1,0 0 0,0 0 1,11 0-1,-4-1 15,0-1 0,0-1 0,0 0-1,0-1 1,0 0 0,0-1 0,0-1 0,-1 0-1,21-9 1,168-73 414,-197 84-401,0-1 1,0 1 0,1 1 0,-1-1 0,0 1 0,9-1-1,-13 2-24,0 0 0,0 0 0,0 0 0,-1 0 0,1 0 0,0 0 0,0 1 0,0-1 0,0 0 0,0 0 0,-1 1 0,1-1 0,0 1 0,0-1 0,0 0 0,-1 1 0,1 0 0,0-1 0,-1 1 0,1-1 0,0 1 0,-1 0 0,1-1 0,-1 1 0,1 0 0,-1 0 0,1 0 0,-1-1 0,0 1 0,1 0 0,-1 0 0,0 0 0,0 0 0,1 0 0,-1-1 0,0 1 0,0 0 0,0 0 0,0 0 0,0 0 0,-1 0 0,1 0 0,0 0 0,-1 1 0,-1 21 73,-2-1 0,-13 44 1,16-65-72,1 0 1,-1 0-1,1 0 1,-1 0 0,1 0-1,0 0 1,0 1 0,0-1-1,-1 0 1,1 0 0,0 0-1,1 0 1,-1 0 0,0 2-1,0-2-2,1-1-1,-1 0 0,0 0 0,1 0 1,-1 0-1,0 1 0,0-1 0,1 0 0,-1 0 1,0 0-1,1 0 0,-1 0 0,0 0 1,1 0-1,-1 0 0,0 0 0,1 0 1,-1 0-1,0 0 0,1 0 0,-1 0 1,0 0-1,0-1 0,1 1 0,-1 0 0,0 0 1,1 0-1,-1 0 0,0-1 0,0 1 1,1 0-1,29-26 140,17-20 0,-10 9-19,1 1-1,74-53 0,-111 88-116,0 1-1,0-1 0,-1 1 0,1-1 0,0 1 0,0-1 0,0 1 0,0 0 0,0-1 0,0 1 0,0 0 0,0 0 0,0 0 0,0-1 0,2 2 0,-3-1-3,1 0 0,-1 0 0,1 0 0,-1 1 0,0-1 0,1 0 0,-1 0 1,1 1-1,-1-1 0,0 0 0,1 1 0,-1-1 0,0 0 0,1 1 0,-1-1 0,0 1 0,0-1 0,1 1 0,-1-1 0,0 0 0,0 1 0,0-1 0,0 1 0,1 4 15,0 0-1,-1 0 1,0 0-1,0-1 1,-1 7-1,0 0-16,0 4 12,0 5 10,2 32 0,0-48-23,-1 0 1,0 0 0,1 1-1,0-1 1,0 0-1,0-1 1,1 1-1,-1 0 1,1 0 0,0 0-1,0-1 1,0 1-1,1-1 1,3 4-1,-4-5 1,0-1-1,1 1 0,-1-1 0,1 0 0,0 0 1,-1 0-1,1 0 0,0 0 0,0-1 0,0 1 1,0-1-1,0 1 0,-1-1 0,1 0 0,0 0 1,0-1-1,0 1 0,0-1 0,0 1 0,-1-1 1,1 0-1,0 0 0,3-1 0,4-2 13,-1-1 0,1 0-1,-1 0 1,17-13 0,15-18 101,-1-2 0,65-80 0,-60 66 76,-43 49-177,0 1-1,0-1 1,1 1 0,-1 0 0,1 0 0,-1 0-1,4-2 1,-6 4-12,1 0 0,-1 0-1,0 0 1,0 0 0,1 0 0,-1 0-1,0 0 1,0-1 0,1 1 0,-1 0-1,0 0 1,0 0 0,1 0 0,-1 0-1,0 0 1,0 1 0,1-1 0,-1 0-1,0 0 1,0 0 0,1 0 0,-1 0-1,0 0 1,0 0 0,1 0 0,-1 1-1,0-1 1,0 0 0,0 0 0,1 0-1,-1 1 1,2 15 21,-5 3-1,0 0 0,-2 0 0,-11 32 0,-29 54 8,26-63-44,13-29 13,-2 6-3,0 0 1,-2-1-1,-17 26 0,27-43 5,0-1 0,-1 0 0,1 0 0,0 1 0,0-1 0,0 0-1,-1 1 1,1-1 0,0 0 0,0 0 0,-1 1 0,1-1 0,0 0 0,0 0 0,-1 0 0,1 0-1,0 1 1,-1-1 0,1 0 0,0 0 0,-1 0 0,1 0 0,0 0 0,-1 0 0,1 0 0,0 0-1,-1 0 1,1 0 0,-1 0 0,1 0 0,0 0 0,-1 0 0,1 0 0,0 0 0,-1 0 0,1-1-1,0 1 1,0 0 0,-1 0 0,1 0 0,-1-1 0,-9-16 19,1-23 21,8 33-22,0 0 0,0-1 0,1 1 0,0-1-1,1 1 1,-1-1 0,1 1 0,1 0 0,3-11 0,-5 18-16,1-1-1,0 0 1,0 0-1,0 0 1,0 1-1,0-1 1,0 0-1,0 1 1,0-1-1,0 1 1,1-1-1,-1 1 1,0-1-1,0 1 1,0 0-1,0 0 1,1 0-1,-1 0 1,0 0-1,0 0 1,3 0-1,27 4-32,9 3-2,49 4-1,-74-11 28,1 0 0,0-1 1,-1 0-1,1-1 0,-1-1 0,22-6 1,-6-3 35,0-1 1,0-1-1,-1-2 1,-1 0 0,36-29-1,-65 45-29,0 0 0,1-1 0,-1 1 0,0 0 0,0 0 0,0-1 0,1 1 0,-1 0-1,0-1 1,1 1 0,-1 0 0,0 0 0,0 0 0,1-1 0,-1 1 0,0 0 0,1 0 0,-1 0 0,1 0 0,-1 0 0,0 0 0,1 0-1,-1 0 1,0 0 0,1-1 0,-1 2 0,0-1 0,1 0 0,-1 0 0,0 0 0,1 0 0,-1 0 0,1 0 0,-1 0 0,-1 14 31,0-10-34,-16 82 25,17-85-23,-1 0 0,1 0 0,0 0 0,0 0 0,0 1 0,0-1 0,0 0 0,0 0-1,0 0 1,0 0 0,1 0 0,-1 0 0,0 1 0,1-1 0,-1 0 0,1 0 0,-1 0 0,1 0 0,-1 0 0,1 0 0,0 0-1,0-1 1,-1 1 0,1 0 0,0 0 0,0 0 0,0-1 0,0 1 0,0 0 0,0-1 0,0 1 0,0-1 0,0 1 0,0-1 0,0 0-1,0 1 1,0-1 0,0 0 0,1 0 0,-1 0 0,0 0 0,0 0 0,0 0 0,2 0 0,4-1 7,0 1 0,0-1 0,0 0 0,-1-1 0,1 1-1,8-5 1,3-2 9,0-1-1,-1-1 0,0-1 1,-1 0-1,-1-1 0,1-1 1,-2 0-1,0-1 0,22-29 0,4-12 32,49-88 0,-89 142-48,162-317 182,-133 248-103,-3-2 0,28-125 0,-51 181-65,-1 10-10,0 0 1,-1 0 0,0 0 0,0 0 0,-1-1 0,0 1-1,0 0 1,-1-8 0,1 14-5,0-1 0,0 1 0,0 0-1,0-1 1,0 1 0,0 0 0,0-1 0,0 1-1,-1 0 1,1-1 0,0 1 0,0 0 0,0 0-1,-1-1 1,1 1 0,0 0 0,0 0 0,-1-1-1,1 1 1,0 0 0,-1 0 0,1 0 0,0-1-1,0 1 1,-1 0 0,1 0 0,0 0 0,-1 0-1,1 0 1,0 0 0,-1 0 0,1 0 0,-1 0-1,1 0 1,0 0 0,-1 0 0,1 0 0,0 0-1,-1 0 1,-16 10-18,-13 21-13,18-14 20,0 0 0,1 1-1,1 1 1,1 0 0,-9 23 0,7-10-27,1 0 1,-8 51-1,7 12-74,2 158 0,9-224 98,1 0 1,1 0-1,2 0 0,12 50 1,-15-76 13,0-1 0,0 1 1,0-1-1,0 0 1,0 1-1,1-1 0,-1 0 1,1 0-1,0 0 0,-1 0 1,1 0-1,0-1 1,0 1-1,0 0 0,0-1 1,1 1-1,-1-1 0,0 0 1,1 0-1,-1 0 0,0 0 1,1 0-1,-1-1 1,1 1-1,0-1 0,-1 1 1,1-1-1,3 0 0,8 0 23,-1-1-1,1-1 0,-1 0 0,17-4 0,-19 3 5,-2 0 7,0 0 0,0-1-1,0-1 1,0 1 0,15-12 0,19-9 97,-34 20-99,-1 2 0,1-1 0,0 1 0,0 1-1,11-3 1,-20 5-31,0 0 0,1 0 0,-1 0 0,0 0 0,1 0 0,-1 0 0,1 0-1,-1 0 1,0 0 0,1 0 0,-1 0 0,0 0 0,1 0 0,-1 0 0,1 0 0,-1 0 0,0 0 0,1 0 0,-1 0 0,0 1-1,1-1 1,-1 0 0,0 0 0,1 1 0,-1-1 0,0 0 0,1 0 0,-1 1 0,0-1 0,0 0 0,1 1 0,-1-1 0,0 1-1,-2 15 28,-19 25 11,15-31-33,-41 69 69,25-44 41,-19 41 0,40-75-111,1 0-1,-1-1 1,1 1 0,0 0 0,-1 0 0,1 0-1,0 0 1,-1 0 0,1 0 0,0 0 0,0-1 0,0 1-1,0 0 1,0 0 0,0 0 0,0 0 0,0 0-1,1 1 1,-1-2-1,0 1-1,1-1 1,-1 0-1,0 0 1,1 0-1,-1 1 1,1-1-1,-1 0 0,0 0 1,1 0-1,-1 0 1,1 0-1,-1 0 1,1 0-1,-1 0 1,0 0-1,1 0 1,-1 0-1,1 0 1,-1 0-1,0 0 0,1 0 1,-1 0-1,1-1 1,-1 1-1,1 0 1,34-19 129,-32 17-126,130-90 376,-84 57-229,-41 30-126,-4 1-7,1 0-1,0 0 1,1 1-1,-1 0 0,1 0 1,-1 0-1,1 1 1,0 0-1,11-3 0,-16 5-18,0 0 0,0 0 0,0 0 0,0 0 0,-1 0 0,1 0 0,0 0 0,0 1 0,0-1 0,-1 0 0,1 0 1,0 1-1,0-1 0,-1 1 0,1-1 0,0 1 0,-1-1 0,1 1 0,0-1 0,-1 1 0,1-1 0,-1 1 0,1 0 0,-1-1 0,1 1 0,-1 1 0,1 0 0,0 0 0,-1 0 0,1 0 0,-1 0 0,0 0 0,0 0 0,0 0 0,0 0 0,0 1 0,0 2 0,-3 7-1,0 0 0,-8 22 0,9-29 1,-21 51-13,-2-1 1,-3-1-1,-2-2 1,-2-1 0,-2-1-1,-3-2 1,-1-2-1,-3-1 1,-54 46 0,50-56 37,43-34-24,-1 1 0,1-1 0,0 1 0,-1-1 0,1 0 1,-1 0-1,0 0 0,1 0 0,-1-1 0,0 1 0,1-1 0,-1 0 0,0 1 0,0-1 0,1 0 1,-6-1-1,6 0-1,1 0 1,0 0 0,-1 0 0,1 0 0,0 0-1,0 0 1,-1 0 0,1-1 0,0 1 0,0 0-1,1-1 1,-1 1 0,0-1 0,0 1-1,1-1 1,-1 1 0,1-1 0,-1 1 0,1-1-1,0 0 1,-1 1 0,1-1 0,0 1-1,0-1 1,0 0 0,0 1 0,1-1 0,-1 0-1,1-2 1,0-4 6,1-1-1,0 1 0,0 0 1,6-11-1,2-2 11,2 1 0,1 0-1,0 0 1,1 2 0,2 0 0,-1 1-1,2 0 1,0 1 0,1 1 0,26-17-1,13-4 29,1 2-1,82-34 0,45-13-374,-165 71 115,-11 3-936,-8 0-3614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52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21311,'0'0'0,"60"2"-200,8 2 8,30-2-136,3-2 0,-7-2 248,-7-2 0,-18-2 152,-17-2 0,-16 3 72,-9-1 0,-10 2 24,-6 2 8,-9-2-112,-7 3-8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3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1223 5624,'0'0'3562,"9"-3"-3243,7-1-187,0 0-1,-1-2 1,0 0 0,0-1-1,-1 0 1,15-10-1,-6-1 82,-1-1 0,-1-1 0,0 0 0,-2-2 0,26-36-1,68-130 761,-30 48-189,-59 103-485,-1 0-1,-2-1 1,-2-2 0,24-65 0,-38 88-153,-3 12-59,0 1 1,-1-1 0,1 0 0,-1 0-1,0-7 1,-1 12-79,0-1-1,0 1 1,0 0 0,0 0-1,-1 0 1,1 0-1,0 0 1,0-1 0,0 1-1,0 0 1,-1 0-1,1 0 1,0 0 0,0 0-1,0 0 1,-1 0-1,1 0 1,0 0 0,0 0-1,0 0 1,-1 0-1,1 0 1,0 0 0,0 0-1,0 0 1,-1 0-1,1 0 1,0 0 0,0 0-1,0 0 1,-1 0-1,1 0 1,0 0 0,0 1-1,0-1 1,0 0-1,-1 0 1,1 0 0,0 0-1,0 0 1,0 0-1,0 1 1,0-1 0,0 0-1,-1 0 1,1 0-1,0 1 1,0-1 0,-12 10 109,-7 11-37,1 1-1,1 0 0,2 2 1,0 0-1,1 0 0,-14 36 1,9-17 8,-21 75 0,33-92-46,2 0 1,1 0-1,0 0 0,1 38 0,4-51-4,0 0 1,5 24-1,-4-31-20,-1-1 0,0 0 1,1 0-1,0 0 0,1-1 1,-1 1-1,1 0 0,-1-1 1,8 8-1,-9-11-9,1 1 0,0-1 0,0 0 0,0 0 0,-1 0 0,1 0 0,1 0 0,-1-1 0,0 1 0,0 0 0,0-1 0,0 0 0,0 1 0,0-1 0,1 0 0,-1 0 0,0 0 0,0 0 0,0-1 0,0 1 0,1-1 0,-1 1 0,0-1 0,0 0 0,0 0 0,3-1 0,6-4 31,0 0 0,-1 0 0,14-11 0,-23 16-38,68-57 279,117-126 0,-129 123-110,-12 11 22,-3-2 0,-3-1 0,-1-2 0,-3-2-1,-3-1 1,-2-1 0,-3-2 0,32-106-1,-49 140-63,4-21 223,-14 48-348,1 0 0,-1 0 0,0 0 0,0-1-1,0 1 1,0 0 0,0 0 0,0 0 0,1 0 0,-1-1 0,0 1 0,0 0-1,0 0 1,0 0 0,0-1 0,0 1 0,0 0 0,0 0 0,0-1 0,0 1-1,0 0 1,0 0 0,0 0 0,0-1 0,0 1 0,0 0 0,0 0 0,0 0-1,0-1 1,-1 1 0,1 0 0,0 0 0,0 0 0,0-1 0,0 1 0,0 0-1,0 0 1,-1 0 0,1 0 0,0 0 0,0-1 0,0 1 0,0 0 0,-1 0-1,1 0 1,0 0 0,0 0 0,0 0 0,-1 0 0,1 0 0,0 0 0,0 0-1,-1 0 1,-9 9 121,-17 34-69,1 0-1,2 2 1,-21 57 0,17-36-18,-80 167 124,-66 154 212,135-277-191,8-20 127,28-79-142,4-12 64,10-20-10,-1 1-124,11-28 192,53-84 1,-66 120-217,1 0-1,0 0 1,0 1 0,1 1 0,1-1-1,-1 2 1,2 0 0,-1 0 0,1 1-1,1 0 1,24-11 0,-36 18-65,0 1 0,0 0 1,-1-1-1,1 1 0,0 0 1,0 0-1,0 0 0,0 0 1,0 0-1,0 0 0,0 0 0,0 0 1,-1 0-1,1 0 0,0 0 1,0 1-1,0-1 0,0 0 0,0 0 1,-1 1-1,1-1 0,0 1 1,0-1-1,0 1 0,-1-1 0,1 1 1,0-1-1,-1 1 0,1 0 1,-1-1-1,1 1 0,0 0 1,-1 0-1,0 0 0,1-1 0,-1 1 1,1 0-1,-1 0 0,0 0 1,0 0-1,1-1 0,-1 2 0,2 6 17,-1-1-1,0 0 0,-1 0 1,1 9-1,-1-10-15,0 12 22,1 19 51,1 0-1,11 62 1,-12-96-81,-1-1-1,1 1 1,0-1-1,0 0 1,0 1-1,0-1 1,0 0-1,0 1 1,0-1 0,1 0-1,-1 0 1,1 0-1,0 0 1,-1 0-1,1 0 1,4 2-1,-4-3-2,0 0 0,0 0 0,0-1 0,0 1 0,0-1 0,0 1 0,0-1 0,0 1 0,1-1 0,-1 0 0,0 0 0,0 0 0,0-1 0,1 1 0,2-1-1,4-2 3,0 0 0,-1-1 0,0 1 0,0-2 0,0 1 0,0-1 0,12-11 0,14-12 18,-1-3 1,-2-1 0,-1-1 0,-2-1 0,41-64 0,-63 89-7,0 0-1,-1-1 1,0 1 0,-1-1 0,0 0 0,-1 0-1,0 0 1,0-1 0,-1 1 0,-1-1-1,1-11 1,-2 21-11,0 1-1,0-1 0,0 1 1,0-1-1,0 1 0,0-1 1,0 1-1,-1 0 1,1-1-1,0 1 0,0-1 1,0 1-1,-1-1 1,1 1-1,0 0 0,0-1 1,-1 1-1,1 0 0,0-1 1,-1 1-1,1 0 1,-1-1-1,1 1 0,0 0 1,-1 0-1,1-1 0,-1 1 1,1 0-1,-1 0 1,1 0-1,-1-1 0,-19 4 30,-17 15-10,26-11-13,1 0 0,0 0 0,1 1 0,0 1 0,0 0 0,1 0 0,0 0 0,-10 16 0,15-21-11,0 1 1,1-1-1,-1 1 0,1 0 0,0 0 0,0 0 0,1 0 0,-1 0 0,1 0 1,0 0-1,1 1 0,-1-1 0,1 0 0,0 0 0,0 1 0,1-1 0,-1 0 1,1 0-1,0 0 0,1 1 0,-1-1 0,5 8 0,1-3-8,0 1-1,0-1 1,1-1-1,1 0 1,0 0-1,0 0 1,1-1-1,0-1 1,0 0-1,0 0 1,1-1-1,12 6 1,-10-6 2,0-1 0,1 0 0,-1 0 0,1-2 0,0 1 0,0-2 0,1 0 0,-1-1 0,0 0 0,20-2 0,-29 1-5,0-1-1,0-1 1,0 1 0,0-1-1,0 1 1,0-2-1,0 1 1,0 0 0,-1-1-1,1 0 1,-1 0-1,5-4 1,13-14-3489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52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52 13464,'0'0'944,"-63"-6"-432,57 4 0,18-3-64,1-3 8,8 2-273,14 1 17,12-1-112,11-8 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5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6328,'0'0'6610,"9"0"-6363,9-2-167,76-10 830,-82 10-719,-1-1 0,1 0 0,-1 0 0,1-1 0,-1-1 0,12-6 0,-21 10-150,7-5 180,0 0 0,-1 0 0,10-9 0,-17 13-174,1 1 0,-1-1 0,1 1 0,-1-1 0,0 1 0,1-1 1,-1 0-1,0 1 0,0-1 0,0 0 0,-1 0 0,1 0 0,0 0 0,-1 0 0,1 0 0,-1 0 0,0 0 0,1 0 0,-1 0 0,0 0 0,0 0 0,0 0 0,-1-4 0,0 4-21,0 0-1,0 1 1,0-1-1,0 0 1,0 1-1,0-1 1,-1 1-1,1 0 1,0-1-1,-1 1 1,1 0-1,-1 0 1,1 0 0,-1 0-1,0 0 1,0 0-1,1 0 1,-1 1-1,0-1 1,0 1-1,0-1 1,1 1-1,-1-1 1,0 1-1,0 0 1,0 0-1,0 0 1,0 0-1,-3 1 1,-2 0 13,1 0-1,-1 0 1,1 1-1,0-1 1,0 1 0,0 1-1,-11 5 1,10-4-18,-1 1 0,1 1 1,0-1-1,0 1 0,0 1 0,1-1 1,0 1-1,1 0 0,-1 0 0,1 1 1,0 0-1,-3 8 0,5-9-13,1-1 0,0 0 1,0 1-1,1-1 0,-1 1 0,1 0 0,1-1 0,0 1 0,0 0 0,0 0 1,0-1-1,1 1 0,0 0 0,1-1 0,0 1 0,4 12 0,-3-14 2,-1 1-1,1-1 1,-1 0-1,1 1 1,1-1-1,-1-1 0,1 1 1,0 0-1,8 7 1,-8-10 2,-1 0 0,0 0-1,1 0 1,-1 0 0,1-1 0,0 0 0,-1 0 0,1 0 0,0 0 0,0 0 0,-1-1 0,1 1 0,0-1 0,0 0 0,0-1 0,7 0 0,-2-1 13,0 0 1,0 0-1,0-1 0,-1 0 1,1 0-1,-1-1 1,1-1-1,-1 1 1,0-1-1,9-8 1,5-6 68,-2-1 0,20-22 0,-23 22 51,0 1 1,39-30-1,-54 47-130,-1 1-1,1 0 0,0-1 0,0 1 1,-1 0-1,1 0 0,0 0 0,0 0 1,0 0-1,0 1 0,0-1 0,1 1 0,-1-1 1,0 1-1,0 0 0,0 0 0,0-1 1,1 2-1,-1-1 0,0 0 0,0 0 1,0 1-1,3 0 0,-2 1 6,-1 0 0,1 0 0,0 0 0,-1 1 0,0-1 0,1 1 0,-1-1 1,0 1-1,-1 0 0,1 0 0,0 0 0,-1 0 0,1 0 0,0 5 0,7 10 75,-1-1-1,2 0 1,0 0 0,2-1-1,-1 0 1,2-1 0,0 0-1,1-1 1,20 17 0,-32-30-78,-1 0 1,1 0 0,-1 0-1,1 0 1,-1 0 0,1 0-1,0 0 1,-1 0-1,1-1 1,0 1 0,0-1-1,0 0 1,0 1 0,-1-1-1,1 0 1,0 0 0,0 0-1,0 0 1,0 0-1,0-1 1,-1 1 0,1 0-1,0-1 1,0 0 0,0 1-1,-1-1 1,1 0 0,0 0-1,-1 0 1,1 0 0,-1 0-1,1 0 1,1-2-1,3-3-561,0 0-1,0 0 1,-1-1-1,1 0 0,4-9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4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12664,'0'0'914,"-10"7"-652,-12 12-100,0 0 0,2 1 0,-27 32 0,-18 34 311,-23 33 1133,75-96-534,12-15-731,10-11-2300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07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386 897 6328,'0'0'3825,"-11"-3"-3546,-2 0-175,-1 0 0,0 1 1,-1 0-1,1 2 1,0-1-1,0 2 0,0 0 1,-1 0-1,-13 5 1,8 1 62,1 1 1,0 1-1,0 1 1,1 1-1,0 0 1,1 1-1,-31 29 1,18-7 245,29-32-381,-1-1 1,1 1-1,0 0 1,0 0 0,0-1-1,0 1 1,1 0-1,-1 0 1,0 0-1,1 0 1,0 0 0,-1 0-1,1 0 1,0 0-1,0 0 1,0 0-1,0 1 1,1 3 0,0-5-9,0 1 1,0-1-1,0 1 1,0-1 0,1 0-1,-1 1 1,0-1-1,1 0 1,-1 0-1,1 0 1,0 0 0,-1 0-1,1 0 1,0 0-1,-1 0 1,1-1 0,0 1-1,0-1 1,-1 1-1,1-1 1,0 0 0,3 0-1,43 1 284,-36-2-232,1-1 1,-1 0-1,1-1 0,-1-1 1,0 0-1,0 0 1,-1-1-1,1-1 0,14-9 1,-10 4 15,-1 0-1,0-2 1,0 0 0,-1-1 0,17-21 0,3-12 98,-3-2-1,-1-1 1,23-55 0,-32 62-23,-2-1-1,25-90 0,-38 108-92,-1-1-1,-1 1 1,-1-1-1,-2 0 1,0 0-1,-6-47 1,4 64-45,-1 1 1,-1 0-1,1-1 1,-1 1-1,-1 0 1,0 0 0,0 0-1,0 1 1,-1-1-1,-1 1 1,1 1-1,-8-9 1,12 16-22,1-1 0,-1 0 0,0 0 0,0 0 0,0 1 0,0-1 0,0 0 0,0 1 1,0-1-1,0 1 0,0 0 0,0-1 0,0 1 0,-1 0 0,1-1 0,0 1 0,0 0 0,0 0 0,0 0 1,-1 0-1,1 0 0,-2 1 0,1-1-1,0 1 0,0 0 0,0 0 0,0 0 0,0 0 0,0 1 0,0-1 0,0 0 1,0 1-1,1 0 0,-3 1 0,-2 6 1,-1 0 1,1 0 0,-9 20-1,3-3-5,1 2 0,1 0 0,2 0 1,1 0-1,-6 47 0,8-16 2,2 106 0,4-136 10,2-1-1,0 1 0,2-1 0,1 0 0,1-1 0,13 31 0,-17-48-7,2-1-1,-1 0 1,1 0 0,1 0-1,-1 0 1,1-1-1,1 0 1,0 0-1,0-1 1,0 0-1,1 0 1,0-1-1,0 1 1,1-2-1,0 1 1,0-1-1,0-1 1,0 0-1,1 0 1,11 2-1,-13-4 19,0-2 0,0 1 0,1-1 0,-1 0 0,0 0 0,0-1 0,0-1 0,0 1 0,0-1 0,0 0 0,0-1 0,0 0 0,12-7 0,-7 3 33,0 0 0,-1-1 0,0 0 0,0-1 0,-1-1 0,18-18 0,-23 20-4,0 0-1,0 0 0,-1-1 1,0 0-1,-1 0 0,6-14 1,-8 17-7,0 0 0,0 0 0,-1-1 0,0 1 0,0 0 0,-1-1 0,1 1 0,-1 0 0,-1-1 0,1 1 0,-3-10 0,3 15-35,0 0 0,-1 0 0,1 0 0,0 0 0,-1 0 0,1 0 0,-1 0-1,1 0 1,-1 0 0,0 0 0,1 0 0,-1 0 0,0 0 0,0 0 0,0 1 0,1-1 0,-1 0 0,0 1 0,0-1 0,0 0 0,0 1 0,0-1 0,0 1 0,-2-1 0,1 1 2,0 0 0,0 0 0,-1 0 0,1 0 0,0 0 0,0 0-1,0 1 1,0-1 0,0 1 0,-1-1 0,1 1 0,-2 1 0,-3 1 7,0 1 1,1 0-1,-1 0 0,1 1 0,0 0 1,-8 7-1,5-2-10,1 1 0,0 0 1,1 0-1,0 0 0,1 1 0,0 0 0,1 0 0,0 0 0,1 1 1,-5 25-1,8-32-8,1 0 0,-1 0 0,1 0 0,0 1 0,1-1 0,-1 0 1,1 0-1,1 0 0,-1 0 0,1 0 0,3 7 0,-3-9 1,1 0 1,-1 1-1,1-2 0,0 1 0,0 0 0,0-1 1,1 1-1,-1-1 0,1 0 0,0 0 1,0 0-1,0-1 0,0 1 0,0-1 1,1 0-1,5 2 0,-2-2 2,1 1 1,1-1-1,-1-1 0,0 0 0,0 0 1,1 0-1,-1-1 0,0-1 0,0 0 1,1 0-1,-1-1 0,0 0 0,0 0 1,10-5-1,-2 0 18,-1 0-1,0-1 1,0-1 0,-1-1 0,0 0-1,19-17 1,-11 7 98,-1-2 0,38-45-1,-50 54-55,-7 11-53,-1 0 0,0 0 0,0 0 0,0-1 0,0 1-1,0-1 1,-1 1 0,1-1 0,-1 0 0,1 0 0,-1 0 0,1-4 0,-2 7-8,0-1 1,0 1-1,0 0 1,0-1 0,0 1-1,0 0 1,0-1-1,0 1 1,0 0 0,0-1-1,0 1 1,1 0-1,-1-1 1,0 1 0,0 0-1,0-1 1,0 1-1,1 0 1,-1 0-1,0-1 1,0 1 0,1 0-1,-1 0 1,0 0-1,0-1 1,1 1 0,-1 0-1,0 0 1,1 0-1,-1 0 1,0-1 0,1 1-1,-1 0 1,0 0-1,1 0 1,-1 0 0,0 0-1,1 0 1,-1 0-1,0 0 1,1 0-1,-1 0 1,0 0 0,1 0-1,-1 0 1,0 0-1,0 1 1,1-1 0,-1 0-1,0 0 1,1 0-1,-1 0 1,0 1 0,0-1-1,1 0 1,-1 0-1,0 0 1,0 1 0,1-1-1,-1 0 1,0 1-1,0-1 1,0 0 0,1 0-1,-1 1 1,0-1-1,2 4-4,0-1 0,0 0 0,-1 0-1,1 1 1,-1-1 0,0 1 0,0-1 0,0 1-1,-1 0 1,1-1 0,-1 8 0,-3 44-2,0-17 0,3-34 1,2 38 0,-1-40 0,-1-1 0,0 1 0,0 0 0,1 0 0,-1-1 0,1 1 0,0 0 0,-1-1 0,1 1 0,0-1 0,0 1 0,0-1 0,0 1 0,0-1 0,0 1 0,0-1 0,1 0 0,-1 0 0,3 2 0,-2-2 2,0-1 0,0 0-1,-1 0 1,1 0-1,0 0 1,0 0 0,-1 0-1,1 0 1,0 0-1,0-1 1,-1 1 0,1-1-1,0 1 1,1-2 0,27-12 43,-25 11-35,9-5 22,-1 0 0,0-1 0,-1 0 0,0-1 0,-1-1 0,13-13-1,-5 2 62,-2-1-1,21-35 0,-20 35-14,-17 23-78,-1 0 1,0 0-1,0-1 1,0 1 0,0 0-1,0 0 1,0 0-1,0 0 1,0 0-1,0 0 1,0 0-1,0 0 1,0 0-1,0 0 1,0 0-1,1 0 1,-1 0-1,0 0 1,0 0 0,0 0-1,0 0 1,0 0-1,0 0 1,0 0-1,0 0 1,0 0-1,0 0 1,1 0-1,-1 0 1,0 0-1,0 0 1,0 0 0,0 0-1,0 0 1,0 0-1,0 0 1,0 0-1,0 0 1,0 0-1,0 0 1,0 0-1,0 1 1,0-1-1,1 0 1,-1 0 0,0 0-1,0 0 1,0 0-1,0 0 1,0 0-1,0 0 1,0 0-1,0 0 1,0 0-1,0 0 1,0 1-1,0-1 1,0 0 0,0 0-1,0 0 1,0 0-1,0 0 1,0 0-1,0 0 1,0 0-1,0 0 1,-5 16 3,-3 7 0,-10 45 1,16-58-8,0 0-1,1-1 1,0 1-1,1 0 1,0 0-1,1 0 0,3 16 1,-4-24 5,0 0 0,1 1 0,0-1 1,-1 0-1,1 0 0,0 0 0,0 0 0,0 0 0,0 0 1,0 0-1,1 0 0,-1 0 0,1 0 0,-1-1 0,1 1 1,0 0-1,-1-1 0,1 1 0,0-1 0,0 0 0,0 0 1,0 0-1,0 0 0,0 0 0,1 0 0,-1 0 0,0-1 1,0 1-1,0-1 0,1 0 0,-1 0 0,0 1 0,1-1 1,4-1-1,-1 0 13,0-1 0,0 0 0,0 0 1,0 0-1,0 0 0,0-1 0,0 0 1,-1 0-1,1-1 0,-1 0 0,7-6 1,-11 9-15,18-16 67,0 0 1,-1-2-1,-1 0 0,29-43 0,13-43 298,-70 179-301,7-53-60,0-6 5,1 1-1,0-1 1,2 1 0,-1 0 0,2 0-1,2 27 1,-2-42-6,0 0 0,0 0 0,1 0 0,-1 0-1,0 0 1,0 0 0,0 0 0,1 0 0,-1 0 0,1 0-1,-1 0 1,1 0 0,-1-1 0,1 1 0,-1 0 0,1 0-1,0 0 1,-1-1 0,1 1 0,0 0 0,0 0 0,0-1-1,-1 1 1,1-1 0,0 1 0,0-1 0,0 1 0,0-1-1,0 0 1,0 1 0,0-1 0,0 0 0,0 0 0,0 0-1,0 0 1,0 0 0,0 0 0,0 0 0,0 0 0,0 0-1,0 0 1,0-1 0,0 1 0,0 0 0,0-1 0,0 1-1,0-1 1,0 1 0,0-1 0,0 1 0,1-2 0,5-3 17,1 0 0,-1 0 0,-1-1 0,12-12 1,-9 7 8,0-1 1,0 0 0,-2 0 0,1-1 0,8-21-1,22-72 159,-26 67-89,-8 25-70,5-15 100,-9 29-128,1-1 1,-1 1-1,0-1 1,1 0 0,-1 1-1,0-1 1,1 1-1,-1-1 1,1 1-1,-1-1 1,1 1-1,-1 0 1,1-1 0,-1 1-1,1 0 1,-1-1-1,1 1 1,0 0-1,-1 0 1,1-1 0,-1 1-1,1 0 1,0 0-1,-1 0 1,1 0-1,0 0 1,-1 0-1,1 0 1,0 0 0,-1 0-1,1 0 1,0 0-1,-1 0 1,1 1-1,1-1 1,51 24 25,52 19-7,-104-43-21,11 3-4,-1 1 0,1 0 0,-1 1 0,0 0-1,0 1 1,-1 0 0,16 12 0,-25-17 4,-1 0 1,1-1-1,-1 1 0,0 0 1,1 0-1,-1-1 0,0 1 1,1 0-1,-1 0 0,0 0 1,0-1-1,0 1 0,0 0 0,0 0 1,0 0-1,0-1 0,0 1 1,0 0-1,0 0 0,0 0 1,0-1-1,-1 1 0,1 0 1,0 0-1,-1-1 0,1 1 1,0 0-1,-1 0 0,0 0 1,-16 20 5,-7 2 2,-2-1 0,-38 26 0,-29 24 56,78-60-52,13-11-9,-1 1-1,0 0 1,0 1 0,1-1-1,-1 0 1,1 1 0,0-1-1,-1 1 1,1 0 0,0 0-1,1 0 1,-1 0 0,-2 5-1,4-7-1,0-1-1,0 0 0,0 1 1,0-1-1,0 0 1,0 1-1,0-1 0,0 1 1,0-1-1,0 0 0,0 1 1,0-1-1,0 0 1,0 0-1,0 1 0,1-1 1,-1 0-1,0 1 1,0-1-1,0 0 0,0 1 1,1-1-1,-1 0 1,0 0-1,0 1 0,1-1 1,-1 0-1,0 0 0,1 0 1,-1 0-1,0 1 1,0-1-1,1 0 0,-1 0 1,0 0-1,1 0 1,19 1-10,19-10-27,-24 3 30,0-1 1,-1 0 0,0-1-1,0-1 1,18-15 0,61-60 57,-70 62-32,-14 13 0,-6 5-12,0 1 0,1 0 0,-1 0 0,0 0 0,1 0 0,0 0 0,0 1 1,0 0-1,7-4 0,-11 7-7,0-1-1,1 0 1,-1 0 0,0 0 0,1 0-1,-1 0 1,0 0 0,0 1 0,1-1-1,-1 0 1,0 0 0,0 1 0,1-1-1,-1 0 1,0 0 0,0 0 0,0 1-1,0-1 1,1 0 0,-1 1 0,0-1-1,0 0 1,0 0 0,0 1 0,0-1-1,0 0 1,0 1 0,0-1 0,0 0-1,0 1 1,0-1 0,0 0 0,0 1-1,0-1 1,0 0 0,0 0 0,0 1-1,0-1 1,0 0 0,-1 1 0,-2 20 1,2-15 0,0 5-1,1 0 1,-1-1-1,2 1 1,0 0 0,0-1-1,1 1 1,0-1 0,4 12-1,-6-20 1,1 0-1,0-1 1,0 1-1,0 0 1,0 0-1,0 0 0,0-1 1,1 1-1,-1-1 1,1 1-1,-1-1 1,1 1-1,-1-1 1,1 0-1,0 0 1,-1 0-1,1 0 1,2 1-1,0-1 5,-1 0 1,1 0-1,-1 0 0,1-1 0,0 1 1,-1-1-1,1 0 0,0 0 0,5-1 1,4-2 9,-1 0 1,0-1 0,0 0-1,0 0 1,12-7 0,-23 10-12,0 0 0,0 1 0,0-1-1,0 0 1,0 1 0,0-1 0,0 0 0,0 0 0,0 0 0,-1 0 0,1 0 0,0 0-1,0 0 1,-1 0 0,1 0 0,-1 0 0,1-2 0,6-1 0,-6 4-5,-1 0 0,1 0 1,0 0-1,-1 0 0,1 0 0,-1 0 0,1-1 1,-1 1-1,1 0 0,-1 0 0,1-1 1,-1 1-1,1 0 0,-1-1 0,1 1 0,-1-1 1,0 1-1,1 0 0,0-2 0,47-71 21,28-49 32,-11 2 2,-6-3 1,56-173-1,-95 230-38,11-69 0,-29 126-15,-1 1 0,-1-1 0,0-12 0,0 20-2,0 1 0,1 0 0,-1 0 0,0-1 0,0 1 0,0 0 0,0 0 0,0-1 0,0 1 1,0 0-1,0-1 0,0 1 0,0 0 0,0 0 0,-1-1 0,1 1 0,0 0 0,0 0 1,0-1-1,0 1 0,0 0 0,0 0 0,-1-1 0,1 1 0,0 0 0,0 0 0,0 0 1,-1-1-1,1 1 0,0 0 0,0 0 0,0 0 0,-1 0 0,1 0 0,0-1 0,0 1 1,-1 0-1,1 0 0,0 0 0,0 0 0,-1 0 0,1 0 0,0 0 0,-1 0 0,1 0 0,0 0 1,0 0-1,-1 0 0,1 0 0,0 0 0,0 0 0,-1 0 0,1 1 0,0-1 0,0 0 1,-1 0-1,1 0 0,0 0 0,0 0 0,-1 1 0,1-1 0,0 0 0,0 0 0,0 0 1,-1 1-1,-13 14-5,-15 33-42,1 1 0,3 2 0,2 0 0,-16 57 1,17-47-44,-23 118 1,40-147 35,1 0 1,1 0 0,2 0-1,1 0 1,8 57 0,-8-87 53,0 0-1,0 0 1,1 1 0,-1-1-1,1 0 1,0 0 0,-1 0-1,1 0 1,0 0-1,0 0 1,0 0 0,1 0-1,-1-1 1,0 1 0,1 0-1,-1-1 1,1 1 0,0-1-1,-1 1 1,4 1 0,-3-2 2,0-1 0,1 1 1,-1 0-1,0-1 0,1 0 1,-1 0-1,1 0 0,-1 0 0,0 0 1,1 0-1,-1 0 0,0-1 1,1 1-1,-1-1 0,4-1 0,6-4 18,-1 1 0,1-2 0,-2 1-1,1-2 1,16-14 0,22-24 80,-35 30-49,2 1 0,0 1 0,0 1 0,24-15 0,-39 27-51,-1 1 0,0 0 1,1 0-1,-1-1 1,1 1-1,-1 0 1,0 0-1,1 0 0,-1-1 1,1 1-1,-1 0 1,1 0-1,-1 0 1,1 0-1,-1 0 0,1 0 1,-1 0-1,0 0 1,1 0-1,-1 0 0,1 0 1,-1 0-1,1 1 1,-1-1-1,1 0 1,-1 0-1,1 0 0,-1 1 1,0-1-1,1 0 1,-1 0-1,0 1 1,1-1-1,-1 0 0,0 1 1,1-1-1,-1 0 1,0 1-1,1-1 1,-1 1-1,0-1 0,0 0 1,0 1-1,1-1 1,-1 1-1,0-1 1,0 1-1,0-1 0,0 1 1,0-1-1,0 0 1,0 1-1,0-1 1,0 1-1,0-1 0,0 1 1,0-1-1,0 2 1,-5 36-34,4-28 35,-2 12-7,0-1-7,1 0 1,2 39-1,0-58 14,0-1-1,0 0 0,0 0 0,0 0 1,1 0-1,-1 0 0,0 1 1,0-1-1,1 0 0,-1 0 1,1 0-1,-1 0 0,1 0 1,0 0-1,-1 0 0,1 0 0,0 0 1,-1 0-1,1-1 0,0 1 1,0 0-1,0 0 0,0-1 1,1 2-1,0-2 4,0 0 0,-1 1 0,1-1 0,0 0 0,-1 0 0,1 0 0,0 0 0,-1 0 0,1 0-1,0-1 1,-1 1 0,1-1 0,-1 1 0,4-2 0,2-1 17,0-1-1,1 0 1,-2-1-1,1 0 1,10-9-1,58-69 117,-6 5 16,-69 78-151,1-1 0,-1 1 0,0 0 0,0-1 0,1 1 0,-1-1 0,0 1 0,1 0 0,-1 0-1,0-1 1,1 1 0,-1 0 0,0-1 0,1 1 0,-1 0 0,1 0 0,-1 0 0,1 0 0,-1-1 0,1 1 0,-1 0 0,0 0 0,1 0-1,-1 0 1,1 0 0,-1 0 0,1 0 0,-1 0 0,1 0 0,-1 0 0,1 0 0,0 1 0,-1 0 0,1-1 0,-1 1 0,0 0 0,1 0 0,-1 0 0,0 0 0,1 0 0,-1 0 0,0 0 0,0 0 0,0 0 0,0 0 0,0 0 0,0 1 0,-6 46 15,5-40-11,-3 11-3,3-15-3,0 1 0,0-1 0,0 1 1,0 0-1,1-1 0,0 1 0,0 0 0,0-1 1,1 1-1,1 8 0,-2-13-1,1 0 1,-1 1-1,0-1 0,0 0 0,1 1 1,-1-1-1,0 0 0,1 0 0,-1 0 1,0 1-1,1-1 0,-1 0 0,1 0 1,-1 0-1,0 0 0,1 0 1,-1 1-1,1-1 0,-1 0 0,1 0 1,-1 0-1,0 0 0,1 0 0,-1-1 1,1 1-1,-1 0 0,0 0 0,1 0 1,-1 0-1,1 0 0,-1-1 0,14-5 22,-14 6-21,16-10 17,-2-2-1,1 1 1,-2-2 0,1 1 0,-2-2-1,20-26 1,-14 18 21,34-34 1,-42 47-27,-7 5-1,0 1 1,0 0-1,1 0 1,-1 1-1,1-1 0,7-3 1,-10 5-11,1 1 0,-1 0 0,0 0 1,1-1-1,-1 1 0,1 0 0,-1 0 0,0 0 0,1 0 1,-1 1-1,0-1 0,1 0 0,-1 0 0,1 1 0,-1-1 0,0 1 1,0 0-1,1-1 0,-1 1 0,0 0 0,0-1 0,0 1 1,0 0-1,0 0 0,0 0 0,2 2 0,16 17-11,-8-7-16,2 0 1,-1-2 0,1 1 0,26 16 0,-37-26 22,1-1-1,0 1 1,0-1 0,0 1-1,0-1 1,0 0 0,0 0-1,0 0 1,0-1-1,0 1 1,1-1 0,-1 0-1,0 0 1,0 0 0,0 0-1,1 0 1,-1-1 0,0 1-1,0-1 1,0 0 0,0 0-1,0 0 1,0 0-1,0-1 1,0 1 0,-1-1-1,1 0 1,0 0 0,-1 0-1,1 0 1,-1 0 0,2-3-1,-1 2 7,0 0 0,-1-1 0,0 1 0,0-1 0,0 0 0,0 0 0,-1 0 0,0 0 0,1 0 0,-1 0 0,-1 0 0,1 0 0,0 0 0,-1 0 0,0-1 0,0 1 0,0 0 0,-1 0 0,0 0 0,1 0 0,-3-7 0,2 10-4,0 0 1,1 0-1,-1 1 0,0-1 1,1 0-1,-1 1 0,0-1 0,0 0 1,0 1-1,1-1 0,-1 1 1,0 0-1,0-1 0,0 1 0,0 0 1,0-1-1,0 1 0,0 0 0,0 0 1,0 0-1,0 0 0,0 0 1,0 0-1,0 0 0,0 0 0,0 0 1,0 0-1,0 1 0,0-1 0,0 0 1,0 1-1,1-1 0,-1 0 1,0 1-1,-1 0 0,-32 20 6,29-17-8,0 1-1,0 0 0,1 0 1,-1 0-1,1 1 1,0-1-1,1 1 0,-1 0 1,1 0-1,0 0 1,1 1-1,0-1 0,-3 12 1,4-13 0,0 0 0,1 0 0,0 0 0,0-1 0,0 1 0,1 0 0,-1 0 0,1-1 0,0 1 0,0 0 0,1-1 0,0 1 0,0-1 0,0 0 0,0 1 0,0-1 0,1 0 0,0 0 0,0 0 0,6 5 0,16 13-173,-23-21-790,-7-4-1085,1 0 773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07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13360,'0'0'1616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07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0 181 8640,'0'0'672,"67"-12"-464,17 1 24,33-1 16,16-1 208,16-6 8,18 0 96,-17 1 0,-41 1 8,-21-2 0,-10 11-264,-18-1 8,-13 3-256,-6-11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1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1098 6632,'0'0'8310,"13"-5"-7904,1 1-287,2-1 65,0-1 0,0 0 0,22-13 1,-16 6 153,0-2 0,-1 0 0,-1-1 0,0-1 0,-1-1 1,-1-1-1,26-35 0,-32 38-136,-2 0 1,0-1 0,-1 0-1,-1 0 1,0-1 0,-1 0-1,-1 0 1,-1-1 0,0 0-1,-2 0 1,2-21 0,-5 29-32,0 0 0,-1 0 0,-4-18 0,5 29-168,0 0 0,0 0 1,0 0-1,0 0 1,0 0-1,0 0 0,0-1 1,0 1-1,0 0 1,0 0-1,0 0 0,0 0 1,0 0-1,0 0 1,0 0-1,0 0 0,0 0 1,0-1-1,0 1 1,0 0-1,0 0 1,0 0-1,0 0 0,0 0 1,0 0-1,0 0 1,0 0-1,0 0 0,0 0 1,0 0-1,0 0 1,-1 0-1,1 0 0,0-1 1,0 1-1,0 0 1,0 0-1,0 0 0,0 0 1,0 0-1,0 0 1,0 0-1,0 0 0,-1 0 1,1 0-1,0 0 1,0 0-1,0 0 0,0 0 1,0 0-1,0 0 1,0 0-1,0 0 0,0 0 1,0 0-1,-1 0 1,1 1-1,0-1 0,0 0 1,0 0-1,0 0 1,0 0-1,0 0 0,0 0 1,0 0-1,0 0 1,0 0-1,-6 10 88,-2 12-40,-1 12-18,1 1 0,2-1-1,-3 45 1,8-66-21,1 1-1,0 0 0,1-1 1,1 1-1,0 0 1,1-1-1,0 0 0,1 0 1,0 0-1,1 0 1,11 18-1,-13-25 2,0-1 0,1 0 0,0 0 0,0 0-1,0 0 1,1-1 0,0 0 0,-1 0 0,1 0 0,1 0 0,-1-1 0,1 0 0,-1 0 0,1 0-1,0-1 1,12 4 0,-12-5 4,1 0 0,0-1-1,0 0 1,0 0-1,0 0 1,0-1 0,0 0-1,0-1 1,0 1 0,0-1-1,-1 0 1,1-1-1,-1 0 1,1 0 0,7-5-1,14-12 63,-1-1 0,-1-1 0,0-2 0,-2 0-1,22-28 1,0 0 90,-28 31-72,-13 15-19,0 0-1,0 0 0,1 0 0,-1 1 1,1 0-1,7-5 0,-12 10-64,-1-1-1,1 1 1,-1 0-1,1-1 1,-1 1-1,1 0 1,-1 0-1,1-1 1,-1 1-1,1 0 1,-1 0-1,1 0 1,-1 0-1,1 0 1,-1 0-1,1 0 1,-1 0-1,1 0 1,-1 0-1,1 0 1,0 0-1,-1 0 1,1 0-1,-1 0 1,1 1-1,-1-1 1,1 0-1,-1 0 1,1 1-1,-1-1 1,1 0-1,-1 1 0,0-1 1,1 0-1,-1 1 1,1-1-1,-1 0 1,0 1-1,0-1 1,1 1-1,-1-1 1,0 1-1,1-1 1,-1 1-1,0-1 1,0 1-1,0-1 1,0 1-1,0-1 1,0 1-1,1 0 1,-1-1-1,-1 1 1,2 36 160,-2-32-131,-4 55 181,-1 48 375,6-107-592,0-1 1,1 1-1,-1-1 1,0 0-1,0 1 0,0-1 1,0 1-1,1-1 1,-1 0-1,0 1 1,0-1-1,1 0 0,-1 1 1,0-1-1,1 0 1,-1 1-1,0-1 1,1 0-1,-1 0 0,0 1 1,1-1-1,-1 0 1,1 0-1,-1 0 0,0 1 1,1-1-1,-1 0 1,1 0-1,-1 0 1,1 0-1,-1 0 0,1 0 1,-1 0-1,0 0 1,1 0-1,-1 0 1,1 0-1,-1-1 0,1 1 1,-1 0-1,0 0 1,1 0-1,-1 0 1,1-1-1,-1 1 0,0 0 1,1-1-1,27-12 70,-23 10-49,17-10 44,0-1 0,31-28 1,-38 29-20,0 1 1,1 0 0,1 1-1,0 1 1,0 1 0,23-10-1,-38 19-43,0-1 1,0 1-1,1 0 0,-1 0 0,0 0 0,0 0 1,0 1-1,1-1 0,-1 0 0,0 1 1,0 0-1,0-1 0,0 1 0,0 0 0,0 0 1,0 0-1,0 0 0,0 1 0,-1-1 0,1 0 1,0 1-1,-1 0 0,1-1 0,2 4 0,3 4 21,1 1 0,-2 0 0,7 10 0,-12-19-28,3 7 21,0 0 3,1 1 1,1-1-1,-1 0 0,9 8 0,-12-14-22,1 0-1,-1 0 0,0 0 0,0 0 0,1-1 0,-1 1 0,1-1 0,0 0 0,-1 0 0,1 0 0,0 0 0,0 0 0,0-1 0,0 1 0,-1-1 0,1 0 0,0 0 0,4 0 0,15-2 8,0-1 0,-1-2-1,0 0 1,0-1 0,0-1 0,-1-1-1,21-10 1,-5-3 39,0 0 0,56-46 0,-80 58-36,-2 2 13,0-1 1,-1 0-1,0-1 0,-1 0 0,12-14 0,-21 23-26,1 0-1,0 0 1,0 0-1,0 0 1,0 0-1,0 0 1,-1 0-1,1 0 1,0 0-1,0 0 0,0 0 1,0 0-1,0 0 1,-1 0-1,1 0 1,0 0-1,0 0 1,0 0-1,0 0 1,0 0-1,0 0 0,-1 0 1,1 0-1,0 0 1,0-1-1,0 1 1,0 0-1,0 0 1,0 0-1,0 0 1,0 0-1,0 0 0,-1 0 1,1-1-1,0 1 1,0 0-1,0 0 1,0 0-1,0 0 1,0 0-1,0-1 0,0 1 1,0 0-1,0 0 1,0 0-1,0 0 1,0 0-1,0-1 1,0 1-1,0 0 1,0 0-1,0 0 0,0 0 1,1 0-1,-1 0 1,0-1-1,0 1 1,0 0-1,0 0 1,0 0-1,0 0 1,0 0-1,-12 6 13,1 5-6,0 0 0,1 1 1,1 0-1,0 1 0,0 0 0,2 0 0,-1 0 1,2 1-1,0 1 0,0-1 0,1 1 1,1 0-1,-2 17 0,5-30-8,1-1 0,0 1 0,-1 0 1,1 0-1,0 0 0,0 0 0,0 0 0,0 0 0,1 0 0,-1 0 0,1 0 0,-1 0 0,1-1 1,-1 1-1,1 0 0,0 0 0,0-1 0,0 1 0,0 0 0,0-1 0,0 1 0,1-1 1,-1 1-1,0-1 0,1 0 0,-1 1 0,1-1 0,-1 0 0,1 0 0,0 0 0,0 0 0,-1-1 1,1 1-1,0 0 0,0-1 0,0 1 0,0-1 0,-1 1 0,1-1 0,0 0 0,3 0 1,4 0 2,1-1 1,0 0 0,-1 0-1,1-1 1,-1 0 0,0-1-1,10-4 1,8-5 7,0-1-1,0-1 1,-2-2 0,0-1-1,36-30 1,102-111 107,-119 111-80,-2-1 0,-2-3 0,-3-1 1,-2-2-1,-2-1 0,-3-1 0,-2-2 0,-3-1 1,21-70-1,-46 126-32,6-22 16,-5 24-20,-1 0 1,0 0-1,0 0 0,0 0 0,0 0 0,0 0 0,0 0 1,0 0-1,0 0 0,0 1 0,0-1 0,-1 0 0,1 0 1,0 0-1,-1 0 0,1 0 0,0 0 0,-1 0 0,1 1 0,-1-1 1,0-1-1,0 2-1,0 0 1,0 0-1,1 0 1,-1 0 0,0 0-1,0 0 1,1 0-1,-1 0 1,0 0-1,1 1 1,-1-1-1,0 0 1,1 0 0,-1 1-1,0-1 1,1 0-1,-1 1 1,0-1-1,1 1 1,-1-1-1,1 1 1,-1-1 0,1 1-1,-1-1 1,1 1-1,0 0 1,-1-1-1,0 2 1,-15 23 1,14-22-2,-10 20-10,0 0 0,-16 49 0,-9 55-65,28-92 58,-44 209-126,47-198 113,2-1 0,2 1 0,6 65 0,-4-103 27,1-1 1,0 1-1,1-1 1,0 1-1,0-1 0,6 13 1,-7-18 3,-1-1 1,1 1-1,0-1 1,0 0-1,0 1 1,0-1-1,0 0 1,0 0 0,1 0-1,-1 0 1,0 0-1,1 0 1,-1 0-1,0 0 1,1-1-1,-1 1 1,1 0-1,-1-1 1,1 1 0,0-1-1,-1 0 1,1 1-1,-1-1 1,1 0-1,0 0 1,-1 0-1,1 0 1,-1 0-1,1-1 1,0 1 0,-1 0-1,1-1 1,-1 1-1,1-1 1,-1 1-1,3-2 1,7-4 14,-1 1 0,0-1 0,0-1 0,-1 1 0,17-17 0,39-47 100,-36 37-68,42-51 132,-70 84-177,-1-1 0,1 1 1,-1-1-1,1 1 0,-1-1 1,1 1-1,-1-1 0,1 1 0,-1-1 1,1 1-1,-1 0 0,1-1 1,0 1-1,-1 0 0,1-1 0,0 1 1,-1 0-1,2 0 0,-2 0-1,1 0-1,-1 0 1,0 0 0,0 0-1,1 1 1,-1-1-1,0 0 1,0 0-1,1 1 1,-1-1-1,0 0 1,0 1 0,0-1-1,0 0 1,1 0-1,-1 1 1,0-1-1,0 0 1,0 1-1,0-1 1,0 0-1,0 1 1,0-1 0,0 0-1,0 1 1,0-1-1,-3 33 51,3-27-38,-5 30 40,2-18-25,0 1-1,2-1 1,1 36-1,0-52-24,0-1 0,1 1 0,-1-1 0,0 1 0,0-1 0,1 1 0,-1-1-1,1 1 1,-1-1 0,1 0 0,0 1 0,-1-1 0,1 0 0,0 0-1,0 1 1,0-1 0,0 0 0,0 0 0,0 0 0,2 1 0,-2-2 2,0 1 0,1-1 0,-1 0-1,0 1 1,1-1 0,-1 0 0,0 0 0,0 0 0,1 0 0,-1 0 0,0 0 0,1 0 0,-1-1 0,0 1 0,1 0 0,-1-1 0,2 0 0,4-3 8,-1 1 1,-1-1-1,1 0 1,0 0-1,-1 0 0,0-1 1,5-5-1,100-114 329,-107 123-239,-2 10-53,-4 16-9,2-20-20,-4 23 18,-3 29 13,8-53-49,0 0-1,0 0 1,0 1 0,0-1 0,1 0-1,-1 0 1,1 0 0,0 0 0,1 0 0,1 5-1,-2-8-2,0 1-1,0-1 0,0 0 1,0 0-1,0 0 0,0 0 1,0 0-1,1 0 0,-1 0 1,0 0-1,1-1 0,-1 1 0,0 0 1,1-1-1,-1 1 0,1-1 1,-1 0-1,1 1 0,-1-1 1,1 0-1,-1 0 0,1 0 1,-1 0-1,1 0 0,1 0 1,5-1 0,0-1 1,0 1-1,12-5 1,-19 5-2,37-13 44,-1-3 0,0-1 0,-1-2 0,48-35 0,-59 38-29,-4 4 19,-1-1 1,-1-2-1,0 0 0,26-29 1,-37 39-29,-4 3-3,-8 3 6,-2 3-8,-1 0 0,1 0-1,0 1 1,0 0-1,0 0 1,0 1-1,1 0 1,-1 0 0,1 0-1,-5 7 1,0-1-1,-9 9-34,1 0 0,-26 38 0,39-50 24,0 1-1,0 0 1,1 0 0,0 0 0,1 0-1,0 0 1,0 1 0,1-1 0,0 1 0,-1 18-1,3-27 10,0 0 0,0 1 0,0-1 0,0 0 0,0 0 0,0 0 0,0 0-1,1 0 1,-1 0 0,0 1 0,0-1 0,1 0 0,-1 0 0,1 0 0,-1 0 0,1 0-1,0 0 1,-1 0 0,1-1 0,0 1 0,-1 0 0,1 0 0,0 0 0,0-1 0,0 1-1,0 0 1,0-1 0,0 1 0,0-1 0,0 1 0,0-1 0,0 1 0,0-1 0,0 0-1,0 1 1,0-1 0,0 0 0,1 0 0,-1 0 0,0 0 0,0 0 0,0 0 0,0 0-1,2-1 1,2 0 5,0 0 0,0-1 0,-1 1-1,1-1 1,0 0 0,-1 0 0,1-1 0,7-5-1,4-6-10,1-2 1,-2 0-1,0 0 0,-1-1 0,14-23 0,-1-4-24,25-53 1,-18 20-11,-3 0 0,-4-3 0,-3 0 1,15-87-1,-33 135 18,-1 7-1,0 0 0,-2-1 0,1-34 0,-4 58 21,0 1 0,0 0 0,0 0 0,0-1 0,0 1 0,0 0 0,0 0 0,-1 0 0,1-1 0,0 1 0,-1 0 0,1 0 0,-1 0 0,1 0 0,-1-1 0,1 1 0,-1 0 0,0 0 0,0 0 0,1 0 0,-1 1 0,-2-3 0,2 3-1,0 0 0,0 0-1,0 0 1,0 0 0,0 0 0,0 0-1,0 0 1,0 1 0,1-1-1,-1 0 1,0 0 0,0 1-1,0-1 1,0 1 0,0-1 0,0 1-1,0-1 1,1 1 0,-1 0-1,0-1 1,0 2 0,-7 4-19,1 1 1,1 1-1,-1-1 1,-5 12-1,-11 18-1,2 1 1,1 0-1,2 2 0,2 0 1,2 1-1,1 1 0,3 0 0,1 1 1,2 0-1,2 0 0,2 0 1,1 1-1,7 61 0,-3-91 21,0 0-1,1 0 1,0 0 0,1 0-1,11 22 1,-14-33 4,1 1-1,0-1 1,0 1 0,0-1 0,0 0-1,1 0 1,-1 0 0,1 0 0,0 0 0,-1-1-1,1 1 1,1-1 0,-1 0 0,0 0-1,1 0 1,-1 0 0,1 0 0,-1-1 0,1 0-1,0 0 1,-1 0 0,1 0 0,0 0 0,0-1-1,6 1 1,-1-2 5,1-1 1,-1 0-1,0 0 0,0-1 0,0 0 1,0 0-1,0-1 0,-1 0 1,1-1-1,13-9 0,-6 2 16,-1-1-1,0 0 1,0-1 0,14-18-1,-22 23 1,8-7 40,-2-1 0,0-1-1,0-1 1,15-31 0,-54 81 59,20-21-116,0 1-1,1 1 0,1-1 0,0 1 1,1 0-1,0 0 0,-2 13 0,4-18-7,1 0-1,-1 0 0,1 0 0,0 0 0,0 0 0,1 0 0,0 0 1,1 0-1,-1 0 0,1 0 0,0-1 0,1 1 0,6 12 0,-8-18 8,1 1-1,-1-1 1,0 0-1,1 1 0,-1-1 1,1 0-1,-1 0 0,1 0 1,-1 0-1,1 0 0,0 0 1,0 0-1,-1-1 1,1 1-1,0-1 0,0 1 1,0-1-1,0 0 0,0 0 1,-1 1-1,1-1 1,0-1-1,0 1 0,0 0 1,0 0-1,0-1 0,0 1 1,-1-1-1,1 1 0,0-1 1,2-1-1,4-2 20,1 0 1,-1 0-1,0-1 0,-1 0 0,9-7 0,12-14 99,-1-2 0,-2 0 0,0-2 1,22-36-1,27-32 378,-65 87-442,5-5 131,-12 21-110,-4 13-41,-6 17 25,-2 0 1,-18 45 0,-38 66 51,39-88-72,23-50-47,-2 8 42,6-15-36,1-1 0,-1 0 0,0 1 0,0-1 0,1 0 0,-1 1 0,0-1 0,1 0 0,-1 1 0,1-1 0,-1 0 0,0 0 0,1 0 1,-1 1-1,1-1 0,-1 0 0,1 0 0,-1 0 0,1 0 0,-1 0 0,0 0 0,1 0 0,-1 0 0,1 0 0,-1 0 0,1 0 0,-1 0 0,1 0 0,-1 0 1,1 0-1,-1 0 0,0-1 0,1 1 0,-1 0 0,1 0 0,-1-1 0,1 1 0,241-43 94,-198 37-545,-33 2-413,-10-1-3072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1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14672,'0'0'1016,"29"-67"-1088,36 56-272,9 1 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46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96 163 5624,'0'0'4865,"3"-10"-4632,28-86 566,-30 95-773,1-5 202,1 0-1,-1 0 0,0 0 0,0 0 1,-1 0-1,2-13 546,-8 45-225,3-10-448,-36 125 459,2-12-148,25-80-282,-31 179 694,36-195-631,1 13 289,5-40-179,2-10 10,4-9-323,3-3-2211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9944,'0'0'610,"8"-9"-324,11-12-27,0 2 0,2 0 0,0 2 0,30-20 1,-16 16 159,0 1 0,1 3 0,75-27 0,-87 37-115,1 1-1,0 1 0,0 1 0,0 1 0,1 1 0,-1 1 0,37 4 0,-41-2 77,-18-1-274,0 0-1,1 0 0,-1 0 1,0 0-1,0 0 0,1 1 0,-1 0 1,0-1-1,0 1 0,0 0 1,5 3-1,-8-4-77,1 1 0,-1-1 1,0 1-1,0-1 1,1 1-1,-1 0 0,0-1 1,0 1-1,0-1 0,1 1 1,-1 0-1,0-1 0,0 1 1,0-1-1,0 1 0,0 0 1,0-1-1,0 1 0,-1-1 1,1 1-1,0 0 1,0-1-1,0 1 0,-1-1 1,1 1-1,0 0 0,0-1 1,-1 1-1,1-1 0,-1 1 1,0 0-1,-16 21 62,13-16-59,-3 1-650,0 1 0,0-1 0,-13 10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3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11352,'0'0'872,"105"-12"-288,-21 2 0,13-4-120,2-2 16,2 4-160,-11 4 0,-3 0-64,-6 0 0,1-2-88,-13 2-8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4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10152,'0'0'1688,"10"-2"-1304,277-26 2826,-250 27-1491,-37 7-3296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0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307 463 6632,'0'0'4270,"-11"-2"-3930,6 1-295,1 0 1,-1 0-1,0 0 0,0 0 0,0 1 0,0 0 0,0 0 1,0 0-1,0 1 0,0-1 0,0 1 0,0 1 1,1-1-1,-1 1 0,0-1 0,-6 5 0,-13 8 294,1 1 0,1 2-1,-37 35 1,51-45-206,1 1-1,-1 0 1,2 1 0,-1 0 0,1 0-1,0 0 1,1 1 0,0 0-1,1 0 1,0 0 0,0 0 0,-3 19-1,7-27-99,-1 0 1,1-1-1,0 1 0,0 0 0,0 0 1,0 0-1,0 0 0,0 0 0,0 0 0,1 0 1,-1 0-1,1 0 0,-1 0 0,1-1 0,0 1 1,-1 0-1,1 0 0,0-1 0,0 1 1,1 0-1,-1-1 0,0 1 0,0-1 0,1 0 1,-1 1-1,1-1 0,-1 0 0,1 0 1,-1 0-1,1 0 0,0 0 0,0 0 0,0 0 1,-1-1-1,4 2 0,-1-2 22,1 1 0,0-1 0,0 1 0,0-2-1,0 1 1,0 0 0,0-1 0,0 0 0,0 0 0,0 0 0,0-1 0,7-3-1,-3 0 5,0 0-1,0-1 1,-1 0-1,0-1 1,0 0-1,-1 0 1,0 0-1,0-1 1,0 0-1,-1-1 1,-1 1-1,1-1 1,6-14-1,-5 6 66,0-1-1,-1 1 0,0-1 0,-2 0 0,0-1 1,2-31-1,-7 25 222,1 25-339,0 0 0,0 0 0,0 0 0,0 0 0,0 0 0,0-1 0,0 1-1,0 0 1,0 0 0,0 0 0,0 0 0,0 0 0,0 0 0,0 0 0,0-1 0,0 1 0,0 0 0,0 0 0,0 0 0,0 0 0,0 0 0,0 0 0,-1 0 0,1 0 0,0-1 0,0 1 0,0 0 0,0 0 0,0 0-1,0 0 1,0 0 0,0 0 0,-1 0 0,1 0 0,0 0 0,0 0 0,0 0 0,0 0 0,0 0 0,0 0 0,0 0 0,-1 0 0,1 0 0,0 0 0,0 0 0,0 0 0,0 0 0,-7 12 121,4-3-106,1 0 0,0 0 0,0 0 0,1 0-1,0 0 1,1 0 0,0 0 0,0 0-1,1 0 1,1 10 0,0-13-8,-1 1 0,1 0-1,0-1 1,0 1 0,1-1 0,0 1 0,0-1-1,0 0 1,1 0 0,0-1 0,0 1 0,1-1 0,9 10-1,-12-13-8,1-1-1,0 1 0,-1 0 0,1-1 0,0 0 1,0 1-1,0-1 0,0-1 0,0 1 0,0 0 0,0-1 1,1 1-1,-1-1 0,0 0 0,0 0 0,0 0 1,0-1-1,0 1 0,1-1 0,-1 1 0,0-1 1,0 0-1,5-3 0,3-1 6,-1-1 0,1 0 1,-1-1-1,16-13 0,-5 0 45,0-1-1,-2 0 1,32-48 0,-44 60-32,-1 2 24,-1-1-1,-1 0 0,1 0 1,-1 0-1,0 0 0,-1-1 1,0 1-1,-1-1 0,1 0 1,-2 0-1,2-16 0,-3 25-39,0-1-1,0 1 0,0 0 0,0-1 0,0 1 1,0 0-1,1 0 0,-1-1 0,0 1 0,0 0 0,0-1 1,0 1-1,0 0 0,0 0 0,0-1 0,1 1 1,-1 0-1,0 0 0,0-1 0,0 1 0,1 0 1,-1 0-1,0 0 0,0-1 0,1 1 0,-1 0 1,0 0-1,0 0 0,1 0 0,-1 0 0,0-1 1,1 1-1,-1 0 0,0 0 0,0 0 0,1 0 1,0 0-1,15 4 76,11 12-36,-20-8-38,-1 1 0,-1 0-1,1 0 1,-2 0 0,1 0 0,-1 1-1,-1 0 1,1 0 0,-2 0 0,1 0-1,0 13 1,-1-12 12,3 10 4,-3-5 18,1 0 0,1-1-1,1 1 1,0-1 0,1 1 0,8 13-1,-6-14-7,-6-10-13,1-1-1,-1 0 1,1 1-1,0-1 1,4 4-1,-6-7-12,0 0 1,0 0-1,0 0 0,1 0 0,-1 0 0,0 0 1,1 0-1,-1-1 0,1 1 0,-1-1 0,1 1 0,-1-1 1,1 0-1,-1 1 0,1-1 0,-1 0 0,1 0 1,-1 0-1,1 0 0,-1 0 0,3-1 0,6-1 19,-1-1 0,1 0-1,-1 0 1,1-1 0,-1 0-1,-1-1 1,10-5 0,59-47 122,-24 16-60,-8 13 22,58-28 0,-92 50-92,1 0 13,-1 0 0,1 1-1,21-7 1,-27 12 94,-9 1-48,-18 7-10,-16 13-57,-64 43-25,90-56 20,1 1 0,0 0 0,0 0 0,1 1 0,0 0 0,-15 23 0,20-25 1,-5 5 6,1 1 0,-6 17 0,13-28-8,-1 1 0,1-1 1,0 1-1,0 0 0,0 0 0,1-1 0,-1 1 1,1 0-1,0 0 0,0 0 0,0 0 0,1 0 1,0-1-1,1 6 0,-2-8-1,0 0 1,0 0-1,1 0 1,-1-1-1,1 1 1,-1 0-1,1 0 1,-1-1-1,1 1 0,-1 0 1,1 0-1,0-1 1,-1 1-1,1-1 1,0 1-1,-1-1 1,1 1-1,0-1 0,0 1 1,0-1-1,0 0 1,-1 1-1,1-1 1,0 0-1,1 1 1,1-1 0,-1 0 1,0-1 0,0 1 0,1 0 0,-1-1-1,0 1 1,0-1 0,0 0 0,0 0-1,3-1 1,5-4 13,0 0 0,0-1 0,10-9-1,-17 14-6,6-7 10,1 1 0,-2-2 0,0 1 0,0-1 1,11-17-1,25-57 154,-8 12 51,-35 71-223,2-4 30,-3 8-7,-1 9-15,1-3-12,0 0-1,1 0 0,0 0 0,0 0 1,1 1-1,1-2 0,-1 1 1,1 0-1,9 16 0,-10-22 3,0 1-1,1 0 1,0-1-1,0 1 0,0-1 1,0 0-1,0 0 1,1 0-1,-1 0 1,1 0-1,0-1 1,0 0-1,0 0 1,0 0-1,0 0 0,0-1 1,1 1-1,-1-1 1,1 0-1,-1-1 1,0 1-1,7-1 1,5 0 14,-1-1 0,1 0-1,-1-2 1,1 0 0,-1 0 0,0-2 0,0 0 0,27-13 0,5-7 90,57-40 1,-26 15 25,-63 43-76,-16 12-24,-24 21-11,13-14-18,-29 32-16,-30 36-75,62-67 65,0 0-1,0 0 1,1 1-1,-10 25 0,17-38 25,1-1-1,-1 1 1,1 0-1,0 0 1,-1-1-1,1 1 1,0 0-1,0 0 1,-1-1-1,1 1 1,0 0-1,0 0 0,0 0 1,0 0-1,0-1 1,0 1-1,0 0 1,0 0-1,1 0 1,-1-1-1,0 1 1,0 0-1,1 0 1,-1-1-1,0 1 1,1 0-1,-1 0 1,1-1-1,-1 1 1,1 0-1,-1-1 1,1 1-1,-1-1 1,1 1-1,0-1 0,-1 1 1,1-1-1,0 1 1,0-1-1,-1 0 1,1 1-1,0-1 1,0 0-1,-1 0 1,3 1-1,-1-1 0,1 0 0,-1 0 0,1 0 0,-1 0 0,1 0-1,-1 0 1,1-1 0,-1 0 0,1 1 0,-1-1 0,1 0 0,-1 0-1,4-2 1,9-9 7,-2 0 0,0-1-1,0 0 1,-1-1 0,16-23-1,-7 9 7,13-17 18,-2-1 1,46-90 0,-63 103-14,0 0 0,-3-1-1,-1 0 1,-1-1 0,7-51 0,-15 68-2,0 0 0,-2 0 0,0-1-1,-1 1 1,0 0 0,-6-24 0,7 41-15,0 0 0,-1 0 0,1 0 0,0 0-1,0 0 1,0 0 0,-1 0 0,1 0 0,-1 0 0,1 0 0,-1 0 0,1 0 0,-1 0 0,1 0-1,-1 0 1,0 1 0,1-1 0,-1 0 0,0 1 0,0-1 0,0 0 0,0 1 0,1-1-1,-1 1 1,0-1 0,0 1 0,0-1 0,0 1 0,0 0 0,0 0 0,0-1 0,0 1 0,0 0-1,0 0 1,0 0 0,0 0 0,0 0 0,-1 0 0,1 0 0,0 1 0,0-1 0,0 0 0,0 1-1,0-1 1,1 0 0,-1 1 0,0-1 0,0 1 0,0-1 0,-1 2 0,-5 3-4,1 0-1,-1 0 1,1 0 0,1 1 0,-7 7-1,2 0 0,1-1 0,1 2 1,0-1-1,1 1 0,-8 21 0,-20 77-78,33-105 74,-6 28-38,2 0-1,1 1 1,2-1-1,1 1 1,2 0-1,7 59 1,-3-70 24,1 0 0,0 0-1,2-1 1,12 27 0,-19-49 23,1 1-1,0-1 1,0 0 0,0 0-1,0 1 1,1-1 0,-1 0-1,0 0 1,1 0 0,0 0-1,-1-1 1,1 1 0,0 0-1,0-1 1,0 1 0,0-1-1,0 0 1,0 0 0,0 1-1,1-1 1,-1-1 0,0 1-1,1 0 1,-1 0 0,0-1-1,1 0 1,-1 1 0,1-1-1,-1 0 1,1 0 0,-1 0-1,1-1 1,-1 1 0,0 0-1,1-1 1,-1 0 0,1 1-1,-1-1 1,4-2 0,4-2 13,0-1 0,0 1 1,-1-2-1,1 1 0,-1-1 1,-1-1-1,9-8 0,73-93 112,-43 50-23,-43 54-96,6-8 29,-6 12-19,-5 10-9,-4 12-2,-16 101-32,19-108 4,1 0 0,1 0 0,0 0 1,1 1-1,1-1 0,5 23 1,-7-36 22,1 1 0,-1-1-1,1 0 1,-1 1 0,1-1 0,-1 1 0,1-1 0,0 0 0,0 1 0,0-1 0,-1 0 0,1 0 0,0 0 0,1 0 0,-1 0 0,0 0 0,0 0 0,0 0 0,1 0 0,-1-1 0,0 1 0,1 0 0,-1-1 0,3 1-1,-1 0 5,0-1 0,0 0 0,0 0 0,0 0-1,0-1 1,0 1 0,-1-1 0,1 0-1,0 0 1,0 0 0,5-2 0,5-4 23,0-1 0,0 0 1,19-18-1,-18 15 19,-1-2 0,0 1 0,-1-2 0,-1 0 0,17-26 0,-25 35-29,-2 5-15,0-1-1,-1 0 1,1 0 0,-1 0-1,1 0 1,-1 0 0,1 0 0,-1 0-1,1 0 1,-1 0 0,0 0-1,0 0 1,1 0 0,-1 0-1,0 0 1,0 0 0,0 0-1,0 0 1,0 0 0,0 0 0,-1 0-1,1 0 1,0 0 0,0 0-1,-1 0 1,1 0 0,-1 0-1,1 0 1,-1 0 0,1 0-1,-1 0 1,0 0 0,0-1 0,0 1 4,0-1 0,0 0 0,0 0 0,0 0 0,0 1 0,-1-1 0,1 1 0,-1-1 0,1 1 0,-1-1 0,1 1 0,-1 0 1,0 0-1,1 0 0,-1 0 0,0 0 0,-3-1 0,-12-7 8,10 5 0,1 0 0,-1 1 0,0 0 0,0 0 0,-1 0 0,1 1 0,-1 0-1,1 1 1,-15-2 0,13 1-108,7 1 31,7 1 36,-2 0-209,4-1 608,-5-3-3685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58 107 12328,'0'0'1232,"-5"10"-1068,-18 30 16,4-14 337,18-25-492,0 0-1,0 0 1,0 0-1,0 0 0,0 0 1,1 1-1,-1-1 1,0 0-1,1 0 1,-1 1-1,1-1 0,-1 0 1,1 1-1,0-1 1,0 0-1,-1 1 1,1-1-1,0 0 0,0 1 1,1 2-1,-1 3 96,0-1 0,1 1-1,0 0 1,0-1 0,0 1 0,1 0-1,0-1 1,1 0 0,-1 1 0,1-1-1,0 0 1,5 6 0,-5-7-45,0-1-1,1-1 1,-1 1 0,1 0 0,0-1 0,0 0-1,0 0 1,0 0 0,1 0 0,-1-1-1,1 0 1,0 0 0,-1 0 0,1 0 0,0-1-1,8 2 1,-8-3-29,-1 0 0,1 0 0,-1 0 0,1-1 0,-1 1 1,1-1-1,-1 0 0,1-1 0,-1 1 0,0-1 0,0 1 0,0-1 0,0-1 0,0 1 0,0 0 0,0-1 0,4-4 0,7-7 78,-1 0-1,20-26 0,-25 29-54,6-6 91,-1 0 0,-1-1 0,-1-1 0,0 0 0,14-32 0,-28 61 2,0 0 0,1 0 0,1 1 0,0-1 0,1 12 0,8 65-50,-9-83-99,1 0 1,0 0-1,0 0 0,0 0 1,0 0-1,1 0 0,0 0 1,-1 0-1,1-1 0,3 5 1,-4-7-7,0 0 0,0 0 0,0-1 0,0 1 1,0 0-1,0 0 0,0-1 0,0 1 1,1 0-1,-1-1 0,0 1 0,0-1 0,0 0 1,1 1-1,-1-1 0,0 0 0,1 0 0,-1 0 1,0 0-1,0 0 0,1 0 0,-1 0 0,0 0 1,1 0-1,-1-1 0,0 1 0,0 0 0,1-1 1,-1 1-1,0-1 0,0 1 0,0-1 1,0 0-1,0 0 0,0 1 0,1-2 0,15-12 82,-1 0 0,-1-2-1,0 1 1,-1-2 0,0 0-1,16-29 1,30-36 393,-56 77-423,15-17 164,-11 18-34,-7 5-178,-1-1 1,0 0-1,0 1 1,1-1-1,-1 0 1,0 1-1,0-1 1,1 1-1,-1-1 1,0 0-1,0 1 1,0-1-1,1 1 1,-1-1-1,0 0 1,0 1-1,0-1 1,0 1-1,0-1 1,0 1-1,0-1 1,0 1-1,0 0 1,-1 20 44,-1-1 1,-1 1 0,-7 26 0,-22 64 23,24-84-62,-223 557 185,218-554-188,7-13-7,-1 0 0,-1-1 1,0 0-1,-1 0 0,-1-1 1,-15 18-1,24-32-6,1 0 0,0-1 0,-1 1 0,1-1 0,-1 1 0,1-1 0,-1 1 0,0-1 0,1 1 0,-1-1 0,1 0 0,-1 1 0,0-1 0,1 0 0,-1 1-1,0-1 1,1 0 0,-1 0 0,0 0 0,0 1 0,1-1 0,-1 0 0,0 0 0,1 0 0,-1 0 0,0 0 0,-1-1 0,1 0 0,1 1 0,-1-1 0,0 0 0,1 0 0,-1 0 1,0 1-1,1-1 0,-1 0 0,1 0 0,-1 0 0,1 0 0,0 0 0,-1 0 0,1 0 0,0 0 0,0-2 0,-1-7 11,0 0-1,2-20 1,0 9 9,2 0 0,0 0 1,1 1-1,2-1 0,0 1 0,1 0 1,0 0-1,2 0 0,1 1 0,0 1 1,1 0-1,26-32 0,10-1 73,2 3-1,95-74 1,-95 82-29,-29 23-18,-1-1 0,0 0 1,-2-2-1,0 0 0,21-34 1,-19 21 24,-1 0 1,-2-1-1,14-43 1,-22 56 12,0 0 0,2 1 0,21-35 0,-31 55-82,1-1 1,-1 0 0,1 0 0,-1 1 0,1-1 0,-1 0 0,1 1 0,-1-1 0,1 0 0,0 1 0,-1-1 0,1 1 0,0-1 0,0 1-1,0 0 1,-1-1 0,1 1 0,0 0 0,0-1 0,0 1 0,0 0 0,-1 0 0,1 0 0,0 0 0,0 0 0,0 0 0,0 0 0,0 0 0,0 0-1,-1 0 1,1 0 0,0 1 0,0-1 0,0 0 0,0 0 0,-1 1 0,1-1 0,0 1 0,0-1 0,-1 1 0,1-1 0,0 1 0,-1-1-1,1 1 1,0 0 0,-1-1 0,1 1 0,-1 0 0,1 0 0,-1-1 0,1 2 0,3 4 5,-1-1 1,0 0-1,0 1 0,-1 0 1,5 12-1,-3 0-4,-1 0-1,-1 0 1,0 1-1,-2-1 1,-2 30 0,0-20-2,-3 0 0,-14 54 0,17-72 6,-2 0 0,0 0 0,0-1 1,0 1-1,-7 9 0,10-18-8,0 1 1,0-1-1,1 0 1,-1 0-1,0 0 1,0 0-1,0 1 0,-1-2 1,1 1-1,0 0 1,0 0-1,0 0 0,-1 0 1,1-1-1,0 1 1,-1-1-1,1 1 0,0-1 1,-1 1-1,1-1 1,-1 0-1,1 0 0,-1 0 1,1 0-1,-1 0 1,1 0-1,-1 0 0,1 0 1,-1 0-1,1-1 1,0 1-1,-1-1 0,1 1 1,0-1-1,-1 1 1,1-1-1,0 0 1,-1 0-1,1 1 0,0-1 1,0 0-1,0 0 1,0 0-1,0-1 0,0 1 1,-1-1-1,-2-3 14,0-1 1,0 1-1,0-1 0,0 0 0,1 0 1,0 0-1,0 0 0,-2-9 1,4 12-9,1 1 1,-1-1-1,1 1 1,0 0 0,-1-1-1,1 1 1,0-1-1,0 1 1,1-1 0,-1 1-1,0 0 1,2-3-1,-2 3-4,1 1 0,0 0-1,0-1 1,-1 1 0,1 0-1,0 0 1,0 0 0,0 0-1,0 0 1,0 0 0,1 0-1,-1 0 1,0 0 0,0 0-1,1 0 1,-1 1 0,0-1-1,1 1 1,-1-1 0,1 1-1,2-1 1,6-1-1,0 1-1,1 0 1,-1 1 0,1 0-1,-1 0 1,16 3 0,63 18-95,-56-13 9,-31-7 63,-1-1 0,1 1 1,0-1-1,0 1 0,0 0 1,-1-1-1,1 1 0,0 0 0,-1 0 1,1 0-1,-1 0 0,1 1 1,-1-1-1,0 0 0,1 1 0,-1-1 1,0 0-1,0 1 0,0 0 1,0-1-1,1 4 0,-1 14-3762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12552,'0'0'680,"-13"65"-240,9-36 0,8-4-64,-2 0 0,-2-8-56,0 2 8,3 2-32,3-6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0 965 7232,'0'0'2789,"12"-6"-2082,-5 2-598,11-6 184,0-1 0,-1-1 0,26-21 0,-7-4 391,59-79 0,20-51 134,-108 156-759,9-15 88,-1-1 0,-2 0 0,0-1 0,-2 0 0,-1-1 0,-2 0 0,0 0 0,-2-1 0,-1 0 0,-2-1 0,-1 1 0,-1 0 0,-2-1 0,-1 1 0,-6-35 0,7 61-110,0 0-1,0 1 1,0-1-1,0 0 0,-1 0 1,0 1-1,1-1 1,-2 1-1,1 0 1,0-1-1,0 1 1,-1 0-1,-3-3 0,5 5-22,0 1 0,0-1-1,0 1 1,1-1-1,-1 1 1,0-1-1,0 1 1,0 0-1,0-1 1,0 1-1,0 0 1,0 0 0,0 0-1,0 0 1,0 0-1,0 0 1,0 0-1,0 0 1,0 0-1,0 0 1,-1 1 0,0 0-5,0 0 0,0 0 0,0 1 0,1-1 1,-1 0-1,0 1 0,1-1 0,-1 1 0,1 0 1,-1-1-1,1 1 0,0 0 0,-2 3 0,-5 10 18,1 1 0,1 0-1,0 0 1,1 0-1,-6 33 1,7-21-7,2 0-1,0 52 1,4-49-1,0-1 0,3 1 0,0-1 0,2 0 0,1-1 0,15 37 0,-15-51-1,0 0 0,12 16-1,-16-26-1,0 1-1,0-1 0,1 0 0,0 0 0,0-1 0,0 1 0,0-1 1,8 4-1,-7-5 11,0-2 1,1 1-1,-1 0 1,0-1-1,1 0 1,-1-1-1,1 0 1,-1 0-1,12-1 1,-2-1 49,0 0 0,27-8 0,-12-1 49,0-2-1,-1 0 1,-1-2 0,0-1-1,45-34 1,-64 43-55,0 0 0,-1 1 0,2 0 0,-1 0 0,18-6 0,-22 10 62,-8 3 16,-11 7-16,-27 25 13,-66 61 90,96-84-177,1 1 0,0-1 0,1 2 0,0-1 0,1 1 0,1 0 0,-11 25 0,16-35-24,1 1-1,-1-1 1,1 0 0,-1 0-1,1 1 1,0-1 0,0 0 0,0 1-1,0-1 1,1 0 0,-1 1-1,1 2 1,0-5-22,-1 1 0,0-1 0,0 1-1,0-1 1,1 1 0,-1-1 0,0 0 0,1 1 0,-1-1 0,0 1-1,1-1 1,-1 0 0,0 1 0,1-1 0,-1 0 0,1 0 0,-1 1-1,0-1 1,1 0 0,-1 0 0,1 1 0,0-1 0,0 0 1,0 0 1,0 0-1,0 0 1,0-1 0,0 1-1,0 0 1,0 0-1,0-1 1,0 1-1,0-1 1,0 1-1,0-1 1,0 1 0,-1-1-1,1 1 1,1-2-1,8-7 70,1-1 0,-2 0 0,1-1-1,-2 0 1,15-22 0,31-68 437,-43 78-286,-12 27-188,0 1-1,0-1 1,0 0 0,0 1-1,1-1 1,0 0 0,0 1 0,1 4-1,4 40-8,-3-41-25,-1 0 0,1-1-1,1 1 1,-1-1 0,1 1 0,1-1 0,-1 0 0,1 0 0,9 12-1,-11-16-7,0-1-1,1 0 0,-1 0 0,0 0 0,1 0 0,-1 0 0,1 0 0,0-1 0,-1 1 0,1-1 0,0 0 0,0 0 1,0 0-1,0 0 0,0 0 0,0-1 0,0 0 0,0 1 0,0-1 0,0 0 0,0 0 0,0 0 0,0-1 0,0 1 1,0-1-1,0 0 0,0 0 0,6-2 0,5-3 27,0-2 1,0 1-1,-1-1 1,22-18-1,46-47 169,-24 19 71,-47 44-210,5-4 163,-12 14-95,-4 8-16,-4 9-86,-7 18-4,2 0-1,1 1 1,2 0 0,-5 65 0,12-101-21,0 0 0,0 0 0,0 0 0,0 1 0,0-1 0,0 0 0,0 0 0,0 0 0,0 0 0,0 0 0,0 0 0,0 1 0,1-1 0,-1 0 0,0 0 0,0 0 0,0 0 0,0 0 0,0 0 0,0 0 0,0 0 0,0 0 0,0 1 0,0-1 0,0 0 0,0 0 0,1 0 0,-1 0 0,0 0 0,0 0 0,0 0 0,0 0 0,0 0 0,0 0 0,0 0 0,0 0 0,1 0 0,-1 0 0,0 0 0,0 0 0,0 0 0,0 0 0,0 0 0,0 0 0,1 0 0,-1 0 0,0 0 0,0 0 0,0 0 0,0 0 0,0 0 0,0 0 0,0 0 0,0 0 0,1 0 0,-1 0 0,10-8 28,10-14 13,30-62 101,1-5 74,-50 88-212,-1 0 0,1 0 1,0 0-1,-1 1 1,1-1-1,0 0 1,0 0-1,-1 0 0,1 1 1,0-1-1,0 0 1,0 1-1,0-1 1,0 0-1,0 1 0,0-1 1,0 1-1,3-1 1,-4 1-4,1 0-1,0 1 1,-1-1 0,1 0 0,0 0 0,-1 1 0,1-1-1,-1 0 1,1 1 0,0-1 0,-1 0 0,1 1 0,-1-1-1,1 1 1,-1-1 0,1 1 0,-1 0 0,1-1 0,-1 1-1,0-1 1,1 1 0,-1 0 0,4 7-3,-2-1-1,1 1 1,-1 0 0,2 9-1,-2-6-2,1 2 1,-1-1-3,2 1 0,-1-1 1,1 0-1,8 16 0,-11-28 7,-1 1 0,0 0 0,1 0 0,-1-1 0,1 1-1,-1 0 1,1-1 0,0 1 0,-1 0 0,1-1 0,-1 1 0,1-1 0,0 1 0,-1-1-1,1 1 1,0-1 0,0 0 0,0 1 0,-1-1 0,1 0 0,0 0 0,0 1-1,0-1 1,-1 0 0,1 0 0,0 0 0,0 0 0,0 0 0,0 0 0,0 0-1,-1 0 1,1-1 0,0 1 0,0 0 0,0 0 0,-1-1 0,1 1 0,0 0-1,0-1 1,-1 1 0,1-1 0,0 1 0,-1-1 0,1 1 0,0-1 0,-1 0 0,1 1-1,0-2 1,5-5 16,0 1 0,-1-1 0,9-13 0,-11 15-9,6-12 18,0 1 1,-1-1 0,-1-1-1,5-18 1,-7 19-3,1 1 0,0 0 1,1 0-1,1 1 0,13-20 1,-21 34-25,1 1 0,-1-1 0,1 0 1,0 1-1,-1-1 0,1 1 1,0-1-1,0 1 0,-1-1 1,1 1-1,0-1 0,0 1 1,0 0-1,0 0 0,0-1 0,-1 1 1,1 0-1,0 0 0,0 0 1,0 0-1,0 0 0,0 0 1,0 0-1,0 0 0,-1 1 1,1-1-1,0 0 0,1 1 0,26 13 9,-17-7-8,4 0-7,0 0 0,0-1 0,0 0-1,0-1 1,1-1 0,0 0 0,0-1-1,19 0 1,-34-3-18,1 0 1,0 0-1,-1 0 0,1 0 0,-1 0 0,1 1 0,0-1 0,-1 0 1,1 1-1,-1-1 0,1 1 0,-1-1 0,1 1 0,-1 0 1,1 0-1,-1 0 0,0-1 0,0 1 0,1 1 0,-1-1 0,0 0 1,0 0-1,1 2 0,-1-1-379,0 0 0,0-1 0,-1 1 0,1 0 0,-1 0 0,1 0 0,-1 0 0,0 0 0,0 4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0 11952,'0'0'745,"0"11"-469,-1 4-82,0 0 1,-6 26 0,6-35-116,-1 0 1,0 0 0,0 0-1,0 0 1,-1-1 0,0 1-1,0-1 1,0 1 0,-1-1-1,0 0 1,-7 7 0,2-5 67,0-1 0,0 0 1,-1 0-1,0-1 0,0 0 0,0-1 1,-1 0-1,1-1 0,-1 0 0,0 0 1,0-1-1,0-1 0,0 1 1,-21-2-1,22-1-418,1 1 0,-1-2 0,1 1 1,-1-1-1,-15-6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1100 9440,'0'0'1617,"8"-14"-1313,-5 9-285,103-176 846,-59 88-370,-4-1 0,-4-3 0,-5-1 0,37-171 0,-69 261-367,0-1 1,0 1 0,-1-1-1,0 0 1,-1 1 0,0-1-1,0 0 1,-1 0 0,0 1-1,-1-1 1,-2-10 0,4 19-115,0 0 1,0-1 0,0 1 0,-1-1 0,1 1-1,0 0 1,0-1 0,0 1 0,-1 0 0,1-1 0,0 1-1,0 0 1,-1 0 0,1-1 0,0 1 0,-1 0 0,1 0-1,0-1 1,-1 1 0,1 0 0,0 0 0,-1 0 0,1-1-1,0 1 1,-1 0 0,1 0 0,-1 0 0,1 0 0,0 0-1,-1 0 1,1 0 0,-1 0 0,1 0 0,-1 0 0,-13 11 229,-8 21-53,6 1-101,2 1 0,1 0-1,2 0 1,-11 57 0,-8 145 169,27-195-161,3 55 0,0-84-63,1 0 0,1 0 0,0 0 0,1 0 0,0-1 0,1 0 1,0 1-1,1-1 0,7 12 0,-11-21-21,1 0-1,-1 0 1,1 0 0,-1 0 0,1 0 0,0-1 0,-1 1-1,1 0 1,0-1 0,0 0 0,0 1 0,0-1 0,1 0-1,-1 0 1,0 0 0,0 0 0,1-1 0,-1 1 0,0-1-1,1 1 1,-1-1 0,1 0 0,-1 0 0,1 0 0,-1 0-1,0 0 1,1 0 0,-1-1 0,1 1 0,-1-1 0,0 0-1,0 0 1,1 0 0,3-2 0,6-4 49,0 0 0,0-1 0,0 0-1,16-17 1,-4 3 87,-1-2-1,-1 0 0,-1-1 1,21-35-1,-36 40 82,-9 18-43,-4 13-91,3-3-68,0 1 0,1-1 0,0 1 0,1 0 0,-1 1 0,2-1 0,-1 0 0,0 15 0,2-20-14,0 1 0,1-1 0,-1 0 0,1 1 0,0-1 0,0 1 0,0-1 0,1 0 0,-1 0 0,1 0 1,0 0-1,0 0 0,1 0 0,-1 0 0,1-1 0,0 1 0,0-1 0,0 0 0,0 0 0,5 4 0,-3-4 11,0 1 0,1-1-1,-1-1 1,1 1 0,-1-1-1,1 1 1,0-2 0,0 1-1,11 1 1,-15-3-15,-1 0 0,1 0 0,0 0 0,0 0-1,0 0 1,-1 0 0,1 0 0,0-1 0,0 1 0,0-1 0,-1 1-1,1-1 1,0 0 0,-1 0 0,1 1 0,-1-1 0,1 0 0,-1 0-1,1-1 1,-1 1 0,1 0 0,-1 0 0,0-1 0,0 1 0,0-1-1,0 1 1,0-1 0,0 0 0,0 1 0,-1-1 0,1 0 0,0 1-1,-1-1 1,1 0 0,-1 0 0,0 1 0,0-3 0,2-7 28,-2 0 0,0 0 0,0 1 0,-1-1 1,0 0-1,-1 1 0,-5-20 0,5 22-12,-1 0-1,0 0 1,-1 1-1,1 0 0,-1-1 1,-1 1-1,1 0 0,-1 1 1,-1-1-1,-9-8 1,14 13-19,0 1 0,0 0 0,-1 0 0,1 0 1,0 0-1,-1 1 0,1-1 0,0 0 0,-1 0 1,1 1-1,-1-1 0,0 1 0,1 0 0,-1-1 1,1 1-1,-1 0 0,1 0 0,-1 0 0,0 0 1,1 0-1,-1 0 0,1 0 0,-1 1 0,0-1 0,1 1 1,-1-1-1,1 1 0,-1-1 0,1 1 0,0 0 1,-3 1-1,3-1-5,0 1 0,-1-1 0,1 0 0,0 1 1,0-1-1,0 1 0,0 0 0,1-1 0,-1 1 0,0 0 0,1-1 1,-1 1-1,1 0 0,0-1 0,-1 1 0,1 0 0,0 0 0,0 0 1,0-1-1,0 1 0,0 0 0,1 0 0,-1 0 0,0-1 0,1 1 1,0 0-1,-1-1 0,2 3 0,0 0-2,1 1 0,0 0 0,0-1 0,1 0 0,-1 0 0,1 0 0,0 0 0,0-1 0,0 1 0,1-1 1,-1 0-1,1 0 0,0-1 0,-1 1 0,1-1 0,0 0 0,0 0 0,1-1 0,-1 0 0,6 1 0,-2 0 2,0-1 0,0 0 1,1-1-1,-1 0 0,0 0 0,0-1 0,0 0 0,0-1 0,0 0 1,0 0-1,11-5 0,0-3 10,-1-1 0,-1 0 0,1-2 0,-2 0 0,0-1 0,-1-1 0,0 0 0,-1-1 0,-1-1 0,18-25 0,-5 0 49,-2 0 1,-2-2 0,26-70-1,-7-14 112,-37 108-123,-1-1 0,-1 1 0,-1 0-1,0-30 1,-3 44-34,1 1 0,-1-1 0,1 0-1,-2 0 1,-1-7 0,3 13-14,0-1 0,-1 0-1,1 1 1,0-1 0,-1 1 0,1-1 0,0 0 0,-1 1-1,1-1 1,-1 1 0,1-1 0,-1 1 0,1-1-1,-1 1 1,1-1 0,-1 1 0,0 0 0,1-1 0,-1 1-1,1 0 1,-2-1 0,1 1 1,0 0 0,0 1-1,0-1 1,0 0 0,0 0 0,0 1 0,0-1-1,0 0 1,0 1 0,0-1 0,0 1-1,0 0 1,0-1 0,0 1 0,0 0 0,0-1-1,1 1 1,-2 1 0,-9 10 4,2 0 1,-1 1-1,2 0 0,0 0 1,0 1-1,1 0 0,1 1 1,1-1-1,-6 21 0,2 0-21,2 0-1,-5 72 1,10-61 3,1 0 1,10 67 0,-6-89 6,2 1 0,1-1 0,1 0 0,1 0-1,0-1 1,15 26 0,-21-44 8,1-1 0,0 0-1,-1 0 1,1 0 0,1 0-1,-1 0 1,0-1 0,1 0 0,0 1-1,0-1 1,0-1 0,0 1-1,0-1 1,1 1 0,-1-1 0,1 0-1,-1-1 1,1 1 0,0-1-1,0 0 1,0 0 0,-1 0-1,1-1 1,0 0 0,0 0 0,0 0-1,6-1 1,0-1 8,0 0 0,-1-1 0,1-1 0,-1 1 1,0-2-1,1 1 0,-2-1 0,1-1 0,-1 0 0,0 0 0,10-9 1,99-98 299,-101 92-201,15-16 130,-29 34-211,-1 1 1,1 0-1,0-1 1,-1 1-1,1 1 1,0-1-1,0 0 0,0 1 1,0-1-1,6-1 1,-5 4-19,-1-1 1,0 1-1,1 0 0,-1 0 1,0 1-1,0-1 0,0 1 1,1-1-1,-2 1 0,1 0 1,0 0-1,0 1 0,4 3 1,-7-5-13,0-1 1,0 1-1,0-1 1,0 1-1,0-1 1,-1 1-1,1 0 1,0-1 0,0 1-1,0-1 1,0 1-1,-1-1 1,1 1-1,0-1 1,0 1-1,-1-1 1,1 1 0,0-1-1,-1 1 1,1-1-1,-1 1 1,1-1-1,-1 0 1,1 1-1,0-1 1,-1 0-1,0 1 1,-15 10 9,16-11-11,-32 21 11,-33 30-1,13-10 1,16-10-11,34-29 0,0 0 0,0 0 0,1 0 0,-1 1 0,1-1 0,-1 0 0,1 1 0,0-1 0,-1 1 0,1-1 0,1 1 0,-1 0 0,0-1 0,0 5 0,1-6 0,0-1 0,0 0 0,0 1 0,1-1 1,-1 1-1,0-1 0,0 0 0,0 1 0,1-1 0,-1 0 0,0 1 0,0-1 0,1 0 0,-1 1 0,0-1 0,1 0 0,-1 1 0,0-1 1,1 0-1,-1 0 0,0 1 0,1-1 0,-1 0 0,1 0 0,-1 0 0,0 0 0,1 0 0,-1 0 0,1 0 0,-1 1 0,1-1 0,-1 0 0,0-1 1,1 1-1,-1 0 0,1 0 0,-1 0 0,1 0 0,-1 0 0,0 0 0,1 0 0,0-1 0,21-6 18,-20 7-15,15-8 26,1-1 0,-2 0 1,26-19-1,17-10 109,-58 38-138,1-1 1,-1 0-1,0 1 1,1-1-1,-1 1 1,0-1 0,1 1-1,-1 0 1,1 0-1,-1-1 1,0 1-1,1 0 1,-1 0-1,1 0 1,-1 1-1,0-1 1,1 0-1,-1 0 1,1 1-1,-1-1 1,0 1-1,1-1 1,-1 1-1,0 0 1,0-1-1,1 1 1,-1 0-1,0 0 1,1 1 0,3 3-1,0 1 0,-1-1 1,0 1-1,0 0 1,3 6-1,12 18-1,-17-28 1,0 0 0,0 1 0,1-1 0,-1 0 0,1 0 0,-1 0 0,1 0 0,3 1 0,-4-2 0,0-1 0,-1 0 0,1 1 0,-1-1 0,1 0 0,0 0 0,-1 0 0,1 0 0,0-1 0,-1 1 0,1 0 0,-1-1 0,1 1 0,-1-1 0,1 1 0,-1-1 0,3-1 0,11-6 2,0-1-1,-1-1 1,0 0-1,-1-1 1,0-1 0,-1 0-1,0 0 1,17-24-1,6-14 11,30-56 0,-63 101-11,31-57 45,-3-1 0,-2-2 1,-4-1-1,-2-1 0,20-106 0,-41 169-41,-1-1 1,1 0-1,-1 1 0,0-1 0,0-6 0,0 10-5,0 1 0,0 0 0,0-1 0,0 1 1,0 0-1,-1-1 0,1 1 0,0 0 0,0 0 0,0-1 0,0 1 0,0 0 0,0-1 0,-1 1 0,1 0 0,0 0 0,0-1 1,0 1-1,-1 0 0,1 0 0,0 0 0,0-1 0,-1 1 0,1 0 0,0 0 0,0 0 0,-1 0 0,1-1 0,0 1 0,-1 0 1,1 0-1,-1 0 0,0 0-1,0 1 0,0-1 0,0 1 0,0 0 0,0-1 0,0 1 0,0 0 1,0-1-1,0 1 0,0 0 0,0 0 0,0 0 0,1 0 0,-2 1 0,-10 14-3,1 0-1,1 1 1,1 0 0,-13 31-1,-21 79-42,33-90 22,2 0 0,-5 61 0,5 75-77,8-168 99,-5 141-246,4-132-327,0-9-2426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8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11856,'0'0'869,"17"0"-444,274-16 662,28-1-283,-239 13-493,-59 2-213,0 1 0,0 1 0,25 2 0,-47-2-98,1 0 1,0 0-1,0 0 1,0 0 0,0 0-1,0 0 1,0 0 0,0 1-1,-1-1 1,1 0 0,0 0-1,0 0 1,0 0 0,0 0-1,0 0 1,0 0 0,0 0-1,0 0 1,0 1 0,0-1-1,0 0 1,-1 0 0,1 0-1,0 0 1,0 0 0,0 0-1,0 1 1,0-1 0,0 0-1,0 0 1,0 0 0,0 0-1,0 0 1,0 0-1,0 1 1,0-1 0,0 0-1,0 0 1,1 0 0,-1 0-1,0 0 1,0 0 0,0 0-1,0 1 1,0-1 0,0 0-1,0 0 1,0 0 0,0 0-1,0 0 1,0 0 0,1 0-1,-1 0 1,0 0 0,0 0-1,0 1 1,0-1 0,0 0-1,0 0 1,0 0 0,1 0-1,-1 0 1,-13 4-1965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8936,'0'0'840,"114"59"-520,-22-59 32,7 0-8,10 2-56,-6 2 0,-3 4-32,-49-1-8,1-5-56,5 4-8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59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0 342 7832,'0'0'1562,"14"-2"-1006,632-81 2135,-341 24-1836,109-17 497,57-8 583,-426 74-1567,1 1 0,88-4-1,-62 8-2367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3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307 534 9776,'0'0'160,"-13"-2"20,8 1-153,-10-2 92,0 1 0,0 1-1,-1 0 1,-27 2 0,39 0-101,-11 1 279,0 0 1,0 1-1,-24 9 0,34-11-239,1 1 0,0 0-1,-1 1 1,1-1-1,0 1 1,1 0-1,-1 0 1,0 0-1,1 0 1,-1 1-1,1-1 1,0 1-1,1 0 1,-1 0-1,0 0 1,-2 6-1,-2 8 26,1 1-1,1 0 0,0 0 0,1 0 1,1 0-1,1 1 0,1-1 1,0 1-1,2 0 0,3 25 1,-3-37-48,1 1 1,1-1 0,-1 0-1,1 0 1,1 0-1,-1 0 1,1 0 0,1-1-1,-1 1 1,1-1 0,1-1-1,-1 1 1,1-1 0,0 0-1,1 0 1,-1 0-1,1-1 1,8 5 0,-5-4 9,1 0 1,-1-1-1,1 0 1,0-1-1,0 0 1,1-1 0,-1 0-1,1-1 1,0 0-1,-1-1 1,1 0-1,19-2 1,-7-1 27,-1-2 1,1-1 0,-1-1-1,0-1 1,-1-1-1,0-1 1,0-1-1,-1-1 1,0 0 0,27-21-1,-29 17 26,-1-1-1,-1-1 0,-1 0 1,17-22-1,-29 34-64,-1-1-1,1 1 1,-1 0-1,0-1 1,3-8-1,-5 12-13,-1 0-1,1 0 0,-1 0 0,0 0 1,1 0-1,-1 1 0,0-1 0,0 0 1,0 0-1,0 0 0,-1 0 0,1 0 1,0 0-1,-1 0 0,0 0 0,1 1 1,-1-1-1,0 0 0,0 0 0,-2-2 0,3 3-13,-1 1-1,1 0 0,-1-1 1,0 1-1,1 0 0,-1-1 1,0 1-1,1 0 0,-1 0 1,0-1-1,1 1 0,-1 0 1,0 0-1,1 0 0,-1 0 1,0 0-1,0 0 0,1 0 1,-1 0-1,0 0 0,1 1 1,-1-1-1,0 0 0,0 0 1,1 1-1,-1-1 0,-1 1 1,-16 10 52,12-8-50,1 1 0,-1 1 0,1-1 0,0 1-1,0 0 1,1 0 0,-1 0 0,1 0-1,0 1 1,0 0 0,1 0 0,0 0 0,0 0-1,0 0 1,1 1 0,0 0 0,-2 8-1,2-6-19,0 1-1,1-1 0,0 1 0,0-1 0,1 1 0,1-1 0,-1 1 0,3 10 0,-2-17 6,0 1 0,0-1 0,1 1 0,-1-1-1,1 0 1,0 1 0,-1-1 0,2 0 0,-1 0-1,0 0 1,0-1 0,1 1 0,0 0 0,-1-1-1,1 0 1,0 0 0,0 0 0,0 0 0,1 0-1,-1 0 1,0-1 0,1 0 0,-1 0 0,4 1-1,0 0 5,-1-1 0,1 0-1,-1 0 1,0-1-1,1 1 1,-1-1-1,1-1 1,-1 1 0,1-1-1,-1-1 1,1 1-1,-1-1 1,0 0-1,9-4 1,-6 1 10,0 0 0,0-1 0,-1 0 0,0 0-1,0-1 1,-1 0 0,1 0 0,10-15 0,-10 11 18,0 0 0,-1 0 0,0-1 0,-1 0 0,-1 0-1,0-1 1,0 1 0,-1-1 0,-1 0 0,0 0 0,-1 0 0,0-1 0,-1 1 0,-1-21-1,-1 31-12,1-1-1,-1 0 0,0 0 1,0 1-1,-1-1 0,1 0 1,-1 1-1,1-1 0,-1 1 0,0 0 1,0 0-1,-1 0 0,1 0 1,-1 0-1,1 0 0,-1 0 0,0 1 1,0-1-1,0 1 0,-1 0 1,1 0-1,0 0 0,-1 1 0,1-1 1,-1 1-1,0-1 0,1 1 1,-1 1-1,-5-2 0,1 1-6,-1 0 0,1 1 0,0 0 0,0 0 0,0 1 0,-1 0 0,1 0 0,0 1-1,0 0 1,0 0 0,1 1 0,-15 7 0,-14 13-16,35-21 7,-1-1 0,0 0 1,1 1-1,-1-1 0,1 1 0,0 0 0,-1-1 0,1 1 1,0 0-1,0 0 0,0 0 0,0 0 0,1 0 0,-1 0 1,0 0-1,1 0 0,-1 3 0,1-4 2,1 0 0,-1 0 1,0 0-1,1-1 0,-1 1 0,1 0 0,-1 0 0,1 0 0,-1-1 1,1 1-1,0 0 0,-1-1 0,1 1 0,0-1 0,0 1 0,-1 0 1,1-1-1,0 0 0,0 1 0,0-1 0,0 1 0,1-1 0,22 7-20,-16-8 17,0 1-1,0-1 1,0-1 0,0 0-1,-1 0 1,1 0 0,0-1 0,-1 0-1,9-5 1,17-5-21,96-26-22,44-17 7,-161 51 39,-1 1 1,1 0 0,20-4-1,-29 8 5,0-1 0,-1 1 0,1-1 0,0 1 0,0 0 0,-1 0 0,1 1 0,0-1 0,0 1 0,-1-1 0,1 1 0,0 0 0,-1 0 0,1 0 0,-1 0 0,1 0 0,-1 1 0,0-1 0,1 1 0,-1-1 0,0 1-1,3 3 1,-1 0 10,0 1-1,0 0 1,-1 0-1,0 1 1,0-1-1,0 1 1,-1-1-1,0 1 1,0 0-1,1 11 1,-1 5 129,-1 43-1,-1-36 88,0-29-227,-1-1 1,1 0 0,0 0-1,0 0 1,0 0-1,0 0 1,0 0 0,0 0-1,0 0 1,0 0-1,1 1 1,-1-1 0,0 0-1,0 0 1,0 0-1,0 0 1,0 0 0,0 0-1,0 0 1,0 0-1,0 0 1,0 0 0,0 1-1,0-1 1,0 0-1,0 0 1,0 0 0,0 0-1,0 0 1,1 0-1,-1 0 1,0 0 0,0 0-1,0 0 1,0 0-1,0 0 1,0 0 0,0 0-1,0 0 1,0 0-1,0 0 1,1 0 0,-1 0-1,0 0 1,0 0-1,0 0 1,0 0 0,0 0-1,0 0 1,0 0-1,0 0 1,0 0 0,1 0-1,-1 0 1,0 0-1,0 0 1,0 0 0,0 0-1,0 0 1,0 0-1,0-1 1,0 1 0,0 0-1,0 0 1,0 0-1,0 0 1,9-9 99,7-12 28,1-4-28,2 0-1,1 1 0,1 1 1,1 1-1,28-23 0,-49 44-100,-1 1-1,1-1 0,0 0 0,-1 1 1,1-1-1,0 1 0,-1-1 0,1 1 1,0-1-1,0 1 0,-1-1 0,1 1 0,0 0 1,0 0-1,0-1 0,0 1 0,-1 0 1,1 0-1,0 0 0,0 0 0,0 0 1,0 0-1,0 0 0,0 0 0,1 0 0,-1 1 0,0 0 0,0 0 0,-1 0 0,1-1 0,0 1 0,0 0 0,-1 0-1,1 0 1,0 0 0,-1 0 0,1 0 0,-1 0 0,0 0 0,1 0-1,-1 1 1,1 1 0,0 8-1,1-1-1,-2 1 1,0 14 0,0-18 2,1 26-1,5 48 0,-4-68 0,1-1 0,0 1 0,0 0 0,1-1 0,1 1 0,10 19 0,-14-31 3,0 1-1,0-1 0,0 1 0,0-1 0,1 1 0,-1-1 1,0 0-1,1 0 0,-1 0 0,0 0 0,1 0 0,-1 0 1,1 0-1,0 0 0,-1 0 0,1-1 0,-1 1 0,1-1 1,2 1-1,-1-1 6,0 0 1,1 0-1,-1 0 1,0 0-1,0-1 1,0 1 0,0-1-1,0 0 1,0 0-1,3-2 1,5-2 28,-1-1 0,0 0 1,0-1-1,16-15 0,-3 0 66,0-2 0,-2 0-1,30-45 1,42-90 382,-92 156-472,17-27 81,-17 28-93,0 1 0,0 0 0,0-1 0,0 1 0,0 0 0,0 0 0,0-1 0,0 1 0,0 0 0,1 0 0,-1 0 0,0 1 0,1-1 0,-1 0 0,1 0 0,2 0 0,-3 1-2,-1 1 1,1-1-1,0 1 0,-1-1 0,1 1 0,-1-1 0,1 1 0,-1 0 0,1-1 0,-1 1 1,1 0-1,-1 0 0,0-1 0,0 1 0,1 0 0,-1 0 0,0-1 0,0 1 0,0 0 1,1 0-1,-1 0 0,0-1 0,0 1 0,-1 1 0,2 2-2,3 35-37,-1 1-1,-4 60 1,-17 81-134,17-176 160,-4 26-21,4-30 36,1 1 1,0-1 0,0 1-1,-1-1 1,1 0-1,-1 1 1,0-1 0,1 0-1,-1 0 1,0 1-1,1-1 1,-1 0-1,0 0 1,0 0 0,0 0-1,-2 1 1,2-2 1,0 1 0,1-1 1,-1 0-1,0 0 0,1-1 1,-1 1-1,0 0 0,0 0 1,1 0-1,-1 0 0,0-1 1,1 1-1,-1 0 0,0 0 1,1-1-1,-1 1 0,1-1 1,-1 1-1,1 0 0,-1-1 1,0 1-1,1-1 0,0 0 1,-1 1-1,1-1 0,-1 0 0,-12-20 64,11 17-49,-46-69 466,45 66-443,3 6-39,0 1 0,0 0 0,1-1 0,-1 1 0,0 0 0,0 0 0,0-1 0,-1 1 0,1 0 0,0-1 0,0 1 0,0 0 0,0 0 0,0-1 0,0 1 0,0 0 0,0 0 0,0-1-1,-1 1 1,1 0 0,0 0 0,0 0 0,0-1 0,-1 1 0,1 0 0,0 0 0,0 0 0,0-1 0,-1 1 0,1 0 0,0 0 0,0 0 0,-1 0 0,1 0 0,0 0 0,-1 0 0,1 0 0,0-1 0,0 1 0,-1 0 0,1 0 0,-1 0 0,2 3-6,-1 0 1,1-1 0,0 1-1,0-1 1,0 0 0,0 1-1,3 3 1,-1-1-2,0 0 0,1 0 0,-1-1 0,1 1 1,0-1-1,0 0 0,1 0 0,-1-1 0,1 1 0,0-1 0,0 0 0,0 0 0,0 0 0,0-1 0,1 0 1,-1 0-1,1 0 0,-1-1 0,1 1 0,0-2 0,0 1 0,-1 0 0,1-1 0,0 0 0,0-1 1,0 1-1,0-1 0,-1 0 0,1-1 0,0 1 0,-1-1 0,1 0 0,6-4 0,9-5 3,0-2 0,-1 0 0,0-1-1,-1-1 1,-1-1 0,32-36-1,15-33 69,-37 47-41,-23 31-12,-1 2 25,0-1-1,0 1 0,1 0 1,7-7-1,-15 50 50,-1-4-62,1 62 1,3-84-38,1 0 1,0 1 0,1-1 0,1 0 0,0 0 0,1-1 0,0 1-1,9 18 1,-12-28 7,1 1 0,-1-1-1,1 1 1,0-1 0,-1 0-1,1 0 1,0 0-1,0 0 1,1 0 0,-1 0-1,0 0 1,1-1 0,-1 1-1,1-1 1,-1 0-1,1 1 1,-1-1 0,1 0-1,0-1 1,0 1 0,0 0-1,-1-1 1,1 0-1,0 1 1,3-2 0,-1 1 5,0-1 0,0 0 0,0-1 0,0 1 0,0-1 0,0 0 0,-1 0 0,1-1-1,-1 1 1,0-1 0,0 0 0,0 0 0,6-6 0,20-23 95,36-48-1,20-22 133,-84 100-229,0-1 0,0 1-1,0 0 1,0 0 0,1 0 0,-1 0 0,1 1-1,-1-1 1,1 0 0,-1 1 0,1 0 0,0 0-1,-1 0 1,1 0 0,0 0 0,0 0 0,0 1-1,0-1 1,0 1 0,0 0 0,0 0 0,0 0-1,0 0 1,0 0 0,0 1 0,0 0-1,0-1 1,-1 1 0,1 0 0,3 2 0,13 8 63,-11-5 20,-10-6-66,0-1 0,0 1 0,0-1 0,-1 1 0,1 0 0,0-1 0,0 1 0,-1 1 0,1-1 0,0 0 0,0 0 0,-1 1 0,1-1 0,0 1 0,0 0 0,0 0 0,0-1 0,-3 3 0,-41 21-41,45-23 26,-9 4-7,1 2 1,-1-1 0,1 1 0,0 1-1,-8 9 1,13-14-1,1 1 1,0 1-1,0-1 1,0 0-1,1 1 1,0-1-1,0 1 1,0 0-1,0 0 1,1 0-1,-1 0 1,1 0-1,0 0 1,1 5-1,-1-4 4,1-1 0,1 1 0,-1-1-1,1 1 1,0-1 0,0 1 0,1-1 0,0 0 0,0 1-1,0-1 1,0 0 0,1 0 0,0-1 0,6 10 0,-7-12 1,0 0 0,1 0 0,-1 0 1,0 0-1,1 0 0,-1-1 0,1 1 1,-1-1-1,1 1 0,0-1 0,0 0 1,-1 0-1,1 0 0,0-1 1,0 1-1,0-1 0,0 1 0,0-1 1,0 0-1,0 0 0,0 0 0,0-1 1,0 1-1,0-1 0,0 1 0,0-1 1,0 0-1,-1 0 0,5-3 0,0 1 4,-1-1 0,0 0-1,0 0 1,0-1 0,0 0-1,-1 0 1,8-9-1,32-45 33,-34 42-28,13-20 32,-2 0 0,-2-2 1,-2 0-1,-1-1 0,16-61 0,38-217 247,-68 302-266,5-26 43,-2 0 0,2-45-1,-8 83-51,0 0-1,0 1 0,-1-1 1,1 1-1,-1-1 1,0 1-1,-2-6 0,3 8-8,0 1 0,0-1 0,0 1-1,-1 0 1,1-1 0,0 1 0,0 0 0,-1-1-1,1 1 1,0 0 0,-1-1 0,1 1 0,0 0-1,-1 0 1,1-1 0,-1 1 0,1 0 0,0 0-1,-1 0 1,1-1 0,-1 1 0,1 0 0,-1 0-1,0 0 1,0 0 0,0 1 0,0-1-1,0 0 1,0 1-1,-1-1 1,1 1 0,0-1-1,0 1 1,0 0-1,0-1 1,0 1 0,0 0-1,-1 1 1,-4 5-6,0 0-1,1 0 1,-1 0-1,1 0 1,1 1-1,0 0 1,0 0-1,0 0 1,1 1-1,0-1 1,-2 16 0,-1 10-100,-3 59 1,7-61 28,-5 63-130,5 0-1,17 169 0,-15-258 191,1 0 0,0 0-1,0 0 1,1-1 0,0 1 0,0-1 0,0 1-1,1-1 1,3 6 0,-5-9 8,1 0-1,0 0 1,0 0-1,-1-1 1,1 1-1,1 0 1,-1-1-1,0 0 1,0 1-1,0-1 1,1 0-1,-1 0 1,1 0-1,-1 0 1,1-1-1,-1 1 1,1-1-1,-1 1 1,1-1-1,0 0 1,-1 0 0,4 0-1,3-1 13,-1 0-1,0-1 1,1 0-1,-1 0 1,0-1-1,0 0 1,-1 0-1,1-1 1,0 0 0,-1 0-1,0 0 1,12-11-1,2-5 62,0 0-1,24-32 0,-17 19 0,-24 27-44,1 0 0,-1 0 0,0 0 0,-1-1 0,1 1 0,-1-1 0,-1 0 1,1 0-1,1-9 0,-4 7 5,-6 10-7,-10 10-3,14-9-16,-5 4 2,1-1 0,0 1-1,0 0 1,0 0 0,1 0 0,0 1 0,1 0 0,-1 0-1,1 0 1,0 1 0,1-1 0,0 1 0,-4 13-1,6-14-3,0 0 0,0 0 0,1 0 0,0 0 0,0 0 0,0 0 0,1 0 0,0 0 0,1 0 0,-1 0 0,1-1 0,1 1 0,-1 0 0,1-1 0,0 0 0,8 12 0,-8-14 0,0 1 1,0 0 0,0-1-1,1 0 1,0 1 0,0-1 0,0-1-1,0 1 1,1-1 0,0 1-1,-1-1 1,1-1 0,0 1 0,1-1-1,-1 0 1,0 0 0,1 0-1,-1-1 1,1 1 0,-1-2 0,1 1-1,-1 0 1,1-1 0,0 0-1,-1-1 1,1 1 0,-1-1 0,1 0-1,0 0 1,9-4 0,-5 1 5,-1-1 1,0 0-1,0-1 0,0 1 1,-1-2-1,1 1 1,-1-1-1,-1 0 1,12-15-1,4-7 9,25-44-1,-46 69-12,27-50 2,-20 36-2,0 0-1,14-18 1,-18 27-20,-10 10-26,5-1 44,-1 1-1,1 0 1,-1-1-1,1 1 1,-1 0-1,1 0 1,0-1-1,-1 1 1,1 0 0,0 0-1,0 0 1,-1-1-1,1 1 1,0 0-1,0 0 1,0 0 0,0 0-1,0-1 1,0 1-1,0 0 1,0 0-1,0 0 1,1 0-1,-1-1 1,0 1 0,1 0-1,0 1 1,10 19 24,-1 1 0,-1 0 0,12 44 0,-17-49-31,0-1 1,2 1 0,-1-2-1,15 27 1,-17-36 5,0 0 0,0-1-1,1 1 1,0-1 0,0 0 0,1 0 0,0 0 0,-1-1-1,1 1 1,1-1 0,-1 0 0,1-1 0,-1 1 0,12 4-1,-12-7 14,-1-1 0,1 1 0,-1-1-1,1 0 1,0 0 0,-1 0 0,1-1-1,-1 0 1,1 0 0,-1 0-1,9-3 1,49-22 146,-57 23-150,9-4 29,0 0-1,0-1 1,0-1-1,-1 0 1,-1-1-1,1 0 1,-2-1-1,1 0 1,-2-1 0,1-1-1,10-16 1,-19 26-26,0 0 1,0-1 0,0 1 0,-1 0-1,1-1 1,-1 1 0,0-1 0,0 1 0,0-5-1,0 7-7,-1 1-1,0-1 1,-1 0-1,1 0 0,0 1 1,0-1-1,0 0 1,0 1-1,0-1 1,-1 0-1,1 1 1,0-1-1,-1 0 0,1 1 1,0-1-1,-1 0 1,1 1-1,-1-1 1,1 1-1,-1-1 0,-1 0-2,1 0-1,-1 0 0,1 1 0,0-1 0,-1 1 1,1-1-1,-1 1 0,1 0 0,-1-1 1,1 1-1,-1 0 0,0 0 0,-1 0 0,-1 0 4,1 1-1,-1 0 1,1-1-1,-1 1 1,1 0-1,0 1 1,-1-1-1,1 1 1,0-1-1,0 1 0,0 0 1,-5 4-1,-34 35 11,28-27-12,9-9-6,0 1-1,0-1 1,1 1 0,0 0 0,0 0-1,0 0 1,1 0 0,0 1 0,0-1 0,-3 12-1,5-15 6,1 1 0,-1-1 0,1 0-1,0 1 1,0-1 0,0 1 0,0-1-1,1 0 1,-1 1 0,1-1-1,0 0 1,0 0 0,0 0 0,0 1-1,1-1 1,-1 0 0,1 0 0,0-1-1,0 1 1,0 0 0,0-1 0,0 1-1,1-1 1,4 4 0,1 0 3,1 0-1,0-1 1,0 0-1,1-1 1,-1 0-1,1 0 1,0-1-1,0-1 1,0 1-1,0-2 1,12 1-1,-1 0 11,1-1-1,-1-2 0,1 0 0,28-6 1,-9-1 15,-1-3 0,1-2 1,-2-1-1,0-2 1,-1-1-1,50-32 1,-74 41-10,-1-1 0,0-1 0,0 0 1,-1 0-1,13-16 0,-25 26-18,0 0 0,0 0 1,0 0-1,-1 0 0,1 0 1,0 0-1,0 0 0,0 0 0,-1 0 1,1 0-1,0 0 0,0 0 0,0 0 1,0 0-1,-1 0 0,1 0 0,0 0 1,0 0-1,0 0 0,-1 0 0,1 0 1,0 0-1,0 0 0,0 0 0,0 0 1,0-1-1,-1 1 0,1 0 1,0 0-1,0 0 0,0 0 0,0 0 1,0-1-1,0 1 0,-1 0 0,1 0 1,0 0-1,0 0 0,0-1 0,0 1 1,0 0-1,0 0 0,0 0 0,0-1 1,0 1-1,0 0 0,0 0 0,0 0 1,0 0-1,0-1 0,0 1 0,0 0 1,0 0-1,0 0 0,0-1 1,0 1-1,0 0 0,1 0 0,-1 0 1,0 0-1,0-1 0,0 1 0,-17 5 3,-3 5-2,0 0 0,0 1 0,1 1 1,0 0-1,-21 20 0,3 2-14,-41 49 0,76-82 15,0 1 0,1 0 0,-1 0 0,1 0 0,-1 0 0,1 0 0,0 0 0,0 0 0,0 1 0,0-1 0,0 0 1,1 1-1,-1-1 0,1 0 0,0 1 0,-1-1 0,1 3 0,1-3 0,-1-1 1,0 0 0,1 1-1,0-1 1,-1 0-1,1 1 1,0-1 0,0 0-1,0 0 1,0 0-1,0 0 1,0 0-1,0 0 1,0 0 0,0 0-1,0 0 1,0 0-1,1-1 1,-1 1 0,0 0-1,0-1 1,1 1-1,-1-1 1,1 0 0,-1 1-1,0-1 1,1 0-1,2 0 1,4 1 7,0 0-1,0 0 1,0-1-1,1-1 1,-1 1 0,0-1-1,0-1 1,0 0-1,0 0 1,14-6 0,-10 3-2,-1-1 0,0 0 0,-1-1 0,1-1 0,-1 1 0,12-14 1,0-2 16,-2-1 1,0-1-1,-2-1 1,27-51 0,-7 6 100,38-102 1,-65 144-85,-2 0 0,-1-1 0,-1 0 0,-2 0-1,-1 0 1,0-55 0,-4 80-37,-1 0 0,1 0-1,-1 0 1,0 1-1,-1-1 1,1 1 0,-1-1-1,1 1 1,-2-1-1,-2-4 1,5 8-6,-1 0 0,0-1 0,0 1 0,0 0 0,0 0 0,0 0 0,0 0 0,0 0 0,-1 1 0,1-1 0,0 0 0,0 0 0,-1 1 0,1-1 0,0 1 0,-1-1 0,1 1 0,0 0 0,-1-1 0,1 1 0,-1 0 0,1 0 0,-1 0 0,1 0 0,-1 0 0,1 0 0,0 0 0,-1 1 0,1-1 0,-1 0 1,1 1-1,0 0 0,-1-1 0,1 1 0,0-1 0,0 1 0,-2 1 0,-3 3-11,0 1 1,0 0-1,0 0 1,1 0-1,0 1 1,0 0-1,1 0 1,-1 0-1,-5 14 1,3-7-10,-1 3-1,0 1 0,1 0 0,1 0 1,1 0-1,0 1 0,2 0 0,0 0 1,1 0-1,1 0 0,0 0 0,4 23 1,-2-28 4,1 0 0,0-1 0,1 1 0,1-1 0,0 0 0,1 0 0,0 0 0,1-1 0,0 0 0,1 0 0,1 0 0,0-1 0,0 0 0,1-1 0,0 0 0,14 12 0,-13-15 56,0-1-1,0 0 1,15 6-1,-15-8-1150,1 2-1,15 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1255 6016,'0'0'4505,"13"-4"-4202,-7 2-264,4-1 10,-1 0-1,0 0 0,-1-1 1,1 0-1,-1 0 1,1-1-1,-1 0 1,0-1-1,9-8 1,19-23 171,-2-1 1,-1-2 0,-2-2-1,39-69 1,82-191 474,-146 290-672,190-355 1049,-188 352-907,0 3 86,-13 19 205,-9 16-383,1 1 1,0 0 0,-9 30-1,-23 84 29,23-67-58,14-47-32,-84 273 138,70-212-79,-17 133 1,38-209-64,-2 22 11,3-30-17,0 1-1,1-1 1,-1 1-1,0-1 1,0 0-1,1 1 1,-1-1-1,1 1 1,-1-1-1,1 0 0,-1 0 1,1 1-1,0-1 1,0 0-1,-1 0 1,3 2-1,-2-2 0,0-1 0,1 0 0,-1 0-1,0 1 1,0-1 0,1 0 0,-1 0 0,0 0-1,0 0 1,1 0 0,-1-1 0,0 1-1,0 0 1,0 0 0,1-1 0,-1 1 0,0-1-1,0 1 1,0-1 0,0 0 0,0 1 0,0-1-1,0 0 1,0 0 0,0 1 0,1-3 0,32-26 18,-1-2 1,-1-1 0,32-44 0,-26 31 3,7-10 47,-1-2-1,-4-2 0,37-70 1,76-179 342,-130 252-235,-2-1 0,-3-1 0,19-101-1,-25 77 172,-13 74-76,-4 16-178,-4 18-48,-13 43 15,-70 255 29,81-273-82,-98 368 41,89-368 23,-35 64 0,52-110-20,-1 0 0,1-1 1,-1 1-1,-8 6 0,8-6 41,4-6-82,0 1-1,0 0 1,0 0 0,0-1 0,0 1 0,0 0-1,0 0 1,0-1 0,0 1 0,0 0 0,0-1-1,0 1 1,0 0 0,0 0 0,0-1 0,0 1-1,0 0 1,0 0 0,0-1 0,-1 1 0,1 0-1,0 0 1,0-1 0,0 1 0,0 0 0,-1 0-1,1 0 1,0-1 0,0 1 0,0 0 0,-1 0-1,1 0 1,0 0 0,0 0 0,-1 0 0,1-1-1,0 1 1,-1 0 0,1 0 0,0 0 0,0 0-1,-1 0 1,1 0 0,0 0 0,0 0 0,-1 0-1,1 0 1,0 0 0,-1 0 0,1 0 0,0 1-1,0-1 1,-1 0 0,1 0 0,0 0 0,0 0-1,-1 0 1,1 0 0,0 1 0,0-1 0,0 0-1,-1 0 1,1 0 0,0 1 0,0-1 0,3-28 189,5-4-122,2 1-1,1 1 1,1-1 0,2 2-1,1 0 1,1 1 0,2 0-1,0 1 1,2 1-1,1 1 1,1 1 0,35-29-1,-57 52-75,1 0-1,0 1 1,-1-1-1,1 1 1,-1-1-1,1 1 0,0-1 1,-1 1-1,1 0 1,0-1-1,0 1 1,-1 0-1,1-1 1,0 1-1,0 0 0,-1 0 1,1 0-1,0 0 1,0 0-1,0 0 1,-1 0-1,1 0 1,0 0-1,0 0 0,0 0 1,-1 1-1,1-1 1,0 0-1,0 0 1,-1 1-1,1-1 1,0 1-1,-1-1 0,1 0 1,0 1-1,-1-1 1,1 1-1,-1 0 1,1-1-1,0 1 1,-1-1-1,0 1 0,1 0 1,-1-1-1,1 1 1,-1 0-1,1 1 1,2 5-11,-1-1 0,0 1 0,0 0 0,2 9 0,-3-10 7,7 45-82,3 103-1,0 7-130,-9-140 190,9 42-43,-10-59 62,0 1 1,0-1-1,1 0 0,0 1 1,0-1-1,0 0 0,1 0 1,-1-1-1,1 1 0,0 0 0,4 3 1,-6-6 5,0-1 0,-1 1 0,1-1 0,0 1 1,0-1-1,0 0 0,0 1 0,0-1 0,0 0 0,0 0 1,0 0-1,0 0 0,0 0 0,0 0 0,0 0 0,1 0 1,-1 0-1,0 0 0,0 0 0,0-1 0,1 0 0,22-10 21,-22 10-19,41-25 71,-1-3 1,-1-1-1,-1-2 0,60-63 0,-88 81-27,0 1 0,-1-2 0,-1 0 0,16-28 0,-23 36-16,0 1 0,0-1 1,0 0-1,-1 0 0,0 0 1,-1 0-1,1 0 1,-1 0-1,-1 0 0,1 0 1,-1-1-1,0 1 0,-1 0 1,-2-13-1,3 19-24,0 0 1,-1 0-1,1 0 0,0 0 1,-1 0-1,1 0 0,-1 0 1,1 0-1,-1 1 0,1-1 1,-1 0-1,1 0 1,-1 0-1,0 0 0,1 1 1,-1-1-1,0 0 0,0 1 1,0-1-1,0 1 0,1-1 1,-1 1-1,0-1 0,0 1 1,0-1-1,-2 1 0,1 0 2,0 0-1,0 0 0,0 0 0,0 1 0,1-1 0,-1 1 0,0 0 0,0-1 0,1 1 0,-1 0 1,0 0-1,1 0 0,-3 2 0,-7 6 11,2 0 0,-1 0 1,-10 15-1,17-21-15,-7 10-12,0 2 0,1-1 0,0 1 1,1 0-1,1 1 0,0 0 0,1 0 0,1 1 1,0-1-1,2 1 0,-3 23 0,5-35 0,1 0 1,0 0-1,0 0 0,0-1 0,1 1 0,-1 0 0,1 0 0,0 0 0,1 0 0,-1 0 0,1-1 0,0 1 0,0-1 1,1 1-1,-1-1 0,1 0 0,0 0 0,0 0 0,0 0 0,5 4 0,-4-5 0,0-1 0,0 1 0,0-1 0,0 0 0,0 0 0,1 0 0,-1 0 0,1-1 0,-1 0 1,1 0-1,-1 0 0,1 0 0,0-1 0,-1 0 0,1 0 0,0 0 0,-1 0 0,1-1 0,0 0 0,-1 0 0,1 0 0,4-2 0,2-2 11,0 1-1,0-2 1,0 0 0,-1 0 0,16-13-1,45-44 50,-57 50-44,12-13 74,26-36-1,-22 25 76,-30 37-154,0 0-1,0 0 0,0 0 0,0 0 1,0 0-1,0 0 0,0 1 0,0-1 1,0 0-1,0 0 0,0 0 0,0 0 1,0 0-1,0 0 0,0 0 0,0 0 1,0 0-1,0 0 0,0 0 0,0 0 1,0 0-1,1 0 0,-1 0 0,0 0 1,0 0-1,0 0 0,0 0 0,0 0 1,0 0-1,0 0 0,0 0 0,0 0 1,0 0-1,0 0 0,0 0 0,1 0 1,-1 0-1,0 0 0,0 0 0,0 0 1,0 0-1,0 0 0,0 0 1,0 0-1,0 0 0,0 0 0,0 0 1,0 0-1,0 0 0,0 0 0,0 0 1,1 0-1,-1 0 0,0 0 0,0 0 1,0 0-1,0 0 0,0-1 0,0 1 1,0 0-1,0 0 0,0 0 0,0 0 1,0 0-1,-1 11 28,-9 29-45,4-14 20,4-15 9,0 0-1,1 0 1,0 1-1,1-1 1,2 20-1,-2-29-5,0 0 0,1 0-1,-1 0 1,0-1 0,1 1 0,-1 0-1,1 0 1,0 0 0,-1-1-1,1 1 1,0 0 0,0-1 0,0 1-1,0-1 1,1 1 0,-1-1-1,0 1 1,1-1 0,-1 0 0,1 1-1,-1-1 1,1 0 0,-1 0-1,1 0 1,0-1 0,-1 1 0,1 0-1,0-1 1,0 1 0,0-1-1,0 1 1,-1-1 0,1 0 0,0 0-1,0 0 1,0 0 0,0 0-1,0 0 1,0 0 0,0-1 0,3 0-1,9-4 40,1-1 1,-1-1-1,1 0 0,-2-1 0,1 0 0,-1-1 0,21-19 0,8-4 33,69-53 137,-109 83-205,0 0-1,1 1 0,-1-1 1,1 1-1,0-1 0,-1 1 1,1 0-1,0 0 1,0 0-1,0 1 0,0-1 1,0 1-1,0-1 0,3 1 1,-4 0-4,0 1 1,-1-1-1,1 1 1,-1 0-1,1-1 1,-1 1-1,1 0 1,-1 0-1,1 0 1,-1 0-1,0 0 1,1 0-1,-1 1 1,0-1-1,0 0 1,0 1-1,0-1 1,0 0-1,0 1 1,0-1-1,-1 1 0,1 0 1,-1-1-1,2 4 1,14 52 146,-11-37-94,1 0 0,14 30-1,-12-33 12,2-1-1,0 0 1,1-1-1,1-1 1,0 1-1,1-2 1,0 0-1,24 18 1,-37-31-61,1 1-1,-1 0 1,1 0 0,0-1-1,0 1 1,-1-1 0,1 1 0,0-1-1,0 1 1,0-1 0,0 0-1,-1 1 1,1-1 0,0 0 0,0 1-1,0-1 1,0 0 0,0 0-1,0 0 1,0 0 0,0 0-1,0 0 1,0 0 0,0 0 0,-1 0-1,1-1 1,0 1 0,0 0-1,0-1 1,0 1 0,0 0-1,0-1 1,-1 1 0,1-1 0,1 0-1,-1-1-242,0 1-1,0 0 0,0-1 1,0 0-1,0 1 1,-1-1-1,1 1 1,0-1-1,-1 0 0,1 0 1,-1 1-1,0-1 1,0 0-1,1-3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0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1220 9216,'0'0'534,"15"-12"-276,173-163 654,-141 124-625,-3-2 1,48-75-1,61-125 801,-68 108-317,-72 123-606,0-1 1,-2 0-1,-1 0 1,0-1-1,-2-1 1,-1 1-1,-1-1 0,-1-1 1,-1 1-1,-1-1 1,-1-38-1,-2 58-87,-1-1 0,0 0-1,0 0 1,0 1 0,-5-12 0,6 16-64,-1 1 0,1 0 0,-1 0 1,1 0-1,-1 0 0,0 0 1,1 0-1,-1 0 0,0 0 1,0 0-1,1 0 0,-1 0 1,0 0-1,0 1 0,0-1 0,0 0 1,0 1-1,0-1 0,-1 0 1,1 1-1,0 0 0,0-1 1,0 1-1,0 0 0,-1-1 1,1 1-1,0 0 0,0 0 0,-1 0 1,1 0-1,0 0 0,0 0 1,0 0-1,-1 1 0,1-1 1,0 0-1,0 1 0,0-1 1,-2 2-1,-4 1 12,1 1 0,0 0-1,0 0 1,1 0 0,-1 1 0,1-1 0,-9 12 0,-31 45 61,36-48-61,-15 24 6,1 1 0,2 1 0,2 1 1,1 1-1,-21 77 0,19-44 42,3 0-1,4 1 1,-8 147 0,21-208-47,0 0 1,2 0-1,-1 0 0,2-1 1,0 1-1,0-1 1,8 19-1,-10-29-4,1 1 0,-1-1 0,1 1 0,0-1 0,1 0 0,-1 1 0,0-1 0,1 0 0,0-1 0,-1 1 0,1 0 0,0-1 0,1 0 0,-1 1 0,0-1 0,1 0 0,-1-1 0,1 1 0,-1-1 0,1 1 0,0-1 0,0 0 0,-1-1 0,1 1 0,0-1 0,0 1 0,0-1 0,0 0 0,7-2 0,0-1 50,-1 0 1,1-1-1,-1 0 0,0-1 1,0 0-1,-1-1 0,1 0 1,-1-1-1,-1 1 0,1-2 1,-1 1-1,13-16 0,-9 5 83,0 0 0,-1 0 0,-2-1 0,1 0 0,-2 0-1,-1-1 1,0 0 0,4-23 0,-12 30 7,0 10-26,-3 8 40,-7 20-66,2 0 0,-9 36 0,15-49-89,1 0 1,0 0 0,1 0 0,0 0 0,1 0-1,1 0 1,2 20 0,-2-29-16,-1-1-1,1 0 1,0 0 0,-1 0-1,1 0 1,0 0 0,0 0-1,0-1 1,1 1 0,-1 0-1,0 0 1,1-1 0,-1 1-1,1-1 1,0 1 0,-1-1-1,1 0 1,0 0 0,0 0-1,0 0 1,0 0 0,0 0-1,0 0 1,0 0 0,0-1-1,0 1 1,0-1 0,0 0-1,0 0 1,0 1 0,4-2-1,0 1 13,0 0-1,0-1 1,0 0-1,0 0 1,0 0 0,-1-1-1,1 0 1,0 0-1,10-6 1,7-8 33,-1-1 0,0-1 0,-2-1 0,0-1 1,29-37-1,-29 32 45,2 1 0,1 1 1,42-34-1,-46 47 32,-19 10-125,0 0 1,1 0-1,-1 0 1,0 0 0,1 0-1,-1 0 1,0 0 0,1 0-1,-1 0 1,0 0-1,1 0 1,-1 1 0,0-1-1,1 0 1,-1 0-1,0 0 1,1 0 0,-1 0-1,0 1 1,1-1 0,-1 0-1,0 0 1,0 1-1,1-1 1,-1 0 0,0 0-1,0 1 1,0-1-1,1 1 1,0 2 6,-1 0 0,1 0 0,-1 1 0,0-1 1,0 0-1,0 0 0,0 1 0,-1 4 0,-2 22 8,-2-1 0,0-1 1,-2 1-1,-17 46 0,20-67-9,-2 5 63,8-11-26,7-5-2,2-6 1,1 1-1,-1-2 1,14-15 0,4-3 5,-14 16-25,16-16 76,39-26 0,-68 52-94,0 1 0,0 0 1,0-1-1,0 1 1,1 0-1,-1 0 1,0 1-1,0-1 0,1 0 1,-1 1-1,0-1 1,4 1-1,-5 0-5,0 0-1,0 1 1,0-1 0,-1 0-1,1 1 1,0-1-1,0 1 1,-1-1 0,1 1-1,0-1 1,0 1 0,-1-1-1,1 1 1,-1 0-1,1-1 1,-1 1 0,1 0-1,-1 0 1,1-1 0,-1 1-1,0 0 1,1 0-1,-1 0 1,0 0 0,0-1-1,1 1 1,-1 0 0,0 0-1,0 0 1,0 0-1,0 0 1,0 0 0,0 0-1,-1 1 1,0 12-3,0 0 1,-1 0-1,-7 23 1,-2 20-2,11-57 1,-1 0 1,1 0-1,0 0 0,0 0 0,0 1 0,0-1 0,0 0 1,0 0-1,0 0 0,0 1 0,0-1 0,0 0 0,0 0 1,-1 0-1,1 0 0,0 1 0,0-1 0,0 0 0,1 0 0,-1 0 1,0 1-1,0-1 0,0 0 0,0 0 0,0 0 0,0 1 1,0-1-1,0 0 0,0 0 0,0 0 0,0 0 0,1 0 1,-1 1-1,0-1 0,0 0 0,0 0 0,0 0 0,0 0 1,1 0-1,-1 0 0,0 1 0,0-1 0,0 0 0,0 0 0,1 0 1,-1 0-1,9-8 17,11-21 20,-18 27-35,12-21 46,2 2-1,25-28 1,-41 49-47,1-1 0,-1 1 0,0-1 0,1 1 0,-1-1 0,0 1 0,1-1 0,-1 1-1,0-1 1,1 1 0,-1 0 0,1-1 0,-1 1 0,1 0 0,-1 0 0,1-1 0,-1 1 0,1 0 0,0 0 0,-1-1 0,1 1 0,-1 0 0,1 0 0,-1 0 0,1 0 0,0 0 0,-1 0 0,1 0-1,-1 0 1,1 0 0,0 0 0,-1 1 0,1-1 0,-1 0 0,1 0 0,-1 0 0,1 1 0,-1-1 0,1 0 0,-1 1 0,1-1 0,-1 0 0,1 1 0,-1-1 0,0 1 0,1-1 0,-1 1-1,1-1 1,-1 0 0,0 1 0,0 0 0,1-1 0,-1 1 0,0-1 0,0 1 0,0-1 0,1 1 0,-1-1 0,0 1 0,0 0 0,0-1 0,0 1 0,0 0 0,1 9 1,0 0-1,0 19 1,-1-20 4,1 4-13,0 0 0,1 0 0,5 14 0,-7-24 5,1 0-1,0 0 1,0 0-1,0-1 0,0 1 1,0 0-1,1-1 0,-1 1 1,1-1-1,0 1 1,0-1-1,-1 0 0,2 0 1,-1 0-1,0 0 0,0 0 1,1 0-1,-1-1 1,5 3-1,-5-4 13,0 1 0,0-1 0,1 0 1,-1 0-1,0 0 0,0-1 0,0 1 0,0-1 0,1 1 1,-1-1-1,0 1 0,2-2 0,28-13 67,-25 11-75,5-2-27,0 0 0,0 1 0,1 0 0,0 1 0,0 1 1,1-1-1,18 0 0,-23 0-3311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0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9536,'0'0'1720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0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7328,'0'0'832,"91"-50"-536,-16 29 72,20 6 8,14 1 8,6 5 8,-1 7 168,-11 4 0,-5 7-64,-5-1 8,-10 2-88,-11-1-8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0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16 203 6632,'0'0'4416,"13"-7"-4022,-6 3-339,18-10 302,38-30 0,-57 40-261,0 0 0,-1-1 0,0 0-1,0 0 1,0 0 0,-1-1 0,1 0-1,-1 1 1,0-2 0,-1 1-1,0 0 1,0-1 0,4-12 0,-6 18-67,-1-1 0,0 1 0,1 0 0,-1-1 0,0 1 0,0-1 0,0 1 0,0 0 0,0-1 0,0 1 0,0-1 0,0 1 0,-1 0 0,1-1 0,0 1 0,-1 0 0,1-1 0,-1 1 0,0 0 0,1 0 0,-1-1 0,0 1 0,0 0 0,0 0 0,0 0 0,0 0 0,0 0 0,0 0 0,0 0 0,0 1 0,0-1 0,0 0 0,-1 0 0,-1 0 0,1 1 12,-1-1-1,0 1 1,0 0-1,1 0 1,-1 0-1,0 0 1,0 1-1,1-1 1,-1 1-1,0-1 1,0 1-1,1 0 1,-1 0-1,1 0 1,-1 1-1,-2 1 1,-13 8 143,0 1 0,-17 15 1,30-23-119,0 1 1,0-1-1,1 1 0,-1 1 0,1-1 1,1 0-1,-1 1 0,1 0 1,0 0-1,-5 12 0,8-17-42,-1 0-1,1 1 1,0-1-1,0 1 1,0-1 0,-1 1-1,1-1 1,1 1-1,-1-1 1,0 0-1,0 1 1,0-1 0,1 1-1,-1-1 1,1 1-1,-1-1 1,1 0-1,0 1 1,-1-1 0,1 0-1,0 0 1,0 0-1,0 0 1,0 1-1,0-1 1,0 0-1,0 0 1,0-1 0,1 1-1,-1 0 1,0 0-1,0-1 1,1 1-1,2 0 1,4 2 68,0 0 0,0-1 0,1 0 1,13 1-1,-21-3-85,27 3 216,1-2 0,0-1 0,-1-1-1,47-8 1,111-34 661,-169 38-1675,0-1 0,19-9-1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1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0 561 4912,'0'0'9092,"11"11"-8647,37 34 0,-43-40-340,-1-2-1,2 1 1,-1 0-1,0-1 1,1 0-1,-1 0 1,1-1-1,0 1 1,0-1-1,0 0 1,0-1 0,0 0-1,1 0 1,-1 0-1,0-1 1,1 1-1,-1-2 1,7 0-1,-9 1-31,0-1 0,0 0 0,0 0 0,0-1 0,-1 1 0,1-1 0,0 0-1,-1 0 1,0 0 0,1 0 0,-1-1 0,0 1 0,0-1 0,0 0 0,0 0 0,-1 0 0,1 0 0,-1 0-1,0-1 1,0 1 0,0-1 0,0 1 0,0-1 0,-1 0 0,0 0 0,2-6 0,-2 3 16,0 0 0,0 0 0,0 0 0,-1-1 0,0 1 0,-1 0 0,1 0 0,-3-10 0,2 15-63,0 0 0,1 0 0,-1 0 0,0 0 0,0 0 0,0 0 0,0 0 0,0 0 0,-1 0 0,1 0 0,-1 0 0,1 1 0,-1-1 0,1 1 0,-1-1 0,0 1 0,0-1 0,0 1 0,0 0 0,0 0 0,0 0 0,0 0 0,0 0 0,0 1 0,0-1-1,-1 1 1,1-1 0,0 1 0,0 0 0,-4 0 0,-1 0 4,0 0-1,0 1 0,0 0 1,0 0-1,1 1 0,-1 0 1,0 0-1,1 0 0,0 1 1,0 0-1,-1 0 0,2 1 1,-1 0-1,0 0 0,1 0 1,0 1-1,0-1 0,0 1 1,0 0-1,1 1 0,0-1 1,0 1-1,-5 9 0,6-8-1,0 0-1,0 0 1,0 1-1,1-1 1,0 0-1,1 1 1,0-1-1,0 1 1,0 0-1,1-1 1,0 1-1,1 0 1,0-1-1,0 1 1,0-1-1,1 1 1,0-1-1,1 1 1,0-1-1,7 13 1,-6-13 6,0 0 0,1 0 1,0 0-1,1-1 0,0 0 1,-1 0-1,2-1 0,-1 1 1,1-1-1,0-1 0,0 1 1,0-1-1,0 0 0,1-1 0,0 0 1,-1 0-1,1-1 0,0 1 1,1-2-1,-1 1 0,0-1 1,0-1-1,1 1 0,-1-1 1,0-1-1,16-2 0,-1-3 43,0 0-1,-1-2 0,0 0 0,0-2 0,33-19 1,-41 20-42,0-1 0,-1 0 0,0 0 0,-1-2-1,0 1 1,-1-2 0,0 1 0,16-27 0,-6 2 48,-2-1 1,22-63-1,16-84 267,-49 153-184,-1 1 1,-1-1-1,-2-1 0,0-39 0,-5 70-29,-2 7-81,-3 11-16,-139 628 170,73-417-171,25-88-64,43-130 36,1 0 0,-1 0 0,-8 14 0,10-22 77,2-5-29,5-18-4,9-28-19,4 9-4,2 1 1,1 1 0,40-56 0,-30 49-16,236-327 163,-166 239-128,-68 89-23,-14 22-11,-1 0-1,-1-2 1,-2 0-1,20-44 1,-28 53-12,-4 11-3,-1 0-1,0-1 1,0 1-1,-1 0 1,1-1-1,0-11 1,-2 17-3,0 0 0,0 0 0,1 0 0,-1 0 0,0 0 0,0 0 0,0 0 0,0 0 0,0-1 0,0 1 0,0 0 0,0 0 0,-1 0 1,1 0-1,0 0 0,0 0 0,0 0 0,0 0 0,0 0 0,0 0 0,0-1 0,0 1 0,0 0 0,0 0 0,0 0 0,0 0 0,0 0 0,0 0 0,0 0 0,0 0 0,0 0 0,-1 0 0,1 0 0,0 0 1,0 0-1,0 0 0,0 0 0,0 0 0,0 0 0,0 0 0,0-1 0,0 1 0,-1 0 0,1 0 0,0 0 0,0 0 0,0 1 0,0-1 0,0 0 0,0 0 0,0 0 0,0 0 0,0 0 0,-1 0 0,-6 5 4,-5 8-1,-7 16-12,1 1 0,-24 53-1,-18 66-42,43-104 38,-37 113-61,0-2 4,-180 395-26,219-512 46,11-30-11,11-29 24,2-4 2,2 0-1,1 0 1,0 1-1,2 1 1,32-41-1,-23 36-32,2 0 0,1 2 0,51-39 1,-22 23-38,186-127-195,-232 162 296,0 0 0,0 0 1,-1-1-1,1 0 0,-2-1 0,10-11 1,-16 18 4,0 0 0,0-1 0,0 1 0,0 0 0,-1-1 0,1 1 0,0-1 0,-1 1 0,1-1 0,-1 1 0,0-1 0,1 0 0,-1 1 1,0-1-1,0 1 0,0-1 0,0 0 0,-1 1 0,1-1 0,0 1 0,-1-1 0,1 1 0,0-1 0,-1 1 0,0-1 0,1 1 0,-1-1 1,0 1-1,0 0 0,0-1 0,-2-1 0,1 1 3,0 0 1,0 0 0,-1 0-1,1 0 1,-1 0-1,1 1 1,-1-1-1,1 1 1,-1 0-1,0 0 1,0 0-1,0 0 1,0 0 0,1 0-1,-1 1 1,-5-1-1,3 2 11,-1-1-1,1 1 0,-1 0 1,1 0-1,-1 1 0,1 0 0,0 0 1,-1 0-1,1 0 0,0 1 1,1 0-1,-1 0 0,0 0 1,1 0-1,0 1 0,-1 0 1,2 0-1,-1 0 0,0 0 1,1 1-1,0 0 0,0-1 1,0 1-1,0 0 0,-2 7 1,3-7 4,1-1-1,-1 0 1,1 1 0,0-1 0,0 1 0,1-1 0,-1 1 0,1 0 0,0-1 0,0 1 0,1-1 0,-1 1 0,1-1 0,0 1-1,0-1 1,1 1 0,-1-1 0,1 0 0,0 0 0,0 1 0,0-1 0,1-1 0,-1 1 0,1 0 0,0-1 0,0 1 0,0-1 0,1 0-1,-1 0 1,1 0 0,4 2 0,-1-1 6,1 0-1,-1-1 0,1-1 1,-1 1-1,1-1 0,0 0 1,0-1-1,0 0 0,0 0 1,14-1-1,7-2 48,45-7 0,-35 1 4,-1-2 0,0-1 0,0-3 1,53-26-1,-73 31-32,11-5 65,1 1 1,30-9-1,-51 21 1,-15 7 11,-3 2-105,-15 11 52,-20 20 3,41-37-63,1 1 1,0-1-1,0 1 1,0 0-1,1-1 1,-1 1-1,1 0 1,-1 0-1,1 0 1,0 0-1,0 0 1,0 0-1,1 0 1,-2 6-1,2-8-5,0 0-1,0-1 0,0 1 1,0-1-1,1 1 0,-1 0 1,0-1-1,0 1 1,0 0-1,0-1 0,1 1 1,-1-1-1,0 1 0,1 0 1,-1-1-1,0 1 0,1-1 1,-1 1-1,1-1 1,-1 1-1,1-1 0,-1 0 1,1 1-1,-1-1 0,1 1 1,-1-1-1,1 0 1,-1 0-1,2 1 0,0-1 2,0 1-1,1-1 0,-1 0 0,0 0 1,0 0-1,1 0 0,-1 0 1,0 0-1,3-1 0,7-2 4,0-1 0,16-7 0,-25 10-5,18-9 4,0-1 0,-1-1 0,0-1 0,-1-1 0,0 0 1,-2-1-1,1-1 0,-2-1 0,0-1 0,-1 0 0,-1-1 0,15-25 0,1-8 19,-3-2 0,-2-1 0,28-90 1,-40 104 33,-2-1-1,-2 0 1,7-84 0,-18 102 17,-2 19-30,-4 15-5,-5 18-17,1 1-1,1 1 0,2 0 1,1 0-1,1 1 0,-3 33 1,3 14 49,3 99-1,4-125 14,2 0 0,3-1-1,22 99 1,-25-144-60,0-1 1,1 0-1,0 0 0,-1 0 0,2-1 1,5 8-1,-8-10-18,0-1 1,0 1 0,0-1-1,1 0 1,-1 1-1,0-1 1,1 0-1,-1 0 1,1 0-1,-1 0 1,1 0-1,-1 0 1,1 0-1,0-1 1,-1 1-1,1 0 1,0-1-1,0 0 1,0 1-1,-1-1 1,1 0-1,0 0 1,2 0-1,-2-1-21,-1 1-1,0-1 0,0 0 0,0 0 0,0 1 0,0-1 0,0 0 1,-1 0-1,1 0 0,0 0 0,0 0 0,-1 0 0,1 0 0,0-1 0,-1 1 1,1 0-1,-1 0 0,0 0 0,1-1 0,-1 1 0,0 0 0,1-3 1,-1-30-529,-6-12-556,3 31-2116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17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14368,'0'0'1744,"15"-1"-1210,223 2 1607,-9-1 271,-204 0-1962,37 5-1,9-1 287,-56 0-673,-15-4-72,0 1 0,0-1 0,0 0 0,0 0 0,1 1 0,-1-1 0,0 0 0,0 1 0,0-1 0,0 0 0,0 1 0,0-1 0,0 0 0,0 1 0,0-1 0,0 0 0,0 1-1,0-1 1,0 0 0,0 1 0,0-1 0,0 0 0,-1 1 0,1-1 0,0 0 0,0 0 0,0 1 0,0-1 0,-1 0 0,1 0 0,0 1 0,0-1 0,-1 0 0,1 0 0,0 1 0,0-1 0,-1 0 0,1 0 0,-6 7-416,6-6 450,0-1-1,0 1 0,-1-1 1,1 0-1,0 1 1,0-1-1,-1 1 0,1-1 1,0 0-1,-1 1 1,1-1-1,-1 0 0,1 0 1,0 1-1,-1-1 1,1 0-1,-1 0 0,1 0 1,-1 1-1,1-1 1,-1 0-1,1 0 0,0 0 1,-1 0-1,1 0 1,-1 0-1,0 0 0,0 0 143,1 0-140,-1 0 1,1 0-1,-1 0 0,1 0 0,0 0 1,-1 0-1,1 0 0,-1 0 0,1 0 1,-1 0-1,1 0 0,0 0 1,-1 0-1,1 0 0,-1 0 0,1 0 1,0 1-1,-1-1 0,1 0 0,0 0 1,-1 0-1,1 1 0,0-1 1,-1 0-1,1 1 0,0-1 0,-1 1 1,-11 7 23,-27 28-511,29-27-2199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1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1 549 12960,'0'0'1089,"13"0"-748,-4 0-282,-1 0-7,1 0 0,0-1 1,0 0-1,0 0 0,0-1 1,-1 0-1,1 0 0,11-6 1,0-3 100,0 0 1,-1-1-1,0-1 1,-2 0 0,1-2-1,-2 0 1,0-1 0,0-1-1,-2 0 1,23-35 0,-1-9 772,-3-2 1,27-72-1,-32 70 128,-28 64-986,1 0-1,-1-1 0,0 1 0,1 0 0,0 0 0,-1 0 0,1 0 0,0 0 0,-1 0 1,1 1-1,0-1 0,0 0 0,2-1 0,-3 2-39,0 0 0,1 0 0,-1-1 0,0 1 0,1 0 0,-1 0 0,0 0 0,1 0 0,-1 1 0,0-1 0,1 0 0,-1 0 0,0 0 0,1 0 0,-1 0 1,0 0-1,1 0 0,-1 1 0,0-1 0,1 0 0,-1 0 0,0 0 0,0 1 0,1-1 0,-1 0 0,0 0 0,0 1 0,0-1 0,1 0 0,-1 1 0,2 3 68,0 0-1,0 0 1,0 0 0,-1 1-1,2 7 1,9 43 182,-2 0 0,-3 0 0,-2 1 0,-3 0-1,-2 0 1,-11 84 0,10-137-243,1 1 1,-1-1-1,0 1 0,-1-1 0,1 1 1,0-1-1,-1 0 0,0 0 0,0 0 0,0 0 1,0 0-1,0 0 0,-4 2 0,5-4-17,0 0 0,1-1-1,-1 1 1,0-1 0,0 1-1,0-1 1,0 1 0,0-1-1,0 1 1,0-1-1,0 0 1,0 0 0,0 0-1,0 1 1,0-1 0,0 0-1,0 0 1,-2-1 0,1 1-4,1-1 0,-1 1 0,1-1 0,-1 0 0,1 0 0,0 0 0,-1 0 0,1 0 1,0 0-1,0 0 0,0 0 0,0 0 0,0 0 0,0-1 0,0 1 0,-1-2 0,-3-6 41,1 0 0,0 0 0,1-1 1,0 1-1,0-1 0,1 1 0,1-1 0,-1 0 0,1 0 0,1 0 0,0 0 0,2-16 0,-1 22-17,0-1 0,0 1-1,1-1 1,-1 0 0,1 1-1,0 0 1,0 0 0,4-6-1,-4 8-16,0-1-1,0 1 0,1 0 1,-1 0-1,1 0 0,-1 0 1,1 1-1,0-1 0,0 1 1,0-1-1,0 1 0,0 0 1,3-1-1,8-1 29,0 0-1,1 1 1,-1 0-1,0 1 1,1 0-1,-1 2 1,1 0-1,-1 0 1,20 5-1,25 4 58,-29-6-66,-1 2 0,40 12 0,9 7-275,-48-17-3510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3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262 695 6328,'0'0'6880,"-12"-1"-6590,8 1-261,-2-1 10,0 1-1,-1-1 0,1 1 1,0 1-1,0-1 1,0 1-1,-1 0 0,1 0 1,0 1-1,0 0 0,0 0 1,-9 5-1,0 1 99,1 0 0,0 2 0,1-1 0,0 2 0,1-1 0,0 2 0,0 0 0,1 0 0,1 1 0,-12 19 0,21-31-109,0 0 1,0 0-1,0 1 1,1-1-1,-1 1 1,0-1-1,1 1 1,-1-1 0,1 1-1,-1-1 1,1 1-1,0-1 1,0 1-1,0 0 1,0-1-1,0 1 1,0-1-1,0 1 1,0-1-1,1 1 1,0 2-1,0-3-5,0 0-1,0 0 1,0 0-1,0 0 1,0 0-1,0-1 1,0 1-1,0 0 1,0 0 0,0-1-1,1 1 1,-1-1-1,0 1 1,1-1-1,-1 0 1,0 1-1,1-1 1,-1 0-1,2 0 1,6 0 48,-1 0 0,1-1 0,0 0 0,-1 0 1,1-1-1,9-3 0,-5 1 5,0-2 1,-1 1 0,0-1-1,0-1 1,-1 0-1,0-1 1,0 0-1,-1-1 1,0 0-1,12-13 1,-10 6 16,0 0 0,-1 0-1,0-1 1,-2-1 0,0 0 0,9-25 0,-5 1 56,-1-2-1,-3 1 1,-1-1 0,-2 0 0,0-69 0,-12-40 238,3 129-296,-1 1 0,-1-1 0,-1 1 0,-12-29 1,18 51-82,0 0-1,-1-1 1,1 1 0,-1 0 0,1 0 0,-1 0 0,0 0-1,1 0 1,-1 0 0,0 1 0,1-1 0,-1 0 0,0 0-1,0 0 1,0 1 0,0-1 0,0 0 0,0 1 0,-2-2-1,2 2-3,0 0-1,0 0 1,1 0-1,-1 0 1,0 1-1,0-1 0,0 0 1,0 0-1,0 0 1,1 1-1,-1-1 1,0 0-1,0 1 1,0-1-1,1 1 0,-1-1 1,0 1-1,1 0 1,-2 0-1,-3 5 16,0 0-1,1 0 1,-1 0-1,-5 12 1,-4 15 17,0 1 0,3 1 0,-15 70 0,17-57-12,2-1 0,3 1-1,1 0 1,3 0 0,2 0 0,1 0 0,3 0 0,13 50 0,-17-88-6,1 1 0,0-1 0,0 0 0,1 0 0,1 0 0,-1-1 0,1 1 0,8 10 0,-12-19-12,1 0-1,-1 1 1,0-1-1,1 0 1,-1 0-1,1 0 1,-1 0-1,1 0 1,-1 0-1,1-1 1,0 1 0,0 0-1,-1-1 1,1 1-1,0-1 1,0 0-1,-1 1 1,1-1-1,0 0 1,2 0-1,0-1 13,1 0-1,0 0 0,-1 0 1,1 0-1,-1-1 1,1 1-1,6-5 0,1-1 27,-1 0-1,0 0 0,0-1 1,16-17-1,-3-2 97,-2-1-1,32-53 1,15-20 256,-60 90-225,-10 17-32,-4 18-94,-9 64 56,8-55-41,1 0-1,1 1 1,2 36-1,2-68-48,0 0-1,0 0 1,0 0-1,0 0 0,1 0 1,-1 0-1,1 0 1,-1 0-1,1 0 0,0 0 1,-1 0-1,1 0 1,0-1-1,0 1 1,0 0-1,1-1 0,2 4 1,-3-4-4,1-1 1,-1 1 0,1-1-1,-1 1 1,1-1 0,0 0 0,-1 0-1,1 0 1,-1 0 0,1 0-1,0 0 1,-1 0 0,1 0-1,-1-1 1,1 1 0,-1 0-1,1-1 1,-1 1 0,1-1 0,-1 0-1,1 0 1,-1 1 0,3-3-1,8-5 32,0 0 1,-1 0-1,0-1 0,0-1 0,12-13 1,44-60 185,-63 77-206,30-46 157,-26 38-55,1 0 0,1 0 0,15-17 0,-25 31-116,1 0 1,-1-1-1,0 1 1,0 0 0,1 0-1,-1 0 1,0-1-1,1 1 1,-1 0 0,0 0-1,1 0 1,-1 0-1,0 0 1,1-1-1,-1 1 1,0 0 0,1 0-1,-1 0 1,1 0-1,-1 0 1,0 0 0,1 0-1,-1 0 1,0 0-1,1 1 1,-1-1 0,0 0-1,1 0 1,-1 0-1,0 0 1,1 0 0,-1 1-1,0-1 1,1 0-1,-1 0 1,1 1 0,11 16 86,6 32-108,-14-40 39,-2-3-23,0 0 0,0 0 0,1-1 0,0 1 0,1-1-1,-1 0 1,1 0 0,0 0 0,0-1 0,0 1 0,1-1 0,6 5 0,-8-6 2,1-2 0,-1 1 1,0 0-1,1-1 0,0 1 1,-1-1-1,1 0 0,-1 0 1,1-1-1,0 1 0,0-1 1,0 0-1,-1 0 0,1 0 1,0 0-1,0-1 0,-1 1 1,1-1-1,0 0 1,-1 0-1,6-3 0,-1 0 9,0 0 0,0 0 0,-1-1 0,0 0-1,0 0 1,0-1 0,-1 0 0,1 0 0,-1 0 0,-1-1 0,1 0-1,-1 0 1,7-14 0,-7 11 7,-1 0 0,1 0 0,-2-1 1,0 0-1,0 0 0,-1 1 0,0-2 0,-1 1 0,0 0 0,-1-16 1,0 25-17,0 0 1,0 0-1,0 0 1,-1 0 0,1 1-1,-1-1 1,1 0-1,-1 0 1,0 1 0,1-1-1,-3-2 1,3 4-2,0-1 1,-1 1-1,1-1 1,-1 1-1,1 0 1,0-1-1,-1 1 1,1 0-1,-1-1 1,1 1-1,-1 0 1,1 0-1,-1-1 1,0 1-1,1 0 1,-1 0-1,1 0 1,-1 0-1,1 0 1,-1 0 0,1 0-1,-1 0 1,0 0-1,0 0 1,-1 1 2,0 0 1,0 0-1,0 0 1,1 0-1,-1 0 1,0 0-1,1 1 1,-1-1-1,1 0 1,-1 1-1,1 0 1,0-1-1,-1 1 1,1 0-1,0-1 1,0 1-1,-1 4 1,-1 0-5,1 1 0,0 0 0,0-1 0,1 1 0,0 0 0,0 0 0,0 0 0,1 0 0,0 0 0,1 0 0,-1 0 0,1 0 0,1 0 0,-1 0 0,1 0 0,1-1 0,5 13 1,-4-11 0,0 0 1,1 0 0,0-1 0,0 1 0,1-1 0,0-1 0,0 1 0,0-1 0,1 0 0,0 0 0,1-1 0,-1 0 0,13 6 0,1-1 18,0-1 1,1-1 0,0-1 0,1-1 0,-1-1 0,1-1 0,0-1 0,33 1 0,45-8-378,-61-1-3327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3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1186 6824,'0'0'2573,"13"-9"-1992,-5 4-477,10-6 141,-2 0 1,1-2-1,27-26 1,15-27 654,-3-1 1,-3-3-1,81-141 0,-108 162-490,-2-2-1,-2 0 1,-3-1-1,-2-1 1,-2-1-1,-2-1 0,6-67 1,-17 104-228,-1 1 0,0-1 1,-1 0-1,-1 1 0,0-1 1,-2 1-1,-7-31 0,9 47-153,1-1 0,-1 1 0,1-1-1,-1 1 1,0 0 0,0-1-1,1 1 1,-1 0 0,0-1 0,0 1-1,0 0 1,0 0 0,-1 0-1,1 0 1,0 0 0,0 0 0,-1 0-1,1 0 1,0 1 0,-1-1-1,1 0 1,-3 0 0,2 1-3,0 0-1,0 0 1,0 0 0,0 0-1,0 1 1,0-1 0,0 1-1,0-1 1,0 1 0,0 0-1,0 0 1,0-1 0,1 1 0,-4 3-1,-2 1 21,0 1 0,0 0-1,0 0 1,1 1-1,0 0 1,-7 11 0,-11 20 6,2 1 0,2 1 0,2 1 1,1 1-1,3 0 0,1 1 0,2 1 0,2-1 1,1 2-1,3-1 0,1 83 0,5-112-33,0 0-1,1 0 1,1 0 0,0-1-1,1 1 1,0 0-1,9 17 1,-11-28-8,0 0 0,1 0-1,-1 0 1,1 0 0,0 0 0,0 0 0,0-1 0,0 0-1,1 1 1,-1-1 0,1 0 0,0-1 0,0 1 0,0-1 0,0 0-1,0 0 1,1 0 0,-1 0 0,1-1 0,-1 0 0,1 0-1,0 0 1,-1 0 0,1-1 0,0 1 0,8-2 0,0-1 28,0 0 0,0-1 0,0 0 0,0-1 0,-1 0 0,0-1 0,13-7 0,-7 2 55,0-1 1,-1-1-1,28-23 0,-29 22 28,-1-1 0,-1-1 0,0 0 0,-1-1 0,-1 0 0,0-1-1,-2-1 1,11-20 0,-23 36 95,-4 6-120,-8 7-15,1 5-36,0 0-1,1 1 0,1 0 1,0 1-1,-15 36 1,22-44-40,0-1 0,1 1 1,1-1-1,0 1 1,0 0-1,1 0 1,0 0-1,0 0 1,1 0-1,1 0 1,0 0-1,0 0 1,1-1-1,4 15 1,-5-21-2,0 0 1,1 0-1,-1 0 1,1 0-1,-1-1 1,1 1-1,0-1 1,0 1-1,0-1 1,1 0 0,-1 0-1,0 0 1,1 0-1,-1 0 1,1 0-1,0 0 1,0-1-1,0 0 1,0 1-1,0-1 1,0 0-1,0-1 1,0 1 0,0 0-1,0-1 1,0 0-1,0 0 1,0 0-1,1 0 1,-1 0-1,0-1 1,0 1-1,0-1 1,0 0-1,0 0 1,0 0 0,0 0-1,0 0 1,0-1-1,0 1 1,-1-1-1,1 0 1,-1 0-1,1 0 1,-1 0-1,0 0 1,1-1-1,-1 1 1,-1-1 0,1 1-1,2-4 1,0-2 13,-1 0 0,1 0 0,-1 0 0,0-1 0,-1 1 0,0-1 0,-1 0 0,0 1 1,0-1-1,-1-15 0,-1 5 31,-1 1 1,0-1-1,-2 1 1,-6-22-1,8 33-5,0 0-1,-1 0 1,0 0 0,0 0-1,-1 0 1,1 1-1,-1 0 1,-10-12 0,9 16 133,11 9-99,14 12-31,-2-7-30,0-1 0,0 0 0,1-1 0,0-1 1,22 7-1,107 24 16,-130-36-35,-12-4-28,-1 1 0,0 0 0,0 0 0,0 1 0,0-1 0,5 4 0,-35-13-4179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3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13464,'0'0'792,"67"4"-368,1-2 16,16 2 80,18 2 16,14 1-225,-1 5 9,-6-1-80,-12-1 0,-20-5-112,-3 5-8,-3-2-152,-8 3 0,-6 4-80,-11-3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13168,'0'0'2632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4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341 724 6520,'0'0'3162,"-1"-10"-2628,1 2-395,0 5-90,0 0 0,0-1 1,0 1-1,0 0 0,-1 0 0,1 0 0,-1 0 0,0 0 1,0 0-1,0 0 0,0 0 0,-1 0 0,1 0 0,-1 1 0,0-1 1,1 0-1,-1 1 0,-5-5 0,0 2 88,0 1 1,0 0-1,-1 0 0,1 1 1,-1 0-1,0 0 0,0 1 1,0 0-1,0 0 0,0 1 1,-1 0-1,1 1 0,0-1 0,0 2 1,-1-1-1,1 1 0,0 0 1,0 1-1,0 0 0,-13 5 1,13-5-33,-1 1 1,2 0-1,-1 1 0,0 0 1,1 0-1,-1 1 1,1 0-1,0 0 0,1 0 1,-1 1-1,1 0 1,1 0-1,-1 1 0,1 0 1,0 0-1,0 0 1,1 0-1,0 1 0,-6 15 1,8-18-55,1 0-1,0 0 1,0 0 0,1 0 0,0 0 0,-1 0-1,2 0 1,-1 1 0,0-1 0,1 0 0,0 0-1,0 0 1,1 0 0,-1-1 0,1 1 0,4 7-1,-3-7-3,1 0-1,0 0 0,0 0 0,0-1 0,0 0 0,1 1 0,0-2 0,0 1 0,0-1 0,0 1 0,0-1 0,1-1 0,8 4 0,2 0 27,1-2 0,-1 0 0,0-1 0,1-1 0,0 0 1,0-1-1,-1-1 0,1-1 0,0 0 0,0-1 0,-1-1 0,1 0 1,27-11-1,-17 5 69,-2-2 0,1-1 1,-2-1-1,1-1 0,-2-1 1,0-1-1,33-29 0,-56 44-134,6-4 77,-1 1 0,0-1 0,0-1 0,0 1-1,-1 0 1,0-1 0,0 0 0,4-8 0,-8 14-76,0 0 0,1-1 0,-1 1 0,0 0 0,0-1 0,1 1 0,-1 0 1,0-1-1,0 1 0,0-1 0,0 1 0,0 0 0,0-1 0,0 1 0,1-1 0,-1 1 0,0 0 0,0-1 0,0 1 0,-1-1 0,1 1 0,0 0 0,0-1 0,0 1 0,0-1 0,0 1 0,0 0 0,0-1 0,-1 1 0,1 0 0,0-1 0,0 1 0,-1 0 0,1-1 0,0 1 0,0 0 0,-1-1 0,1 1 0,0 0 0,-1 0 0,1-1 0,0 1 0,-1 0 0,1 0 0,-1 0 0,1 0 0,0 0 0,-1-1 0,1 1 0,-1 0 0,1 0 0,0 0 0,-1 0 0,1 0 0,-1 0 0,1 0 0,0 0 0,-1 0 0,1 1 0,-1-1 0,1 0 0,0 0 0,-1 0 0,1 0 0,0 0 1,-1 1-1,0-1 0,-26 15 235,17-6-192,0 0 0,0 1 1,0 0-1,2 1 0,-1 0 1,1 0-1,1 1 1,0-1-1,0 2 0,-5 16 1,11-26-37,0 0 0,1 0 1,0 0-1,-1 0 0,1 0 1,0 0-1,1 0 0,-1 1 1,0-1-1,1 0 1,0 0-1,0 0 0,0-1 1,0 1-1,0 0 0,0 0 1,1 0-1,0-1 0,-1 1 1,1-1-1,4 5 0,-4-5-6,0 0 0,0-1 0,0 1 0,0-1 0,0 1-1,0-1 1,0 0 0,0 1 0,1-1 0,-1-1-1,0 1 1,1 0 0,-1 0 0,1-1 0,-1 0 0,1 1-1,-1-1 1,1 0 0,-1 0 0,1 0 0,-1 0-1,1-1 1,-1 1 0,1-1 0,-1 0 0,1 1-1,2-3 1,2 0 11,-1 0-1,1-1 0,-1 0 0,0-1 0,0 1 1,-1-1-1,1 0 0,-1 0 0,0-1 1,-1 0-1,1 1 0,-1-2 0,0 1 0,-1 0 1,4-8-1,-5 8-3,0 1 1,-1 0-1,0-1 0,0 0 1,0 1-1,0-1 0,-1 0 1,0 1-1,0-1 0,-1 0 1,0 0-1,0 1 0,0-1 1,0 1-1,-1-1 1,0 1-1,0 0 0,0-1 1,-1 1-1,-4-7 0,4 9 8,0-1 1,-1 0-1,1 0 0,-1 1 0,1 0 0,-1 0 1,0 0-1,0 0 0,0 1 0,0-1 0,-1 1 1,1 0-1,-1 0 0,0 1 0,1-1 0,-1 1 1,0 0-1,0 0 0,-6 0 0,2-3 169,13-1-109,16-3-29,12 1-37,1 2 0,1 1 0,50 0 0,-62 4-17,-1 1 1,1 1 0,0 2 0,-1 0 0,0 1 0,32 12 0,-47-15-3,0 1 1,0 0-1,-1 0 1,1 1-1,-1-1 1,0 1-1,0 1 1,0-1-1,0 1 0,-1-1 1,1 1-1,-1 1 1,-1-1-1,7 11 1,-8-11 11,0 0-1,-1-1 1,1 1 0,-1 0 0,0 0-1,0 0 1,0 0 0,-1 0 0,0 1 0,0-1-1,0 0 1,-1 0 0,0 0 0,0 0 0,0 0-1,0 0 1,-1 0 0,0-1 0,-2 7 0,1-7 22,3-3-25,0 0 1,0 0 0,-1 0 0,1 0 0,-1 0 0,1 0 0,-1 0 0,1 0 0,-1 0 0,1 0 0,-1-1 0,0 1 0,1 0 0,-1 0 0,0-1 0,0 1 0,0-1 0,0 1-1,0 0 1,1-1 0,-1 1 0,-2 0 0,15-20 206,15-26-89,-17 27-67,2 0 1,24-30-1,-33 44-46,0 1-1,0-1 0,1 1 1,0 0-1,0 0 1,0 0-1,0 0 1,0 1-1,0 0 0,1 0 1,-1 0-1,1 0 1,-1 1-1,1 0 0,0-1 1,0 2-1,7-2 1,-10 3-10,0-1 0,-1 1 0,1-1 0,0 1 0,0-1 1,0 1-1,-1 0 0,1 0 0,0 0 0,-1 0 0,1 0 0,0 0 1,-1 1-1,0-1 0,1 1 0,-1-1 0,0 0 0,1 1 1,-1 0-1,0-1 0,0 1 0,-1 0 0,1 0 0,0-1 1,0 1-1,-1 0 0,1 0 0,-1 2 0,3 6 11,-1 1-1,0 0 1,0 18-1,-1-4 18,-1-15-23,0 0 1,0 1-1,1-1 0,0 0 0,1 0 0,0 0 1,1 0-1,5 13 0,-7-21-4,0-1 0,0 1 1,0-1-1,0 1 0,0-1 0,0 1 0,1-1 1,-1 0-1,1 0 0,-1 0 0,1 0 1,-1 0-1,1 0 0,-1 0 0,1 0 0,0-1 1,-1 1-1,1-1 0,2 1 0,1 0 3,-1-1-1,0 0 1,0 0-1,0 0 0,1-1 1,-1 1-1,0-1 1,5-2-1,5-1 15,0-2 0,0 0 1,20-13-1,58-37 61,-33 18 43,113-52 1,-145 79-43,-25 11-46,-17 7-29,-23 10-1,-44 27 0,70-36 3,-1 0 0,1 1 0,1 1 0,-1 0 0,2 0 0,-20 25 0,28-33-8,1 0-1,-1 1 1,0 0 0,1-1 0,-1 1 0,1 0-1,0-1 1,0 1 0,0 0 0,0 0 0,1 0-1,-1 0 1,1 0 0,0 0 0,0 0 0,0 0-1,0 0 1,0 0 0,1 0 0,-1 0 0,1 0 0,0 0-1,0 0 1,2 5 0,-1-6 0,-1 1 0,1-1 0,0 0 0,0 0 0,1 0 0,-1 0 0,0 0 0,1-1 0,-1 1 0,1-1 0,-1 1 0,1-1 0,0 0 0,0 0 0,-1 0 0,1-1 0,0 1 0,0 0 0,0-1 0,0 0 0,0 0 0,0 0 0,0 0 0,0 0 0,5-2 0,2 0 2,-1 0-1,0-1 1,0 0 0,0-1 0,0 0 0,-1 0-1,1-1 1,-1 0 0,0 0 0,-1-1-1,1 0 1,-1 0 0,0-1 0,-1 0 0,1 0-1,-1-1 1,-1 0 0,6-9 0,5-11 11,-2-1 1,-1-1-1,-1 0 1,9-33-1,-3-1 18,-3-1-1,-3 0 0,-2 0 1,0-76-1,-9 122-15,-1 0 0,-1 0 1,-6-37-1,7 56-18,0-1 0,0 1-1,0 0 1,0-1 0,0 1 0,0 0-1,0 0 1,0-1 0,0 1 0,-1 0-1,1 0 1,0-1 0,0 1 0,0 0-1,0 0 1,0-1 0,0 1-1,-1 0 1,1 0 0,0-1 0,0 1-1,0 0 1,0 0 0,-1 0 0,1 0-1,0-1 1,0 1 0,-1 0 0,1 0-1,0 0 1,0 0 0,-1 0 0,1 0-1,0 0 1,0-1 0,-1 1-1,1 0 1,0 0 0,-1 0 0,1 0-1,0 0 1,0 0 0,-1 0 0,1 1-1,0-1 1,0 0 0,-1 0 0,1 0-1,0 0 1,0 0 0,-1 0 0,1 0-1,0 1 1,-1-1 0,-12 17-15,5 1-7,0 2-1,0-1 1,2 1 0,-6 32-1,-7 86-97,16-94 74,1 1 0,3 0 0,1-1 0,3 1 0,1-1 0,24 85 1,-29-124 41,1 0 1,0 0-1,0-1 1,0 1-1,1-1 1,-1 1-1,1-1 1,0 0-1,0 0 1,5 4 0,-6-6 3,0-1 0,-1 0 1,1 0-1,0 0 1,0 0-1,0 0 1,0 0-1,0 0 1,0 0-1,0-1 1,0 1-1,1-1 1,-1 0-1,0 0 1,0 0-1,0 0 0,0 0 1,1 0-1,-1 0 1,0-1-1,0 1 1,0-1-1,0 1 1,0-1-1,0 0 1,2-1-1,6-3 8,0-1 0,-1 0 0,1-1 1,-2 0-1,1 0 0,-1-1 0,0 0 0,0-1 0,10-14 0,5-11 80,23-48 0,-36 62-33,-2-3 65,-9 22-63,-3 15-36,0 5-8,1 1 0,0 0 0,2 0 0,1 1 0,0-1 1,1 0-1,1 0 0,10 37 0,-12-54-7,1-1-1,-1 1 1,1-1 0,0 1-1,0-1 1,0 0-1,0 1 1,0-1 0,0 0-1,1 0 1,-1 0-1,1 0 1,-1 0 0,1 0-1,0 0 1,0-1 0,0 1-1,0 0 1,0-1-1,0 0 1,0 1 0,0-1-1,1 0 1,-1 0-1,0 0 1,1-1 0,-1 1-1,1-1 1,-1 1 0,1-1-1,-1 0 1,1 0-1,-1 0 1,1 0 0,0 0-1,-1 0 1,1-1-1,3-1 1,2 0 10,0-1 0,0 0 0,0 0 0,-1-1 0,1 0 0,-1 0 0,0 0 0,0-1 0,-1-1 0,11-9 0,6-12 110,-1-1 0,31-51 0,-33 46 161,-25 48-203,1 1-1,0-1 1,-2 19 0,5-24-75,0 0-1,0 0 1,1 0 0,0 0 0,1 0 0,0 0 0,3 10-1,-3-18-4,0 0 0,0 0-1,0 0 1,0-1-1,0 1 1,0 0-1,0-1 1,1 1-1,-1-1 1,1 1 0,-1-1-1,1 1 1,-1-1-1,1 0 1,0 0-1,0 0 1,0 0-1,-1 0 1,1 0 0,0-1-1,0 1 1,0-1-1,0 1 1,0-1-1,1 0 1,-1 0-1,0 1 1,0-2-1,0 1 1,0 0 0,3-1-1,7-1 31,0 0 1,-1-1-1,22-8 0,-32 11-34,62-25 131,-1-4 0,69-42 0,-112 61-64,-36 24-32,-7 6 3,21-18-32,-8 9 4,0-1 0,1 1 0,-12 18 1,20-27-14,0 1 1,0 0 0,1-1 0,-1 1 0,1 0 0,-1 0 0,1 0-1,0 0 1,1 0 0,-1 0 0,0 0 0,1 0 0,0 0 0,-1 1-1,1-1 1,0 0 0,1 0 0,-1 0 0,1 0 0,-1 0 0,1 0-1,0 0 1,2 4 0,-1-4 0,-1-1 0,2 0 0,-1 0-1,0 0 1,0 0 0,1 0 0,-1 0 0,1-1-1,-1 1 1,1-1 0,0 0 0,-1 0 0,1 0-1,0 0 1,0 0 0,0-1 0,0 1 0,0-1 0,0 0-1,0 0 1,5 0 0,2 0-3,0-1 0,0 0 0,0-1 0,-1 0 0,17-5-1,1-4 12,-1-2-1,0-1 0,0-1 0,-2-1 0,0-1 0,-1-1 0,0-2 0,-2 0 0,34-40 0,-20 15 11,-2-1 0,-2-1-1,-3-1 1,27-61 0,-31 53-7,-3-1 0,-2 0 1,-3-2-1,13-84 0,-28 134-7,0 4-1,0 0 0,-1 1-1,0-1 1,1 0 0,-2-9 0,1 14-1,0 0 0,0 0 0,0-1-1,0 1 1,0 0 0,0-1 0,0 1 0,-1 0 0,1 0-1,0-1 1,0 1 0,0 0 0,0 0 0,0-1 0,0 1 0,-1 0-1,1 0 1,0 0 0,0-1 0,0 1 0,0 0 0,-1 0-1,1 0 1,0 0 0,0-1 0,-1 1 0,1 0 0,0 0-1,0 0 1,-1 0 0,1 0 0,0 0 0,0 0 0,-1 0-1,1 0 1,0 0 0,-1 0 0,-10 6-15,-9 18-17,8-5 22,0 0 1,2 1-1,-10 26 1,-21 66-15,38-103 22,-16 52-30,2 0 0,-10 79-1,21-99 22,3 0 0,1 0 0,2 0 0,9 62 0,-8-91-1,1 0 1,1-1 0,0 1-1,0-1 1,1 0-1,10 20 1,-12-29 10,-1 1-1,1-1 1,-1 0-1,1 0 1,0 1-1,0-1 1,0 0-1,0-1 1,0 1-1,1 0 1,-1-1-1,0 1 1,1-1-1,-1 1 1,1-1-1,0 0 1,-1 0-1,1-1 1,0 1-1,0 0 1,-1-1-1,1 0 1,0 1-1,0-1 1,0 0-1,-1-1 1,1 1-1,0 0 1,0-1-1,0 0 1,-1 1-1,1-1 1,3-2-1,4-1 6,0-1 0,0 0 0,0-1 0,0 0 0,-1 0 0,16-15 0,43-52 87,-50 53-67,40-49 66,-64 78-89,0 0 0,1 1 0,0 0 0,1 0 0,0 1 0,0-1 0,-2 12 0,2-2 25,0 0 1,1 0-1,0 30 1,2-48-26,1-1 1,0 0 0,0 0-1,0 0 1,0 0 0,1 1-1,-1-1 1,0 0-1,0 0 1,1 0 0,-1 0-1,0 1 1,1-1 0,0 0-1,-1 0 1,1 0-1,-1 0 1,1 0 0,1 1-1,-1-2 0,0 1-1,-1-1 1,1 0 0,0 0-1,0 0 1,-1 1-1,1-1 1,0 0 0,0 0-1,-1 0 1,1 0-1,0 0 1,0 0 0,0 0-1,-1-1 1,1 1-1,0 0 1,0 0-1,-1-1 1,1 1 0,1-1-1,2-1 4,0-1 1,0 0-1,0 1 0,-1-1 1,1-1-1,-1 1 0,0 0 0,3-5 1,-1 1 4,-1 1 1,0-1 0,0-1-1,-1 1 1,0 0 0,0-1-1,-1 0 1,0 1 0,0-1-1,-1 0 1,0 0 0,0 0-1,-1 0 1,0 0 0,0 0-1,-1 0 1,0 0-1,-1 0 1,0 0 0,-4-11-1,6 18-7,-1 0 0,1 0-1,0 0 1,-1 0-1,1 0 1,0 0 0,-1 0-1,1 0 1,0 0-1,0 1 1,0-1 0,0 0-1,0 0 1,0 0-1,0 0 1,0 0 0,1 0-1,-1 0 1,0 0-1,0 0 1,1 0 0,-1 0-1,1-1 1,20-13 21,-14 12-22,7-4-13,0 1-1,0 1 0,1 1 1,-1 0-1,1 0 1,19-1-1,-28 5 11,-1 0 1,1 1-1,0-1 0,0 1 1,-1 0-1,1 1 0,-1-1 1,1 1-1,-1 0 0,0 0 1,0 1-1,0 0 0,0 0 1,0 0-1,0 0 0,6 6 1,6 8-8,0 0 0,23 32 0,-26-32 8,1 2 4,7 9 17,1-1 1,43 39-1,-15-26 17,-41-37-675,-11-9 90,-10-10-2460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43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14872,'0'0'1416,"57"-11"-889,41-6-31,18 5 8,22 6-120,5 8 16,6 4-80,-13-2 16,-18-4-120,-13 10-8,-11 3-248,-14 2 0,-7-3-160,-39-10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4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0 578 5224,'0'0'904,"13"-9"-503,-2 0-256,18-13 670,33-19 0,-45 34 149,-8 10 378,-8-1-1208,0 0-1,0 0 0,-1 0 0,1 0 0,-1 0 1,0 0-1,1 0 0,-1 1 0,0-1 1,0 0-1,-1 4 0,-4 51 891,-3 0 0,-2-1 0,-21 64 0,13-49 414,17-70-1356,1-1-1,0 1 0,-1 0 1,1 0-1,0 0 0,0 0 1,0 0-1,0 0 0,0-1 1,0 1-1,0 0 0,0 0 0,0 0 1,0 0-1,0 0 0,1 1 1,-1-2-59,0 0 1,1 0 0,-1 0-1,1 0 1,-1 0 0,0 0-1,1 0 1,-1 0 0,0 0-1,1-1 1,-1 1-1,0 0 1,1 0 0,-1 0-1,0 0 1,1 0 0,-1-1-1,0 1 1,1 0 0,-1 0-1,0-1 1,0 1 0,1 0-1,-1 0 1,0-1-1,1 1 1,25-32 269,-20 24-164,79-106 531,-50 64-298,3 1 0,52-53-1,-86 97-313,1 1-1,-1 0 0,1 0 0,0 1 1,0 0-1,1 0 0,-1 0 1,6-2-1,-10 4-32,1 1-1,-1 0 1,0-1 0,0 1 0,0 0-1,0 0 1,1 0 0,-1 0 0,0 0-1,0 0 1,0 0 0,1 1 0,-1-1-1,0 0 1,0 1 0,0-1 0,0 1-1,2 0 1,-2 0-1,1 1 1,-1-1-1,0 0 0,1 1 0,-1-1 1,0 1-1,0 0 0,0-1 0,-1 1 0,1 0 1,0-1-1,0 1 0,-1 0 0,1 0 0,-1 3 1,3 10 40,-2 1 1,1 0 0,-2 0 0,-1 0-1,-3 26 1,-21 81 380,19-97-248,6-26-179,0 0 1,0 0-1,0 0 0,0 0 0,0 0 0,0 0 0,0 1 1,0-1-1,0 0 0,0 0 0,0 0 0,0 0 0,0 0 1,0 0-1,0 1 0,0-1 0,0 0 0,0 0 0,0 0 1,0 0-1,0 0 0,0 0 0,0 0 0,0 1 1,0-1-1,0 0 0,0 0 0,0 0 0,0 0 0,0 0 1,0 0-1,0 0 0,1 0 0,-1 1 0,0-1 0,0 0 1,0 0-1,0 0 0,0 0 0,0 0 0,0 0 0,0 0 1,1 0-1,-1 0 0,0 0 0,0 0 0,0 0 0,0 0 1,0 0-1,0 0 0,1 0 0,-1 0 0,0 0 0,0 0 1,11-5 204,20-17-136,-22 15-3,28-21 49,-17 12-11,1 1 0,0 0 0,1 1 1,40-17-1,-61 30-102,0 0 1,1 1-1,-1-1 1,1 1-1,-1-1 1,1 1-1,-1 0 1,1 0-1,-1 0 1,1-1-1,-1 1 1,1 1-1,0-1 1,-1 0-1,1 0 1,-1 1-1,1-1 1,-1 0-1,0 1 1,1 0-1,-1-1 1,1 1-1,-1 0 1,0 0-1,3 1 1,-3 0 5,1 1 0,-1-1 0,1 0 0,-1 1 0,0-1 0,0 1 0,0-1 0,0 1 0,0-1 0,-1 1 0,1 0 0,-1 0 0,0-1 0,0 5 0,0 14 46,-2-1-1,-1 0 1,0 0 0,-11 34-1,1-2 77,12-49-116,1 1 1,-1-1-1,1 0 0,-1 1 0,1-1 0,0 0 0,1 7 1,-1-10-20,1 0 1,-1 1 0,0-1 0,1 0 0,-1 0 0,1 1 0,-1-1 0,0 0 0,1 0 0,-1 0 0,1 1 0,-1-1 0,1 0 0,-1 0 0,1 0-1,-1 0 1,0 0 0,1 0 0,-1 0 0,1 0 0,-1 0 0,1 0 0,-1 0 0,1 0 0,-1-1 0,1 1 0,-1 0 0,1-1 0,18-4 49,-18 4-45,27-11 39,-1-1 0,0-1 0,0-1 0,25-20 0,93-82 112,-134 107-144,29-32 92,-30 32-36,-28 29-36,-9 15-9,2 0-1,1 1 0,-25 49 0,44-74-13,0 0 0,1 0-1,-3 12 1,6-19-8,0-1-1,1 1 1,-1-1 0,1 1-1,0-1 1,-1 1 0,1-1-1,0 1 1,1-1 0,-1 1-1,0-1 1,1 1 0,-1-1-1,1 0 1,0 1 0,0-1-1,0 0 1,0 1 0,3 3-1,-3-5-2,0 0-1,0 0 1,0 0-1,1-1 1,-1 1-1,0 0 1,1-1 0,-1 1-1,0 0 1,1-1-1,-1 0 1,1 1-1,-1-1 1,1 0-1,-1 0 1,1 0-1,-1 0 1,1 0-1,-1 0 1,1 0-1,-1 0 1,1-1-1,-1 1 1,1 0-1,-1-1 1,0 0-1,1 1 1,-1-1-1,2-1 1,5-2 10,-1-1 1,1 1 0,9-10 0,-17 14-12,10-10 24,-1 1 0,0-2 0,-1 1 0,0-1 0,0 0 0,-1 0-1,-1-1 1,0 0 0,-1-1 0,0 1 0,0-1 0,-2 0 0,1 0 0,-2 0 0,0 0 0,0-1 0,-2 1 0,1 0 0,-2-1 0,-3-25 0,3 34-4,-1 1 0,1-1 0,-1 1 1,0 0-1,-3-6 0,4 9-11,1 0-1,-1-1 1,0 1 0,0 0 0,0 0 0,0 0-1,0 0 1,0 0 0,0 0 0,0 0-1,0 0 1,0 0 0,-1 0 0,1 0 0,0 1-1,0-1 1,-1 1 0,1-1 0,-3 0-1,-1-2 148,3 2-135,7 6 10,1-1-37,0 1 1,1-1-1,0 0 1,-1-1-1,1 1 0,1-1 1,-1-1-1,0 1 0,1-1 1,-1-1-1,16 2 1,-12-2 0,1-1 1,0-1 0,0 0 0,-1-1 0,1 0 0,-1 0-1,14-6 1,-2-1 5,-1-1 0,0-1 0,0 0 0,-2-2 0,1-1 0,34-30 0,-39 28 15,-1 0 0,-1 0 0,0-2 0,-1 0 0,-1 0 0,-1-1 0,-1-1-1,13-31 1,-11 16 17,-1 0 0,-2 0 0,-1-1 0,4-47 0,-11 75-26,0-3 14,0-1 0,0 1 0,-1-1 0,0 1 0,-4-17 0,4 28-21,0-1 0,0 1 0,0-1 0,0 1 0,0 0 0,0-1 0,0 1 0,0 0 0,0-1 0,0 1 0,-1 0 0,1-1 0,0 1 0,0 0 0,0-1 0,-1 1 0,1 0 0,0-1 0,-1 1 0,1 0 0,0 0 0,0-1 0,-1 1 0,1 0 0,0 0 0,-1 0 0,1 0 0,0-1 0,-1 1 0,1 0 0,-1 0 0,0 0 0,-10 8 15,-10 21-3,6 1-9,1 0 0,-20 64 0,-7 68 3,30-106-26,3 1-1,-3 95 1,11-117 9,2 0 0,1 1 0,2-1 0,1 0-1,15 48 1,-19-77 13,0-1-1,0 1 1,1-1-1,-1 0 1,1 0-1,0 0 1,1 0-1,-1-1 1,1 1-1,5 4 1,-7-7 2,1 0 0,-1 0 0,1-1 0,0 1 1,0 0-1,0-1 0,0 0 0,0 0 0,1 0 0,-1 0 1,0 0-1,0-1 0,1 1 0,-1-1 0,0 0 0,1 0 0,-1 0 1,5-1-1,3-1 21,0 0-1,0-1 1,-1-1 0,1 1 0,-1-2-1,0 1 1,10-7 0,7-7 68,27-22-1,3-4 43,-51 39-114,0 1 0,-1-2-1,10-10 1,-11 11 9,0 0-1,1 0 1,0 1-1,10-9 1,-15 13-30,0 0 1,0 0-1,0 0 1,0 0-1,1 0 0,-1 0 1,0 0-1,0 0 1,0 0-1,0 0 0,0 0 1,0 0-1,0 0 1,1 0-1,-1 0 0,0 0 1,0 0-1,0 0 0,0 0 1,0 0-1,0 0 1,0 0-1,0 0 0,1 0 1,-1 1-1,0-1 1,0 0-1,0 0 0,0 0 1,0 0-1,0 0 1,0 0-1,0 0 0,0 0 1,0 0-1,0 0 0,1 1 1,-1-1-1,0 0 1,0 0-1,0 0 0,0 0 1,0 0-1,0 0 1,0 0-1,0 1 0,0-1 1,0 0-1,0 0 1,0 0-1,0 0 0,0 0 1,0 0-1,0 0 0,0 0 1,0 1-1,0-1 1,-1 0-1,1 0 0,0 0 1,0 0-1,0 0 1,0 0-1,0 0 0,0 0 1,0 1-1,0-1 1,-5 16 41,-8 18-13,4-11-3,-7 30 0,3-9 47,12-44-71,1 1-1,0-1 1,0 1-1,-1-1 1,1 1-1,0 0 1,0-1-1,0 1 1,0-1-1,0 1 1,0-1-1,0 1 1,0 0-1,0-1 1,0 1-1,0-1 1,0 1 0,0-1-1,0 1 1,0-1-1,1 1 1,-1-1-1,0 1 1,0-1-1,1 1 1,-1-1-1,0 1 1,1-1-1,-1 1 1,1 0-1,0-1 3,0 1 0,1-1 0,-1 0 0,0 0 0,0 1 0,0-1-1,0 0 1,1 0 0,-1 0 0,0 0 0,0 0 0,0-1 0,3 1-1,41-17 80,-42 16-81,33-19 62,0 0 0,64-51 0,6-4 167,-106 75-231,0 0 0,0 0 1,1 0-1,-1-1 0,0 1 0,0 0 0,0 0 1,0 0-1,0 0 0,1 0 0,-1 0 0,0 0 0,0 0 1,0 0-1,0 0 0,0 0 0,1 0 0,-1 0 1,0 0-1,0 0 0,0 0 0,0 0 0,0 0 1,1 0-1,-1 0 0,0 0 0,0 0 0,0 0 0,0 0 1,0 0-1,1 1 0,-1-1 0,0 0 0,0 0 1,0 0-1,0 0 0,0 0 0,0 0 0,0 0 1,1 1-1,-1-1 0,0 0 0,0 0 0,0 0 0,0 0 1,1 12 23,-4 20-23,2-24-7,1 3-8,0-1-1,1 0 0,0 0 1,1 1-1,0-1 1,0 0-1,1 0 0,1-1 1,6 16-1,-8-21 9,0-1 0,0 0 1,0 1-1,1-1 0,-1 0 0,1 0 0,0 0 1,0 0-1,0-1 0,0 1 0,0-1 1,4 3-1,-4-4 4,-1 0 0,1 0 0,0-1 0,-1 1 1,1 0-1,-1-1 0,1 0 0,0 0 0,-1 0 1,1 0-1,0 0 0,-1 0 0,1-1 0,0 1 0,-1-1 1,1 0-1,-1 1 0,1-1 0,-1-1 0,3 0 0,0-1 5,0-1-1,-1 1 1,1-1-1,-1 0 0,0 0 1,0-1-1,0 1 0,0-1 1,-1 0-1,0 0 0,0 0 1,0 0-1,-1-1 0,1 1 1,-1-1-1,-1 1 1,2-8-1,2-10 28,-1-1 0,3-42 0,-7 58-14,0 0 0,0 1 0,0-1 0,-1 0 1,0 1-1,0-1 0,-1 1 0,0-1 0,-1 1 1,-3-9-1,4 14-10,1-1-1,-1 0 1,0 1 0,0-1 0,0 1-1,-1-1 1,1 1 0,0 0 0,-1 0 0,1 0-1,-1 0 1,0 0 0,0 1 0,0-1-1,0 1 1,0 0 0,0 0 0,0 0 0,0 0-1,0 1 1,0-1 0,-1 1 0,1-1-1,0 1 1,-6 1 0,3-1-5,1 1 1,0-1-1,0 1 1,0 1-1,0-1 1,1 0-1,-1 1 1,-7 4-1,11-6-5,-1 1-1,1 0 0,-1 0 1,1 0-1,0 0 1,-1 1-1,1-1 1,0 0-1,0 0 0,0 1 1,0-1-1,0 1 1,0-1-1,1 0 1,-1 1-1,0 0 0,1-1 1,-1 1-1,1-1 1,-1 1-1,1 0 1,0 0-1,0-1 1,0 1-1,0 0 0,0-1 1,0 1-1,1 2 1,-1-3 0,1 1-1,0-1 1,0 1 0,-1-1 0,1 0 0,0 1 0,0-1 0,1 0-1,-1 0 1,0 1 0,0-1 0,0 0 0,1 0 0,-1 0 0,1-1 0,-1 1-1,1 0 1,-1 0 0,1-1 0,-1 1 0,1-1 0,0 1 0,-1-1-1,1 0 1,2 0 0,6 2 6,0-2 0,-1 1-1,11-2 1,10-2 7,30-8 1,-40 7-7,-1 0 1,1 1 0,0 1 0,0 1 0,21 2-1,-38-1-3,1 1-1,0 0 0,0-1 1,-1 2-1,1-1 0,0 0 1,-1 1-1,1-1 1,-1 1-1,0 0 0,1 0 1,-1 0-1,0 1 0,0-1 1,0 1-1,-1 0 0,1-1 1,-1 1-1,1 0 0,2 6 1,0 2-2,0 0 1,0 1 0,-2-1 0,6 25 0,-6-23 0,-3-11 0,1-1 0,-1 1 0,0-1 0,1 0 0,0 1 0,-1-1 0,1 0 0,0 1 0,0-1 0,0 0 0,0 0 0,0 0 0,0 0 0,0 0 0,0 0 0,0 0 0,0 0 0,0 0 0,1-1 0,-1 1 0,0 0 0,1-1 0,-1 1 0,1-1 0,-1 1 0,0-1 0,1 0 0,-1 0 0,1 1 0,-1-1 0,1 0 0,1-1 0,6 1 0,0-1 0,0-1 0,0 0 0,11-4 0,-2 1 0,0 1 14,1 0 0,-1 1 0,0 1 1,38 0-1,-53 3-9,1 0 1,-1 0-1,1 0 1,-1 0-1,1 1 1,-1 0-1,0-1 1,0 1-1,0 0 1,0 0-1,0 1 1,3 2-1,31 36 18,-31-34-28,15 17 3,-14-18-28,-1 1 0,0 0 0,-1 0 0,1 0 0,-1 1 0,-1 0-1,6 12 1,-9-19 5,-1 0 0,1 1 0,-1-1 0,0 1 0,0-1 0,0 1 0,0-1 0,0 1 0,0 0 0,0-1 0,0 1 0,-1-1 0,1 0 0,0 1 0,-1-1 0,0 1 0,1-1 0,-1 1 0,0-1 0,1 0 0,-1 0 0,-2 2 0,1 0-578,0-1 0,-1 0 1,1 1-1,-1-1 0,0 0 1,0 0-1,-4 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4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15576,'0'0'2247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47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10752,'0'0'400,"72"-11"-72,16-2 0,40-8 160,15 3 0,12 1 80,13 0 8,15 5-48,-39 5 16,-55 11-216,-8 1 8,10 7-160,-47-8 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55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1 611 3616,'0'0'7878,"12"-8"-7554,69-52 195,51-38 473,-89 69-619,-24 14-105,0 2-1,1 1 0,0 0 0,1 2 0,36-14 0,-55 23-234,-1 1 0,0-1 0,0 1-1,1 0 1,-1-1 0,0 1 0,1 0 0,-1 0 0,0 0 0,1 0 0,-1 0-1,0 0 1,1 0 0,-1 0 0,0 1 0,1-1 0,-1 0 0,0 1 0,0-1-1,1 1 1,-1-1 0,0 1 0,0 0 0,0 0 0,0-1 0,0 1 0,0 0-1,0 0 1,0 0 0,1 2 0,0 1 54,0 0 0,-1 0 0,0 1 0,1-1 0,-2 1 0,1-1 0,0 7 0,0-3-45,0-1 22,-1 2 27,2-1-1,-1 1 1,1 0-1,4 12 0,-5-19-73,0 0-1,0 0 0,0 0 0,0 0 1,1 0-1,-1 0 0,0 0 1,1 0-1,0 0 0,-1-1 0,1 1 1,0-1-1,0 1 0,0-1 1,0 0-1,0 1 0,0-1 0,0 0 1,0-1-1,1 1 0,-1 0 0,4 0 1,4 0 23,0 0-1,0 0 1,0-2 0,0 1 0,18-4 0,53-16 111,-58 14-108,79-28 143,108-50 0,-99 37-66,550-172 925,-589 196-843,56-13 451,-116 31-402,-11 0 49,-2 4-293,0 0-1,-1 1 1,1-1 0,0 0 0,0 1-1,-1-1 1,1 1 0,-1 0 0,1-1-1,0 1 1,-1 0 0,1 0 0,-3 0-1,-12 0-2724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6:56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1 545 5120,'0'0'6089,"3"-10"-5660,0-4-272,-2 8-79,1 0 1,0 0-1,0 0 0,0 0 0,1 0 1,0 1-1,0-1 0,4-5 1,105-139 2111,-47 68-1166,-10 12-91,-24 33 307,39-63-1,-57 81-673,-7 14-87,-8 17-99,-13 27-128,-2 0 1,-41 71-1,-59 64 9,105-160-245,0-1 1,0 0 0,-17 13 0,15-14 25,0 1 1,-20 24-1,23-27-4,21-20-9,30-13-3,69-32 1,-69 38 17,-2-2 1,48-32 0,-78 46-50,0-1 1,-1 0-1,1-1 1,-1 0-1,10-13 1,-16 19 4,0 0 1,0-1-1,0 1 0,0-1 1,-1 1-1,1-1 0,0 1 1,-1-1-1,0 1 0,1-1 1,-1 1-1,0-1 0,0 0 1,0 1-1,0-1 0,0 1 1,0-4-1,-1 3 6,0 1-1,0-1 1,0 0 0,0 1 0,0-1 0,0 0-1,-1 1 1,1-1 0,-1 1 0,1 0 0,-1 0-1,1-1 1,-1 1 0,0 0 0,1 0 0,-1 0-1,0 1 1,-3-2 0,-39-8 118,42 7-94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00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10 906 5824,'0'0'6208,"11"2"-5848,35 8 1,-41-10-280,0 0 0,0-1 0,0 1 1,0-1-1,0 0 0,0 0 0,-1-1 0,1 1 0,-1-1 1,1 0-1,-1 0 0,1-1 0,-1 1 0,4-4 0,2 0 157,-7 4-176,0 0 1,0 0 0,0 0 0,-1 0 0,1 0 0,-1-1 0,1 1 0,-1-1-1,0 0 1,0 1 0,0-1 0,0 0 0,0 0 0,-1-1 0,1 1 0,-1 0-1,0 0 1,0-1 0,0 1 0,-1-1 0,1 1 0,-1-1 0,0 1 0,0-1-1,0 1 1,0-1 0,0 1 0,-1 0 0,0-1 0,0 1 0,0-1 0,0 1 0,0 0-1,0 0 1,-1 0 0,0-1 0,0 1 0,0 1 0,0-1 0,0 0 0,0 0-1,-1 1 1,-3-3 0,4 3-30,0 0-1,0 1 1,0 0 0,0-1-1,0 1 1,-1 0-1,1 0 1,0 0 0,-1 0-1,1 1 1,-1-1-1,1 1 1,-1-1 0,1 1-1,-1 0 1,1 0-1,-1 0 1,1 0 0,-5 1-1,3 1-1,0-1-1,0 1 0,0 0 1,1 0-1,-1 0 1,1 0-1,-1 0 0,1 1 1,0 0-1,0-1 1,-3 5-1,-2 3 20,0 0 1,1 1-1,0 0 0,1 0 1,0 1-1,-8 23 0,11-25-16,1 0 0,0 0-1,0 0 1,1 0-1,1 0 1,0 0 0,1 12-1,-1-15-3,1 0 0,1 0 1,-1 0-1,1 0 0,0-1 0,1 1 0,-1-1 0,1 1 1,1-1-1,-1 0 0,5 6 0,-3-8 9,1 1-1,0-1 1,-1 0-1,1-1 1,1 0 0,-1 0-1,0 0 1,1 0-1,-1-1 1,1 0 0,0-1-1,0 1 1,0-1-1,0-1 1,0 1-1,8-1 1,-1-3 22,1 1 0,0-2 1,-1 0-1,1 0 0,-1-1 0,0-1 0,-1-1 1,1 0-1,-1 0 0,14-12 0,12-11 91,60-61-1,-73 65-103,-1-2 1,-2-1-1,-1 0 0,-1-2 0,-2 0 0,-1-2 1,-1 0-1,-2 0 0,-1-2 0,10-41 1,-12 29 46,-2 0 0,-2-1 1,3-58-1,-11 85-57,0 0 0,-1 0 0,-1 0 0,-2 0 1,0 0-1,0 1 0,-2-1 0,-1 1 0,-17-35 0,24 53-35,-1 1-1,0-1 1,0 0-1,0 0 0,-1 1 1,1-1-1,0 1 1,-1-1-1,1 1 0,-1 0 1,1-1-1,-1 1 1,0 0-1,1 0 0,-4-1 1,4 1-4,0 1 0,-1 0 0,1 0 0,0 0 0,-1 0 0,1 0 0,0 0 0,-1 0 0,1 0 0,0 0 1,-1 0-1,1 1 0,0-1 0,-1 1 0,1-1 0,0 1 0,-2 0 0,-2 2-8,1 1 0,0-1 0,0 1 0,0 0 0,0 0 0,0 0 0,1 1 0,0-1 0,-5 9 0,-3 10-24,0 1 1,1 0-1,2 1 0,0 0 0,-7 51 0,9-29-18,2 0 0,3 67 0,2-86 35,1 0 0,1-1 0,1 1 0,2-1 0,1 0 0,1-1 0,1 1 1,1-2-1,1 1 0,2-1 0,19 30 0,-18-35 52,1 0 0,1-2 0,22 22 0,-35-38-23,-1-1 0,1 1 0,0-1 0,0 0 0,0 0 0,0 0 0,0 0 0,0-1 0,0 1 0,0-1 0,1 0 0,-1 0 0,0 0 0,0 0 0,0 0 0,0-1 0,0 1 0,4-2 0,2 0 30,1-1 1,-1 0-1,0 0 1,15-9-1,-10 3-2,0 0 1,-1-1-1,0 0 1,-1-1-1,21-24 1,-25 26-8,-1-1-1,-1 1 1,1-1 0,-1 0 0,-1-1 0,0 1-1,-1-1 1,0 0 0,3-14 0,-6 21-25,0 0 1,-1-1 0,1 1 0,-1-1-1,0 1 1,-1-1 0,1 1 0,-1-1-1,0 1 1,0 0 0,0-1 0,0 1-1,-1 0 1,0 0 0,-3-5 0,4 8-9,0 0 1,0 1-1,0-1 1,-1 0-1,1 1 0,0-1 1,-1 1-1,1-1 1,0 1-1,-1 0 1,1 0-1,0-1 1,-1 1-1,1 0 1,-1 0-1,1 0 1,0 1-1,-1-1 1,1 0-1,-1 0 1,0 1-1,-2 0 0,0 0 0,0 0 0,0 1 0,0-1 0,1 1 1,-6 3-1,3 0-1,0 0 0,1 0 1,-1 1-1,2 0 1,-1 0-1,0 0 0,1 1 1,0-1-1,1 1 0,0 0 1,0 0-1,0 0 1,1 0-1,0 1 0,0-1 1,0 1-1,0 12 0,2-14 1,0 1-1,0 0 0,0 0 0,1-1 1,0 1-1,0 0 0,0-1 0,1 1 1,0-1-1,1 0 0,-1 0 0,1 0 1,0 0-1,1 0 0,-1 0 0,1-1 1,0 0-1,1 1 0,-1-2 0,9 8 1,-10-10 3,0 0 1,1 0 0,-1-1 0,1 0-1,-1 1 1,1-1 0,-1 0 0,1 0 0,0-1-1,-1 1 1,1-1 0,0 0 0,0 0-1,-1 0 1,7-2 0,8-1 15,-1 0 0,18-8 1,-15 5 4,38-13 64,-1-3 0,54-30 0,53-20 196,-148 66-230,0-1-1,-1 0 0,0-1 1,15-11-1,-26 15 54,-16 10-74,-20 10-30,-70 58 10,94-69-5,1 1-1,-1 0 0,1 0 1,0 1-1,1 0 1,0 0-1,0 1 0,0-1 1,1 1-1,0 1 0,1-1 1,-1 1-1,-3 12 1,8-20-6,-1 1 0,1 0 0,0-1 0,0 1 0,-1 0 0,1 0 0,0-1 0,1 1 0,-1 0 1,0-1-1,0 1 0,1 0 0,-1-1 0,1 1 0,-1 0 0,1-1 0,0 1 0,0-1 0,0 1 1,0-1-1,1 2 0,0-1-1,0-1 1,0 1 0,0-1 0,0 0-1,0 0 1,0 0 0,0 0 0,1 0-1,-1-1 1,0 1 0,0 0-1,1-1 1,3 1 0,3-1 6,0 0 0,0-1 0,0 0 0,0 0 0,-1-1 0,17-4 0,-2-3 10,-1-1 1,-1-1 0,0-1-1,0-1 1,-2 0-1,1-2 1,-2 0-1,0-1 1,22-25-1,-3-3 42,-3-1 0,54-91 1,-60 86 9,41-102 1,-57 118-32,-1-1 1,-2 1 0,-1-1 0,3-45-1,-10 78-37,-1 1 0,0-1-1,1 1 1,-1-1 0,0 1 0,0-1-1,0 1 1,0-1 0,-1 1-1,1-1 1,0 1 0,0-1 0,-1 1-1,1-1 1,-1 1 0,0-1 0,1 1-1,-1 0 1,0-1 0,0 1-1,0 0 1,0 0 0,0 0 0,0 0-1,0 0 1,0 0 0,0 0 0,-2-2-1,1 3 0,0 0-1,0 0 0,0 0 1,0 0-1,0 0 1,0 0-1,0 1 0,0-1 1,0 1-1,0-1 0,0 1 1,1 0-1,-1 0 1,0 0-1,0 0 0,1 0 1,-1 0-1,0 0 0,1 0 1,0 1-1,-3 1 1,-5 6-9,1 1 1,0-1 0,1 1 0,0 0 0,0 1-1,1 0 1,0 0 0,-5 15 0,-27 99-73,37-120 75,-11 44-73,3 0 1,-6 96-1,14-108 40,2 0 0,1 1 0,2-1 0,14 60 0,-17-94 39,0 0-1,0 1 0,0-1 0,0 0 0,1 0 1,-1 0-1,1 0 0,0-1 0,0 1 1,0 0-1,0-1 0,0 1 0,0-1 1,1 0-1,-1 0 0,1 0 0,0 0 1,4 3-1,-3-4 3,-1 0 0,1 0 0,0 0 0,0 0 0,0 0 0,0-1-1,-1 0 1,1 0 0,0 0 0,0 0 0,0 0 0,0-1 0,0 0 0,0 0 0,6-2 0,9-6 29,1 0 1,-1-1-1,-1 0 1,0-2-1,-1 0 0,0-1 1,-1-1-1,0-1 1,-1 0-1,-1-1 1,0 0-1,-1-1 0,-1-1 1,15-28-1,-26 44-26,-1 0 0,1 0 1,-1 0-1,1 0 0,-1 0 0,1 1 0,-1-1 0,0 0 0,0 0 0,0 0 0,0 0 0,-1 0 0,1 0 1,-1-2-1,-1-15 26,2 19-33,1 0 0,-1-1 0,0 1 0,0-1 0,0 1 0,1 0 0,-1-1 0,0 1 0,1 0 0,-1-1 0,0 1 0,1 0 0,-1-1 0,0 1 0,1 0 0,-1 0 0,0 0 0,1-1 0,-1 1 0,1 0 0,-1 0 0,1 0 0,-1 0 0,0 0 0,1 0 0,-1 0 0,1 0 0,-1 0 0,1 0 0,-1 0 0,1 0 0,-1 0 0,0 0 0,1 0 0,-1 0 0,1 0 0,-1 1 0,1-1 0,-1 0 0,24 7 0,-19-5 0,-1-1 0,-1 1 0,1 0 0,0 0 0,-1 0 0,1 1 0,-1-1 0,0 1 0,0 0 0,0 0 0,0 0 0,0 0 0,-1 0 0,1 1 0,-1-1 0,0 1 0,0 0 0,2 4 0,4 10 0,-1 1 0,6 22 0,-12-35 0,0-3 0,1 5-3,0 1 1,1-1-1,0 1 0,0-1 0,1 0 0,0 0 1,0 0-1,1-1 0,0 0 0,6 7 1,-10-13 4,1 0 0,-1 0 0,1 0 0,-1-1 0,1 1 0,0 0 0,-1-1 0,1 0 0,0 1 0,0-1 1,-1 0-1,1 0 0,0 0 0,0 0 0,-1 0 0,1 0 0,0-1 0,0 1 0,-1-1 0,1 1 0,0-1 0,-1 1 1,1-1-1,-1 0 0,1 0 0,2-2 0,4-2 23,0 0 0,0-1 1,10-10-1,-6 3 13,-1 0 0,0-1 0,18-29 0,1-3 50,-25 36-73,1-1 18,-5 11-3,-1 7 15,0 10-29,0 0 0,1 0 0,0 0 0,1 0 0,2-1 0,-1 1 0,2-1 0,10 25 0,-14-38-9,1 1 0,-1-1 1,1 0-1,0 0 1,0 0-1,0 0 0,1 0 1,-1-1-1,1 1 1,-1-1-1,1 1 0,0-1 1,0 0-1,0 0 1,0 0-1,0-1 0,5 3 1,-3-3 5,0 0-1,0 0 1,0 0 0,0-1 0,0 0-1,0 1 1,0-2 0,0 1 0,0-1-1,10-2 1,4-3 41,0-1 0,0-1 0,-1 0-1,34-22 1,63-53 241,-46 30-68,-13 18 244,-64 39-452,1 0 0,0 1 0,0 0 0,1 0 0,-1 1 0,-7 8 0,-32 41 55,45-53-71,-1 0-1,0 0 1,1 0 0,0 0-1,-1 0 1,1 1-1,0-1 1,0 0 0,0 1-1,1-1 1,-1 1-1,0-1 1,1 0 0,0 1-1,0 0 1,-1-1-1,1 1 1,1-1 0,-1 4-1,1-4 4,0 0-1,1 1 0,-1-1 0,0 0 1,1 0-1,-1 0 0,1 0 0,0 0 1,0 0-1,-1-1 0,1 1 0,0 0 1,1-1-1,-1 0 0,0 1 0,0-1 1,1 0-1,3 1 0,2 1 15,0-1 1,0 0-1,0-1 0,1 0 0,-1 0 1,1 0-1,-1-1 0,0-1 0,11-1 1,8-2-270,39-11 0,-57 12-3382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01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14776,'0'0'2455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01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10448,'0'0'616,"101"5"-264,-9-14 0,32-8-160,14-2 8,16 0 168,-5 7 0,-15 4 64,-14-7 0,-16-8-64,-11 12 8,-7 11-144,-50-6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8136,'0'0'2888,"105"12"-2552,-38-10 16,11 6-56,3-1 8,7-1-8,3 0 0,4 0-104,2-6 0,3-4-168,-5-10-8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05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1010 5224,'0'0'5034,"12"-10"-4400,-8 7-576,13-12 257,0-1 0,0 0 0,21-29 0,67-107 1885,-87 122-1647,-1-1 1,-1-1-1,13-38 0,-16 39-38,-10 25-370,0 0 0,0 0 0,-1-1 0,1 1 0,-1-1 0,-1 0 1,1 1-1,-1-1 0,-1 0 0,1-7 0,-1 14-137,0 0 0,0 0 0,0 0 0,0 0 0,0-1 0,0 1 0,0 0 0,0 0 0,0 0 0,0 0 0,0 0 0,0 0 0,0 0 0,-1-1 0,1 1 0,0 0 0,0 0 0,0 0 0,0 0 0,0 0 0,0 0 0,0 0 0,0 0 0,0 0 0,0 0 0,-1 0 0,1 0 0,0 0 0,0 0 0,0 0 0,0 0 0,0 0 0,0 0 0,0 0 0,-1 0 0,1 0 0,0 0 0,0 0 0,0 0 0,0 0 0,0 0 0,0 0 0,0 0 0,-1 0 0,1 0 0,0 0 0,0 0 0,0 0 0,0 0 0,0 0 0,0 0 0,0 0 0,0 0 0,0 0 0,-1 0 0,1 1 0,0-1 0,0 0 0,-9 9 163,-6 13-51,13-18-98,-19 32 203,-25 64 0,42-90-192,0 1 0,0 1 0,2-1 0,-1 0 1,1 1-1,1-1 0,0 1 0,1 0 1,0-1-1,1 1 0,2 11 0,-3-20-18,1 1 0,0-1-1,0 0 1,0 0-1,0 0 1,1 1 0,-1-1-1,1-1 1,-1 1 0,1 0-1,0 0 1,0-1-1,1 1 1,-1-1 0,0 1-1,1-1 1,0 0 0,-1 0-1,1 0 1,0-1-1,0 1 1,0-1 0,0 1-1,0-1 1,1 0-1,-1 0 1,0 0 0,0-1-1,1 1 1,-1-1 0,0 0-1,1 0 1,-1 0-1,0 0 1,4-1 0,4 0 27,-1-1 1,0-1-1,0 0 0,0 0 1,0-1-1,0 0 1,0-1-1,-1 0 1,0 0-1,9-8 1,122-112 549,-81 69-328,-50 46-177,-8 8-72,0 1 0,0 0 0,0 0 0,0-1 0,0 1 0,1 0 0,-1 0 0,0 0 0,1 0 0,-1 0 0,0 1 0,1-1 0,-1 0 0,3 0 0,-4 3 10,1 1 0,0-1 0,-1 1 0,0-1 0,1 1 1,-1-1-1,0 1 0,0-1 0,0 1 0,-1 2 0,1-3-7,-5 63 153,-1 39 166,6-104-329,0 0 0,0 1-1,0-1 1,0 0-1,0 1 1,0-1 0,0 0-1,0 0 1,0 1-1,0-1 1,0 0 0,0 0-1,0 1 1,0-1 0,0 0-1,0 1 1,1-1-1,-1 0 1,0 0 0,0 0-1,0 1 1,0-1-1,1 0 1,-1 0 0,0 0-1,0 1 1,1-1 0,-1 0-1,0 0 1,0 0-1,1 0 1,-1 0 0,0 0-1,0 0 1,1 1-1,-1-1 1,0 0 0,1 0-1,14-5 128,17-16-50,-29 18-52,141-111 308,-118 94-289,-16 12 16,1 0 0,0 1 1,19-11-1,-30 18-62,1 0 0,0 0 0,0-1 0,-1 1 0,1 0 0,0 0 0,0 0 0,-1 0 0,1-1 0,0 1 0,0 1 0,-1-1 0,1 0 0,0 0 0,0 0 0,0 0 0,-1 0 0,1 1 0,0-1 0,-1 0 0,1 1 0,0-1 0,-1 0 0,1 1 0,0-1 0,-1 1 0,1-1 0,-1 1 0,1-1 0,-1 1 0,1-1 0,-1 1 0,1 0 0,-1-1 0,1 1 0,-1 0 0,0-1 0,0 1 0,1 0 0,-1 0 0,0-1 0,0 1 0,0 0 0,0 0 0,1 1 0,0 5 23,0 1 0,0 0 0,-1 12 0,0-16-13,-1 19 21,3 46 61,-2-64-77,1 1 0,0 0 1,1 0-1,-1-1 1,1 1-1,0-1 0,0 0 1,1 1-1,3 5 0,-4-9-12,0 0 0,0 0-1,0 0 1,0-1 0,0 1-1,0 0 1,0-1-1,1 0 1,-1 0 0,1 0-1,-1 0 1,1 0 0,-1 0-1,1 0 1,-1-1 0,1 1-1,0-1 1,-1 0 0,1 0-1,0 0 1,-1 0 0,1 0-1,0-1 1,-1 1 0,1-1-1,-1 0 1,4-1 0,5-1 11,0-1 0,0-1 0,0 0 0,16-10 0,132-97 183,-78 59-109,-60 41-12,-1-2 0,0 0 0,27-24 0,-78 54 110,6-1-173,0 2 0,1 1-1,1 0 1,0 2 0,2 0-1,0 2 1,1 0 0,1 1-1,-23 40 1,39-59-22,1 0-1,-1 0 1,1 0 0,1 1-1,-1-1 1,0 1 0,1-1-1,0 1 1,0-1 0,1 1-1,-1 8 1,1-12-1,1 0 1,-1 0 0,0 0-1,1 0 1,-1 0-1,1 0 1,0 0-1,-1 0 1,1 0-1,0 0 1,0 0 0,-1 0-1,1-1 1,0 1-1,0 0 1,0-1-1,0 1 1,0-1-1,0 1 1,0-1 0,0 1-1,0-1 1,0 0-1,0 1 1,1-1-1,-1 0 1,0 0 0,0 0-1,0 0 1,0 0-1,0 0 1,0 0-1,1 0 1,0-1-1,5 1-1,-1-1 0,1-1 0,-1 1 1,11-4-1,-5-1 4,0 0 1,-1-1-1,0 0 1,0-1-1,0 0 1,-1-1 0,12-13-1,4-6 19,28-42 0,-30 34-8,-1-2 1,-2 0 0,-2-1 0,24-69 0,-18 27 29,21-120 0,-46 199-39,5-23 13,-1 0-1,-1 0 1,0-49 0,-3 73-13,0 0-1,0 0 0,0 1 1,0-1-1,0 0 1,-1 0-1,1 0 0,0 1 1,0-1-1,0 0 1,-1 0-1,1 1 0,-1-1 1,1 0-1,0 0 1,-1 1-1,1-1 0,-1 0 1,1 1-1,-2-1 0,2 1 1,-1 0-1,1 0 0,0 0 0,-1 0 1,1 0-1,-1 0 0,1 0 0,-1 0 0,1 0 1,-1 0-1,1 1 0,0-1 0,-1 0 0,1 0 1,-1 1-1,1-1 0,0 0 0,-1 0 0,1 1 1,0-1-1,-1 0 0,1 1 0,0-1 0,-1 1 1,-17 28 3,7-4-14,0 1 1,2 0 0,0 1 0,2 0 0,1 0 0,2 1 0,0-1 0,2 1 0,1 0 0,1 0 0,1 0-1,2-1 1,0 1 0,2-1 0,1 1 0,2-2 0,0 1 0,2-1 0,0 0 0,2-1 0,18 28 0,-28-50 6,-1 0 0,1 0 1,0 0-1,1-1 1,-1 1-1,1 0 1,-1-1-1,1 0 1,0 1-1,-1-1 1,1 0-1,0-1 1,0 1-1,1 0 1,-1-1-1,0 0 1,1 0-1,3 1 1,-2-2 4,0 0 0,0 0 0,-1 0 0,1-1 0,0 0 1,0 0-1,-1 0 0,1 0 0,-1-1 0,1 0 0,-1 0 0,7-4 1,1-2 19,-1 0 0,1-1 0,-2 0 0,1-1 0,-1 0 0,-1-1 0,1 0 0,-2 0 1,0-1-1,0 0 0,6-15 0,-30 130 195,14-92-207,0 1-1,1-1 1,1 1 0,0-1-1,0 0 1,1 1-1,1-1 1,0 1 0,4 13-1,-6-24-7,0 0 0,1 0 0,-1 1 0,1-1-1,-1 0 1,1 0 0,-1 0 0,1 0 0,0 0 0,-1 0-1,1 0 1,0-1 0,0 1 0,0 0 0,0 0 0,-1 0-1,1-1 1,0 1 0,0-1 0,1 1 0,-1-1 0,0 1-1,0-1 1,0 1 0,0-1 0,2 0 0,-1 0 2,0 0 0,0 0 0,0-1 1,0 0-1,0 1 0,0-1 0,0 0 1,0 0-1,0 0 0,0 0 0,0 0 0,-1 0 1,3-3-1,5-3 15,-1-1 0,0-1 0,-1 0 0,7-10 0,3-5 6,66-107 221,-71 113-170,-12 17-68,1 1 0,-1-1 0,0 1 0,0-1 0,1 1 0,-1-1 0,0 1 0,1-1 0,-1 1 0,0-1 0,1 1 0,-1-1 0,1 1 0,-1-1 0,1 1 0,-1 0 0,1-1 0,-1 1 0,1 0 0,-1 0 0,1-1 0,-1 1 0,1 0 0,0 0 0,-1 0 0,1 0 0,-1 0 0,2 0 0,-7 25 140,1-4-112,1 1 0,-3 37 0,6-54-28,0 0 0,0 0 0,0 0 0,1 0 0,0 0 0,0 0 0,0 0 0,1 0 0,-1 0 0,1 0 0,0 0 0,1-1 0,2 5 0,-4-8-2,1 0-1,-1 0 1,0 0 0,1 0 0,-1 0 0,0 0 0,1-1-1,-1 1 1,1 0 0,0-1 0,-1 1 0,1-1 0,-1 0-1,1 0 1,0 1 0,-1-1 0,1 0 0,-1 0 0,1-1-1,0 1 1,-1 0 0,1 0 0,-1-1 0,3 0 0,40-16 119,-40 15-115,76-43 190,-35 18-57,93-53 315,-122 68-381,-13 9-58,1 1 0,-1 0 0,0-1 0,1 1 0,-1 0 0,1 0 0,0 1 0,5-3 0,-17 28 15,-18 18 24,15-24-49,-16 29-1,25-41-10,0-1-1,0 1 0,0 0 0,1-1 1,-1 1-1,1 0 0,1 0 0,-1 0 1,1 0-1,0 8 0,1-12 2,-1 0 0,0-1-1,0 1 1,1 0 0,-1 0 0,1 0-1,-1 0 1,1 0 0,0 0 0,0-1-1,0 1 1,0 0 0,0-1 0,0 1-1,0-1 1,1 1 0,-1-1 0,0 1-1,1-1 1,3 2 0,-3-2 0,0 0 1,1 0-1,-1 0 1,1-1-1,0 1 1,-1-1-1,1 0 1,-1 0 0,1 0-1,0 0 1,-1 0-1,1 0 1,4-2-1,4-1 1,-1-1 0,1 0 1,-1 0-1,0-1 0,0-1 0,9-6 0,8-7 12,-2-2 1,0-1-1,31-35 1,56-82 33,-80 95 17,-1-1-1,42-87 1,-61 106-23,-1 0 1,-2-1 0,-1 0-1,0 0 1,-3-1-1,0 0 1,1-31-1,-6 58-35,-1-27 80,1 27-84,0 1 0,0-1 0,0 1 0,0 0 0,0-1 0,0 1 0,0-1 0,0 1 0,-1 0-1,1-1 1,0 1 0,0-1 0,0 1 0,0 0 0,0-1 0,-1 1 0,1 0 0,0-1 0,0 1 0,-1 0 0,1-1 0,0 1 0,-1 0-1,1 0 1,0-1 0,-1 1 0,1 0 0,0 0 0,-1 0 0,1-1 0,0 1 0,-1 0 0,1 0 0,-1 0 0,1 0 0,0 0 0,-1 0 0,1 0-1,-1 0 1,1 0 0,0 0 0,-1 0 0,1 0 0,-1 0 0,1 0 0,0 0 0,-1 0 0,1 1 0,-1-1 0,1 0 0,0 0 0,-1 0-1,1 1 1,0-1 0,-1 0 0,1 0 0,-1 1 0,-4 4-2,-1 0 0,1 1 0,0 0 0,0-1-1,1 2 1,-1-1 0,-2 8 0,-25 52-12,27-55 12,-12 27-12,3 1 0,1 0 0,1 1 0,3 0-1,1 1 1,2 0 0,2 0 0,1 1 0,3-1-1,5 54 1,-4-85 12,1 0 0,0 0-1,0-1 1,1 1 0,0 0-1,1-1 1,9 17 0,-11-23 2,-1-1-1,1 0 1,0 1-1,0-1 1,0 0 0,0 0-1,0 0 1,0-1-1,0 1 1,0-1 0,1 1-1,-1-1 1,1 0 0,-1 1-1,1-1 1,0-1-1,-1 1 1,1 0 0,0-1-1,-1 1 1,1-1-1,0 0 1,0 0 0,0 0-1,-1 0 1,1 0-1,0-1 1,0 1 0,-1-1-1,1 0 1,0 1 0,-1-1-1,4-2 1,4-2 15,-1 1 0,1-2 0,-1 1 0,0-2 1,0 1-1,7-8 0,45-50 136,0 1 43,-53 54-151,-6 7-25,0 0 0,0 0 0,0-1 0,0 1 0,0 1 0,0-1 0,1 0 1,-1 1-1,1-1 0,-1 1 0,1-1 0,3 0 0,-5 2-17,-1 0 1,0 1 0,1-1-1,-1 0 1,0 0-1,1 1 1,-1-1 0,0 0-1,0 0 1,1 1 0,-1-1-1,0 0 1,0 1-1,0-1 1,1 0 0,-1 1-1,0-1 1,0 0-1,0 1 1,0-1 0,0 1-1,0-1 1,0 0 0,0 1-1,0-1 1,0 1-1,0-1 1,0 0 0,0 1-1,0 0 1,-3 16 32,2-10-23,0 7-8,-3 13-2,1-1 0,1 1 0,1 0 0,2-1 0,4 28 0,-5-52 0,0 0 0,1 0 0,-1-1 1,1 1-1,0 0 0,-1 0 0,1-1 0,0 1 1,0 0-1,0-1 0,0 1 0,0-1 1,0 1-1,1-1 0,-1 1 0,1-1 0,-1 0 1,0 0-1,1 0 0,0 0 0,-1 0 1,1 0-1,0 0 0,-1 0 0,1-1 0,0 1 1,0-1-1,0 1 0,0-1 0,0 0 1,-1 1-1,1-1 0,0 0 0,0 0 0,0-1 1,0 1-1,3-1 0,4-1 13,-1 0 0,1-1 1,-1 0-1,1 0 0,-1-1 0,12-7 0,13-13 17,0-1 0,-1-1 0,-2-2-1,-1-1 1,27-35 0,-30 37 39,-34 57-35,3-20-46,1 1 1,1-1-1,-1 1 1,2 0-1,-1 0 1,2 0-1,0 0 1,0 14-1,1-20 3,0 0 1,0 0-1,1 0 0,0 0 0,0 0 1,0 0-1,1-1 0,0 1 1,0 0-1,0-1 0,0 1 0,1-1 1,0 0-1,0 0 0,0 0 1,0 0-1,0 0 0,1-1 0,0 1 1,6 4-1,-9-8 7,0 1 0,0-1 1,0 1-1,0-1 0,0 1 0,0-1 0,0 1 0,0-1 1,0 0-1,0 1 0,1-1 0,-1 0 0,0 0 0,0 0 1,0 0-1,0 0 0,0 0 0,1 0 0,-1-1 0,0 1 1,0 0-1,2-1 0,-1 0 6,0-1-1,0 1 1,0 0 0,-1-1-1,1 1 1,0-1 0,-1 0-1,1 0 1,-1 1 0,3-5-1,-1 1 14,0 0-1,0 0 0,-1-1 1,0 0-1,0 1 1,0-1-1,1-10 0,-2 10 2,0 1 0,-1-1 0,0 0 0,0 1 0,-1-1-1,1 1 1,-1-1 0,-1 1 0,1 0 0,-1-1 0,1 1 0,-2 0-1,1 0 1,0 0 0,-1 0 0,0 1 0,0-1 0,-1 1-1,1-1 1,-1 1 0,0 0 0,0 1 0,0-1 0,0 1 0,-9-6-1,7 5 6,8 2-16,16 1-24,26 5-38,-22 0 24,-1 0 0,0 1 0,38 15 0,-52-18 27,0 1 1,-1 0-1,0 1 1,0-1-1,0 1 1,0 1-1,-1-1 1,1 1-1,-1 0 1,0 0-1,0 0 1,-1 1-1,0 0 1,0 0-1,6 11 1,-8-10 12,1-1 0,0 1 0,1-1 0,-1 0 0,1 0 0,0 0 0,1-1 1,5 7-1,-9-12-9,1 1 1,-1-1 0,0 0-1,0 0 1,0 0 0,0 0-1,1 0 1,-1 0 0,0 0 0,0 0-1,0 0 1,0-1 0,1 1-1,-1 0 1,0-1 0,0 1-1,0-1 1,0 1 0,0-1-1,2-1 1,24-16 28,-22 14-28,12-9 18,22-24-1,9-7 51,-47 44-70,0-1-1,-1 1 0,1-1 0,0 1 0,-1-1 1,1 1-1,0-1 0,0 1 0,0 0 0,-1 0 1,1-1-1,0 1 0,0 0 0,0 0 1,0 0-1,-1 0 0,1 0 0,0 0 0,0 0 1,0 0-1,0 0 0,0 0 0,-1 1 0,1-1 1,0 0-1,0 0 0,0 1 0,-1-1 1,1 1-1,0-1 0,0 1 0,-1-1 0,1 1 1,0-1-1,-1 1 0,1-1 0,0 2 0,2 2 5,1 1-1,-1 0 0,-1-1 0,5 10 0,-2-3-14,2 2 11,0-1 0,1 1 1,0-1-1,1 0 0,0-1 0,1 0 0,15 12 0,-24-21-215,28 26 49,-23-15-4537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05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14672,'0'0'1951,"77"-40"-2095,-49 25 9,-5 1-57,-9 3 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05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 10848,'0'0'768,"126"-30"-408,-27 7-8,17-4 184,14 6 0,-2 2-32,-5 0 0,-20 6 88,-17 3 8,-29 8-152,-17 2 7,-21 0-207,-13 2-8,-19 8-104,-28 1 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06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0 10040,'0'0'3558,"-12"4"-2532,12-4-1011,-19 7 829,0 0 0,1 2-1,-30 17 1,43-23-390,3-2-282,0 0 0,0 0 1,1 0-1,-1 0 0,0 0 0,1 0 0,-1 0 1,1 1-1,-1-1 0,1 1 0,0-1 1,-1 1-1,1-1 0,-2 4 0,4-5-147,-1 1 0,0-1 0,0 0 0,1 0 0,-1 0 0,0 1 0,0-1 0,1 0 0,-1 0 0,0 0-1,1 0 1,-1 0 0,0 0 0,1 0 0,-1 1 0,0-1 0,1 0 0,-1 0 0,0 0 0,1 0 0,-1 0-1,0-1 1,1 1 0,-1 0 0,0 0 0,1 0 0,-1 0 0,0 0 0,1 0 0,-1 0 0,1-1 0,23-6 155,42-19 1,-44 17-2213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2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66 114 2904,'0'0'3456,"-4"-10"-3151,-15-32 38,18 39-163,0 0 1,-1 0-1,0 0 1,1 0-1,-1 0 1,0 0-1,0 1 1,-1-1-1,1 1 1,0 0-1,-1-1 1,0 1-1,1 0 1,-1 0-1,-5-2 1,5 2 1991,6 3-896,-2-1-1212,-1 1 0,1-1 0,0 1 0,0-1 0,0 1 1,-1-1-1,1 1 0,0-1 0,0 1 0,-1 0 0,1-1 0,-1 1 0,1 0 0,0 1 0,68 176 2378,-43-105-1700,44 85 0,-51-119-522,-8-16 24,1 0 0,1-1-1,21 27 1,-25-36-89,0-1 0,8 18 0,-11-19-27,0 0-1,1 0 1,0-1-1,12 12 1,-17-19-104,0 0 0,1 0 1,-2 0-1,1 0 1,0 0-1,0 0 0,0 4 1,-1-4 13,1 0 0,-1 0 1,1-1-1,-1 1 1,1 0-1,3 4 1,-4-7 9,32-113 688,41-102-542,-50 155-110,48-85 0,-47 103-7,3 2 0,54-62 0,-76 95-58,9-11 75,-17 11-51,-10 3-26,-117-6-15,-224 9-1,192 2 202,89-2-234,72 1 30,0 0 0,0 0 0,0 0 0,0 1 0,0-1 0,0 0 0,0 0 0,0 0-1,0 0 1,0 0 0,0 0 0,0 0 0,0 0 0,0 0 0,0 0 0,0 0 0,0 0 0,0 0 0,0 1 0,0-1 0,0 0 0,0 0 0,0 0 0,0 0 0,0 0 0,0 0 0,0 0-1,0 0 1,0 0 0,0 0 0,0 0 0,0 0 0,0 0 0,0 0 0,0 1 0,0-1 0,0 0 0,0 0 0,0 0 0,0 0 0,0 0 0,-1 0 0,1 0 0,0 0 0,0 0 0,0 0-1,0 0 1,0 0 0,0 0 0,0 0 0,0 0 0,0 0 0,0 0 0,0 0 0,0 0 0,-1 0 0,1 0 0,0 0 0,0 0 0,0 0 0,0 0 0,0 0 0,0 0 0,9 5-47,14 5-68,9-3-928,51 5 0,-75-12-161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2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62 6520,'0'0'3484,"-8"5"-3112,-29 12 12,36-16-280,0 0 1,0-1-1,0 1 1,-1-1-1,1 0 0,0 1 1,0-1-1,0 0 1,0 0-1,-1 0 1,1 0-1,0 0 1,0 0-1,-1 0 1,1 0-1,-1-1 0,2 1-75,0 0 0,0 0-1,0 0 1,0 0-1,0 0 1,0 0-1,0 0 1,0 0 0,0 0-1,1 0 1,-1 0-1,0 0 1,0 0-1,0 0 1,0 0-1,0-1 1,0 1 0,0 0-1,0 0 1,0 0-1,0 0 1,0 0-1,0 0 1,0 0 0,0 0-1,0 0 1,0 0-1,0-1 1,0 1-1,0 0 1,0 0-1,0 0 1,0 0 0,0 0-1,0 0 1,0 0-1,0 0 1,0-1-1,0 1 1,0 0-1,0 0 1,0 0 0,0 0-1,0 0 1,0 0-1,0 0 1,0 0-1,0 0 1,-1 0 0,1 0-1,0 0 1,0-1-1,0 1 1,0 0-1,0 0 1,0 0-1,0 0 1,0 0 0,0 0-1,0 0 1,-1 0-1,16-27 2163,-11 22-2116,0 1 0,0-1 0,1 1 0,-1 0 0,1 0 0,0 0 0,1 1 1,-1-1-1,0 2 0,1-1 0,0 0 0,0 1 0,0 0 0,0 0 0,0 1 0,0 0 0,0 0 0,0 0 1,1 1-1,-1 0 0,0 0 0,0 0 0,0 1 0,11 2 0,62 13 393,0-4-1,112 3 1,-141-15-138,94-11 1,-91 0-188,-39 8-99,0 0 0,0 0 0,23 0 0,-23 3 485,-7 0-3701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2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4312,'0'0'13541,"8"11"-13256,11 13-162,111 137 1023,-96-128-779,60 43 0,-38-31 19,-44-35-276,-10-7-55,1 0-1,0-1 1,-1 1-1,1-1 1,0 0-1,1 0 1,-1 0-1,0 0 1,1 0 0,-1-1-1,0 1 1,1-1-1,5 1 1,-8-2 22,4-2-103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2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9144,'0'0'3481,"-12"13"-3226,-201 196 926,-20 32 678,187-190-1219,9-7 430,36-43-1037,0 0-1,1 0 0,0 0 1,-1 0-1,1 0 1,0 0-1,-1 0 1,1 0-1,0 0 1,0 1-1,0-1 1,0 0-1,0 0 0,0 2 1,0 1-1812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67 5720,'0'0'10190,"-1"-10"-10043,-2-3-81,-1-31 1348,6 45-1371,-1 1 0,0-1 0,0 1 1,0-1-1,0 1 0,-1-1 0,1 1 0,0 0 1,-1-1-1,1 1 0,-1 0 0,1 0 0,-1-1 1,0 3-1,4 58 460,-8 124 0,0-127-110,3 0-1,9 91 1,-6-126-32,0 41-1,-2-39 85,-1-25-420,1 0-1,0 0 1,0 1-1,0-1 0,-1 0 1,1 0-1,-1 0 1,1 0-1,-1 0 0,1 0 1,-1 0-1,0 0 1,1 0-1,-1 0 0,0 0 1,0 0-1,1 0 1,-1-1-1,0 1 0,0 0 1,0-1-1,0 1 1,0-1-1,0 1 0,0-1 1,-1 1-1,1-1 1,0 1-1,-2-1 0,-7-2 60,15-4 75,19-4 66,-3 3-227,7-3-17,0 1-1,0 1 1,1 1-1,0 2 1,52-4 0,31 18 33,-95-8 3,-15-1-8,1 0-1,0 0 0,-1 0 1,1 1-1,0-1 0,-1 1 1,1 0-1,4 1 0,-4-4 299,2-1-3534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10848,'0'0'4144,"13"-1"-3795,-5 1-315,203-7 2022,-180 10-1700,-12-1 37,0-1 0,0 0 1,0-1-1,23-4 0,-31 3-93,-10 1-254,-1 0-1,1 0 1,0 0-1,0 0 0,0 0 1,0 0-1,0 0 0,0 0 1,0-1-1,-1 1 0,1 0 1,0 0-1,0-1 1,0 1-1,-1-1 0,1 1 1,1-2-1,-1 2 102,-5-5-2839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4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1512 6728,'0'0'1400,"5"-10"-960,100-186 1640,-52 98-1251,5 1-1,97-122 1,-142 203-737,16-20 349,38-36 1,-66 70-394,1 1-1,-1-1 1,1 1 0,-1 0-1,1 0 1,0 0 0,0 0-1,-1 0 1,1 0 0,0 0-1,0 0 1,4 0 0,-6 1-33,1 0-1,0 0 1,-1 1 0,1-1-1,-1 0 1,1 1 0,0-1-1,-1 0 1,1 1 0,-1-1 0,1 1-1,-1-1 1,1 0 0,-1 1-1,1 0 1,-1-1 0,1 1-1,-1-1 1,0 1 0,1-1 0,-1 1-1,0 0 1,0-1 0,1 1-1,-1 0 1,0-1 0,0 1 0,0 0-1,0-1 1,0 1 0,0 0-1,0-1 1,0 1 0,0 0-1,0 0 1,0-1 0,-1 2 0,0 24 90,-1 1 0,-1-1 0,-2 0 1,0 0-1,-18 48 0,7-34 63,-1 0 0,-43 68 1,39-72 140,20-31-139,2-4-16,16-17 2,273-269 640,-259 257-719,9-9 26,-19 15 14,1 2 1,1 0-1,36-23 0,-58 43-111,0-1 0,-1 1 0,1-1 0,-1 1 0,1-1-1,0 1 1,-1 0 0,1-1 0,0 1 0,0 0 0,-1-1 0,1 1 0,0 0-1,-1 0 1,1 0 0,0 0 0,0 0 0,0 0 0,-1 0 0,1 0 0,0 0 0,0 0-1,-1 0 1,1 0 0,0 1 0,0-1 0,-1 0 0,1 0 0,0 1 0,-1-1 0,1 1-1,0-1 1,-1 1 0,1-1 0,-1 1 0,1-1 0,-1 1 0,1-1 0,-1 1-1,1-1 1,-1 1 0,1 0 0,-1-1 0,0 1 0,1 0 0,-1 0 0,0-1 0,0 1-1,0 0 1,1 0 0,-1 0 0,1 6 21,0 0-1,-1 0 0,0 1 1,-1 9-1,1-14-19,-9 75 107,-4 0 0,-41 135-1,19-81 146,30-121-87,9-21-26,9-15-33,1 1 0,1 0 0,30-36 0,66-61 212,-68 75-226,-19 20-46,38-37 70,-55 56-93,0 1 1,1 0 0,0 1-1,0 0 1,0 1 0,1-1-1,9-2 1,-17 6-27,-1 1 0,1 0-1,0-1 1,-1 1 0,1 0 0,0 0-1,-1 0 1,1 0 0,-1 0 0,1 0-1,0 0 1,-1 0 0,1 0 0,0 0-1,-1 0 1,1 0 0,0 0 0,-1 1-1,1-1 1,-1 0 0,1 0 0,0 1-1,-1-1 1,1 0 0,-1 1 0,1-1-1,-1 1 1,1-1 0,-1 0 0,1 1 0,-1-1-1,0 1 1,1 0 0,-1-1 0,1 1-1,-1-1 1,0 1 0,0-1 0,1 1-1,-1 0 1,0-1 0,0 1 0,0 0-1,0 0 1,1 35 64,-2-33-64,-3 29 36,-2 0-1,-18 54 0,14-54-51,2 1-1,-8 53 0,15-83 10,1-1-1,0 1 1,0 0-1,0-1 1,0 1-1,1 0 1,-1 0-1,1-1 0,-1 1 1,1 0-1,0-1 1,0 1-1,0-1 1,0 1-1,0-1 1,4 4-1,-4-4 3,1-1-1,0 0 1,-1 1-1,1-1 1,0 0-1,-1-1 1,1 1-1,0 0 1,0 0-1,0-1 1,0 1-1,0-1 1,0 1-1,0-1 1,0 0-1,0 0 1,0 0-1,0 0 1,0 0-1,0-1 1,0 1-1,4-1 1,8-3 9,0-1 1,0 0-1,-1 0 1,20-12 0,51-35 42,-60 36-24,17-14 93,64-59-1,-51 41 1,-48 44-103,4-5 23,0 0-1,0 0 1,0-1-1,-2 0 1,11-15-1,-80 111-6,37-54-70,-33 56 0,51-77 25,0 0 0,1 1 0,1-1 1,0 1-1,0 0 0,1 1 0,1-1 0,0 1 0,0 17 0,1-27 9,1 0 0,0 0 0,0 0-1,1 0 1,-1 0 0,0-1 0,1 1 0,0 0-1,0 0 1,0-1 0,0 1 0,0 0-1,0-1 1,1 1 0,-1-1 0,1 1-1,0-1 1,0 0 0,0 0 0,0 0 0,0 0-1,0 0 1,0 0 0,1 0 0,-1-1-1,3 2 1,-1-2 4,0 0 0,0 0 0,-1 0 0,1-1-1,0 0 1,0 0 0,0 0 0,0 0 0,0 0-1,-1-1 1,1 1 0,0-1 0,0 0 0,-1 0 0,1-1-1,0 1 1,-1-1 0,1 0 0,4-3 0,8-6 15,0-1 0,-1 0 1,0-2-1,24-28 1,45-70 111,-79 105-112,-1-1-1,0 0 1,-1 0-1,0-1 1,0 1-1,-1-1 1,2-10-1,-3 15-6,0 1 0,-1-1 0,1 0 0,-1 0 0,0 1 0,0-1 1,-1 0-1,1 0 0,-1 1 0,1-1 0,-1 0 0,0 1 0,-1-1 0,1 1 0,-1-1 0,1 1 0,-1 0 0,-4-6 0,4 7-6,-1 1 0,1 0 0,-1-1 0,0 1 0,1 0 1,-1 0-1,0 1 0,0-1 0,0 0 0,0 1 0,1 0 0,-1 0 0,0 0 0,0 0 0,-4 1 0,4-1-8,1 0-1,0 0 1,-1 0 0,1 0 0,0 1 0,-1 0-1,1-1 1,0 1 0,-1 0 0,1 0-1,0 0 1,0 0 0,0 1 0,0-1 0,0 0-1,0 1 1,1 0 0,-4 2 0,5-4 3,0 1 1,0-1-1,-1 1 1,1-1-1,0 0 1,0 1 0,0-1-1,0 1 1,0-1-1,0 1 1,0-1-1,0 0 1,0 1 0,0-1-1,0 1 1,0-1-1,0 1 1,0-1-1,0 0 1,0 1 0,0-1-1,0 1 1,1-1-1,-1 0 1,0 1-1,0-1 1,1 0 0,-1 1-1,1 0 1,13 5-20,18-3-19,-10-6 27,0 0 1,-1-2 0,1 0 0,-1-1 0,0-1 0,-1-1-1,22-12 1,-13 4 24,-1-1 0,-1-2 0,0-1 1,26-25-1,5-14 61,-2-3 1,88-128 0,-106 134 16,58-116 1,-79 135-52,-1-1 1,-3-1-1,-1 0 0,10-57 0,-20 65 14,-2 30-52,0 1 0,0 0 0,0-1 0,0 1 0,0-1 0,0 1 0,0-1-1,0 1 1,-1-1 0,1 1 0,0-1 0,0 1 0,0-1 0,-1 1 0,1 0 0,0-1 0,0 1 0,-1-1 0,1 1-1,0 0 1,-1-1 0,1 1 0,0 0 0,-1-1 0,1 1 0,-1 0 0,1 0 0,-1 0 0,1-1 0,0 1-1,-1 0 1,1 0 0,-1 0 0,1 0 0,-1 0 0,1 0 0,-1 0 0,1 0 0,-1 0 0,1 0 0,-1 0 0,1 0-1,-1 0 1,1 0 0,-1 0 0,1 0 0,0 0 0,-1 1 0,1-1 0,-1 0 0,1 0 0,-1 1 0,1-1-1,0 0 1,-1 1 0,1-1 0,0 0 0,-1 1 0,1-1 0,-8 8-3,0-1 0,1 1 0,0 0 0,0 0 0,1 1 1,0 0-1,0 0 0,-4 12 0,3-9-2,-37 71-9,4 2 1,4 1-1,3 2 0,-39 169 1,45-88 36,25-146 2,1 0 0,0 0 0,2 0 1,1-1-1,8 36 0,-10-56-21,0 0 0,1 0 0,-1 0 0,1 0 0,0 0 0,-1 0-1,1 0 1,0 0 0,0 0 0,1 0 0,-1 0 0,0 0 0,0-1-1,1 1 1,-1-1 0,1 1 0,0-1 0,-1 1 0,1-1 0,0 0 0,0 0-1,0 0 1,0 0 0,0 0 0,0 0 0,0-1 0,0 1 0,0 0-1,0-1 1,0 0 0,0 0 0,1 1 0,-1-1 0,0-1 0,0 1 0,0 0-1,0 0 1,0-1 0,1 1 0,-1-1 0,0 0 0,3-1 0,4-3 17,0 1 0,0-1 1,-1-1-1,0 0 1,0 0-1,-1-1 1,10-9-1,46-61 133,-35 41-67,76-89 250,-99 123-262,-4 9-35,-4 12-1,-7 15-4,-18 78-30,26-102-10,1 1 0,0 0 0,0 0 0,1-1 0,1 1 0,0 0 0,0 0 1,4 13-1,-4-21 6,0-1 0,0 1 0,0 0 0,0 0 0,1-1 1,-1 1-1,1-1 0,-1 1 0,1-1 0,0 0 1,0 1-1,0-1 0,0 0 0,1 0 0,-1-1 0,1 1 1,4 2-1,-3-2 0,0-1 1,1 1 0,-1-1 0,0 0-1,1-1 1,-1 1 0,1-1-1,-1 0 1,1 0 0,7-1-1,3-2 12,1-1-1,-1 0 1,0-1-1,0 0 0,22-13 1,-1-1 68,-1-1 1,-1-2-1,39-33 0,-63 45-43,-10 9-35,1 0 0,-1 0 0,1 0 0,0 0 0,-1 1 1,1-1-1,0 0 0,0 0 0,0 0 0,0 1 0,0-1 0,0 1 0,0-1 0,0 0 0,0 1 1,0 0-1,0-1 0,0 1 0,0 0 0,0-1 0,0 1 0,0 0 0,0 0 0,1 0 0,0 0 1,-2 0-4,1 1 0,-1-1 0,0 0 0,0 0 0,1 0 0,-1 1 0,0-1 0,0 0 0,0 1 0,1-1 0,-1 0 0,0 1 0,0-1 0,0 0 0,0 0 0,0 1 0,0-1 0,1 0 0,-1 1 0,0-1 0,0 0 0,0 1 0,0-1 0,0 1 0,-1-1 0,1 0 0,0 1 0,0-1 0,0 0 0,0 1 0,0-1 0,-1 1 0,-4 13 6,4-12-3,-3 9-2,-21 60-50,23-63 40,0 1-1,0 0 1,1 0 0,0 0-1,1 0 1,0 11 0,0-19 9,0 0 1,0 0-1,0 0 1,0 0 0,0 0-1,0 0 1,0 0 0,0 0-1,1 0 1,-1 0-1,0 0 1,1 0 0,-1 0-1,0 0 1,1 0-1,0 0 1,-1-1 0,1 1-1,-1 0 1,1 0 0,0-1-1,-1 1 1,1 0-1,0-1 1,0 1 0,0-1-1,0 1 1,-1-1-1,1 1 1,0-1 0,0 1-1,0-1 1,0 0 0,0 0-1,0 1 1,0-1-1,0 0 1,0 0 0,0 0-1,0 0 1,0 0-1,0-1 1,0 1 0,0 0-1,0 0 1,0 0 0,0-1-1,0 1 1,0-1-1,0 1 1,-1-1 0,1 1-1,1-2 1,3 0 25,-1 0 0,0-1 0,0 0 0,0 0 1,0-1-1,-1 1 0,1-1 0,-1 1 0,5-9 0,-3 4 11,-1 0-1,-1 0 1,0 0-1,0-1 1,3-16-1,-5 22-21,-1-1 0,1 0 0,-1 0-1,0 0 1,0 0 0,-1 0 0,1 0-1,-1 0 1,1 0 0,-1 0 0,-1 0-1,1 0 1,0 1 0,-1-1 0,-3-6 0,2 8-10,0-1 0,0 1 1,-1 0-1,1 0 0,-1 0 1,1 0-1,-1 1 1,0 0-1,1-1 0,-1 1 1,0 1-1,0-1 0,-6 0 1,53-18-68,93-31 55,-108 41 5,0 2 0,0 0 0,30-1 0,-56 7 0,1 1 0,-1 0 0,1 0 0,0 0 0,-1 0 0,1 1 0,0-1 0,-1 1 0,1 0 0,-1-1 0,1 1 0,2 2 0,-4-2-1,1-1 1,-1 1-1,0 0 0,0 1 0,0-1 0,0 0 0,0 0 1,0 0-1,0 1 0,0-1 0,0 0 0,0 1 0,-1-1 1,1 1-1,0 2 0,0 1-3,0 1-1,0 0 1,-1-1 0,0 1 0,-1 0-1,1-1 1,-1 1 0,0 0 0,-3 8 0,-14 31-28,2-9 62,16-36-27,0 0 0,1 1 0,-1-1 0,0 0 0,1 0 0,-1 0 0,1 0 0,-1 0 0,0 0 0,1 1 0,-1-1 0,0 0 0,1 0 0,-1 0 0,1 0 1,-1-1-1,0 1 0,1 0 0,-1 0 0,0 0 0,1 0 0,-1 0 0,1 0 0,-1 0 0,0-1 0,1 1 0,-1 0 0,0 0 0,0-1 0,1 1 0,-1 0 0,1-1 1,29-29 82,-21 20-55,0 0-1,0 1 1,1 1-1,16-12 1,-23 19-23,-1-1 0,0 1 1,1 0-1,0 0 0,-1 0 1,1 0-1,0 0 0,-1 0 1,1 1-1,0-1 0,0 1 1,-1 0-1,1 0 0,0 0 1,0 0-1,0 0 0,-1 1 0,1 0 1,0-1-1,0 1 0,-1 0 1,1 0-1,-1 0 0,1 0 1,-1 1-1,3 1 0,14 11-33,-1 0 0,0 2 1,-2 0-1,27 33 0,-32-31-134,-9-10-3503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10152,'0'0'3113,"-4"-10"-2769,1 4-267,2 3-48,-1 0 0,1-1 0,-1 1 0,1-1-1,0 1 1,-1-5 0,2 7-16,0 0 0,0 0 0,0 0 0,0 1 0,0-1 0,0 0-1,0 0 1,1 0 0,-1 0 0,0 0 0,0 1 0,1-1 0,-1 0 0,1 0-1,-1 1 1,0-1 0,1 0 0,0 0 0,-1 1 0,1-1 0,-1 0-1,1 1 1,0-1 0,-1 1 0,1-1 0,0 1 0,0-1 0,-1 1 0,1 0-1,0-1 1,0 1 0,0 0 0,-1 0 0,1-1 0,1 1 0,24-5 302,1 1 0,-1 1 0,0 1 0,1 1 0,0 1 0,-1 2 1,0 1-1,1 1 0,-1 1 0,46 15 0,-33 1 523,-35-18-913,0-1 0,0 1-1,0-1 1,1 0 0,-1 0 0,1 0-1,-1 0 1,1-1 0,0 0-1,0 0 1,5 1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6328,'0'0'8945,"14"3"-8558,-4-1-308,5 2 53,0-1 1,0-1 0,1 0-1,22-1 1,130 7 1129,-111-3-539,91-4 0,-28-7 749,-117 6-1411,-1 0 0,0 0 0,1 1 0,-1-1 0,0 1 0,1-1 0,-1 1 0,0 0 0,3 1 0,5 3-2610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66 153 6632,'0'0'7209,"-10"-6"-6857,-29-20-24,38 26-291,0-1 1,0 1-1,0-1 1,0 0-1,0 1 0,0-1 1,0 0-1,0 0 1,0 0-1,1 1 0,-1-1 1,0 0-1,1 0 1,-1 0-1,0 0 0,1 0 1,-1 0-1,1-1 1,0 1-1,-1 0 1,1 0-1,0 0 0,0 0 1,-1 0-1,1-1 1,0 1-1,0 0 0,0 0 1,0 0-1,1 0 1,-1-1-1,0 1 0,0 0 1,1 0-1,-1 0 1,1 0-1,-1 0 1,1 0-1,-1 0 0,1 0 1,1-2-1,1 0 74,1-1-1,-1 1 1,1 0 0,0 1-1,0-1 1,0 1-1,7-4 1,10-1 43,1 0 0,0 2 0,0 1 0,0 0-1,45-1 1,11-1 83,-10-2 254,81 2 0,-116 12-51,-32-6-204,-11 11-2950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10752,'0'0'1321,"9"-4"-1097,25-7 86,0 1 0,68-11 1,-54 14 132,-29 3-86,1 1 0,0 1 0,-1 0 0,30 3 0,-23 1 298,-19-2-320,0 0 0,0 1-1,0 0 1,8 3 0,-12-6-2084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18 135 6928,'0'0'7169,"-3"-9"-6750,-10-28-15,13 35-339,-1 1 0,1-1 0,0 1 0,-1-1 0,1 1 0,0 0 0,0-1 0,0 1 0,0-1 0,0 1 0,1-1 0,-1 1 0,0-1 0,1 1 0,-1 0 0,1-1 0,-1 1 0,1 0 0,0-1 0,0 1 0,-1 0 0,1 0 0,0 0 0,0-1 0,0 1 0,0 0 0,0 0 1,2-1-1,0 0 39,1 0 0,-1 0 0,1 0 0,-1 0 0,1 1 0,0-1 0,4 0 0,21-3 252,0 1-1,56 1 1,-7 0-12,-53 2-132,45 4 1,-6 0 104,-52-1-246,5-1 249,-16-2-314,-1 1-1,0 0 0,1-1 1,-1 1-1,0 0 0,1-1 0,-1 1 1,0 0-1,0-1 0,0 1 1,1-1-1,-1 1 0,0 0 1,0-1-1,0 1 0,0-1 1,0 1-1,0 0 0,0-1 1,0 1-1,0-1 0,0 1 1,0-1-1,0 1 0,0 0 1,0-1-1,0 1 0,0-1 1,0 1-1,-1 0 0,1-1 1,0 1-1,0-1 0,0 1 1,-1 0-1,1-1 0,0 1 1,-1 0-1,1-1 0,-3-10-2577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285 561 7832,'0'0'3305,"-10"-2"-2857,1 1-286,-1-1-1,1 1 1,0 1 0,-1 0 0,1 0-1,-1 1 1,1 0 0,0 0 0,-12 4-1,12-2 11,0 1 0,1 0-1,0 1 1,-1 0 0,2 0 0,-1 1-1,1 0 1,-1 0 0,-8 11 0,-1 3 281,2 0 1,-17 27 0,30-42-384,-1-1-1,1 1 1,0 0 0,0-1 0,1 1-1,0 0 1,-1 0 0,2 0 0,-1 0-1,0 0 1,1 1 0,0-1 0,0 0-1,1 0 1,-1 0 0,1 0 0,0 0-1,1 0 1,-1 0 0,1 0 0,4 7-1,-5-9-42,1 0-1,0 0 0,0 0 0,0 0 1,0-1-1,1 0 0,-1 1 0,0-1 0,1 0 1,0 0-1,0 0 0,-1 0 0,1 0 1,0-1-1,0 0 0,1 1 0,-1-1 1,0 0-1,0 0 0,0-1 0,1 1 1,-1-1-1,0 0 0,1 0 0,-1 0 1,1 0-1,-1 0 0,0-1 0,1 1 0,-1-1 1,0 0-1,0 0 0,5-2 0,1-1 11,0-1-1,-1 0 0,1-1 0,-1 1 0,0-1 0,0-1 0,-1 0 0,0 0 0,0 0 1,-1-1-1,0 0 0,0 0 0,8-16 0,-1-3 62,0 0 1,-1-2-1,9-35 0,-14 39-31,-2-1-1,0 0 0,-1 0 1,-2 0-1,-1 0 1,-2-32-1,-6-47 156,-22-105-1,26 186-174,4 21-40,-1 0-1,0 0 1,-1 0-1,1-1 1,0 1-1,-1 0 1,0 0 0,0 0-1,0 0 1,0 0-1,0 0 1,0 0-1,-1 0 1,0 1 0,1-1-1,-5-5 1,0 34-1,3-3-9,1 0 0,2 32 0,-1 2-13,-2 47-40,4-1 1,5 0-1,20 107 0,-15-157 50,21 56-1,-31-105 18,1 0 0,0 0 0,0 0 0,0 0 0,0 0 0,0-1 1,1 1-1,3 3 0,-6-7-5,1 1 0,-1-1 0,0 0 0,1 1 0,-1-1 0,1 1 0,-1-1 1,1 0-1,-1 0 0,1 1 0,-1-1 0,1 0 0,-1 0 0,1 0 0,0 0 0,-1 1 1,1-1-1,-1 0 0,1 0 0,0 0 0,-1 0 0,1 0 0,-1 0 0,2-1 0,-1 0 10,0 1-1,0-1 0,0 0 0,0 0 0,-1 0 0,1 0 0,0 0 0,0 0 0,-1 0 0,1 0 0,-1 0 0,1 0 1,-1 0-1,1 0 0,-1 0 0,1-1 0,-1 0 0,4-10-188,8-27 637,-1 16-3327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36 105 8840,'0'0'1786,"-2"11"-1287,-10 52 664,-7 117 1,16 76 769,4-231-1706,4 109 1383,-2-118-1036,-3-16-561,0 0 0,0 0 1,0 0-1,0 0 0,1 0 0,-1 0 1,0 0-1,0 0 0,0 0 0,0 0 1,0 0-1,0 0 0,0 0 0,0 0 1,1 0-1,-1 0 0,0 0 1,0 0-1,0 0 0,0 0 0,0 0 1,0 0-1,0 0 0,0 0 0,1 0 1,-1 0-1,0 0 0,0 0 0,0 0 1,0 0-1,0 0 0,0 0 1,0 0-1,0 0 0,0 0 0,0 0 1,1 0-1,-1-1 0,0 1 0,0 0 1,0 0-1,0 0 0,0 0 0,0 0 1,0 0-1,0 0 0,0 0 1,0 0-1,0-1 0,0 1 0,0 0 1,0 0-1,0 0 0,0 0 0,0 0 1,0 0-1,0 0 0,0 0 0,0-1 1,8-31 600,1-35-228,-3 0 0,-4-100 0,-3 85 75,11-97 0,-8 169-430,1 0 1,-1 0-1,1 0 0,1 0 0,0 1 1,0-1-1,1 1 0,0 0 0,1 1 1,0-1-1,0 1 0,1 0 0,10-10 1,-11 13-18,0-1 1,1 1-1,-1 0 1,1 1 0,0-1-1,0 2 1,0-1-1,1 1 1,-1 0-1,1 0 1,0 1 0,-1 0-1,1 0 1,0 1-1,1 0 1,-1 1-1,12 0 1,-18 0-12,0 0 1,0 0-1,1 1 0,-1-1 1,0 1-1,0-1 0,0 1 1,0 0-1,0 0 0,0 0 1,0 0-1,0 0 0,-1 1 1,1-1-1,0 0 0,-1 1 0,1-1 1,-1 1-1,2 2 0,-1-1 0,-1-1-1,0 1 1,1 0-1,-1 0 0,0 0 1,-1 1-1,1-1 0,0 0 1,-1 0-1,0 0 0,0 6 1,-1 4 1,-1 0 1,0 0-1,-1 0 0,-1 0 1,-5 13-1,2-12 6,0 0 0,0 0 1,-2-1-1,0-1 0,0 1 0,-1-2 0,-16 16 0,11-12 35,1 1-1,-23 35 1,35-49-36,1 0 0,-1 0 0,1 0 0,0 0 0,0 1 0,0-1 1,0 1-1,1-1 0,-1 0 0,1 1 0,-1-1 0,1 1 0,0-1 0,0 1 0,0-1 0,0 1 0,0-1 1,0 1-1,1-1 0,0 1 0,-1-1 0,1 1 0,0-1 0,0 0 0,0 1 0,0-1 0,1 0 0,-1 0 0,1 0 1,-1 0-1,1 0 0,-1 0 0,1 0 0,0-1 0,0 1 0,4 2 0,4 2 14,0-1 1,0 1-1,0-2 0,1 0 0,0 0 0,18 4 1,172 50 192,-196-57-210,0 1 0,-1-1 0,1 2 0,-1-1 0,1 0 0,-1 1 0,6 4 0,-9-6-5,-1-1 0,1 1-1,0 0 1,-1 0-1,1 0 1,0-1 0,-1 1-1,1 0 1,-1 0 0,1 0-1,-1 0 1,0 0 0,1 0-1,-1 0 1,0 0 0,0 0-1,1 0 1,-1 0 0,0 0-1,0 0 1,0 0 0,0 0-1,-1 0 1,1 0 0,0 0-1,0 0 1,-1 0-1,1 0 1,0 0 0,-1 0-1,1 0 1,-1 0 0,1 0-1,-1 0 1,0 0 0,1 0-1,-1-1 1,0 1 0,0 0-1,1-1 1,-2 2 0,-8 7-1,0-1 1,0 0 0,-1-1-1,0 0 1,0 0 0,-18 6 0,-75 24 31,83-32-10,0-1 1,0-1 0,0-1-1,0 0 1,-1-2-1,1-1 1,0 0-1,-26-6 1,31 6 18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6128,'0'0'6538,"15"-5"-6076,9-2-249,2 0 1,-1 2 0,48-3-1,252-24 946,-228 21-870,88-12 243,271-20 1004,-438 42-1326,0 1 0,0 1-1,0 0 1,0 2 0,0 0-1,30 9 1,-47-12-198,-1 0 0,0 0 0,1 1 0,-1-1 0,1 0 0,-1 0 0,0 0 0,1 1 0,-1-1 0,0 0 0,1 0 0,-1 1 0,0-1 0,1 0 0,-1 1 0,0-1 0,0 0 0,1 1 0,-1-1 0,0 1 0,0-1-1,0 0 1,1 1 0,-1-1 0,0 1 0,0-1 0,0 0 0,0 1 0,0-1 0,0 1 0,0-1 0,0 1 0,0-1 0,0 0 0,0 1 0,0-1 0,0 1 0,-1-1 0,1 1 0,0-1 0,0 0 0,0 1 0,0-1 0,-1 0 0,1 1 0,0-1 0,0 0 0,-1 1 0,1-1 0,-1 1 0,-2 4-2362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404 452 7432,'0'0'1408,"-10"-9"-1147,-33-26 86,40 34-306,1-1 1,0 1-1,0 0 0,-1 0 1,1 0-1,0 0 1,-1 0-1,1 0 1,-1 1-1,1-1 1,-1 1-1,1 0 0,-1 0 1,1 0-1,-1 0 1,1 0-1,-1 0 1,0 1-1,1-1 1,0 1-1,-1 0 0,1 0 1,-1 0-1,1 0 1,0 0-1,-3 1 1,-5 3 139,-15 5 209,1 1 0,0 2-1,1 0 1,-28 21 0,37-23-148,0 0 0,1 1 0,1 1-1,-1 0 1,2 1 0,0 0 0,-12 21 0,21-32-183,0 0 1,0 0 0,1 0 0,0 1-1,-1-1 1,1 0 0,0 0 0,1 1 0,-1-1-1,0 1 1,1-1 0,0 0 0,0 1-1,0-1 1,0 1 0,1-1 0,-1 1 0,1-1-1,0 0 1,1 4 0,0-4-14,0 0 0,0 0 0,0-1 0,0 1 1,0-1-1,1 1 0,-1-1 0,1 0 0,0 0 0,-1 0 0,1 0 0,0 0 1,0-1-1,0 0 0,0 1 0,0-1 0,1 0 0,-1 0 0,0-1 0,6 1 0,0 1 18,0-1-1,0-1 1,0 0-1,1 0 0,-1-1 1,0 0-1,0 0 1,0-1-1,0-1 0,0 1 1,11-6-1,-7 2 7,-1-1 0,0 0 0,-1 0 0,0-1 0,0-1 0,0 0 0,10-12 0,-8 6-3,0-1 0,-1 0 0,-1 0 0,0-1 0,-2 0 0,0-1 0,-1 0 0,0-1 0,-2 0 0,8-34 0,-9 20 19,-2 1 1,-1-1 0,-2 0-1,-1 0 1,-1 0 0,-2 1-1,-2-1 1,-1 1 0,-1 0-1,-13-31 1,21 61-72,0 1-1,-1-1 1,1 1 0,-1 0-1,1-1 1,-1 1 0,0 0-1,1-1 1,-1 1 0,0 0-1,0 0 1,0 0-1,0 0 1,0 0 0,0 0-1,0 0 1,0 0 0,0 0-1,-2-1 1,2 3-6,-1 0-1,1 0 1,0 0-1,0-1 1,0 1-1,0 1 1,0-1-1,0 0 1,0 0 0,0 0-1,1 0 1,-1 1-1,0-1 1,1 0-1,-1 0 1,1 1-1,-1-1 1,1 1-1,-1 2 1,-6 18 40,1 2-1,1-1 1,-2 36-1,0 77 120,6-110-139,3 121 103,0-121-70,1 0 1,1-1 0,13 43-1,-16-66-52,0 1-1,0-1 0,0 0 1,0 0-1,1 0 0,-1 1 1,1-1-1,-1-1 0,1 1 1,0 0-1,0 0 0,0-1 0,0 1 1,0-1-1,0 1 0,0-1 1,1 0-1,-1 0 0,0 0 1,1 0-1,-1 0 0,1 0 1,-1-1-1,0 1 0,1-1 1,2 0-1,6 1-420,0-1 0,0-1-1,0 0 1,15-4 0,-18 4-567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14920,'0'0'-22,"1"10"68,2 28 418,-3 0 0,-6 60 0,-30 54 893,3-18-178,29-112-878,2-1 0,0 1 0,1 0 0,2 26 0,-1-43-229,1-1-1,0 1 1,0 0 0,0 0 0,0-1 0,1 1 0,0-1 0,0 1 0,0-1-1,1 0 1,4 7 0,-6-9-34,1 0-1,0 0 0,0 0 1,1-1-1,-1 1 1,0 0-1,0-1 0,1 1 1,-1-1-1,1 0 1,-1 0-1,1 0 0,0 0 1,-1 0-1,1-1 1,0 1-1,0-1 0,-1 0 1,1 0-1,0 0 1,3 0-1,6-2 45,1 0 1,-1-1-1,0-1 1,0 0-1,0 0 0,-1-2 1,1 1-1,15-11 1,4-2 39,-6 6-48,-16 8-76,1-1-1,-1 0 0,0 0 1,0-1-1,-1 0 1,1 0-1,-1-1 0,10-12 1,-8 1-476,-8 12-2152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4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12760,'0'0'320,"63"-2"-376,-29-2 8,-10 2-144,-9-2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5:3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12864,'0'0'1160,"82"-15"-512,-22-4 0,12-8-40,10-11 15,0-2-47,-1 6 8,-13 3-120,-1 8 8,-11 6-144,-12 3-8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2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5720,'0'0'8257,"2"15"-7980,-1-7-231,1 14 122,1 0 0,12 42 0,-8-45-51,143 426 2100,-145-430-2071,2 0 0,0-1 0,0 0 1,1 0-1,1-1 0,11 13 0,-19-24-100,0-1 0,0 0 0,1 1 0,-1-1 0,1 0 0,-1 0 0,1 0 0,0 0 0,2 2-1,-4-3-17,1 0-1,0 0 1,-1 0-1,1 0 1,0 0-1,-1 1 1,1-1-1,-1 0 1,1-1-1,0 1 1,-1 0-1,1 0 1,0 0-1,-1 0 1,1 0-1,-1 0 1,1-1-1,-1 1 1,1 0-1,0-1 0,1-1 16,0 0-1,0-1 0,0 1 0,0 0 0,-1-1 0,1 1 1,-1-1-1,0 0 0,0 1 0,0-1 0,1-5 0,22-62 106,2 0 0,4 2 0,2 1-1,4 2 1,66-94 0,83-88 205,-184 247-349,-1-1 0,0 1-1,1-1 1,-1 1 0,0 0 0,1-1-1,-1 1 1,0-1 0,0 1-1,1-1 1,-1 1 0,0-1-1,0 1 1,0-1 0,0 1-1,0-1 1,0 1 0,0-1 0,0 1-1,0-1 1,0 1 0,0-1-1,0 1 1,0-1 0,0 1-1,0-1 1,-1 1 0,1-1-1,0 0 1,-1 1-1,0-1 0,0 0 0,0 0 0,0 1 0,0-1 0,0 0 0,0 1 0,0-1 0,0 1 0,0 0 0,0-1 0,0 1 0,-1-1 0,-45-3 5,35 4 10,-54-6 12,0 4-1,0 2 1,-114 16 0,48 11 120,131-27-143,-1 0 0,0 1 0,1-1 0,-1 1 0,1-1 0,-1 1 0,1 0 0,-1 0 0,1-1 0,-1 1 0,1 0 0,0 0 0,0 0 0,-1 1 0,1-1 0,0 0 0,0 0 0,0 1 0,-2 2 0,3-3-16,0-1 0,0 1-1,0 0 1,0 0 0,0 0 0,0 0 0,0 0 0,0 0-1,0-1 1,0 1 0,0 0 0,0 0 0,1 0 0,-1 0-1,0 0 1,1-1 0,-1 1 0,0 0 0,1 0-1,-1-1 1,1 1 0,-1 0 0,1-1 0,0 1 0,-1 0-1,1-1 1,0 1 0,-1-1 0,1 1 0,0-1 0,0 1-1,-1-1 1,1 0 0,0 1 0,1-1 0,9 5-2807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2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93 7528,'0'0'1742,"-9"-2"-1310,-4 0-279,-31-2 512,36 2 133,11-3 35,15-5-8,31-1-237,1 3 0,-1 2 0,81 0 0,-5 0 149,177-23 1124,-292 28-1728,1 1 0,0 0 1,15 2-1,-3 3-2278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106 131 9440,'0'0'2793,"-10"-1"-2361,-31-4 23,37 6-345,1-1 0,0 1 0,0 0 0,0 0 1,0 1-1,0-1 0,0 1 0,0-1 1,1 1-1,-1 0 0,0 0 0,1 0 0,-1 0 1,1 1-1,0-1 0,0 1 0,-2 2 1,4-5-86,-1 0 0,1 1 0,0-1 0,0 0-1,-1 0 1,1 1 0,0-1 0,0 0 0,-1 0 0,1 1 0,0-1 0,0 0 0,0 1 0,0-1 0,-1 0 0,1 1 0,0-1 0,0 0 0,0 1 0,0-1 0,0 0 0,0 1 0,0-1 0,0 0 0,0 1 0,0-1 0,0 0 0,0 1 0,0-1 0,0 1 0,1-1 0,-1 0 0,0 0 0,0 1 0,0-1 0,0 0 0,1 1 0,-1-1 0,0 0 0,0 1 0,1-1 0,-1 0 0,0 0 0,0 0 0,1 1 0,-1-1 0,0 0 0,1 0 0,-1 0 0,1 1 0,0-1 25,0 0 0,0 0 0,0 0 0,0 0 0,1 0 0,-1 0 0,0-1-1,0 1 1,0 0 0,0 0 0,0-1 0,0 1 0,0-1 0,0 1 0,2-2 0,7-4 79,-1-1 0,0-1 0,-1 1 0,0-1 0,0-1 1,0 1-1,-1-1 0,0-1 0,-1 1 0,0-1 0,-1 0 0,5-13 0,-9 22-105,-1-1-1,0 1 0,1 0 0,-1-1 0,0 1 1,0-1-1,0 1 0,0-1 0,0 1 1,0 0-1,0-1 0,-1 1 0,1-1 0,-1 1 1,1 0-1,-1-1 0,1 1 0,-1 0 0,0-1 1,1 1-1,-1 0 0,0 0 0,0 0 0,0 0 1,0 0-1,0 0 0,0 0 0,0 0 0,0 0 1,-1 0-1,1 0 0,0 1 0,0-1 1,-1 0-1,1 1 0,0 0 0,-1-1 0,1 1 1,-1 0-1,1-1 0,-1 1 0,1 0 0,0 0 1,-1 0-1,1 0 0,-1 0 0,1 1 0,-1-1 1,1 0-1,0 1 0,-1-1 0,1 1 0,0-1 1,-1 1-1,1 0 0,0 0 0,0-1 1,-2 3-1,0-1-1,0 1 1,0-1 0,1 1 0,-1 0 0,1 0-1,0 0 1,0 0 0,0 0 0,0 1 0,1-1-1,-1 0 1,1 1 0,-1 3 0,0-1-29,0 1 1,1-1-1,0 0 0,0 1 1,1-1-1,0 11 1,1-11-402,0-1 0,1 0 0,-1 1 0,1-1 0,0 0 1,5 9-1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23 162 8840,'0'0'3368,"1"11"-2783,40 356 2735,-29-286-2570,-9-52-406,-1-13 18,0 0 0,1 0 0,0 0 0,7 16 0,-3-22 600,-4-17-330,-2-21-194,-6-53-36,-3 1 0,-4 0 1,-27-100-1,22 115-55,-7-71 1,22 126-333,1 2 7,0 0 1,0 0-1,1 1 0,0-14 0,0 20-19,0-1-1,0 1 0,1 0 0,-1-1 1,0 1-1,1-1 0,-1 1 0,1 0 1,-1-1-1,1 1 0,0 0 0,0 0 1,-1 0-1,1-1 0,0 1 0,0 0 1,0 0-1,0 0 0,0 0 0,0 1 1,1-1-1,-1 0 0,0 0 0,0 1 1,1-1-1,-1 0 0,0 1 0,1 0 1,-1-1-1,0 1 0,4-1 0,12-1-16,0 0-1,0 1 0,0 1 1,0 1-1,0 0 0,30 7 1,-16-1 9,0 1-12,31 12 0,-53-17 12,-1 0 1,0 1-1,0 1 0,0-1 1,-1 1-1,1 0 1,-1 1-1,10 10 1,-15-13 4,1 0 1,-1 1-1,1 0 1,-1-1 0,0 1-1,0 0 1,-1 0-1,1 0 1,-1 0 0,0 0-1,0 1 1,0-1-1,-1 0 1,1 0 0,-1 1-1,0-1 1,0 0-1,-1 1 1,1-1-1,-1 0 1,0 0 0,0 1-1,0-1 1,-1 0-1,0 0 1,-2 4 0,-6 11 9,-1-1 1,0 0-1,-2 0 1,-14 15 0,16-19 6,6-8-9,-122 147 271,119-139-150,11-6-6,-1-6-107,1-1-1,-1 0 0,1 0 0,0 0 1,-1 0-1,1 0 0,5 0 0,-6 0-17,311 46 103,-275-41-129,0 1 0,0 1 0,39 15 0,-76-23 28,0 0-1,0 1 0,0-1 0,1 0 1,-1 1-1,0-1 0,0 1 0,0-1 1,0 1-1,0-1 0,0 1 1,0 0-1,0-1 0,0 1 0,0 0 1,0 0-1,-1 0 0,1 0 1,0 0-1,0 0 0,-1 0 0,1 0 1,-1 0-1,1 0 0,-1 0 0,1 0 1,-1 0-1,0 0 0,0 0 1,1 1-1,-1-1 0,0 0 0,0 0 1,0 0-1,0 1 0,0-1 1,-1 0-1,1 0 0,0 0 0,0 0 1,-1 2-1,-1 1 8,-1 1-1,1-1 1,-1 0 0,0 0 0,0 0 0,0 0-1,-1-1 1,-7 7 0,-7 3 10,0 0 0,-1-2 0,-1 0 1,0-1-1,-1-1 0,0 0 0,0-2 0,0-1 0,-28 5 1,-18 0 46,-118 4 0,80-18-228,91 2 68,-7-2-186,15 1-3544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2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62 164 7936,'0'0'1540,"-10"-8"-1063,-31-28 3,40 35-432,0 0 1,0 0-1,0 0 1,1 0-1,-1 0 1,0 0-1,0 0 1,1 0-1,-1 0 0,1 0 1,-1-1-1,1 1 1,-1-2-1,1 3-25,0-1-1,0 1 1,0-1-1,0 0 0,0 1 1,0-1-1,0 1 1,0-1-1,0 1 1,1-1-1,-1 1 1,0-1-1,0 1 0,1 0 1,-1-1-1,0 1 1,0-1-1,1 1 1,-1-1-1,1 1 1,0-1-1,1 0 47,1-1-1,0 1 1,-1-1 0,1 1-1,0 0 1,0 0 0,5 0-1,-4 0-1,102-23 1286,161-15 1,-75 23-222,-145 14-706,0 3 0,51 7 0,-79-4-355,0 1 0,0 1 0,0 0 1,-1 2-1,21 11 0,-14-7-1647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2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7432,'0'0'7737,"9"-11"-7252,30-33-35,-37 42-405,1 0 1,0 0 0,0 0-1,0 0 1,0 0 0,0 1-1,0-1 1,0 1 0,1 0-1,-1 0 1,0 0 0,1 0-1,3 0 1,8-1 130,16-5 188,1 1 0,-1 2 0,1 1 0,54 2 0,-16 5 446,72 15 0,-133-17-678,9 1 174,-12-2 52,-8-2 250,-5 1-958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2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11656,'0'0'797,"13"-5"-408,36-15 97,1 3-1,86-19 0,-113 33-237,0 0-1,1 1 1,-1 1-1,0 1 1,1 2-1,-1 0 0,0 1 1,0 2-1,35 10 1,-39-7-110,-13-5-271,-1-1 0,1 0 0,0 0 0,0 0 0,-1 0 0,1-1 0,0 0 0,0 0 1,1-1-1,8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2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232 172 10752,'0'0'322,"-9"7"17,-11 9-121,1 1 1,0 1-1,2 0 1,-30 41-1,31-34-50,1 0 0,2 1 1,0 1-1,-11 37 0,19-50-61,1 0 0,1 1-1,0 0 1,1 0 0,0 0-1,2 0 1,0 0 0,0 0-1,1 0 1,4 17 0,-3-26-45,-1 0 1,2 0 0,-1 0 0,1 0-1,-1 0 1,2-1 0,-1 1 0,0-1 0,1 0-1,0 0 1,1 0 0,-1 0 0,1-1 0,-1 0-1,1 0 1,1 0 0,-1-1 0,0 1-1,1-1 1,0-1 0,0 1 0,0-1 0,0 0-1,0 0 1,10 1 0,3 0 70,-1-1-1,1-1 1,0 0 0,0-2 0,0 0 0,-1-1-1,26-7 1,-20 4 17,-1-2 0,1 0-1,-1-2 1,0 0 0,31-19 0,-37 17-49,-1 0 0,-1 0 0,0-1 0,-1-1 0,0-1 0,-1 0 0,16-23 0,-17 20 18,0 0 1,-2-1 0,0 0-1,-1-1 1,9-28 0,-15 36-45,0 0-1,-1 0 1,0-1 0,-1 1 0,0 0 0,-1-1 0,0 1-1,0 0 1,-2 0 0,1-1 0,-6-18 0,0 11 15,0 0-1,-2 0 1,0 0 0,0 1 0,-2 1 0,0 0-1,-2 0 1,-15-16 0,19 23-44,-1 0 0,0 1 0,0 0 0,-1 1 0,0 0 0,-1 1 0,0 0 1,0 1-1,0 0 0,-1 1 0,1 0 0,-1 1 0,-16-3 0,18 6-24,-1 0 0,1 1 0,0 0 0,-1 1 0,1 0 0,0 1 0,0 1 0,0-1 0,0 2 0,0-1-1,1 2 1,0-1 0,-1 1 0,-9 7 0,12-7-37,0 1-1,0 0 0,0 0 1,1 1-1,0-1 1,0 1-1,1 1 0,0 0 1,0 0-1,0 0 1,1 0-1,1 1 0,-1 0 1,2 0-1,-1 0 1,-2 12-1,0 18-2865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3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303 870 5416,'0'0'2924,"3"-9"-2370,3-4-352,-2 7-58,-1-1 0,-1 0 0,1 0 0,2-12 0,-5 19-120,0 0-1,0-1 1,0 1 0,0-1 0,0 1-1,0-1 1,1 1 0,-1-1 0,0 1 0,-1-1-1,1 1 1,0-1 0,0 1 0,0 0 0,0-1-1,0 1 1,0-1 0,-1 1 0,1-1 0,0 1-1,0 0 1,0-1 0,-1 1 0,1-1 0,0 1-1,-1 0 1,1-1 0,0 1 0,-1 0 0,1 0-1,-1-1 1,-16-1 426,-18 12 11,17 0-285,1 0 0,0 1 0,0 0 1,1 1-1,0 1 0,1 1 0,1 0 1,-21 27-1,20-22 14,1 1 0,1 0-1,1 1 1,1 0 0,1 1 0,1 0 0,-7 25 0,14-40-99,1-1 1,0 1 0,0 0-1,0 0 1,1 0-1,0-1 1,1 12 0,-1-16-65,1 0 0,-1 0 1,0 0-1,1 0 0,0 0 1,-1-1-1,1 1 1,0 0-1,0 0 0,0 0 1,0-1-1,0 1 0,0-1 1,1 1-1,-1-1 1,1 1-1,-1-1 0,1 0 1,-1 0-1,1 1 0,0-1 1,-1 0-1,1-1 1,0 1-1,0 0 0,0 0 1,-1-1-1,1 1 0,0-1 1,3 1-1,0-1 6,1 0 0,-1-1 0,0 1 1,1-1-1,-1 0 0,0 0 0,0-1 0,0 1 0,0-1 0,0 0 0,0-1 0,0 1 0,-1-1 0,1 0 0,-1 0 1,0-1-1,0 1 0,0-1 0,5-6 0,5-5 62,-1-2 0,-1 0 1,15-27-1,-15 23-9,3-5 116,23-52 0,-35 71-151,0 0 1,-1-1 0,0 1 0,0 0-1,-1-1 1,0 1 0,-1-1 0,1 1-1,-1-1 1,-1 1 0,1-1 0,-4-13-1,4 20-40,0 1 0,0-1 0,0 1-1,0-1 1,0 1 0,-1-1 0,1 1 0,0-1-1,0 1 1,0 0 0,0-1 0,-1 1-1,1-1 1,0 1 0,0 0 0,-1-1-1,1 1 1,0-1 0,-1 1 0,1 0-1,0 0 1,-1-1 0,1 1 0,-1 0-1,1 0 1,0-1 0,-1 1 0,1 0-1,-1 0 1,1 0 0,-1 0 0,1-1 0,0 1-1,-1 0 1,0 0 0,0 1 4,-1 0-1,1-1 1,0 1 0,0 0 0,0 0 0,0-1-1,0 1 1,0 0 0,1 0 0,-1 0 0,0 0-1,-1 2 1,-1 3 19,-1 0 0,1 1 1,1-1-1,-3 7 0,4-6-18,0 1 0,1-1 1,0 0-1,0 0 0,0 1 0,1-1 0,0 0 0,1 0 1,0 0-1,0 0 0,0 0 0,1-1 0,0 1 0,0-1 1,5 7-1,-6-10-10,0 1-1,0-1 1,0 0 0,1 0-1,-1 0 1,1-1 0,0 1-1,0 0 1,0-1 0,0 0-1,0 0 1,0 0 0,1 0-1,-1 0 1,1-1 0,-1 1-1,1-1 1,0 0 0,-1 0 0,1 0-1,0-1 1,0 0 0,0 1-1,-1-1 1,1 0 0,0-1-1,0 1 1,0-1 0,6-1-1,8-5 16,0-2-1,0 1 0,0-2 1,-1 0-1,-1-2 0,0 1 1,0-2-1,21-23 0,-7 5 36,-2-2 0,47-71 0,-44 52 6,-3-1 0,-2-2 0,-3-1 0,-1-1 0,-4 0 0,-2-2 0,12-84 0,-23 106 20,-2 0 0,-2-1 0,-5-47 0,-2 54 20,6 30-98,0 0-1,0 1 1,0-1 0,0 1 0,0-1-1,0 1 1,0-1 0,-1 1-1,1-1 1,0 1 0,0-1 0,-1 1-1,1-1 1,0 1 0,-1-1 0,1 1-1,0-1 1,-1 1 0,1 0-1,-1-1 1,1 1 0,0 0 0,-1-1-1,1 1 1,-1 0 0,1 0 0,-1-1-1,0 1 1,1 0 0,-1 0-1,1 0 1,-1 0 0,1 0 0,-1-1-1,1 1 1,-1 0 0,0 0 0,1 1-1,-1-1 1,1 0 0,-1 0-1,1 0 1,-1 0 0,1 0 0,-1 1-1,1-1 1,-1 0 0,1 0 0,-1 1-1,0-1 1,-7 7 11,1 0 0,0 0 0,0 0 0,1 1 0,-1 0 0,-7 14 0,-27 59-16,20-27-25,1 0 0,3 2-1,-15 84 1,20-61-38,3 0 1,3 82-1,6-133 60,1-1 0,2 1 1,1 0-1,1-1 0,2 0 0,0 0 0,22 50 0,-24-67 17,0-1-1,1 0 0,0-1 1,0 0-1,1 0 0,0 0 1,0-1-1,1 0 0,0 0 1,0-1-1,18 11 0,-24-16-6,0-1 0,0 1 0,1 0-1,-1-1 1,0 1 0,0-1 0,1 0-1,-1 0 1,0 0 0,1 0 0,-1 0-1,0 0 1,0-1 0,1 1 0,-1-1-1,0 0 1,0 1 0,0-1 0,0 0-1,0 0 1,0 0 0,0-1 0,0 1-1,0 0 1,0-1 0,0 1-1,2-4 1,5-5 25,0 0 1,-1-1-1,11-18 0,-9 14 14,9-13 18,-6 11 3,-1 0-1,-1-1 1,0-1 0,-1 0 0,-1 0 0,-1-1 0,8-29-1,-14 31 52,-2 18-114,0 0-1,0 0 1,0 0 0,0-1-1,0 1 1,0 0-1,0 0 1,0 0-1,0 0 1,0 0-1,0 0 1,0 0 0,0 0-1,0 0 1,0-1-1,0 1 1,0 0-1,0 0 1,0 0 0,0 0-1,0 0 1,0 0-1,0 0 1,0 0-1,0 0 1,0 0-1,0-1 1,0 1 0,0 0-1,0 0 1,0 0-1,0 0 1,0 0-1,0 0 1,-1 0-1,1 0 1,0 0 0,0 0-1,0 0 1,0 0-1,0 0 1,0 0-1,0 0 1,0 0 0,0 0-1,0 0 1,-1 0-1,1 0 1,0 0-1,0 0 1,0 0-1,0 0 1,0 0 0,0 0-1,0 0 1,0 0-1,0 0 1,-1 0-1,1 0 1,0 0-1,0 0 1,0 0 0,-2 3 13,0-1 0,0 1 0,1 0 0,-1 0 1,1-1-1,-1 1 0,0 4 0,-5 14 4,0 0-1,2 0 1,0 1-1,2 0 1,0 0-1,2 0 0,0 1 1,1-1-1,2 0 1,0 0-1,9 37 1,-10-55-3,0 0 0,0 0 0,1 0 0,-1 0 1,1 0-1,4 6 0,-5-9-12,-1-1-1,1 1 0,-1-1 1,1 1-1,0 0 1,-1-1-1,1 1 0,0-1 1,0 0-1,-1 1 1,1-1-1,0 0 0,0 1 1,0-1-1,-1 0 1,1 0-1,0 1 0,0-1 1,0 0-1,0 0 1,0 0-1,-1 0 0,1 0 1,0-1-1,0 1 1,0 0-1,0 0 0,-1 0 1,1-1-1,0 1 1,0 0-1,0-1 0,-1 1 1,1-1-1,0 1 1,-1-1-1,1 1 0,0-1 1,-1 1-1,1-1 1,0-1-1,14-13 47,0-1 0,-1-1 0,22-35 0,-13 19 14,0-5 75,32-66-1,-19 35 118,-25 55-129,-11 14-125,0 0-1,1 0 1,-1 0 0,0 0 0,0 0-1,1 0 1,-1 0 0,0 0 0,0 0 0,1 0-1,-1 0 1,0 0 0,1 0 0,-1 0-1,0 0 1,0 0 0,0 0 0,1 0 0,-1 1-1,0-1 1,0 0 0,1 0 0,-1 0 0,0 0-1,0 1 1,0-1 0,0 0 0,1 0-1,-1 0 1,0 1 0,0-1 0,0 0 0,0 1-1,9 31 90,-7-20-92,4 17 14,16 57 36,-18-76-40,0 0 0,1 0 1,0 0-1,0 0 0,1-1 0,8 11 1,-13-19-9,-1 0 0,1 0 0,0 0 0,0 0 0,0 0 0,0 0 0,0 0 1,1-1-1,-1 1 0,0 0 0,0 0 0,1-1 0,-1 1 0,0-1 0,0 1 0,1-1 1,-1 0-1,1 1 0,-1-1 0,0 0 0,1 0 0,-1 0 0,1 0 0,1 0 1,-1-1 3,1 0 1,0 0 0,-1 0 0,1-1 0,-1 1 0,1-1 0,-1 1 0,0-1-1,1 0 1,-1 0 0,3-3 0,3-4 20,-1 0 1,0-1-1,0 0 0,9-20 1,-11 17 4,0 0 0,-1 0 1,0 0-1,-1-1 1,0 0-1,-1 1 1,-1-1-1,0-25 1,-1 37-35,0 1 1,1-1 0,-1 1 0,0-1-1,1 1 1,-1 0 0,1-1 0,-1 1 0,1 0-1,0-1 1,0 1 0,0 0 0,-1 0-1,1 0 1,0 0 0,0 0 0,1 0 0,-1 0-1,0 0 1,0 0 0,0 0 0,1 0-1,-1 1 1,0-1 0,1 1 0,-1-1-1,0 1 1,2-1 0,6-1-8,0 0-1,0 0 1,12 0 0,-10 0 14,24 0-33,1 1 1,43 4 0,8 1-35,-86-4 62,0 0 1,0 0-1,0 0 0,0 0 1,0 0-1,0-1 1,0 1-1,0 0 1,0 0-1,0-1 1,0 1-1,-1-1 1,1 1-1,0-1 1,0 1-1,0-1 0,0 0 1,-2-2 26,-10 7 0,-4 3-8,-1 1 1,-21 14-1,31-18-14,1 1 0,-1-1 0,1 1 0,1 0-1,-1 0 1,1 0 0,0 1 0,0-1 0,-4 10 0,-2 5-7,1 0 0,-8 29 1,15-44-5,1 1 0,-1-1 0,1 0 1,1 1-1,-1-1 0,1 0 0,0 1 1,0-1-1,0 1 0,1-1 0,0 0 1,0 1-1,1-1 0,-1 0 0,5 9 1,-6-13 5,1 0 0,-1 0 0,1 0 0,-1-1 0,1 1 0,0 0 0,-1 0 0,1-1 0,0 1 0,-1-1 0,1 1 0,0 0 0,0-1 0,-1 0 0,1 1 0,0-1 0,0 1 0,0-1 0,0 0 0,0 0 0,0 1 0,0-1 0,-1 0 0,1 0 0,0 0 0,0 0 0,0 0 0,0 0 0,0 0 0,0 0 0,0-1 0,0 1 0,0 0 0,0-1 0,-1 1 0,1 0 0,0-1 0,1 0 0,3-2 5,0 0 0,0-1 0,-1 0 0,8-8 0,-6 7-4,4-5 18,-1 0-1,0-1 1,0 0 0,-1-1-1,0 1 1,-1-2-1,-1 1 1,0-1-1,0 0 1,-1 0-1,-1 0 1,5-28 0,-9 39-14,1-1 0,-1 1 0,-1-1 0,1 1 0,0-1 0,-1 1 0,1-1 0,-1 1 0,0-1 0,0 1 0,1-1 0,-2 1 0,1 0 0,0 0 0,0-1 0,-1 1 0,1 0 0,-1 0 0,-3-2 0,5 3-2,-1 1 0,0-1 0,0 0 0,0 1 0,1 0 0,-1-1 0,0 1 1,0 0-1,0-1 0,0 1 0,0 0 0,0 0 0,1 0 0,-1 0 0,0 0 0,0 0 0,0 0 0,0 0 0,0 0 1,0 0-1,-1 1 0,0-1-2,1 1 1,-1 0 0,1 0-1,-1 0 1,1 0 0,0 0-1,-1 1 1,1-1 0,0 0-1,0 1 1,0-1 0,0 0-1,0 1 1,0-1 0,-1 4-1,0 1 0,-1 1 1,2 0-1,-1 0 0,0 0 0,1 0 0,1 0 1,-1 0-1,1 0 0,0 0 0,1 0 0,-1 0 0,2 0 1,-1 0-1,1 0 0,0 0 0,0 0 0,1 0 1,0-1-1,0 1 0,0-1 0,1 0 0,0 0 1,0-1-1,1 1 0,-1-1 0,9 7 0,-11-9-1,1-2 0,0 1 0,0 0 0,1-1 0,-1 1 0,0-1 0,0 0 0,1 0 0,-1 0 0,1-1 0,-1 1 0,1-1 0,-1 0 0,0 0 0,1 0 0,-1 0 0,1-1 0,-1 1 0,1-1 0,-1 0 0,5-1 0,7-4 0,-1 0 0,0-1 0,18-11 0,-23 13 0,39-25 0,53-46 0,-77 58 0,-24 17 0,1 1 0,0-1 0,0 0 0,-1 1 0,1-1 0,0 1 0,0-1 0,0 1 0,0-1 0,0 1 0,0 0 0,0-1 0,0 1 0,0 0 0,0 0 0,1 0 0,-1 0 0,-1 0 0,0 0 0,1 1 0,-1-1 0,0 0 0,1 0 0,-1 1 0,0-1 0,0 0 0,1 1 0,-1-1 0,0 0 0,0 1 0,0-1 0,1 0 0,-1 1 0,0-1 0,0 1 0,0-1 0,0 0 0,0 1 0,0-1 0,0 1 0,0-1 0,0 0 0,0 1 0,0 0 0,-10 41 0,7-28 0,-1 1 0,-4 16 0,2-1 0,1 1 0,1 0 0,0 44 0,4-74 1,0-1-1,0 1 0,0-1 1,0 1-1,0-1 1,0 1-1,0-1 0,1 1 1,-1-1-1,0 1 1,0-1-1,0 0 0,1 1 1,-1-1-1,0 1 1,0-1-1,1 1 0,-1-1 1,0 0-1,1 1 1,-1-1-1,0 0 0,1 1 1,-1-1-1,1 0 1,-1 1-1,0-1 0,1 0 1,-1 0-1,1 0 1,-1 1-1,1-1 0,-1 0 1,1 0-1,-1 0 1,1 0-1,-1 0 0,1 0 1,-1 0-1,1 0 1,-1 0-1,1 0 0,-1 0 1,1 0-1,2-1 3,-1 0 0,0 0-1,0 0 1,0 0 0,0 0 0,0 0-1,0 0 1,0 0 0,0-1 0,1-2-1,24-25 25,28-42 0,-15 18 41,18-21 164,-57 74-229,-1-1 0,0 1 1,0-1-1,0 1 1,1 0-1,-1-1 1,0 1-1,1 0 1,-1-1-1,0 1 1,1 0-1,-1 0 0,0-1 1,1 1-1,-1 0 1,1 0-1,-1-1 1,0 1-1,1 0 1,-1 0-1,1 0 0,-1 0 1,1 0-1,-1 0 1,1 0-1,-1 0 1,1 0-1,-1 0 1,0 0-1,1 0 0,-1 0 1,1 0-1,-1 0 1,1 0-1,0 1 1,0 0 0,-1 0 0,1 0 1,0 0-1,-1 0 0,1 0 1,-1 1-1,1-1 1,-1 0-1,1 0 0,-1 0 1,0 1-1,1 1 0,0 41 36,-22 131 28,5-55-52,14-104-10,1-12-4,0-1 0,0 1 0,1 0 0,0-1 0,-1 1 0,2 0 0,-1-1 0,0 1 1,1 0-1,-1-1 0,1 1 0,0 0 0,0-1 0,3 5 0,-4-7 1,1-1-1,-1 0 1,0 1-1,1-1 1,-1 0 0,0 1-1,1-1 1,-1 0 0,1 0-1,-1 1 1,1-1 0,-1 0-1,0 0 1,1 0-1,-1 0 1,1 0 0,-1 0-1,1 0 1,-1 0 0,1 0-1,-1 0 1,1 0 0,-1 0-1,1 0 1,-1 0-1,1 0 1,-1 0 0,1 0-1,-1 0 1,0-1 0,1 1-1,-1 0 1,1 0 0,-1-1-1,0 1 1,1 0-1,-1-1 1,0 1 0,1 0-1,-1-1 1,0 1 0,1-1-1,18-20 175,-14 15-104,-30 38 67,-7 6-122,18-24-5,-1-1-1,0 0 1,-1-2-1,0 0 0,-1 0 1,0-1-1,-1-2 1,-24 10-1,35-16-5,1-1 0,0 0-1,0 0 1,-12-1 0,15 0-2,0 0 1,1 0 0,-1 0 0,0-1 0,1 1-1,-1-1 1,1 0 0,-1 0 0,1 1-1,-1-2 1,1 1 0,-1 0 0,1 0-1,-3-3 1,5 4-4,0-1-1,-1 0 1,1 1-1,0-1 1,0 0-1,-1 0 1,1 1-1,0-1 1,0 0-1,0 0 1,0 0-1,0 1 1,0-1-1,0 0 1,0 0-1,0 1 1,0-1-1,1 0 1,-1 0-1,0 1 1,0-1-1,1 0 1,-1 0-1,0 1 1,1-1-1,-1 0 1,1 1-1,-1-1 1,1 1-1,-1-1 1,1 1-1,1-2 1,20-18 7,70-37-71,11-8 32,-82 50 26,121-92-17,-112 81 30,0-1-1,36-43 1,-46 45 17,-1-1 0,-1-1-1,28-54 1,-34 52-20,-7 17-5,0 1 0,0 0-1,10-15 1,-14 25-1,-1 1 0,0 0 0,0-1 0,1 1 0,-1 0 0,0-1 0,1 1 0,-1 0 0,0-1 0,1 1 0,-1 0 0,1 0 0,-1 0 0,1-1 0,-1 1 0,0 0 0,1 0 0,-1 0 0,1 0 0,-1 0 0,1 0 0,-1 0 0,1 0-1,-1 0 1,1 0 0,-1 0 0,0 0 0,1 0 0,-1 0 0,1 0 0,0 1 0,14 11-25,-11-6 14,1 0-1,-2 0 1,7 12-1,-4-2 4,-1 0-1,0 1 1,-1-1-1,-1 1 1,-1 0-1,1 17 1,-2-27 11,-1 0 0,0 0 0,0-1 0,-1 1 0,0 0 0,0-1 1,-1 1-1,1-1 0,-1 1 0,-1-1 0,1 0 0,-1 0 0,0 0 1,-1 0-1,1 0 0,-1-1 0,0 1 0,-6 5 0,9-10 0,-1 0-1,1 0 1,0 0-1,-1 0 1,1 0-1,-1-1 1,1 1-1,-1 0 1,0-1-1,1 1 1,-1-1 0,1 0-1,-1 1 1,0-1-1,1 0 1,-1 0-1,0 0 1,0 0-1,1 0 1,-1 0-1,-2-1 1,1 0 2,0-1 0,-1 1 0,1-1 0,0 0 0,0 1 1,0-1-1,0-1 0,1 1 0,-5-5 0,0 0 18,2 1-1,-1-2 1,1 1-1,0-1 0,0 0 1,1 0-1,-4-10 1,8 18-22,0-1 0,0 1 1,0-1-1,0 1 0,1 0 0,-1-1 1,0 1-1,0-1 0,0 1 0,0 0 1,0-1-1,1 1 0,-1-1 0,0 1 1,0 0-1,1-1 0,-1 1 1,0 0-1,0 0 0,1-1 0,-1 1 1,0 0-1,1 0 0,-1-1 0,0 1 1,1 0-1,-1 0 0,1 0 0,-1-1 1,0 1-1,1 0 0,-1 0 0,1 0 1,14-4 4,0 4 18,0 0 0,0 1-1,0 1 1,0 0 0,26 8-1,-6-2 42,197 31 401,-134-33-4175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8936,'0'0'1616,"111"26"-1016,-4-22 96,40-8 0,35-4-64,-11-4-8,-44 2-32,-26 8 16,-7 2-144,-15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3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1279 6520,'0'0'2560,"10"-14"-1979,137-183 1038,-76 98-972,-5-3 1,-5-2 0,-4-4 0,46-120-1,-89 192-252,-1 0-1,15-75 0,-25 97-239,-2-1-1,1 0 1,-2 0-1,0 1 1,0-1-1,-1 0 1,-1 0-1,-1 0 1,0 1-1,-8-23 1,9 32-73,0 1 0,-1-1 1,1 1-1,-1-1 0,0 1 1,0 0-1,0 0 0,-1 1 0,-5-6 1,8 8-48,-1 0 1,0-1 0,0 1-1,0 0 1,0 0-1,0 0 1,0 0 0,0 0-1,0 1 1,0-1-1,0 1 1,0-1 0,-1 1-1,1 0 1,0 0-1,0 0 1,0 0-1,-1 0 1,1 0 0,0 1-1,0-1 1,0 1-1,-4 1 1,-3 2 14,1 1-1,1 0 1,-1 0-1,1 1 1,-1 0-1,2 0 1,-1 1-1,1 0 1,0 0-1,0 0 1,1 1-1,0 0 1,0 0 0,1 0-1,0 1 1,-4 12-1,-4 15 86,2 0-1,-9 64 0,-11 110 255,25-153-212,4 99 0,3-113-54,2 1 1,3-1-1,16 64 0,-21-102-103,0 1-1,0-1 0,1 0 1,-1 0-1,1 0 0,1 0 1,-1 0-1,1-1 0,-1 0 1,1 1-1,0-2 0,1 1 1,-1 0-1,1-1 0,0 1 1,-1-2-1,1 1 0,1 0 1,-1-1-1,0 0 0,1 0 1,-1 0-1,1-1 0,-1 0 1,12 1-1,-8-1 10,0-1-1,1 0 1,-1-1-1,1 0 1,-1 0 0,0-1-1,0 0 1,0 0-1,0-1 1,0-1-1,0 1 1,-1-2 0,0 1-1,0-1 1,8-6-1,-4 1 39,-1 0-1,0-1 1,0 0-1,-1-1 0,-1 0 1,0-1-1,-1 0 1,0 0-1,-1-1 0,0 0 1,-1 0-1,-1 0 1,0-1-1,4-22 0,-9 36-55,0 0 1,0 1-1,0-1 0,0 0 0,0 0 0,0 0 0,0 0 0,-1 1 1,1-1-1,0 0 0,0 0 0,-1 0 0,1 1 0,0-1 0,-1 0 0,1 0 1,-2 0-1,-2-10 227,4 10-161,19 4 79,13 4-158,1-3 0,0-1 0,1-1-1,-1-2 1,63-7 0,-95 7 2,3-1 7,0 0 0,0 1 1,0-1-1,0 1 0,0 0 1,1 0-1,6 2 0,-11-2-4,1 0-1,-1 0 0,1 1 1,0-1-1,-1 0 0,1 1 1,-1-1-1,1 0 0,-1 1 1,1-1-1,-1 1 0,0-1 1,1 1-1,-1-1 0,1 1 1,-1-1-1,0 1 0,0-1 1,1 1-1,-1 0 0,0 0 1,1 1 1,-1 0 0,0 0-1,0-1 1,0 1 0,0 0 0,0 0 0,-1 0 0,1 0 0,0-1 0,-2 4 0,-54 139 140,54-136-138,0-1 0,0 0-1,0 1 1,1-1-1,0 1 1,1-1 0,0 1-1,1 13 1,-1-19-4,1 0 1,-1 0-1,0 0 0,1 0 0,0 0 1,-1 0-1,1 0 0,0-1 0,0 1 1,0 0-1,0 0 0,0 0 0,0-1 1,1 1-1,-1-1 0,1 1 0,-1-1 1,1 1-1,-1-1 0,1 0 0,0 0 1,-1 0-1,1 0 0,0 0 0,0 0 1,0 0-1,0-1 0,0 1 0,0-1 1,0 1-1,0-1 0,0 0 0,0 0 1,0 0-1,3 0 0,7-1 15,-1-1 1,1 0-1,0-1 0,-1 0 0,0-1 1,0 0-1,0 0 0,20-12 0,2-6 30,41-32 0,-48 34-25,1-4 31,0 0 1,-2-2 0,-1 0-1,37-53 1,-52 69 9,-9 10-62,0 0 1,1 0-1,-1 0 0,0 0 1,0 0-1,0 0 0,0 0 1,0 0-1,0 0 1,0 0-1,1 0 0,-1 0 1,0 0-1,0 0 0,0 0 1,0 0-1,0 0 0,0 0 1,0 0-1,0 0 1,1 0-1,-1 0 0,0 0 1,0 0-1,0 0 0,0 0 1,0 0-1,0 0 0,0 0 1,0 1-1,0-1 1,0 0-1,0 0 0,1 0 1,-1 0-1,0 0 0,0 0 1,0 0-1,0 0 0,0 1 1,0-1-1,0 0 1,0 0-1,0 0 0,0 0 1,0 0-1,0 0 0,0 0 1,0 0-1,0 1 0,0-1 1,-4 25 90,3-13-102,-11 59 34,5-37-17,2 0 0,1 1 0,2 37 0,1-70-5,1-1-1,0 1 1,0 0 0,1 0 0,-1 0-1,0 0 1,1-1 0,-1 1-1,1 0 1,-1 0 0,1-1 0,0 1-1,0 0 1,0-1 0,0 1-1,0-1 1,0 1 0,0-1 0,2 2-1,-2-2 3,0-1-1,1 1 1,-1-1 0,0 0-1,0 1 1,0-1-1,1 0 1,-1 0-1,0 0 1,1 0-1,-1 0 1,0 0-1,0 0 1,1 0 0,-1-1-1,0 1 1,0 0-1,0-1 1,1 1-1,1-2 1,6-3 16,0-1-1,0 0 1,-1-1 0,15-14 0,94-108 175,-38 39 11,-78 88-201,0 1 0,0 0-1,0 0 1,1-1-1,-1 1 1,0 0 0,1 0-1,-1 0 1,0 1 0,1-1-1,-1 0 1,1 1 0,-1-1-1,1 0 1,0 1 0,2-1-1,-3 2-1,0-1 0,0 0 0,0 1 0,0-1 1,-1 0-1,1 1 0,0-1 0,0 1 0,0 0 0,0-1 0,0 1 0,-1 0 0,1-1 0,0 1 0,-1 0 0,1 0 0,0 0 0,-1 0 0,1 0 0,-1 0 0,1 0 0,-1 0 0,0 0 0,1 0 0,-1 0 0,0 0 0,0 1 0,14 59 56,-10-41-21,1 1 0,11 30 1,-14-48-38,0 1 1,0-1 0,0 0 0,0 0 0,0 0 0,1 0 0,-1-1 0,1 1 0,0-1 0,0 1 0,0-1 0,0 0 0,0 0 0,1 0 0,-1-1 0,0 1 0,1-1-1,-1 0 1,1 0 0,0 0 0,-1 0 0,1 0 0,0-1 0,-1 0 0,1 0 0,0 0 0,6-1 0,1 0 3,-1-1-1,1 0 1,-1 0 0,0-1 0,0 0 0,0-1-1,0 0 1,16-10 0,-11 5 16,-2-1 0,1 0 1,-1-1-1,-1-1 0,0 0 0,-1 0 1,0-1-1,-1 0 0,0-1 0,-1 0 1,-1-1-1,0 0 0,-1 0 0,0-1 1,4-17-1,-11 31-16,1 0 1,-1 1 0,1-1-1,-1 0 1,0 0 0,0 0-1,0 0 1,0 0-1,0 0 1,-1-4 0,1 5-5,0 1 1,0 0 0,0-1 0,-1 1 0,1 0-1,0-1 1,0 1 0,-1 0 0,1-1-1,0 1 1,0 0 0,-1-1 0,1 1 0,0 0-1,-1 0 1,1-1 0,0 1 0,-1 0-1,1 0 1,0 0 0,-1 0 0,1-1 0,-1 1-1,1 0 1,0 0 0,-1 0 0,1 0-1,-1 0 1,1 0 0,-1 0 0,1 0-1,-3 1 5,1 0-1,-1 0 0,1 0 0,0 0 0,0 0 0,0 0 1,-1 1-1,1-1 0,0 1 0,1-1 0,-1 1 0,0 0 1,0 0-1,-2 3 0,0 2 5,-1 0 1,1-1-1,1 2 0,-1-1 1,1 0-1,0 1 1,1-1-1,0 1 0,0 0 1,0 0-1,0 11 1,2-14-5,0 0 0,0-1 0,0 1 0,1 0 0,0-1 0,0 1 0,0-1 0,0 1 0,1-1 0,-1 1 1,1-1-1,0 0 0,1 0 0,-1 0 0,1 0 0,0 0 0,0-1 0,0 1 0,0-1 0,0 0 0,5 4 1,7 2 38,0 0 0,0-1 0,0-1 0,1 0 0,0-1 1,1-1-1,-1-1 0,1 0 0,0-1 0,0-1 1,0 0-1,29-2 0,-20-1-579,-1-1 1,0-1 0,0-2-1,0 0 1,-1-2-1,0 0 1,44-22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3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54 9144,'0'0'1282,"-12"1"-628,-40 3-40,29 0 17,23-4-622,0 0 0,0-1 0,0 1 0,0 0 0,0 0-1,-1 0 1,1 0 0,0 0 0,0 0 0,0 0 0,0 0 0,0 0 0,0 0-1,0 0 1,0 0 0,-1 0 0,1 0 0,0 0 0,0 0 0,0 0 0,0 0 0,0 0-1,0 0 1,0 0 0,0 0 0,0 0 0,-1 1 0,1-1 0,0 0 0,0 0 0,0 0-1,0 0 1,0 0 0,0 0 0,0 0 0,0 0 0,0 0 0,0 0 0,0 0-1,0 0 1,0 1 0,0-1 0,0 0 0,0 0 0,0 0 0,0 0 0,0 0 0,-1 0-1,1 0 1,0 0 0,0 0 0,0 1 0,1-1 0,-1 0 0,0 0 0,0 0 0,0 0-1,0 0 1,0 0 0,0 0 0,0 0 0,0 0 0,0 1 0,0-1 0,0 0-1,0 0 1,0 0 0,0 0 0,28 5 358,72 0-29,106-10-1,104-21 235,-121 8-276,72-6-1870,-241 22-7908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3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6520,'0'0'2578,"13"-9"-2043,35-23-64,-2-2-1,43-41 1,-63 50-269,-1-1-1,-2-1 1,-1-2-1,-1 0 1,26-47-1,-45 73-157,-1-1 0,1 0 0,-1 0 0,0 0 0,0 0 0,0 0-1,0 0 1,-1 0 0,0 0 0,0 0 0,0 0 0,0 0 0,0 0 0,-2-5-1,1 7-18,1 0 0,-1 0-1,0 1 1,0-1-1,0 0 1,0 0 0,0 0-1,0 0 1,-1 1-1,1-1 1,-1 1-1,1-1 1,-1 1 0,1 0-1,-1-1 1,0 1-1,0 0 1,0 0 0,1 0-1,-1 0 1,0 0-1,0 1 1,0-1 0,-1 1-1,1-1 1,0 1-1,-2 0 1,-2 0-130,1 1 0,0-1 0,-1 1 0,1 1 0,0-1 0,0 1 0,0 0 0,0 0 0,-8 5 0,12-7-197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3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4120,'0'0'5865,"-15"15"-5430,5-4-349,-12 10 102,2 2-1,0 1 0,-19 31 1,17-17 34,2 1 1,2 1 0,1 0-1,2 2 1,2-1 0,2 2-1,2 0 1,2 0 0,1 0-1,3 1 1,1 55 0,5-70-70,2 0 0,0 1 1,2-2-1,1 1 0,2-1 1,0 0-1,2-1 0,1 0 1,1-1-1,1-1 0,1 0 1,2-1-1,28 31 0,-38-46-70,0-1 1,1 0-1,0-1 0,0 0 1,1 0-1,10 5 0,-15-9-44,1 0 1,-1-1-1,0 0 0,1-1 1,-1 1-1,1-1 0,0 0 1,0 0-1,-1-1 0,1 1 1,0-1-1,0-1 0,10-1 0,10-6-2077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4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9040,'0'0'2409,"9"-14"-1885,146-202 741,-149 209-1233,31-38 427,2 0 0,64-57 1,-91 92-286,-10 7-95,0 1 1,1 0 0,-1 0-1,1 0 1,-1 0 0,1 0-1,0 1 1,-1-1 0,6-1-1,-8 3-57,1 0 0,-1 0-1,1 0 1,-1 1-1,1-1 1,-1 0 0,1 0-1,-1 0 1,1 1 0,-1-1-1,1 0 1,-1 0 0,1 1-1,-1-1 1,1 0 0,-1 1-1,0-1 1,1 1 0,-1-1-1,0 0 1,1 1 0,-1-1-1,0 1 1,0-1 0,1 1-1,-1-1 1,0 1 0,0-1-1,0 1 1,0-1 0,0 1-1,0-1 1,0 1 0,0-1-1,0 1 1,0-1 0,0 1-1,0 0 1,0 24 212,-4 1-102,-1-1 1,-2 0-1,0 0 0,-15 32 1,11-30 33,2 0 0,0 1 0,-5 34 0,14-62-156,0 1-1,-1-1 0,1 1 0,0-1 0,0 0 0,0 1 0,0-1 1,0 0-1,0 1 0,0-1 0,0 1 0,0-1 0,0 0 0,0 1 1,1-1-1,-1 0 0,0 1 0,0-1 0,0 0 0,0 1 0,0-1 0,1 0 1,-1 1-1,0-1 0,0 0 0,1 0 0,-1 1 0,0-1 0,0 0 1,1 0-1,-1 1 0,0-1 0,1 0 0,14-2 163,19-16-34,-31 16-119,23-17 112,0 0 0,35-36 0,23-18 302,-84 72-425,1 1 1,-1-1-1,1 1 1,-1-1-1,1 1 1,0 0-1,-1-1 0,1 1 1,0 0-1,-1-1 1,1 1-1,0 0 1,0 0-1,-1 0 1,1 0-1,0-1 1,1 1-1,-2 1-4,1-1 1,-1 0-1,0 0 1,1 1-1,-1-1 0,0 0 1,0 0-1,1 1 1,-1-1-1,0 0 0,0 1 1,1-1-1,-1 0 1,0 1-1,0-1 0,0 0 1,0 1-1,0-1 1,1 0-1,-1 1 0,0-1 1,0 1-1,0-1 1,0 1-1,-4 32 121,2-21-96,1-3-14,-1 2 7,1 1 0,1-1 0,-1 0 0,4 20 0,-3-29-18,0-1 0,0 1 0,0 0 0,1 0-1,-1 0 1,1-1 0,0 1 0,-1 0 0,1-1 0,0 1 0,0-1 0,0 1 0,0-1 0,0 1-1,0-1 1,1 0 0,-1 1 0,0-1 0,1 0 0,-1 0 0,1 0 0,-1 0 0,1 0 0,-1 0-1,1-1 1,0 1 0,-1 0 0,1-1 0,0 1 0,0-1 0,0 0 0,-1 0 0,1 0-1,0 1 1,0-2 0,0 1 0,2 0 0,17-4 20,-2-1 1,1-1-1,0-1 1,-1 0-1,22-13 1,17-6 48,-46 21-51,-4 2 0,-1 0 0,1 0 0,0 0 0,-1 1 0,12-1-1,-17 4-8,0 1 1,0 0-1,-1 0 0,1 0 0,0 0 0,-1 0 0,0 1 0,1-1 0,-1 0 1,0 1-1,0-1 0,1 6 0,-2-7-9,23 47 52,-22-45-54,1 0 0,-1 0 1,1-1-1,0 1 0,0-1 0,0 0 1,0 1-1,0-1 0,1 0 0,-1 0 1,1 0-1,-1-1 0,1 1 1,0-1-1,3 2 0,-5-3 4,1 1 0,-1-1 0,0 0 0,1 0 0,-1 0-1,1 0 1,-1 0 0,1-1 0,-1 1 0,1 0 0,-1-1 0,0 1 0,1-1 0,-1 1 0,0-1 0,1 1-1,-1-1 1,0 0 0,0 0 0,1 0 0,-1 0 0,0 0 0,0 0 0,0 0 0,0 0 0,0 0 0,-1 0-1,1-1 1,0 1 0,0 0 0,-1-1 0,1 1 0,-1 0 0,1-1 0,-1 1 0,1-3 0,0-4 21,1 1 0,-1 0 0,-1-1 0,1 1 0,-2-12 0,0 6 23,-1 1-1,0 0 0,-1 0 0,0 0 1,-1 0-1,-1 0 0,0 1 0,0 0 0,-1 0 1,0 0-1,-1 1 0,-15-19 0,21 28-41,0 0-1,1 0 0,-1 0 0,0 0 0,0 0 0,0 0 1,0 1-1,0-1 0,0 0 0,-1 0 0,1 1 0,0-1 1,0 1-1,0-1 0,-1 1 0,1 0 0,0-1 0,-1 1 1,1 0-1,0 0 0,0 0 0,-1 0 0,1 0 1,0 0-1,-1 0 0,1 0 0,0 0 0,-1 1 0,1-1 1,0 1-1,0-1 0,-1 1 0,1-1 0,0 1 0,0 0 1,0-1-1,0 1 0,0 0 0,-2 2 0,1-1-5,0 0 0,1 1-1,-1 0 1,0 0 0,1-1-1,0 1 1,-1 0-1,1 0 1,0 0 0,1 0-1,-1 0 1,0 0 0,1 1-1,0-1 1,0 4 0,0-4-8,1 1 0,0-1 1,0 1-1,0-1 1,1 0-1,-1 0 1,1 1-1,0-1 0,0-1 1,0 1-1,0 0 1,0 0-1,1-1 1,-1 1-1,1-1 0,0 0 1,0 1-1,0-2 1,0 1-1,0 0 0,0 0 1,5 1-1,7 3-44,-1 0-1,1-1 1,26 4-1,-1-2-2768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4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1027 6824,'0'0'4906,"7"-10"-4554,263-366 2559,-251 353-2740,84-95 614,-90 105-606,1 1-1,1 0 1,0 0 0,0 2 0,1 0 0,22-10 0,-38 20-167,1 0 0,-1 0 0,1-1-1,-1 1 1,1 0 0,-1 0 0,1 0 0,-1 0 0,1 0 0,0 0 0,-1 1 0,1-1 0,-1 0-1,1 0 1,-1 0 0,1 0 0,-1 1 0,1-1 0,-1 0 0,1 0 0,-1 1 0,0-1 0,1 0-1,-1 1 1,1-1 0,-1 1 0,0-1 0,1 0 0,-1 1 0,0-1 0,1 1 0,-1-1 0,0 1-1,0-1 1,0 1 0,1-1 0,-1 1 0,0-1 0,0 1 0,0-1 0,0 1 0,0 1-1,3 24 178,-3-5-84,-1 0 0,0 0 0,-2 0-1,-1 0 1,-9 31 0,-44 96 479,55-142-583,-7 17 363,9-23-361,0 0 1,0 1 0,0-1 0,-1 0 0,1 0-1,0 0 1,0 0 0,0 0 0,0 0 0,0 0-1,0 0 1,0 0 0,0 0 0,0 1 0,0-1-1,0 0 1,0 0 0,0 0 0,0 0 0,0 0-1,0 0 1,0 0 0,0 0 0,0 0-1,0 0 1,0 1 0,0-1 0,1 0 0,-1 0-1,0 0 1,0 0 0,0 0 0,0 0 0,0 0-1,0 0 1,0 0 0,0 0 0,0 0 0,0 0-1,0 0 1,0 0 0,0 0 0,0 1 0,1-1-1,-1 0 1,0 0 0,0 0 0,0 0 0,0 0-1,0 0 1,0 0 0,0 0 0,0 0-1,0 0 1,1 0 0,-1 0 0,10-9 98,65-74 151,-55 58-148,0 2 0,1 1 0,1 0 0,1 2 1,38-26-1,-41 39 79,-20 7-177,1 0 1,-1 0-1,1 0 1,-1 0-1,0 0 1,1 0-1,-1 0 1,1 0-1,-1 0 1,1 1-1,-1-1 1,1 0-1,-1 0 1,0 1-1,1-1 0,-1 0 1,0 0-1,1 1 1,-1-1-1,0 0 1,1 1-1,-1-1 1,0 0-1,1 2 1,0 1 8,0 0 0,-1 0-1,1 0 1,-1 0 0,1 0 0,-1 0 0,0 1-1,0-1 1,-2 5 0,-4 42 52,-15 54 0,-3 17 57,24-106-65,0-15-58,1 0 0,-1 0-1,0 0 1,0 0 0,0 1-1,0-1 1,1 0 0,-1 0-1,0 0 1,0 0 0,0 0-1,0 0 1,1 1 0,-1-1-1,0 0 1,0 0 0,0 0-1,1 0 1,-1 0 0,0 0-1,0 0 1,1 0 0,-1 0-1,0 0 1,0 0 0,0 0-1,1 0 1,-1 0 0,0 0-1,0 0 1,0 0-1,1-1 1,-1 1 0,20-17 59,51-70 90,-42 50 25,34-35-1,-63 71-165,1 0-1,0 0 1,0 0 0,0 1-1,-1-1 1,1 0-1,0 0 1,0 1-1,0-1 1,0 1 0,0-1-1,1 1 1,-1-1-1,0 1 1,0 0-1,2-1 1,-2 1-4,-1 1 0,1-1 0,-1 0 0,1 0 0,-1 0 0,1 1 0,-1-1 1,1 0-1,-1 0 0,0 1 0,1-1 0,-1 1 0,1-1 0,-1 0 0,0 1 0,1-1 0,-1 1 0,0-1 0,1 0 0,-1 1 0,0-1 0,0 1 0,1-1 1,-1 2-1,1 2 10,0 0 1,0 0-1,0 1 1,-1-1 0,0 1-1,0 7 1,-2 11 7,-1 38 17,3-57-44,0 1 0,0-1 1,1 1-1,0-1 0,0 1 0,0-1 1,0 1-1,1-1 0,0 0 0,3 6 1,-4-8 0,1 0 1,0 0-1,0-1 0,0 1 1,0 0-1,0-1 1,0 0-1,1 1 1,-1-1-1,0 0 1,1 0-1,-1 0 0,1 0 1,-1-1-1,1 1 1,-1-1-1,1 1 1,-1-1-1,1 0 1,0 0-1,-1 0 0,5-1 1,4 0-2,1-1 0,0 0 0,17-7 0,30-11-28,-2-4 0,61-33 1,101-75-106,-169 97 173,-197 154 151,102-83-187,7-7 18,-49 50 0,66-51-4,21-27-11,-1 0-1,0 0 1,1 1 0,-1-1 0,0 0 0,1 0 0,0 1 0,-1-1 0,1 0-1,0 0 1,-1 1 0,1-1 0,0 0 0,0 1 0,0-1 0,0 0-1,0 1 1,1-1 0,-1 0 0,0 1 0,0-1 0,1 2 0,0-3-2,0 1 1,0-1-1,0 1 1,0-1 0,-1 1-1,1-1 1,0 0-1,0 1 1,0-1 0,0 0-1,0 0 1,0 0 0,0 0-1,0 0 1,0 0-1,0 0 1,0 0 0,0 0-1,2-1 1,23-4 24,-21 4-16,8-3 3,0 1 0,0-2 0,-1 0-1,0 0 1,14-9 0,54-39 51,-54 34 3,0 2 0,32-16 0,-57 33-67,-1-1 7,1 0 0,0 1-1,0-1 1,0 1 0,0 0-1,0-1 1,0 1 0,0 0 0,0-1-1,0 1 1,0 0 0,0 0 0,0 0-1,2 0 1,5 16 69,-7-15-79,10 28 29,-7-16-38,1 0-1,1 0 0,0 0 1,13 20-1,-17-30 7,1 0-1,0 1 0,0-1 1,0-1-1,0 1 0,0 0 1,1-1-1,-1 1 1,1-1-1,-1 0 0,1 0 1,0-1-1,0 1 0,0-1 1,0 0-1,0 0 0,0 0 1,0 0-1,0-1 1,7 0-1,4 0 4,-1-2 0,1 0 0,0-1-1,-1 0 1,0-1 0,0-1 0,26-12 0,90-57 57,-85 46-30,-3 2 54,-2-2 0,-1-1 0,53-52 0,-109 96-40,-24 17 0,-14 13-49,41-32 0,-50 51-17,58-57 23,1 0-1,-1 1 1,1-1-1,0 1 1,1 0 0,0 1-1,-5 12 1,9-20 3,-1 1 1,1-1 0,-1 0-1,1 1 1,0-1 0,-1 1-1,1-1 1,0 1 0,0-1-1,0 0 1,0 1 0,0-1-1,1 1 1,-1-1 0,0 1-1,1-1 1,-1 0 0,1 1-1,-1-1 1,1 0 0,-1 0-1,2 2 1,0-2 0,-1 0-1,0 0 1,0 0 0,1 0 0,-1-1 0,1 1-1,-1 0 1,0-1 0,1 1 0,-1-1 0,1 0-1,0 0 1,-1 1 0,1-1 0,-1 0 0,1 0-1,1-1 1,4 1 2,0-1 1,-1-1-1,1 1 0,0-1 1,-1 0-1,1-1 0,-1 0 1,7-4-1,0-2 32,0-1-1,0 0 1,-2-1 0,1-1 0,-1 0-1,18-26 1,-121 180 20,7 5 0,-70 166 1,72-140-171,110-228 155,2 1 0,2 2 1,3 1-1,2 1 1,3 2-1,64-63 1,233-222 189,-335 332-229,17-17 13,2 1 1,37-26-1,-57 42-12,1 1 0,0-1-1,-1 1 1,1-1 0,0 1 0,0-1-1,-1 1 1,1 0 0,0-1 0,0 1 0,0 0-1,0 0 1,0-1 0,-1 1 0,1 0 0,0 0-1,0 0 1,0 0 0,0 0 0,0 0 0,0 0-1,-1 1 1,1-1 0,0 0 0,1 1-1,-1 0 2,-1-1 0,1 1 0,-1 0-1,1 0 1,-1 0 0,1 0 0,-1 0-1,0 0 1,0 0 0,1 0-1,-1 0 1,0 0 0,0 0 0,0 0-1,0 0 1,0 0 0,0 0-1,-1 1 1,0 8 13,-2 1-1,-6 19 0,8-28-14,-4 13 9,-3 7 35,-9 43 0,25-70 9,4-6-31,19-22 29,8-8-6,49-42 0,-86 81-44,0 1-1,-1-1 1,1 1 0,0-1-1,0 1 1,0 0-1,0 0 1,0 0 0,1 0-1,-1 0 1,0 1-1,0-1 1,1 1 0,-1-1-1,4 1 1,-5 0-2,1 1-1,-1-1 1,0 1-1,1-1 1,-1 1 0,0 0-1,0 0 1,1 0 0,-1 0-1,0 0 1,0 0 0,0 0-1,0 0 1,0 0 0,0 0-1,0 0 1,-1 1 0,1-1-1,0 0 1,-1 1 0,1-1-1,-1 0 1,1 1 0,0 1-1,9 48-34,-9-39 29,2 1 0,-1 0 1,2-1-1,4 14 1,-7-23 4,1-1 1,-1 1-1,0-1 0,1 1 1,0-1-1,-1 1 1,1-1-1,0 0 1,0 0-1,0 0 1,1 0-1,-1 0 0,0 0 1,1-1-1,-1 1 1,1-1-1,-1 0 1,1 0-1,0 0 1,0 0-1,-1 0 1,7 1-1,0-2-2,0 0 1,0 0-1,0 0 0,0-1 1,0-1-1,-1 0 0,1 0 1,0 0-1,-1-1 0,1-1 1,-1 1-1,0-1 1,9-6-1,-2 0 20,0-1 0,-1 0-1,-1 0 1,1-2 0,18-22 0,-27 28 4,0 1 0,0-1 0,-1 0 0,0 0 1,0-1-1,-1 1 0,0-1 0,3-12 0,-38 82 123,31-56-148,-1 0 1,1 0-1,0 1 1,0-1 0,0 0-1,1 0 1,0 0-1,0 0 1,1 1-1,0-1 1,1 7-1,-1-10 2,0-1-1,0 1 1,0 0-1,0-1 1,0 1-1,1-1 1,-1 1-1,1-1 1,-1 0-1,1 0 1,0 1-1,0-1 1,0 0-1,0-1 1,0 1-1,1 0 1,-1-1-1,1 1 1,-1-1-1,1 0 1,-1 1-1,1-1 1,0-1-1,-1 1 1,1 0-1,5 0 1,2-1-2,-1 0-1,1 0 1,0-1-1,0 0 1,-1-1 0,1 0-1,-1-1 1,1 0 0,-1 0-1,0-1 1,0 0 0,0 0-1,-1-1 1,1-1-1,-1 1 1,8-8 0,7-8 11,-1 0 1,-1 0-1,36-49 1,-10 4 80,-2-2 1,-4-1 0,-2-3 0,-4-1 0,-3-1-1,34-119 1,-64 186-66,-1 3-11,1 0 0,-1 0-1,0 0 1,-1 0 0,1 0 0,-1 1-1,1-1 1,-1 0 0,-1 0 0,0-7-1,1 11-9,0 0 0,0-1 0,0 1 0,0 0-1,0 0 1,0 0 0,0 0 0,-1 0 0,1 0 0,0-1 0,0 1-1,0 0 1,0 0 0,0 0 0,0 0 0,-1 0 0,1 0-1,0 0 1,0 0 0,0 0 0,0 0 0,-1 0 0,1-1 0,0 1-1,0 0 1,0 0 0,0 0 0,-1 0 0,1 0 0,0 0-1,0 1 1,0-1 0,0 0 0,0 0 0,-1 0 0,1 0 0,0 0-1,0 0 1,0 0 0,0 0 0,-1 0 0,1 0 0,0 0-1,0 0 1,0 1 0,0-1 0,0 0 0,-11 10 17,-6 14-7,-6 14-10,1 2 0,2 0 1,2 1-1,2 1 1,-12 47-1,14-30-3,2 0-1,3 1 1,-1 76-1,9-116 1,0 0-1,2 0 0,0 0 1,2 0-1,0-1 0,11 39 1,-13-57 3,-1 1 1,1 0 0,0-1 0,0 1-1,0 0 1,0-1 0,0 1 0,0-1 0,0 0-1,0 1 1,0-1 0,1 0 0,-1 1-1,0-1 1,1 0 0,-1 0 0,1 0 0,0-1-1,-1 1 1,4 1 0,-2-1 1,0-1 1,-1 0-1,1 0 0,-1 0 1,1 0-1,0-1 0,-1 1 1,1-1-1,-1 1 1,1-1-1,0 0 0,4-2 1,5-4 12,0 0 1,0-1 0,-1 0-1,14-13 1,-19 16-9,41-43 85,-38 37-50,0 1 0,1 0-1,1 0 1,0 1 0,18-11 0,-29 19-40,1 1 0,-1 0-1,0 0 1,1 0 0,-1-1-1,1 1 1,-1 0 0,0 0-1,1 0 1,-1 0 0,1 0-1,-1-1 1,1 1 0,-1 0-1,1 0 1,-1 0 0,0 0-1,1 1 1,-1-1 0,1 0-1,-1 0 1,1 0 0,-1 0-1,0 0 1,1 0 0,-1 1-1,1-1 1,-1 0 0,0 0-1,1 1 1,-1-1 0,0 0-1,1 1 1,-1-1 0,0 0-1,1 1 1,-1-1 0,0 0-1,0 1 1,1-1 0,-1 0-1,0 1 1,0-1 0,0 1-1,0-1 1,0 1 0,1-1-1,-1 0 1,0 1 0,0-1-1,0 1 1,0-1 0,0 1-1,0-1 1,-1 1 0,0 34 36,0-23-16,0-9-21,1 0 0,0 0 0,1 0 0,-1 0 0,0 0 0,1 0 1,0-1-1,0 1 0,0 0 0,0 0 0,0 0 0,0-1 0,1 1 0,-1 0 0,1-1 0,0 0 0,2 3 0,-2-3-2,1 0 1,-1-1-1,1 1 1,-1-1-1,1 0 0,0 1 1,0-1-1,0-1 1,-1 1-1,1 0 0,0-1 1,0 1-1,0-1 1,0 0-1,0 0 0,0 0 1,6-1-1,19-5 0,0 0 0,0-2 0,42-17 0,-5 2 0,71-21 92,-136 43-90,0 1 0,0 0 0,1 0 0,-1 0 0,0 0 0,0 0-1,1 0 1,-1 0 0,0-1 0,0 1 0,1 0 0,-1 0 0,0 0 0,0 0 0,1 0-1,-1 0 1,0 0 0,0 0 0,1 1 0,-1-1 0,0 0 0,0 0 0,0 0 0,1 0-1,-1 0 1,0 0 0,0 0 0,1 0 0,-1 1 0,0-1 0,0 0 0,0 0 0,1 0-1,-1 0 1,0 1 0,0-1 0,0 0 0,1 1 0,-4 11 35,-12 14-7,15-25-29,-15 18 20,8-9-16,-1 1 1,-9 18 0,16-27-6,0 1 1,0-1 0,0 0 0,0 1-1,0-1 1,0 1 0,1-1 0,0 1 0,-1-1-1,1 1 1,0 0 0,0-1 0,0 1-1,1-1 1,-1 1 0,0-1 0,1 1-1,0-1 1,1 3 0,-1-3-1,0 0 0,1 0 0,0 0 0,-1 0 0,1 0 0,0-1 0,0 1 1,0-1-1,0 1 0,0-1 0,0 0 0,1 0 0,-1 0 0,0 0 0,1 0 0,-1 0 0,1-1 0,-1 1 0,4-1 1,7 2-2,0-1 1,18-1 0,-28 0 0,15-1-164,0 0-1,-1-1 1,1-1-1,25-7 1,-38 8 108,0 1 1,0-1-1,0 0 0,0-1 1,0 1-1,-1-1 1,1 0-1,-1 0 0,0 0 1,0-1-1,0 1 0,0-1 1,-1 0-1,1 0 1,-1 0-1,0-1 0,0 1 1,-1-1-1,4-8 1,0-8-3452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4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13264,'0'0'2336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10344,'0'0'384,"61"-20"0,34-14 8,22 2 8,28 5-128,32 8 16,35 0 40,-49 1-8,-66 7 24,-11 9 0,-7 4-104,-5 4-8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4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1013 7736,'0'0'3908,"-11"4"-3480,-6 1-266,1 1 1,0 1-1,0 1 1,1 0-1,0 0 1,1 2-1,0 0 1,0 1-1,-15 15 1,22-19-57,1 1 0,0 0 1,0 1-1,0 0 0,1 0 1,0 0-1,1 0 0,0 1 0,0-1 1,1 1-1,1 0 0,-1 0 1,0 14-1,3-22-70,0 1 0,0 0 0,0-1 0,0 1-1,1 0 1,-1-1 0,1 1 0,-1-1 0,1 1 0,0-1 0,0 1 0,0-1 0,1 0 0,-1 1 0,0-1 0,1 0 0,3 4 0,-2-3 10,1 0 1,0 0-1,-1-1 1,1 1 0,0-1-1,0 0 1,0 0 0,1 0-1,6 1 1,3 0 44,0 0 1,0-1 0,0-1-1,0 0 1,25-3-1,-14-1-8,0-1 0,-1-1-1,1-2 1,-1 0 0,0-2-1,-1-1 1,0 0 0,0-2-1,-1 0 1,34-27 0,-19 10 52,-2-2 0,-1-1 0,-1-2 1,54-73-1,-48 46 47,-2-1 0,-3-2 0,49-130 0,-53 104 34,-4-1 0,-5-2 1,12-105-1,-30 176-156,0 10 9,-2 1 0,1-1 1,-1 0-1,-1 0 0,0 0 0,-4-22 0,4 33-66,0 1 1,0 0-1,0 0 0,0-1 1,0 1-1,0 0 0,0 0 1,0-1-1,0 1 0,-1 0 1,1 0-1,0-1 0,0 1 1,0 0-1,0 0 0,-1 0 1,1-1-1,0 1 0,0 0 1,0 0-1,-1 0 0,1 0 1,0 0-1,0-1 0,0 1 1,-1 0-1,1 0 0,0 0 1,0 0-1,-1 0 0,1 0 1,0 0-1,0 0 0,-1 0 1,1 0-1,0 0 0,-1 0 1,1 0-1,0 0 0,0 0 1,-1 0-1,1 0 0,0 0 1,0 1-1,0-1 0,-1 0 1,1 0-1,0 0 0,0 0 1,-1 0-1,1 1 0,0-1 1,0 0-1,0 0 0,0 0 1,-1 1-1,1-1 0,0 0 1,0 0-1,0 0 0,0 1 1,0-1-1,0 0 0,0 0 1,0 1-1,-1-1 0,-11 21 45,-6 19-24,3 1 1,-13 49-1,-15 91-22,30-122-5,-71 457-93,72-416 95,-8 143 26,20-243-22,-1 1 0,1-1 0,0 1 0,0 0 0,0-1 0,0 1 0,0-1 0,0 1 0,0-1 1,1 1-1,-1 0 0,0-1 0,0 1 0,0-1 0,1 1 0,-1-1 0,0 1 0,0-1 0,1 1 0,-1-1 0,0 0 1,1 1-1,-1-1 0,1 1 0,0-1 0,-1 0 1,1 0-1,0 0 0,-1 0 1,1 0-1,-1 0 0,1 0 1,-1-1-1,1 1 1,0 0-1,-1 0 0,1-1 1,-1 1-1,1 0 0,-1-1 1,0 1-1,1-1 1,-1 1-1,1-1 0,26-34 106,-20 26-80,129-187 606,-136 195-622,1-1-1,0 1 1,0-1-1,0 1 1,-1-1 0,1 1-1,1 0 1,-1 0 0,0-1-1,0 1 1,0 0-1,1 0 1,-1 0 0,0 0-1,4-1 1,-5 2-7,1 0 0,-1 0-1,1 1 1,0-1 0,-1 0 0,1 0 0,-1 0 0,1 0 0,-1 1 0,1-1-1,-1 0 1,1 1 0,-1-1 0,0 0 0,1 1 0,-1-1 0,1 1 0,-1-1-1,0 0 1,1 1 0,-1-1 0,0 1 0,1-1 0,-1 1 0,0-1 0,0 1-1,0 0 1,1-1 0,-1 1 0,2 8 28,0 0 0,0 0 0,0 18-1,0-7-13,-2-3-7,1 0 0,1 0 0,1-1 0,0 1 0,10 26 0,-12-41-13,0 1 1,1-1 0,0 0 0,-1 0 0,1 0 0,0 0 0,0-1-1,0 1 1,0 0 0,0-1 0,0 1 0,1-1 0,-1 0-1,1 0 1,-1 0 0,0 0 0,1 0 0,0 0 0,-1-1-1,1 1 1,-1-1 0,1 0 0,0 0 0,-1 0 0,1 0-1,3-1 1,7 0 2,0-1 0,-1 0 0,26-8 0,22-9 46,-1-3 0,-1-2 1,-2-3-1,72-45 0,-103 53 14,-2-1 0,0-1-1,-1 0 1,29-40 0,-88 92 87,-27 29-105,32-33-9,2 1 0,1 1 0,-48 65 0,74-90-25,0 1 0,0-1 1,1 1-1,0 0 0,-1 0 0,2 0 0,-1 0 1,0 0-1,0 7 0,2-11-9,0-1-1,0 1 1,0-1 0,1 1 0,-1-1-1,0 1 1,0-1 0,1 0 0,-1 1-1,0-1 1,0 1 0,1-1-1,-1 0 1,1 1 0,-1-1 0,0 0-1,1 0 1,-1 1 0,1-1 0,-1 0-1,0 0 1,1 1 0,-1-1 0,1 0-1,-1 0 1,1 0 0,-1 0-1,1 0 1,-1 0 0,1 0 0,-1 0-1,1 0 1,-1 0 0,1 0 0,0 0-1,20-3 41,-8-1-20,0 0-1,0-1 1,0 0 0,-1-1-1,0-1 1,0 0 0,0 0-1,-1-1 1,0-1 0,0 0-1,-1 0 1,10-13 0,10-15 82,-2 0 1,28-52 0,-23 36 44,-26 44-60,-5 9 4,-6 17 54,0-3-125,0 5-8,1 1 0,0 0 0,1 29 0,2-45-13,0 1 1,0 0-1,0-1 1,1 1-1,0-1 1,0 1-1,0-1 1,0 1-1,1-1 1,-1 0-1,1 0 1,0 1-1,1-1 1,-1-1 0,1 1-1,0 0 1,-1-1-1,2 1 1,-1-1-1,0 0 1,7 5-1,-6-6 0,-1-1-1,0 0 0,1 0 0,-1 0 1,1 0-1,-1 0 0,1-1 1,-1 0-1,1 0 0,0 0 1,-1 0-1,1 0 0,-1-1 1,7-1-1,4-2 5,1-1 0,15-7 1,-19 8-1,14-8 7,1 0 0,-2-2 1,0-1-1,-1-1 0,25-22 1,99-103 127,-138 132-125,4-5 26,0-1 0,17-28 0,-20 32 24,-6 8-9,-5 6 25,-13 20-49,0 2 0,-17 43 0,26-55-29,1 1 1,0 0-1,1 0 0,1 1 1,0-1-1,1 1 1,0 15-1,1-26-2,0-1-1,1 1 1,-1 0 0,1-1 0,0 1 0,0 0-1,0-1 1,0 1 0,0-1 0,1 0-1,0 1 1,-1-1 0,1 0 0,1 0 0,-1 0-1,0 0 1,1-1 0,-1 1 0,1-1-1,0 1 1,0-1 0,0 0 0,0 0 0,0 0-1,0 0 1,1-1 0,-1 1 0,1-1-1,-1 0 1,1 0 0,-1 0 0,1-1 0,6 1-1,1 0 7,1-1-1,-1 0 0,1-1 0,-1 0 0,1-1 0,-1 0 0,0-1 1,1 0-1,18-9 0,3-5 20,-1-1 1,-1-2-1,-1-1 1,0-2-1,-2 0 1,40-44-1,-33 31 29,-7 10 29,-1-2-1,37-53 1,-135 143 198,49-40-265,1 2 1,1 0-1,1 1 0,1 1 0,2 0 0,0 2 0,-19 47 1,33-69-17,0 1 0,1 0 0,-1-1 0,1 1 0,0 0 0,1 0 0,0 0 0,0 0 0,1 0 0,-1 0 0,3 9 0,-2-13-1,0-1 0,0 1 1,0-1-1,0 1 0,0-1 0,1 1 0,-1-1 0,1 0 1,-1 0-1,1 0 0,0 0 0,0 0 0,0 0 1,0 0-1,0 0 0,1-1 0,-1 1 0,0-1 1,1 0-1,-1 0 0,1 1 0,-1-2 0,1 1 1,0 0-1,-1 0 0,1-1 0,0 0 0,0 1 1,-1-1-1,1 0 0,3-1 0,1 0 0,0 0 0,-1 0 0,1-1 0,-1 0 0,1 0 0,-1-1 0,0 0 0,0 0 0,0 0 0,0-1 0,-1 0 0,7-5 0,-1 0 1,-1-1 0,0 0 0,-1 0 0,16-23 1,-11 10 21,-2 0 1,0 0 0,-1-2 0,-2 1 0,0-1 0,-2-1-1,7-38 1,-14 63-21,1-1-1,-1 1 1,0-1-1,1 1 0,-1-1 1,0 1-1,0-1 1,0 1-1,0-1 1,0 1-1,-1-1 1,1 1-1,0-1 1,-1 1-1,1 0 1,-1-1-1,0-1 0,1 3-1,-1 0 0,0 0 0,1 0 0,-1 0 0,1 0 0,-1 0-1,0 0 1,1 0 0,-1 0 0,1 0 0,-1 1 0,1-1-1,-1 0 1,0 0 0,1 0 0,-1 1 0,1-1 0,-1 0-1,1 1 1,-1-1 0,1 0 0,0 1 0,-1-1 0,1 1 0,-1-1-1,1 1 1,-1 0 0,-6 7 1,0 0 1,0 1-1,-6 12 1,-24 47 0,-27 74 1,-20 78-54,84-219 50,-169 531-184,69-206 200,106-396 240,61-198 73,-40 174-249,-21 71-50,1 0 0,2 1 0,0 0-1,1 1 1,19-30 0,-23 42-23,0 0 1,1 1-1,0 0 1,1 0-1,-1 1 1,1 0-1,0 0 1,1 1-1,0 0 1,0 1-1,0 0 0,1 0 1,0 1-1,13-5 1,102-14 15,0 0-40,-109 18 19,-1 0-1,0-1 0,0-1 1,0 0-1,-1-1 0,0-1 1,-1 0-1,0-1 0,0-1 1,-1 1-1,-1-2 0,0 0 1,0 0-1,-1-1 0,-1 0 1,0-1-1,0 0 0,-2 0 1,0-1-1,0 0 0,-2 0 1,0-1-1,0 0 1,-2 1-1,0-1 0,1-21 0,-3 32 6,-1-1-1,0 1 0,0 0 0,0-1 0,-1 1 0,0-1 0,0 1 1,0 0-1,-5-11 0,6 15-4,-1 0 1,0-1 0,0 1-1,0 0 1,0-1-1,0 1 1,-1 0-1,1 0 1,0 0-1,0 0 1,-1 0 0,1 0-1,-1 0 1,1 0-1,-1 1 1,1-1-1,-1 1 1,1-1-1,-1 1 1,0-1 0,1 1-1,-1 0 1,0 0-1,1 0 1,-1 0-1,1 0 1,-1 0-1,0 0 1,1 1 0,-1-1-1,0 0 1,1 1-1,-1 0 1,1-1-1,-1 1 1,-1 1-1,-3 0-4,-1 1 0,0 1 0,1-1-1,0 1 1,0 0 0,0 0 0,1 1-1,-1 0 1,1 0 0,0 0-1,0 1 1,1-1 0,-5 9 0,6-10 1,1 1 0,0-1 0,0 0 0,1 1-1,-1-1 1,1 1 0,0 0 0,0 0 0,1-1 0,0 1 0,-1 0 0,1 0 0,1-1 0,-1 1 0,1 0 0,0 0 0,0-1 0,0 1 0,1-1 0,-1 1 0,4 5 0,-1-2 9,1-1 0,0 0-1,0 0 1,0 0 0,1-1 0,0 0 0,0 0 0,1 0 0,-1-1 0,1 0-1,1 0 1,-1 0 0,1-1 0,-1-1 0,1 1 0,0-1 0,16 4 0,-7-3 7,0-2 0,0 1 0,0-2 0,0 0 1,1-1-1,-1-1 0,0-1 0,19-3 0,-29 3-25,1 0 0,-1-1 0,0 0-1,1 0 1,-2 0 0,1-1-1,0 0 1,-1 0 0,0-1-1,0 0 1,9-9 0,-7 5-731,0 0 0,0 0 0,-1-1 0,-1 0 0,10-19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7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13464,'0'0'1401,"10"8"-937,12 12-211,-1 0-1,-1 2 1,-1 0 0,21 33 0,-16-18-96,-2 2 0,-1 0 1,-2 1-1,-2 1 0,-2 1 1,-2 0-1,-1 1 0,-3 0 1,-1 1-1,-2 0 0,0 64 1,-7-63 83,-3-1 1,-1 1 0,-2-1-1,-2 0 1,-3 0 0,-1-1-1,-32 72 1,27-77-406,-2-1 0,-1 0 0,-2-2-1,-1-1 1,-2 0 0,-1-2 0,-2-1 0,-34 29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5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169 278 6728,'0'0'7298,"-11"-1"-6954,-34-1-18,42 2-287,-1 1 0,1-1 1,0 1-1,0 0 0,0 0 1,0 0-1,0 0 0,1 0 0,-1 1 1,0 0-1,1-1 0,-1 1 1,1 0-1,-4 3 0,-7 5 136,9-7-140,0 0 0,0 1 0,0-1 1,0 1-1,0 0 0,1 0 1,0 0-1,0 1 0,0-1 1,0 1-1,1-1 0,0 1 1,0 0-1,0 0 0,0 0 1,1 0-1,0 1 0,0-1 1,0 0-1,1 9 0,0-11-19,-1 0 0,1 0-1,1 1 1,-1-1 0,1 0-1,-1 0 1,1 0 0,0 1-1,0-1 1,0 0 0,0 0-1,1 0 1,-1 0 0,1-1-1,0 1 1,0 0 0,0-1-1,0 1 1,0-1 0,0 0 0,1 0-1,-1 0 1,1 0 0,0 0-1,-1 0 1,1-1 0,0 1-1,0-1 1,0 0 0,0 0-1,0 0 1,1 0 0,-1 0-1,4 0 1,1-1 11,0 0-1,1-1 1,-1 0 0,0 0-1,0 0 1,0-1-1,0-1 1,0 1 0,0-1-1,0 0 1,9-7-1,-3 2 25,0 0 0,-1-1-1,0-1 1,22-21-1,-29 25-15,0-1 0,-1 0 0,0 0 0,0 0 0,-1 0 0,1-1 0,-2 0 0,7-15 0,-10 21-20,1-1-1,0 1 1,-1-1-1,1 1 0,-1-1 1,0 1-1,0-1 0,0 1 1,0-1-1,-1 1 1,1-1-1,-1 1 0,1-1 1,-1 1-1,0-1 0,0 1 1,0 0-1,0 0 1,0-1-1,0 1 0,-1 0 1,1 0-1,-1 0 0,0 0 1,1 1-1,-1-1 0,0 0 1,0 1-1,0-1 1,0 1-1,0 0 0,-1-1 1,-3 0-1,1 0 12,1 0-1,-1 0 0,1 1 1,-1 0-1,0 0 0,0 0 1,0 1-1,0 0 1,1 0-1,-1 0 0,0 0 1,0 1-1,0 0 1,0 0-1,1 0 0,-1 0 1,0 1-1,1 0 1,-1 0-1,-7 4 0,8-1-19,7-3-3,10-4 0,50-24 77,-1-3 0,67-42 0,-68 35 60,119-50 0,-177 85-117,-1 0-1,1 0 0,-1 0 0,1 1 1,0-1-1,-1 0 0,1 1 1,0 0-1,0 0 0,-1-1 0,1 2 1,4-1-1,-6 1-13,0 0 1,0 0-1,0-1 1,0 1-1,0 0 1,0 0 0,0 0-1,-1 0 1,1 1-1,0-1 1,0 0-1,-1 0 1,1 0-1,-1 1 1,1-1-1,-1 0 1,0 0-1,1 1 1,-1-1-1,0 0 1,0 1-1,0-1 1,0 0 0,0 1-1,0-1 1,-1 3-1,1 13 39,-2 0 1,0 1-1,-1-1 0,-1 0 1,0-1-1,-8 20 0,-3 0 149,-32 56 0,40-74-8,7-18-184,1 1 0,-1-1 1,0 0-1,0 0 0,0 0 1,0 0-1,0 1 0,0-1 0,0 0 1,1 0-1,-1 0 0,0 0 1,0 0-1,0 0 0,0 1 1,1-1-1,-1 0 0,0 0 1,0 0-1,0 0 0,1 0 1,-1 0-1,0 0 0,0 0 1,0 0-1,1 0 0,-1 0 1,0 0-1,0 0 0,0 0 1,1 0-1,-1 0 0,0 0 0,0 0 1,0 0-1,0 0 0,1 0 1,-1-1-1,0 1 0,0 0 1,0 0-1,0 0 0,1 0 1,31-21 287,-24 16-320,74-62 233,-55 43-93,43-29-1,-66 50-96,0 0-1,0 1 1,1 0-1,-1-1 1,1 2-1,-1-1 1,1 0-1,0 1 1,0 0-1,-1 0 1,10 0-1,-11 1-7,0 1-1,0-1 1,1 1-1,-1 0 1,0 0-1,0 0 0,0 1 1,0-1-1,0 1 1,0 0-1,0-1 1,-1 1-1,1 0 0,0 1 1,-1-1-1,0 0 1,4 5-1,23 27 98,1-1 0,46 38-1,-64-62-56,0 0 0,0-1 0,0 0 0,1-1 0,1 0 0,-1-1 0,1 0 1,0-2-1,0 1 0,0-2 0,17 3 0,-16-6 57,1 0 1,-1-1 0,1-1-1,-1 0 1,28-8-1,-34 8-68,24-11-178,-23 6-2519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2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4912,'0'0'12799,"10"2"-12413,3 1-214,-7-2 125,1 1 0,0-1-1,0 0 1,13-1 0,-18 1-232,0 0 0,-1 0 0,1 1 1,0-1-1,0 1 0,-1-1 0,1 1 1,0-1-1,-1 1 0,0 0 0,1 0 0,-1 0 1,0 0-1,1 3 0,3 1 61,8 17 83,0 0 1,17 44 0,1 4 33,16 17 65,57 118 307,-80-152-304,32 106-1,-53-149-233,1 0 1,10 18-1,-3-6 140,-8-15-138,2 1 295,-6-14 47,-3-24-242,-6-154 304,10 150-386,2 0 0,2 0 0,12-53 0,-9 58-50,2-1 0,1 1 0,1 0 0,1 1 0,2 1-1,0 0 1,2 0 0,1 2 0,37-42 0,-44 55-13,1 1-1,0 0 0,21-13 1,-26 18-26,-5 4-6,0 0-1,0 0 1,0 1-1,0-1 1,0 0-1,0 1 1,1-1-1,-1 1 0,0-1 1,0 1-1,0-1 1,1 1-1,-1 0 1,2-1-1,-25-5-1,-36 0 12,0 2-1,0 2 1,1 3-1,-83 12 1,64 2 38,41-7 14,0-1 1,-1-2-1,-54 0 1,86-5-57,1 0 1,0 0-1,0 0 1,-1-1-1,1 0 1,0 1-1,0-1 1,-1-1-1,-3-1 1,7 3-10,-1 0 0,1-1 1,-1 1-1,1 0 0,0 0 1,0-1-1,-1 1 0,1 0 1,0-1-1,0 1 0,-1-1 1,1 1-1,0 0 0,0-1 1,0 1-1,-1-1 0,1 1 0,0 0 1,0-1-1,0 1 0,0-1 1,0 1-1,0-1 0,0 1 1,0 0-1,0-1 0,0 0 1,1 0-9,0-1 1,0 0 0,-1 1 0,1-1 0,0 1 0,0 0-1,0-1 1,0 1 0,1 0 0,-1 0 0,2-2 0,49-35-1597,-45 33-436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4312,'0'0'15353,"11"0"-15092,72 5 689,121-10 0,-188 3-818,112-8 1119,-123 7-906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6128,'0'0'9945,"10"-1"-9529,32-1-12,-38 2-353,-1 0 1,0 1-1,1 0 1,-1-1-1,0 1 1,1 1-1,-1-1 1,0 0-1,0 1 1,0-1-1,0 1 1,0 0-1,-1 0 1,1 0-1,4 5 1,8 6 190,55 37 429,-3 4-1,89 90 0,-61-38 577,-94-104-1208,0-1 1,1 1-1,-1-1 1,0 1-1,0-1 1,0 1 0,0 0-1,0 0 1,0-1-1,0 1 1,0 0-1,-1 0 1,1 0-1,0 3 1,-1-4-49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0 8840,'0'0'2558,"-9"5"-2288,-321 191 3051,266-155-2347,-27 19 537,74-44-3356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5920,'0'0'4833,"6"9"-4330,4 12-89,0 0 1,-1 1 0,11 42-1,-7 10 612,-4 1 0,-2 0-1,-5 98 1,-10-29 843,-1-105-1011,9-35-3193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8136,'0'0'1752,"10"-7"-1506,30-18 58,-39 24-270,-1 1 0,1-1-1,0 0 1,0 1 0,1 0-1,-1-1 1,0 1 0,0 0 0,0-1-1,0 1 1,0 0 0,0 0-1,0 0 1,0 0 0,1 0-1,-1 0 1,0 0 0,0 0-1,0 1 1,0-1 0,0 0-1,0 1 1,0-1 0,0 1 0,0-1-1,0 1 1,0-1 0,0 1-1,2 1 1,-1 1 85,0 0 0,0-1 0,1 1 0,-2 0 0,1 0-1,2 6 1,-2-6 14,2 10 95,0 1 0,0-1 1,-1 1-1,-1 0 0,-1 0 0,0 0 0,-1 17 0,0-25-153,-25 436 4462,16-360-2779,7-96-4460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9848,'0'0'1785,"9"-9"-1574,-7 7-199,6-7 59,1 0 1,0 0-1,0 1 0,1 0 0,1 1 1,-1 0-1,19-8 0,9 0 379,1 1 1,1 3-1,0 1 0,0 1 0,1 3 1,0 1-1,0 2 0,42 3 0,-77 1-446,0 0-1,0 0 0,1 0 1,-1 1-1,0 0 1,0 0-1,0 1 1,8 5-1,-6-5-1100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10344,'0'0'2352,"59"5"-1576,-4-5 8,10 4 40,4-2 0,2 2-89,1-4 9,-1 0-144,-2 0 8,0 2-344,1 2 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7024,'0'0'7457,"12"-8"-6866,0-1-398,-7 5-110,0 0 1,1 0-1,-1 1 1,1-1-1,-1 1 1,1 1-1,0-1 1,0 1-1,0 0 1,13-2 0,27-2 930,80 0 0,-37 3-260,-14-3-107,53-1 806,-110 5-1227,11 0 1018,-22 3-1867,-12 3-1799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8:3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9440,'0'0'3021,"10"-5"-2521,13-3-165,1 0-1,-1 1 1,1 1 0,0 2-1,49-4 1,78 9 839,-49 0-130,126-14 0,-107-2-151,-14 2-3086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1465 5320,'0'0'4096,"10"-5"-3710,13-9-113,-1-1 0,0-1 0,-1 0 0,26-28-1,16-27 470,-2-3 0,64-101 0,82-173 711,-191 321-1337,-2 2-11,112-215 1254,-117 212-1020,-9 28-334,0 0 0,0 0 0,0 0 0,0 0 0,0 0 0,0-1 0,0 1 1,0 0-1,0 0 0,0 0 0,0 0 0,0 0 0,0 0 0,0-1 0,0 1 0,-1 0 0,1 0 0,0 0 0,0 0 0,0 0 0,0 0 0,0 0 0,0 0 0,0-1 0,-1 1 0,1 0 1,0 0-1,0 0 0,0 0 0,0 0 0,0 0 0,0 0 0,-1 0 0,1 0 0,0 0 0,0 0 0,0 0 0,0 0 0,-1 0 0,1 0 0,0 0 0,0 0 0,0 0 0,0 0 0,0 0 1,0 0-1,-1 0 0,1 0 0,0 1 0,0-1 0,0 0 0,0 0 0,0 0 0,0 0 0,-1 0 0,1 0 0,0 0 0,0 0 0,0 1 0,0-1 0,0 0 0,0 0 0,0 0 0,0 0 1,0 0-1,0 0 0,0 1 0,-8 6 89,1 1 1,-13 17-1,-6 14-24,1 1 0,-23 53-1,-28 91 16,50-105-47,-25 121 1,47-180-26,-3 37-1,7-51-2,0-1 1,0 1-1,1-1 0,-1 1 1,1-1-1,0 0 1,1 1-1,-1-1 0,1 0 1,0 0-1,4 7 0,-5-11-3,-1 0 0,1 0 0,0 0 0,0 0 0,0-1-1,0 1 1,0 0 0,0 0 0,0-1 0,0 1-1,0-1 1,0 1 0,0-1 0,0 1 0,0-1 0,0 0-1,0 0 1,0 1 0,1-1 0,-1 0 0,0 0 0,0 0-1,0 0 1,0 0 0,1 0 0,-1-1 0,0 1-1,0 0 1,1-1 0,35-16 93,-30 13-77,15-10 20,0 0-1,-2-2 1,0 0-1,0-1 0,-2-1 1,18-22-1,90-129 180,-51 54 7,-4-3 0,-6-3 0,58-149 0,-106 224-85,-2 0-1,-1-1 1,7-53 0,-21 88-84,-3 16-5,-7 18-7,9-20-50,-55 137 1,-104 276-9,65-167 26,32-92 51,54-134-29,-2 0 0,-19 29 0,7-13 61,23-36-85,-1-1-1,0 1 0,0-1 0,0 0 1,0 0-1,0 1 0,0-1 0,0 0 1,-1 0-1,1 0 0,0 0 0,-1-1 1,-1 2-1,3-2-8,0 0 1,0 0 0,-1 0-1,1 0 1,0 0-1,0 0 1,0 1 0,-1-1-1,1 0 1,0 0-1,0-1 1,0 1 0,-1 0-1,1 0 1,0 0-1,0 0 1,0 0-1,-1 0 1,1 0 0,0 0-1,0 0 1,0 0-1,-1 0 1,1-1 0,0 1-1,0 0 1,0 0-1,0 0 1,0 0 0,-1 0-1,1-1 1,0 1-1,0 0 1,0-15 125,7-11 20,2 0 1,1 0-1,23-44 0,15-13 267,-42 73-333,1 0 1,1 1-1,-1 1 0,1-1 0,19-14 1,-26 22-79,-1 1 0,1-1 0,0 0 0,0 1-1,0-1 1,0 0 0,0 1 0,0-1 0,0 1 0,1 0 0,-1-1 0,0 1 0,0 0 0,0 0 0,0 0 0,0 0 0,0-1 0,1 2 0,-1-1 0,0 0 0,0 0 0,0 0 0,2 1 0,-1 0-4,-1 0 0,0 0 0,1 0 0,-1 0 0,0 0 0,0 1 1,0-1-1,0 0 0,0 1 0,0-1 0,0 0 0,-1 1 0,1-1 0,0 4 0,3 6-12,-2 0-1,0 0 0,2 21 0,-4-26 12,4 49-14,4 49-70,-6-93 57,0 1 1,1-1-1,0 0 1,1 0-1,0 0 1,9 16-1,-11-24 24,0-1 0,0 1 0,1-1 0,-1 1 0,1-1-1,0 0 1,-1 1 0,1-2 0,0 1 0,0 0 0,1 0 0,-1-1-1,0 0 1,0 0 0,1 0 0,-1 0 0,1 0 0,-1-1 0,1 1-1,-1-1 1,1 0 0,6-1 0,-2 1 9,0-1 0,0 0 1,0-1-1,0 1 0,-1-2 0,1 1 1,-1-1-1,0 0 0,10-6 0,-1-3 19,0 0 0,-1-1 0,0-1-1,-1 0 1,0-1 0,-2 0 0,0-1-1,0-1 1,-2 0 0,0 0 0,-1-1 0,10-28-1,-16 39-5,-1-1 0,0 1-1,-1-1 1,0 1 0,0-1 0,-1-12-1,0 18-12,0 0 1,0-1-1,-1 1 0,1 0 0,-1 0 0,1 0 0,-1 0 0,0 0 0,0 0 0,0 0 1,-2-4-1,2 5-5,0 1 1,0-1 0,1 0-1,-1 0 1,0 1-1,0-1 1,0 1 0,0-1-1,0 1 1,0-1 0,0 1-1,-1-1 1,1 1 0,0 0-1,0 0 1,0 0 0,0-1-1,0 1 1,0 0-1,-1 1 1,1-1 0,0 0-1,0 0 1,-1 1 0,-2 0-3,0 0 0,0 1 0,0 0 0,0 0 0,0 0 1,1 0-1,-1 0 0,1 1 0,0 0 0,0 0 0,0 0 1,0 0-1,-4 6 0,-4 5-17,-14 29-1,22-38 11,0 0-4,0 0 1,1-1-1,0 1 1,0 0 0,0 1-1,0-1 1,1 0-1,0 0 1,0 0-1,1 1 1,-1-1-1,1 7 1,1-8 5,0 0 0,0 0 0,0-1 1,0 1-1,1-1 0,0 1 0,-1-1 1,1 1-1,0-1 0,1 0 0,-1 0 1,1 0-1,-1 0 0,1 0 1,0 0-1,0-1 0,4 3 0,2 1 5,-1 0 1,1-1-1,1-1 0,-1 0 0,1 0 0,0-1 0,10 3 1,6-1-70,42 4 0,-61-9 43,-1 0 0,0 0 1,0 0-1,0-1 0,7-2 1,3-2-3062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72 437 4720,'0'0'11703,"8"-9"-11321,-5 6-347,7-8 146,-1-1 1,0 0-1,-1 0 0,0 0 0,8-19 0,60-177 2326,-64 175-2078,-8 23-166,0 0 0,0-1 0,-1 1 0,-1-1 0,3-21 0,-2 23 694,-3 9-938,0 0 0,1 0 0,-1 0 0,0 0 0,0 0 0,0 0 0,1 0 0,-1 1 0,0-1 0,0 0 0,0 0 0,0 0 0,1 0 0,-1 0 0,0 1 0,0-1 0,0 0 0,0 0 0,0 0 0,0 1 0,1-1 0,-1 0 0,0 0 0,0 0 0,0 1 0,0-1 0,0 0 0,0 0 0,0 1 0,0-1 0,0 0 0,0 0 0,0 0 0,0 1 0,0-1 0,0 0 0,0 0 0,0 0 0,-1 1 0,1-1 0,0 0 0,0 0 0,0 1 0,11 178 932,-25 175 81,-4-248-669,10-67-230,5-25-25,-1-1 1,0 1 0,-11 22-1,12-30-45,0 0 0,0 0 1,-1 0-1,0 0 0,0-1 0,-1 1 0,1-1 0,-1 0 0,-8 6 0,6-7 8,0-1 0,0 1 0,0-2 0,-1 1-1,1-1 1,-1 0 0,-10 2 0,-1-1 66,16-3-119,-1 0 1,1 0-1,-1-1 0,1 1 1,-1-1-1,1 0 1,0 0-1,0 0 0,-1 0 1,1-1-1,0 0 1,0 1-1,0-1 0,0 0 1,1 0-1,-1 0 1,0-1-1,1 1 0,-4-6 1,5 7-15,1-1 1,-1 1 0,1-1-1,0 0 1,0 1 0,0-1-1,0 1 1,0-1 0,0 0-1,0 1 1,0-1 0,1 0-1,-1 1 1,1-1 0,-1 1-1,1-1 1,-1 1 0,2-3-1,19-28 36,-19 29-32,13-15 30,1 2 0,1 0-1,0 0 1,1 2 0,0 0 0,40-22 0,-41 27 10,1 1-1,1 1 0,-1 1 1,1 0-1,0 2 0,0 0 1,0 1-1,1 1 1,-1 0-1,29 3 0,-39 0-6,-1 0-1,1 0 0,-1 1 1,1 0-1,-1 1 1,12 5-1,-15-6 7,-1 0 0,0 1 0,0-1-1,-1 1 1,1 0 0,0 0 0,-1 0 0,1 0 0,-1 0 0,0 1 0,0 0 0,4 6-1,-7-9-43,0-1-1,0 0 0,-1 0 0,1 0 0,0 0 0,0 1 1,0-1-1,0 0 0,0 0 0,0 0 0,-1 0 0,1 0 0,0 1 1,0-1-1,0 0 0,0 0 0,-1 0 0,1 0 0,0 0 1,0 0-1,0 0 0,-1 0 0,1 0 0,0 0 0,0 0 1,0 0-1,-1 0 0,1 0 0,0 0 0,0 0 0,0 0 1,-1 0-1,1 0 0,0 0 0,0 0 0,0 0 0,0 0 0,-1 0 1,1 0-1,0-1 0,0 1 0,0 0 0,0 0 0,-1 0 1,1 0-1,0 0 0,0-1 0,0 1 0,0 0 0,0 0 1,0 0-1,0 0 0,-1-1 0,1 1 0,0 0 0,0 0 1,0-1-1,-2-6-216,1 0 1,0 0 0,0-1-1,1 1 1,0-13-1,0 9-2944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3000,'0'0'13009,"3"13"-12658,-1-1-257,4 17 211,1 30-1,7 65 781,4 80 801,-15-167-1409,-1-31-349,-1 0 0,-1 0 1,1 0-1,-1 0 0,0 0 0,0 1 0,-1-1 0,1 0 0,-1 0 0,-1-1 0,1 1 1,-4 9-1,4-15-114,1 0 1,0 0-1,0 1 1,-1-1-1,1 0 1,0 0 0,-1 0-1,1 1 1,0-1-1,-1 0 1,1 0-1,0 0 1,-1 0-1,1 0 1,0 0 0,-1 0-1,1 0 1,0 0-1,-1 0 1,1 0-1,0 0 1,-1 0-1,1 0 1,0 0-1,-1 0 1,1 0 0,0 0-1,-1-1 1,1 1-1,0 0 1,-1 0-1,1 0 1,0-1-1,0 1 1,-1 0 0,1 0-1,0 0 1,0-1-1,0 1 1,-1 0-1,1-1 1,0 1-1,0 0 1,0 0 0,0-1-1,-1 1 1,1 0-1,0-1 1,-14-21-254,12 18 241,-11-22-525,9 16-2237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10040,'0'0'2153,"12"-4"-1850,39-13 23,-47 16-264,-1 0 0,1 1-1,0-1 1,0 1 0,0 0-1,0 1 1,0-1 0,0 1-1,0-1 1,-1 1 0,1 0-1,0 1 1,0-1 0,-1 1 0,7 3-1,8 3 219,39 9 453,-36-11-327,0 0 0,27 13 0,-38-14-210,1-1 1,1 0 0,-1-1 0,0 0-1,1 0 1,0-1 0,-1-1 0,1 0-1,0-1 1,0 0 0,0-1 0,0 0-1,18-4 1,-26 3-311,0 1-1,0-1 1,-1 0 0,1 0-1,-1 0 1,1-1 0,-1 1-1,4-5 1,-4 5-913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489 603 5920,'0'0'4176,"-14"-5"-3678,5 2-411,-2-1 4,1 0 1,-1 1 0,-1 0 0,1 1 0,0 0 0,-1 1 0,-17 0 0,4 5 160,1 0 1,0 2-1,0 1 0,0 1 1,1 0-1,0 2 1,1 1-1,-24 15 1,35-20-43,1 1 1,0 0-1,0 1 1,0 0-1,1 0 1,0 1-1,1 0 1,0 0 0,0 1-1,1 1 1,1-1-1,-7 13 1,12-22-160,1 1-1,-1 0 1,0 0 0,1-1 0,-1 1-1,1 0 1,0 0 0,-1 0 0,1 0 0,0-1-1,0 1 1,0 0 0,1 0 0,-1 0-1,0 0 1,1 0 0,-1-1 0,1 1-1,-1 0 1,1 0 0,0-1 0,0 1 0,0 0-1,0-1 1,0 1 0,0-1 0,0 1-1,1-1 1,-1 0 0,0 1 0,1-1 0,-1 0-1,1 0 1,-1 0 0,1 0 0,0 0-1,-1-1 1,3 2 0,2 0 43,1 0 0,-1 0 0,1 0 0,-1-1 0,1 0 0,0 0 0,0-1 0,-1 0 0,11-1 0,-1-1-23,-1-1 0,0 0 0,0-1 1,0-1-1,-1 0 0,1-1 0,-1-1 0,0 0 1,-1-1-1,0-1 0,0 0 0,-1 0 0,0-1 1,-1-1-1,0 0 0,0 0 0,-1-1 0,-1-1 0,15-24 1,-10 10 16,-1-1 0,-2 0 0,0 0 0,-2-1 0,-1 0 0,-2 0 1,0-1-1,-2 0 0,0-48 0,-5 56-25,0 0 0,-2 1 1,-1-1-1,0 1 0,-2 0 0,0 0 0,-10-21 0,2 5 53,12 28-61,-1 0 1,0-1-1,-1 2 1,0-1-1,-1 0 1,1 1-1,-2 0 0,1 0 1,-1 0-1,-11-11 1,17 19-50,-1 0 0,1-1 1,0 1-1,-1 0 0,1 0 0,0 0 1,-1-1-1,1 1 0,0 0 1,-1 0-1,1 0 0,-1 0 1,1-1-1,0 1 0,-1 0 1,1 0-1,-1 0 0,1 0 0,-1 0 1,1 0-1,0 0 0,-1 0 1,1 0-1,-1 1 0,1-1 1,-1 0-1,1 0 0,0 0 1,-1 0-1,1 0 0,0 1 0,-1-1 1,1 0-1,0 0 0,-1 1 1,1-1-1,0 0 0,-1 1 1,1-1-1,0 0 0,0 1 0,-1-1 1,1 0-1,0 1 0,0-1 1,-1 1-1,-7 23 119,5-4-79,-1 1 0,2-1-1,1 1 1,1-1 0,2 28 0,21 105 137,-13-100-101,22 105 279,-24-129-193,1-1 1,2 0-1,18 36 1,-21-49-57,-3-4 62,1-1-1,0 0 1,0 0-1,1-1 0,9 10 1,-16-18-172,1-1 0,-1 0 1,1 0-1,-1 1 0,0-1 1,1 0-1,-1 0 0,1 0 0,-1 0 1,1 0-1,-1 0 0,1 1 0,-1-1 1,1 0-1,-1 0 0,1-1 1,-1 1-1,1 0 0,-1 0 0,1 0 1,-1 0-1,1 0 0,-1 0 1,1-1-1,-1 1 0,0 0 0,1 0 1,-1-1-1,1 1 0,-1 0 0,0 0 1,1-1-1,12-11-2068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7432,'0'0'7545,"2"15"-6897,38 272 2358,-20-76-247,-19-196-2426,-1-13-224,0 1-1,0 0 0,1 0 1,-1 0-1,1 0 0,-1-1 0,1 1 1,1 2-1,-1-42 561,-4-119-1620,0 96-2519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99 10448,'-10'-16'536,"8"14"-461,1-1 0,-1 1 0,1 0 0,-1-1 0,1 1 0,0-1 0,0 1 0,0-1-1,0-2 1,1 4-43,0-1-1,0 1 1,0 0-1,0 0 1,1-1-1,-1 1 1,1 0-1,-1 0 1,1-1-1,-1 1 1,1 0-1,-1 0 1,1 0-1,0 0 1,0 0-1,0 0 1,0 0-1,0 0 1,0 0-1,0 0 1,0 0-1,0 1 1,0-1-1,2 0 1,5-4 87,0 1 0,0 1-1,0-1 1,1 1 0,-1 1 0,1 0 0,0 0-1,0 1 1,0 0 0,0 0 0,0 1 0,0 0 0,15 2-1,0 2 163,0 0-1,0 2 1,41 15-1,-47-14-79,-1 1-1,-1 0 0,0 1 1,0 0-1,-1 2 0,0 0 1,0 0-1,-1 2 0,-1-1 1,22 29-1,-29-34-74,-1 1 0,0 0 0,-1 0 0,0 0-1,0 0 1,0 1 0,-1 0 0,-1-1 0,0 1 0,0 0 0,0 0 0,-1 1 0,0-1-1,-1 0 1,0 0 0,-1 0 0,0 1 0,0-1 0,-1 0 0,0 0 0,-1 0 0,1-1-1,-8 14 1,4-11 30,0 0 0,-1-1-1,-1 0 1,0 0-1,0 0 1,-1-1-1,0-1 1,0 1 0,-12 6-1,7-5 53,0 0-1,-1-2 1,0 0 0,0 0-1,-1-1 1,-18 5 0,22-10-46,1 0 0,0 0 1,0-1-1,-1 0 1,1-1-1,0 0 1,-1-1-1,1-1 0,0 1 1,-22-8-1,26 7-362,-1-1 0,1 0-1,-1 0 1,1 0 0,0-1-1,1-1 1,-1 1 0,1-1-1,0 0 1,0 0 0,0-1 0,1 0-1,0 0 1,0 0 0,0 0-1,-4-9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5720,'0'0'4513,"11"-3"-4048,33-7 45,-40 9-336,1 1 1,-1 0 0,1-1 0,-1 1-1,1 1 1,0-1 0,-1 1 0,1 0-1,-1 0 1,0 0 0,1 1 0,5 2-1,13 4 364,9-3 116,1-1 1,58 1-1,66-12 311,177-30 218,-170 17-713,-85 10-234,-4 0 249,1 3 1,126 4-1,-200 3-461,-1 0 0,0 0 0,1 0 0,-1 0 0,1 0-1,-1 1 1,1-1 0,-1 0 0,0 1 0,1-1 0,-1 1 0,0 0 0,0-1 0,1 1-1,-1 0 1,0 0 0,0 0 0,0 0 0,0 0 0,2 2 0,-3-2-3,1 0 0,-1 0-1,0 0 1,0 0 0,0 0 0,0 1 0,0-1 0,0 0 0,0 0-1,0 0 1,0 0 0,0 0 0,-1 1 0,1-1 0,0 0-1,-1 0 1,1 0 0,-1 0 0,-1 2 0,-3 5 37,-1 0 0,-1 0-1,0 0 1,-10 8 0,16-15-66,-14 13-198,-14 15 320,12-8-3179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315 432 6328,'0'0'3656,"-6"-10"-3167,3 4-376,-16-22 190,18 27-266,0-1 1,-1 1-1,1-1 1,-1 1-1,0 0 1,1 0-1,-1 0 1,0 0-1,0 0 1,0 0-1,1 1 1,-1-1-1,0 1 1,0-1-1,0 1 1,0 0-1,0-1 0,-2 1 1,-8 1 235,0 1 0,0 0 0,0 1 0,1 0 0,0 1 0,-1 0-1,1 1 1,1 0 0,-1 1 0,-18 13 0,17-11 59,1 1 0,0 0 0,1 1 0,0 0 0,1 1 0,0-1 0,0 2 0,-13 22 0,21-31-270,0-1 1,1 0-1,-1 1 0,0-1 0,1 0 0,-1 1 0,1-1 0,0 1 0,0-1 0,0 1 0,0-1 0,0 1 0,1-1 0,-1 0 0,1 1 0,-1-1 0,1 1 0,0-1 0,0 0 0,0 0 0,0 1 0,0-1 0,1 0 0,-1 0 0,1 0 0,-1 0 0,4 2 0,-3-2-20,0 1 1,1-1-1,0 0 0,-1 0 0,1 0 0,0-1 0,0 1 1,0-1-1,0 0 0,0 1 0,0-1 0,0-1 1,0 1-1,1 0 0,-1-1 0,0 0 0,0 1 1,1-1-1,-1 0 0,4-1 0,1-1 26,1-1 0,-1 0 0,0 0 0,0-1 0,0 0 0,-1 0 0,1-1 0,-1 0 0,0-1 0,11-10 0,-9 7-10,0 0 0,-1-1 0,0-1 0,-1 1 0,0-1 1,8-19-1,-6 10 7,-2-1-1,-1-1 1,0 1 0,-2-1 0,0 0 0,0-37 0,-3 9 134,-12-91 1,7 121-100,0-1 0,-8-21 0,6 19 115,21 137 663,65 224-76,-74-317-714,-4-10-13,1-1 1,1 0-1,-1 0 0,2-1 1,-1 1-1,11 14 1,-15-24-81,0 1 0,1-1 1,-1 0-1,0 0 1,0 0-1,1 1 0,-1-1 1,0 0-1,1 0 1,-1 0-1,0 0 0,1 0 1,-1 0-1,0 0 1,1 1-1,-1-1 0,0 0 1,1 0-1,-1 0 0,0-1 1,1 1-1,-1 0 1,0 0-1,1 0 0,-1 0 1,0 0-1,1 0 1,-1 0-1,0 0 0,1-1 1,-1 1-1,0 0 1,0 0-1,1 0 0,-1-1 1,0 1-1,0 0 1,1-1-1,-1 1 0,0 0 1,0 0-1,0-1 1,1 1-1,-1 0 0,0-1 1,0 1-1,12-20-343,-9 15 261,23-39-801,-17 29-1998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7736,'0'0'13211,"3"10"-12671,-2-3-443,1-2-27,0 0 1,-1 0 0,0 0 0,0 0 0,-1 0 0,1 0 0,-1 1-1,0-1 1,0 0 0,-1 0 0,0 1 0,-2 8 0,-8 20 344,1 1 1,1-1 0,3 1-1,0 1 1,3-1 0,0 1-1,3-1 1,4 47 0,-4-78-364,1 0 0,-1 0 0,1 0 0,0 0 0,0 0 0,1 0 0,-1 0 0,1 0 1,0-1-1,0 1 0,0 0 0,0-1 0,0 0 0,1 1 0,0-1 0,-1 0 0,1 0 0,1-1 0,-1 1 0,0-1 1,0 1-1,1-1 0,0 0 0,-1 0 0,1-1 0,0 1 0,0-1 0,0 0 0,0 0 0,0 0 0,0 0 0,5-1 0,10 1 16,0-2 0,0-1-1,-1 0 1,1-1-1,22-7 1,23-4 60,-55 13-112,-1 0-1,1-1 1,-1 0 0,0-1-1,0 1 1,0-2 0,0 1 0,0-1-1,12-8 1,-20 11-72,-21-2-1513,14 2-1596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8936,'0'0'5378,"15"-4"-4727,-5 0-512,15-3 292,-1 1-1,39-5 0,243-23 2912,-97-3-1114,-150 24-1522,-51 11-811,37-5 1038,-15 13-4011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5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10752,'0'0'1048,"96"-24"-440,-15 12 8,16-4-64,1 3 16,5 7-152,4 6 0,-8 6-128,-2 5 8,-11-3-88,-3 2 0,-13-2-56,-9-2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55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418 0 21351,'0'0'5306,"0"12"-5142,-5 93 281,4 1 1,24 186 0,-20-271-401,8 74 224,-11-83-212,1-1 0,-2 1 0,0-1-1,0 1 1,-1-1 0,-4 13 0,4-20-39,1-1 0,-1 1 1,0-1-1,0 0 0,0 0 1,0 0-1,-1 0 0,1 0 1,-1 0-1,0-1 0,0 1 1,0-1-1,0 0 0,0 0 1,0 0-1,0 0 0,-1-1 1,1 1-1,-1-1 0,0 0 1,1 0-1,-1 0 0,0 0 1,1-1-1,-1 1 1,-5-1-1,-10 0 54,-1 0-1,1-2 1,-34-6 0,41 6-28,-55-12 118,-23-4 114,38 17-191,29 2-4862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56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48 6328,'0'0'10729,"-10"10"-10215,7-5-491,-134 142 2436,132-143-2200,0 1 0,0-1 0,-1 0 0,1 0 0,-10 5 0,78-79 1663,-37 38-1826,-12 14-32,0 1-1,2 1 1,26-23-1,11-8 537,-52 47-586,0 0-1,-1 0 0,1 0 0,-1 0 1,1 1-1,-1-1 0,1 0 0,-1 0 1,0 1-1,1-1 0,-1 0 0,1 0 1,-1 1-1,1-1 0,-1 1 1,0-1-1,1 0 0,-1 1 0,0-1 1,1 1-1,-1-1 0,0 1 0,0-1 1,1 1-1,-1-1 0,0 1 1,0-1-1,0 1 0,7 15 122,-3-2-14,-1 0-1,0 0 1,-2 1-1,2 22 1,2 25 316,17 33-33,-13-61-3876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58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4312,'0'0'4192,"3"-9"-3891,2-4-186,6-29 427,-8 31 101,0-1 2969,-3 12-3168,8-8 1744,-7 9-2125,-1-1 0,1 1 1,0-1-1,-1 1 0,1 0 1,0-1-1,-1 1 0,1 0 1,-1-1-1,1 1 0,-1 0 0,1 0 1,-1-1-1,1 1 0,-1 0 1,0 0-1,1 0 0,-1 0 1,0 0-1,0 1 0,4 23 390,-3-16-313,7 53 675,0 72 0,1 14 61,-4-53-280,5 28 393,-9-108-688,0 1-1,-1 14 1,0-11 128,0-19-472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58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6424,'0'0'9609,"-1"14"-9129,-6 196 1320,27 23 765,-20-224-2315,1 1 0,-2 0 0,1-1 0,-1 1 0,-1-1-1,-2 12 1,3-16-912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59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7024,'0'0'6104,"13"-3"-5590,49-13 84,127-26 1756,-149 35-1720,-26 5-1152,0 0 1,16-1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0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 8536,'0'0'3146,"-4"11"-2532,-6 18 58,0 0 0,2 1 1,-5 38-1,13-27 406,0-40-1144,0 1 0,0-1 0,0 1 0,1 0 1,-1-1-1,0 1 0,1-1 0,-1 1 1,1-1-1,-1 1 0,1-1 0,0 1 0,0-1 1,-1 0-1,1 1 0,0-1 0,0 0 1,0 0-1,0 0 0,1 0 0,1 2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0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 9040,'0'0'2520,"-38"70"-2072,27-45 0,-1-4-40,4 0-8,-1-2-56,3-4 8,4-3-112,-2-3 0,3-1-120,2 2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3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6728,'0'0'14409,"12"-5"-14096,-2 2-251,16-8 286,43-10 1,39 8 700,-97 13-981,3-2 326,-10-4-3357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4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388 148 7632,'0'0'3085,"-6"-12"-2665,5 9-406,-8-14 223,-1 0 1,-13-18-1,19 30-123,0 0 0,0 0 0,0 0 0,-1 1 0,0-1 0,0 1 0,0 1 0,0-1 0,0 1 0,-1 0 0,0 0 0,-9-4 0,5 5 108,0 0 1,0 1-1,-1 0 0,1 0 1,0 1-1,-1 0 0,1 1 1,0 0-1,0 1 0,0 0 1,0 0-1,0 1 0,0 0 1,1 1-1,-1 0 0,1 1 1,0 0-1,0 0 0,1 1 1,-1 0-1,1 1 0,1-1 1,-1 2-1,-8 10 0,13-14-118,1-1-1,-1 1 1,1 0-1,0 0 1,0 0-1,1 0 1,-1 1-1,1-1 1,0 0-1,0 1 1,0-1-1,0 9 1,2-5-5,-1-1-1,1 1 1,0-1-1,1 0 1,0 1 0,0-1-1,3 8 1,7 9 82,1-1 0,0 0 1,24 30-1,-26-37-87,13 17 34,-4-8 73,-2 2-1,-1 0 1,22 45-1,-37-65-160,0 0-1,-1 0 0,1 0 1,-1 0-1,-1 0 0,1 0 0,-1 0 1,0 1-1,-2 6 0,2-10-8,-1 0 0,1 0-1,-1 0 1,0 0 0,-1 0-1,1 0 1,0 0 0,-1-1-1,0 1 1,0-1 0,0 1 0,0-1-1,-1 1 1,0-1 0,1 0-1,-6 4 1,7-6-21,0-1-1,1 1 1,-1 0 0,0-1-1,0 1 1,1-1 0,-1 0-1,0 1 1,0-1 0,0 0-1,0 1 1,0-1 0,1 0-1,-1 0 1,0 0 0,0 0-1,0 0 1,0 0 0,0 0 0,0 0-1,0 0 1,1 0 0,-1-1-1,0 1 1,0 0 0,0 0-1,0-1 1,0 1 0,1-1-1,-1 1 1,0-1 0,0 1-1,1-1 1,-1 1 0,0-1-1,1 0 1,-2 0 0,1-2-376,0 1-1,-1 0 1,1-1 0,0 1 0,0-1-1,0 1 1,1-1 0,-1 0 0,0-4-1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4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12056,'0'0'1857,"15"-6"-1432,-4 1-367,81-32 446,-72 30-326,-1 1 0,1 1 0,31-4 0,-21 7 141,0 2 0,0 2 1,0 0-1,39 9 1,7 6-2553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5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1047 8744,'0'0'1785,"10"-9"-1272,28-23-120,72-64 1056,-89 76-1122,-1-1-1,-1-1 1,19-28-1,-2-11 223,-2-1 0,34-87 0,36-139 688,-80 219-917,26-75 456,-49 142-755,6-16 174,-9 14-69,-6 11-7,-1 3-82,0 1 0,2 0 0,-1 1 0,1 0 0,-6 15 0,1-4 8,-16 37 98,-34 98-1,-7 71 50,38-118-72,-147 398 374,152-441-425,10-23 37,-2 0 0,-37 63 1,54-106-90,0 0 1,0 0 0,0 0 0,0-1 0,-1 1-1,1 0 1,-1-1 0,1 1 0,-1-1-1,0 0 1,-2 2 0,4-3-10,-1 0 0,1 0 0,0 1 1,-1-1-1,1 0 0,0 0 0,0 0 0,-1 0 0,1 0 0,0 0 1,-1 0-1,1 0 0,0-1 0,-1 1 0,1 0 0,0 0 0,-1 0 1,1 0-1,0 0 0,-1 0 0,1-1 0,0 1 0,0 0 0,-1 0 1,1-1-1,-7-13 217,5 4-182,1 0-1,0 0 0,1 1 1,0-1-1,0 0 0,1 0 1,0 0-1,1 0 1,0 1-1,5-12 0,0 0 35,1 1 1,0 0-1,19-30 0,-15 34-23,0-1-1,1 2 1,0-1 0,1 2-1,1 0 1,26-19-1,0 4 16,66-34-1,-57 39-42,65-22 0,-67 29-44,-1-2-1,44-25 0,-52 22 7,-21 13 26,-1-1 1,0 0 0,0-1 0,-1-1 0,-1 0 0,26-27 0,5-17 288,-44 51-97,-8 11-122,-12 33-25,-27 65-33,40-89-37,1-1 1,0 0-1,1 1 1,1-1-1,-1 26 1,3-38 11,0 0 0,0 0 0,0 1 0,1-1 0,-1 0 0,1 0 0,-1 0 0,1 0 0,0 0-1,0-1 1,0 1 0,0 0 0,0 0 0,0 0 0,0-1 0,0 1 0,1-1 0,-1 1 0,1-1 0,-1 1 0,1-1 0,0 0 0,0 0 0,-1 0 0,1 0 0,0 0 0,0 0 0,0 0 0,0 0 0,0-1 0,0 1 0,0-1 0,0 0 0,4 1 0,3-1 17,0 1 0,0-2-1,0 1 1,0-1 0,0 0 0,15-5-1,-3 0 24,0-2 0,-1 0 0,1-2 0,-1 0 0,35-25 0,-40 24-8,0-1 0,-2 0 1,1 0-1,-2-1 0,0-1 1,0 0-1,15-26 0,-26 37-21,1 0-1,-1 0 1,0 0-1,0 0 1,0 0-1,0 0 1,0-1-1,-1 1 1,1 0 0,-1 0-1,0-1 1,0 1-1,-1-7 1,1 10-8,-1-1-1,1 0 1,0 0 0,0 0 0,-1 0 0,1 0 0,-1 1 0,1-1 0,-1 0 0,1 0 0,-1 0 0,1 1 0,-1-1 0,0 0 0,1 1-1,-1-1 1,0 1 0,0-1 0,0 1 0,0-1 0,-1 0 0,1 1 0,-1 0 1,1 0-1,-1 0 0,1-1 0,-1 2 0,1-1 0,-1 0 1,0 0-1,1 0 0,-1 1 0,1-1 0,-1 0 0,1 1 1,0 0-1,-2 0 0,-6 4-6,0 0 0,0 0 0,1 1 0,0 0 0,0 0 0,0 1 0,1 0 0,0 0 0,1 1 0,-1 0 0,-5 10 0,9-13-7,-1 0 0,1 1 0,0 0 0,1 0 0,0 0 0,0 0 0,0 0 0,0 0-1,1 1 1,0-1 0,0 0 0,1 1 0,0-1 0,0 0 0,1 1 0,-1-1 0,1 1 0,4 10 0,-4-14 5,0 1 0,1-1 0,-1 0-1,1 0 1,0 0 0,0 0 0,0 0 0,0 0 0,1 0 0,-1-1-1,1 1 1,-1-1 0,1 0 0,0 0 0,0 0 0,5 3 0,-3-3-1,1-1 0,-1 1 0,1-1 0,-1 1 0,1-1 0,-1-1 0,1 1 0,0-1 0,8-1 0,5-2 3,0 0 0,0-1-1,-1-1 1,0-1 0,21-10 0,-2-1 14,-2-2 0,0-2 0,-1-1 0,-1-1 0,-1-2 0,-2-1 0,54-59 0,-36 27 15,-2-1 1,-3-3 0,47-88-1,-62 99 21,-3-1-1,-2-1 0,31-102 1,-54 153-47,1 1 0,-1 0 0,1 0 0,-1-1 0,0 1 0,0 0 0,1-1 1,-1 1-1,0 0 0,0-1 0,0 1 0,0 0 0,-1-1 0,1 1 0,0 0 0,0-1 1,-1 1-1,0-2 0,0 3-2,0-1 0,1 1 1,-1 0-1,0 0 0,1 0 1,-1 0-1,0 1 0,0-1 0,1 0 1,-1 0-1,0 0 0,1 1 1,-1-1-1,1 0 0,-1 0 1,0 1-1,1-1 0,-1 1 0,1-1 1,-1 0-1,1 1 0,-1-1 1,1 1-1,-1 0 0,-8 8-23,1 0 0,-14 17-1,-21 42-86,-65 134 1,-11 83-24,112-268 123,5-12 7,-49 133-72,44-117 62,2 1 0,0 0-1,1 1 1,-1 29 0,5-46 12,0 0 0,0 0 0,1 0 0,0 0 1,0 0-1,0 0 0,1 0 0,0 0 0,0 0 0,0-1 0,1 1 0,-1-1 0,2 1 1,-1-1-1,0 0 0,5 5 0,-4-7 6,0 1 0,0-1 0,0 0 0,1 0 0,-1 0 0,1-1 0,0 1 0,0-1 1,0 0-1,0-1 0,0 1 0,0-1 0,0 0 0,0 0 0,1-1 0,-1 1 0,0-1 0,8-1 0,5-1 19,0-1-1,0 0 0,0-2 1,0 0-1,17-7 0,83-43 107,-78 35-97,14-9 54,-2-2 0,82-65 1,-115 79-25,-16 12-21,-14 10-18,-156 103 22,134-83-68,2 1-1,-53 57 1,82-81 21,0 0-1,0 1 1,1-1 0,-1 0 0,1 1-1,0-1 1,-1 1 0,1-1 0,0 1-1,1-1 1,-1 1 0,0 0 0,0 2-1,1-4 3,0-1 0,0 1-1,0-1 1,1 1 0,-1-1-1,0 1 1,0-1 0,0 1-1,0-1 1,0 0 0,1 1-1,-1-1 1,0 1 0,0-1-1,1 0 1,-1 1 0,0-1-1,0 1 1,1-1 0,-1 0-1,1 1 1,-1-1 0,0 0-1,1 0 1,-1 1 0,1-1-1,-1 0 1,2 0 0,0 1-1,-1-1 1,1 0 0,-1 0-1,1 0 1,-1 0 0,1 0-1,-1 0 1,1-1 0,0 1-1,-1 0 1,3-2 0,15-5 6,-1-1 1,0-1 0,0-1-1,-1 0 1,16-13 0,2-5 14,37-38 0,-38 31 4,-3-2 0,0-1 0,-3-2 0,-1-1 0,24-50 0,87-231 160,-131 304-176,7-18 22,-2-1-1,10-46 0,-22 81-29,1 0 0,-1 1 0,0-1 0,0 1 0,0-1 0,1 0 0,-1 1 0,-1-1 1,1 0-1,0 1 0,0-1 0,-1 1 0,1-1 0,-1-2 0,0 4-2,1 0 1,-1-1-1,1 1 1,0 0-1,-1 0 1,1 0-1,-1 0 1,1 0-1,-1 0 1,1-1-1,0 1 1,-1 0-1,1 0 1,-1 0-1,1 1 1,-1-1-1,1 0 1,0 0-1,-1 0 1,1 0-1,-1 0 1,1 0-1,0 1 1,-1-1-1,1 0 1,-1 0-1,1 1 1,0-1-1,-1 0 1,1 0-1,0 1 1,-1 0-1,-5 4-5,0 1 1,1 0-1,-1 0 0,-5 10 1,-13 23-12,2 1 0,1 1 0,3 1 0,1 1 0,2 0 0,2 1 1,2 1-1,2 0 0,2 0 0,-3 91 0,10-116 14,1 0 1,1 1-1,1-1 0,6 23 0,-8-37 12,0-1 0,1 0 0,0 1 0,0-1-1,0 0 1,1 0 0,-1 0 0,1 0 0,1-1 0,-1 1-1,0-1 1,1 0 0,0 0 0,0 0 0,0 0 0,1-1-1,-1 0 1,1 1 0,10 3 0,-9-5 9,0-1-1,0 0 1,0 0 0,0-1-1,1 0 1,-1 0 0,0 0 0,0-1-1,0 0 1,1 0 0,-1 0-1,0-1 1,-1 0 0,10-4 0,4-3 69,0 0 1,34-24 0,121-92 436,-174 125-522,34-19 165,-34 19-164,1-1 0,-1 1 1,1 0-1,0-1 1,-1 1-1,1 0 0,-1 0 1,1 0-1,0 0 1,-1-1-1,1 1 0,0 0 1,-1 0-1,1 0 0,0 0 1,-1 0-1,1 1 1,0-1-1,-1 0 0,1 0 1,-1 0-1,1 0 1,0 1-1,-1-1 0,1 0 1,-1 1-1,1-1 1,-1 0-1,1 1 0,-1-1 1,1 1-1,-1-1 1,1 1-1,-1-1 0,1 1 1,-1-1-1,0 1 0,1-1 1,-1 1-1,0 0 1,0-1-1,1 1 0,-1-1 1,0 1-1,0 0 1,0-1-1,0 1 0,0 0 1,0-1-1,0 2 1,0 5 7,0 1 0,-1-1 0,0 0 0,0 1 1,-1-1-1,-4 14 0,-22 42 50,17-40-42,-53 100 39,54-107-40,0 0 0,-2-1-1,0-1 1,0 0 0,-20 17-1,31-30-12,0 0-1,0-1 0,1 1 1,-1 0-1,0 0 0,0 0 1,0-1-1,0 1 0,0-1 1,0 1-1,0 0 0,0-1 1,0 0-1,0 1 1,0-1-1,-1 0 0,1 1 1,0-1-1,0 0 0,0 0 1,0 0-1,-1 0 0,1 0 1,0 0-1,0 0 0,0-1 1,0 1-1,-2-1 0,1-1 4,1 1 0,0-1 0,0 1-1,0-1 1,0 0 0,0 0 0,1 0-1,-1 1 1,0-1 0,1 0-1,0 0 1,-1 0 0,1 0 0,0 0-1,0 0 1,0 0 0,0-2 0,0-1 7,0 1 0,1-1 0,-1 1 0,1-1 0,0 1 1,0-1-1,0 1 0,1 0 0,-1 0 0,1 0 1,0 0-1,0 0 0,1 0 0,-1 0 0,1 1 0,3-5 1,-1 4-1,0-1 1,0 1-1,0 1 1,1-1 0,0 1-1,-1 0 1,1 0-1,0 1 1,0 0 0,8-2-1,7 0-17,0 1 0,0 0-1,0 2 1,1 0 0,36 5 0,-42-3-40,-9-1-22,0 1 0,0-1 1,1 1-1,-1 1 0,0-1 0,12 5 1,-19-6 56,0 1 0,0-1 0,0 0 0,1 0 0,-1 0 0,0 0 0,0 0 0,0 0 0,0 0 0,1 1 0,-1-1 0,0 0 0,0 0 0,0 0 0,0 0 0,0 1 0,0-1 0,1 0 0,-1 0 0,0 0 0,0 1 0,0-1 0,0 0 0,0 0 0,0 0 0,0 1 0,0-1 0,0 0 0,0 0 0,0 0 0,0 1 0,0-1 0,0 0 0,0 0 0,0 1 0,0-1 0,0 0 0,0 0 0,0 0 0,-1 1 0,1-1 0,0 0 0,0 0 0,0 0 0,0 0 0,0 1 0,0-1 0,-1 0 0,1 0 0,0 0 0,0 0 0,0 0 0,-1 0 0,1 1 0,0-1 0,0 0 0,0 0 0,-1 0 0,1 0 0,0 0 0,0 0 0,0 0 0,-1 0 0,1 0 0,-15 5-1969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4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10344,'0'0'312,"0"6"-8,0 9-192,0 4 8,0 10 280,0-2 16,-4 0-48,4-4 8,4-8-40,-2-4 0,-2-5-32,0-4 208,3-4-312,5-2-264,3-9 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4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8240,'0'0'1488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5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73 143 7328,'0'0'1952,"-1"-13"-1532,1-1-272,0-2 215,-1 0 1,0 0 0,-5-25-1,5 40-292,1 0 0,-1-1 0,1 1 0,-1 0-1,1 0 1,-1 0 0,1 0 0,-1 0 0,0 0-1,0 0 1,1 0 0,-1 0 0,0 0 0,0 0-1,0 1 1,0-1 0,0 0 0,0 1 0,0-1-1,-1 1 1,1-1 0,0 1 0,0-1 0,0 1-1,0 0 1,-1-1 0,1 1 0,0 0 0,0 0-1,-1 0 1,1 0 0,0 0 0,0 0 0,-1 1-1,1-1 1,0 0 0,0 1 0,0-1 0,0 0-1,-3 2 1,3-2-8,0 1-1,0 0 1,0-1 0,-1 1-1,1 0 1,0 0 0,0-1-1,0 1 1,0 0-1,0 0 1,0 0 0,0 0-1,0 0 1,1 0 0,-1 1-1,0-1 1,1 0-1,-1 0 1,1 1 0,-1-1-1,1 0 1,-1 0-1,1 1 1,0-1 0,0 1-1,0-1 1,0 0 0,0 1-1,0-1 1,0 0-1,0 1 1,0-1 0,1 0-1,-1 1 1,0-1 0,1 0-1,1 3 1,0 0 48,0 0-1,1 0 1,0 0 0,0 0 0,0-1 0,1 1-1,-1-1 1,1 0 0,-1 0 0,1 0 0,0 0-1,0-1 1,1 0 0,-1 0 0,0 0 0,1 0 0,-1 0-1,1-1 1,0 0 0,-1 0 0,1 0 0,0-1-1,0 0 1,-1 1 0,9-2 0,-4 0 16,1-1 0,-1 0-1,0 0 1,0-1 0,0 0 0,0 0 0,-1-1 0,1-1 0,-1 1 0,0-1 0,-1 0-1,11-9 1,-10 6-154,0 0-1,13-17 1,-10 8-2800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5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10448,'0'0'706,"5"17"-360,43 235 1418,-37-113-250,8 53 1599,-19-190-2989,0 0 0,0 1 0,1-1 0,-1 0 0,1 0-1,-1 0 1,1 0 0,0 0 0,0-1 0,0 1 0,0 0-1,0 0 1,0 0 0,0-1 0,3 4 0,-1-7-71,-1 1 0,1 0 0,-1-1 0,0 0 0,0 1 0,1-1 0,-1 0 0,0 0 1,-1 0-1,3-3 0,8-11-2657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6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241 394 10040,'0'0'1809,"-12"5"-1352,-6 1-240,0 2-1,1 0 1,0 1-1,0 1 1,1 0-1,1 2 1,-22 18-1,27-19 34,0 1-1,0 0 1,-13 23 0,20-31-130,1 1 1,-1 0 0,1 1-1,0-1 1,0 0 0,0 1-1,1-1 1,0 1 0,0-1-1,0 1 1,1 0 0,0-1-1,1 8 1,-1-11-72,0 0 0,1 0 0,0 0 0,-1 0 1,1 0-1,0 0 0,0 0 0,0 0 0,1-1 0,-1 1 0,0 0 0,1-1 0,-1 1 0,1-1 0,-1 1 0,1-1 1,0 0-1,-1 1 0,1-1 0,0 0 0,0 0 0,0 0 0,0-1 0,0 1 0,0 0 0,0-1 0,0 1 0,0-1 1,0 0-1,0 0 0,1 0 0,2 0 0,0 0 19,0 0 0,0-1 0,1 0 0,-1 0 0,0 0 1,0 0-1,0-1 0,0 0 0,0 0 0,-1 0 0,1-1 0,4-3 0,2-4 39,-1-1 0,0 0 0,-1-1 0,0 0-1,0-1 1,-2 0 0,0 0 0,0-1-1,-1 1 1,8-29 0,-9 21-35,-1-1 0,-1 0 0,-1 1 0,-1-1 0,-1 0 1,-3-27-1,-26-131 232,23 149-194,-22-60-1,18 75-47,10 16-60,0 0 0,0 0 0,0 1 1,0-1-1,0 0 0,0 0 0,0 0 0,0 1 0,0-1 0,0 0 0,-1 0 0,1 0 0,0 0 0,0 1 0,0-1 0,0 0 0,0 0 0,0 0 0,-1 0 0,1 0 0,0 1 0,0-1 0,0 0 0,0 0 0,-1 0 0,1 0 0,0 0 0,0 0 0,0 0 0,0 0 0,-1 0 0,1 0 0,0 0 0,0 0 0,0 1 0,-1-1 0,1-1 0,0 1 0,0 0 0,0 0 0,-1 0 0,1 0 0,0 0 0,0 0 0,0 0 0,-1 0 0,1 0 0,0 0 0,0 0 0,0 0 0,0 0 0,-1-1 0,1 1 0,0 0 0,0 0 0,0 0 0,0 0 0,-1-1 0,5 82 138,3-1-1,3 0 1,4-1-1,30 98 1,-31-131 39,2 0 1,23 48-1,-37-93-175,-1 0-1,1 1 0,-1-1 1,1 0-1,0 0 0,-1 0 0,1 0 1,0 0-1,0 0 0,0 0 1,0 0-1,0 0 0,0 0 1,0-1-1,0 1 0,0 0 1,0-1-1,0 1 0,1 0 0,-1-1 1,0 0-1,0 1 0,1-1 1,-1 0-1,0 0 0,1 1 1,-1-1-1,0 0 0,0 0 0,1 0 1,-1-1-1,0 1 0,1 0 1,-1 0-1,0-1 0,0 1 1,1-1-1,-1 1 0,0-1 1,0 0-1,0 1 0,0-1 0,0 0 1,0 0-1,0 1 0,0-1 1,0 0-1,0 0 0,1-2 1,11-16-2923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6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11856,'0'0'2676,"4"14"-2032,22 72 1489,13 91 0,-29-150-1332,-7-22-626,3-13-2738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07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13864,'0'0'760,"19"69"-536,-13-31 528,0 1 8,-2-7-49,-2-1 9,-2-5-80,0-3 16,0-5-88,0-3 8,0 2-192,0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18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0 3504,'0'0'5918,"3"9"-5586,10 29 10,-13-36-226,1 1 1,-1-1-1,0 0 1,0 1 0,0-1-1,0 1 1,0-1-1,-1 0 1,1 1-1,-1-1 1,1 0-1,-1 1 1,0-1 0,0 0-1,0 0 1,0 0-1,0 0 1,-1 0-1,1 0 1,-1 0 0,1 0-1,-1 0 1,0-1-1,0 1 1,1-1-1,-4 2 1,-4 6 158,-17 24 169,2 0 0,-27 49 0,15-23-37,22-36-250,2 0-1,1 0 1,0 1 0,2 0 0,1 1 0,-7 32 0,12-38-44,0 0 0,1-1 0,0 1 1,2 0-1,0 0 0,2 0 1,0 0-1,1 0 0,7 24 0,-7-34-26,0-1-1,1 1 0,0-1 0,0 0 0,1 0 1,0-1-1,9 10 0,4 2 299,24 21 0,-36-35-448,0 0-1,0-1 1,0 1-1,1-1 1,-1-1-1,1 1 1,0-1-1,0-1 1,1 1-1,14 2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12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133 815 6224,'0'0'7152,"-10"-4"-6771,7 3-347,0 0 7,0-1 0,0 1 0,0 0 0,0 0 0,0 0 0,0 1 0,0-1 0,0 1 0,-1-1 0,1 1 0,0 0 1,0 0-1,0 0 0,-1 1 0,1-1 0,0 1 0,0 0 0,0 0 0,0 0 0,0 0 0,0 0 0,0 1 0,1-1 0,-6 5 0,4-2 65,0 1-1,0-1 1,1 1 0,0 0-1,0 0 1,0 0 0,0 1-1,1-1 1,0 0 0,0 1-1,0 0 1,1-1 0,0 1-1,0 0 1,1 0 0,-1 0-1,1 0 1,0 0 0,1-1-1,0 1 1,0 0 0,0 0-1,0-1 1,1 1 0,0 0-1,4 7 1,-2-5 8,1 0-1,1 0 1,-1 0-1,1-1 1,0 0-1,1 0 1,0-1-1,0 0 1,15 10 0,-18-13-68,0-1 1,0 0 0,0 0 0,0 0-1,1-1 1,-1 1 0,0-1 0,1 0-1,-1 0 1,1-1 0,-1 1 0,1-1-1,-1 0 1,1 0 0,0-1-1,-1 1 1,1-1 0,-1 0 0,0 0-1,1-1 1,-1 1 0,7-4 0,-7 2-1,0 0 0,0 0 0,0 0 0,0-1 0,0 0 0,-1 1 1,0-1-1,1 0 0,-1-1 0,-1 1 0,1-1 0,-1 1 0,0-1 0,0 0 1,3-8-1,-3 4 17,1-1 1,-1 0 0,-1 0 0,0 0-1,0 0 1,-2-19 0,-1 13 30,-1-1 0,-1 0 0,-1 1 0,0 0 0,-1 0 1,-12-22-1,13 27-5,-1 1 0,0 0 0,-1 0-1,0 0 1,0 1 0,-1 1 0,-1-1 0,1 1 0,-1 0 0,-12-7 0,20 15-83,1 0 1,-1-1-1,1 1 0,0 0 1,-1 0-1,1 0 0,-1-1 1,1 1-1,0 0 0,-1-1 1,1 1-1,0 0 0,0-1 1,-1 1-1,1 0 0,0-1 1,0 1-1,-1-1 0,1 1 1,0 0-1,0-1 0,0 1 1,0-1-1,-1 1 0,1-1 1,0 1-1,0-1 0,0 1 1,10-9 61,30-2-60,-29 8 16,17-2 16,1 0-1,-1 2 1,1 1-1,0 2 1,46 4-1,-58-2-2,0 1 1,18 5-1,-29-6-13,1 0 0,-1 0 0,1 1 0,-1 0 0,0 0 0,0 0 0,0 1 0,6 5 0,-9-5-9,0-1-1,-1 1 1,0-1-1,0 1 1,0 0 0,0 0-1,0-1 1,-1 1-1,0 1 1,1-1-1,-2 0 1,1 0-1,0 6 1,1 56 138,-2-65-150,0 10 55,-1-1-1,0 1 1,-1 0 0,0-1-1,0 1 1,-1-1-1,0 1 1,-1-1 0,-6 12-1,16-22 178,6-5-140,-2-4-37,0 0 1,12-14 0,14-13 49,-33 33-99,17-14 64,1 1 1,25-15-1,-41 27-47,1 1-1,0 0 1,0 0 0,0 1-1,0 0 1,0 0-1,1 0 1,-1 1-1,0 0 1,1 0 0,-1 0-1,1 1 1,-1 0-1,10 1 1,-14 0-22,1 0 1,-1 0 0,0 0-1,1 0 1,-1 0-1,0 0 1,0 1 0,0-1-1,0 1 1,0 0-1,0-1 1,0 1-1,-1 0 1,1 0 0,-1 0-1,1 0 1,-1 0-1,0 1 1,0-1 0,2 5-1,2 6 10,-1 1 0,4 24 0,-2-7 27,0-2-17,4 17 4,-10-43-22,1-1 0,0 1 0,0 0-1,0-1 1,0 0 0,1 1 0,-1-1 0,1 0 0,0 0 0,-1 0 0,1 0-1,0 0 1,3 2 0,-4-3-2,1 0 0,-1-1 0,1 1 0,-1-1-1,1 1 1,0-1 0,-1 0 0,1 1 0,-1-1 0,1 0-1,0 0 1,-1 0 0,1-1 0,0 1 0,-1 0-1,1-1 1,0 1 0,2-2 0,30-14 40,-25 11-30,17-10 25,0-1 0,-1-1 0,-1-2-1,-1 0 1,0-1 0,-2-1 0,0-1 0,-1-1 0,23-37 0,-15 15 13,-2-1 1,-2-1-1,-3-1 0,25-79 1,29-114 121,-71 229-158,0 0 0,-2 0 0,1 0 0,-1 0 0,-1-1-1,0 1 1,-1 0 0,0-1 0,-1 1 0,-4-19 0,5 30-14,0 0 0,0 1 0,-1-1-1,1 1 1,0-1 0,0 1 0,-1-1 0,1 1 0,-1-1 0,1 1 0,0-1 0,-1 1 0,1 0 0,-1-1-1,1 1 1,-1-1 0,1 1 0,-1 0 0,1 0 0,-1-1 0,0 1 0,1 0 0,-1 0 0,1 0-1,-1 0 1,0-1 0,1 1 0,-1 0 0,1 0 0,-1 0 0,0 0 0,1 1 0,-1-1 0,1 0 0,-2 0-1,-20 10 20,13-3-20,0 1 0,1 0 0,0 1 0,0-1 1,1 1-1,0 1 0,-5 10 0,-2 4-20,-19 49 0,13-22-41,4 0-1,1 2 1,-15 107 0,26-126 13,2 1 0,1-1 0,2 1 0,2-1 0,0 1 0,3-1 0,13 48 0,-18-77 40,1-1 0,-1 1 1,1-1-1,0 0 1,0 1-1,0-1 1,1 0-1,0 0 0,0 0 1,0 0-1,0-1 1,0 1-1,1-1 1,-1 0-1,9 5 0,-8-6 8,1 0 1,-1 0-1,1-1 0,0 0 0,-1 0 0,1 0 0,0-1 0,0 1 0,0-1 0,-1 0 0,1 0 0,0-1 0,0 0 0,0 0 0,7-2 1,3-2 12,0-1 0,0 0 0,0-1 0,-1-1 0,0 0 0,-1-1 0,18-14 0,3-6 78,41-46 0,-56 51-36,2-1 24,-16 21 21,-4 8 68,-33 97 13,8-33-133,14-36-25,5-18-8,0 0-1,1 1 1,1 0 0,-4 29-1,7-44-14,0 1 0,0 0 0,0-1-1,0 1 1,0 0 0,0 0-1,0-1 1,0 1 0,1 0-1,-1-1 1,0 1 0,0 0-1,0-1 1,1 1 0,-1-1-1,0 1 1,1 0 0,-1-1-1,1 1 1,-1-1 0,0 1 0,1-1-1,-1 1 1,1-1 0,-1 1-1,1-1 1,0 0 0,0 1-1,0-1 1,0 0-1,1 1 0,-1-1 1,0 0-1,0 0 1,1-1-1,-1 1 0,0 0 1,1 0-1,-1-1 0,0 1 1,0 0-1,0-1 1,2 0-1,6-4 2,-1 0 1,1 0 0,7-8-1,-14 11 1,76-64 129,-49 40 23,1 1 0,45-29 0,-74 53-137,0 1 0,0-1-1,0 0 1,1 1-1,-1-1 1,0 1-1,1-1 1,-1 1-1,0 0 1,1-1 0,-1 1-1,2 0 1,-2 0-12,-1 0 0,1 0 1,-1 1-1,0-1 1,1 0-1,-1 0 1,1 0-1,-1 0 0,1 1 1,-1-1-1,0 0 1,1 1-1,-1-1 0,1 0 1,-1 1-1,0-1 1,1 0-1,-1 1 0,0-1 1,0 1-1,1-1 1,-1 0-1,0 1 0,0 0 1,1 4 13,0-1-1,0 1 1,-1 0 0,1 0 0,-1 0-1,-1 7 1,-3 36 22,-2-1 0,-2 1 0,-2-1 1,-20 55-1,-82 176 44,94-242-79,-1 0-1,-1-2 1,-2 0-1,-2-2 1,-53 57-1,72-83-2,0-1 0,0-1 0,-1 1 0,0-1 0,0 0-1,0 0 1,0-1 0,-9 4 0,12-6-1,1 0 0,0-1 0,0 1 0,-1-1 0,1 1 0,0-1 0,0 0 0,-1 0 0,1 0 0,0 0 0,-1-1 0,1 1 0,0 0 0,0-1 0,-1 0 0,1 0 0,0 1 0,0-1 0,0 0 0,0-1 0,0 1 0,0 0 0,0-1 0,0 1 0,1-1 0,-1 1 0,1-1 0,-1 0 0,1 1 0,-3-5 0,-1-3 13,0 0-1,0-1 1,1 0-1,1 0 1,-1 0-1,1 0 1,1 0 0,0-1-1,-1-15 1,1-10 79,4-52 1,-1 79-75,0 0 0,0-1 0,1 1 0,0 0 0,1 0 1,0 1-1,0-1 0,1 0 0,0 1 0,0 0 0,1 0 0,0 0 1,10-10-1,-10 12 0,1 0-1,0 1 1,0 0 0,1 0 0,-1 1 0,1-1 0,0 2-1,0-1 1,1 1 0,-1 0 0,1 0 0,0 1 0,-1 0-1,1 0 1,14-1 0,-4 3 18,-1 0-1,1 0 1,-1 2-1,1 0 1,-1 1-1,0 1 1,21 7-1,-32-8-54,0 0 0,-1 1-1,1-1 1,-1 1 0,0 0 0,6 6-1,-6-5-99,0 0 0,1-1 1,-1 1-1,1-1 0,7 3 0,-7-5-15,0 1 0,1-1 0,-1-1 0,1 1-1,0-1 1,0-1 0,-1 1 0,1-1 0,0 0 0,0 0 0,7-2 0,16-5-3693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13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1024 7528,'0'0'3054,"11"-3"-2667,8-4-209,-1 0 0,0-1-1,0-1 1,-1-1 0,24-17 0,0-8 254,-1-1 0,-2-2 0,42-55 0,81-140 982,14-89 650,-160 289-1524,-2-1-1,-2-1 1,10-44 0,-19 67-67,-5 9 342,-12 19-17,-8 13-615,2 2 0,1 1-1,-22 46 1,25-46-106,-220 459 647,77-153-470,134-287-155,-2-2 1,-44 59-1,65-98 114,11-16 72,16-22-12,11-19-123,-1 0 3,1 2 0,2 1 0,61-62 1,-61 77-56,0 1 1,2 3 0,1 0-1,1 2 1,1 2 0,0 2-1,2 1 1,43-13 0,-78 30-83,0-1 15,-1 0 0,1 1-1,0-1 1,0 1 0,0 0 0,0 1-1,1-1 1,-1 1 0,0 0-1,8 1 1,-12 0-24,-1 0 0,0 0-1,1 0 1,-1 0 0,0 0-1,0 0 1,1 0 0,-1 1 0,0-1-1,0 0 1,0 0 0,0 0-1,0 0 1,-1 0 0,1 0 0,0 0-1,0 0 1,-1 1 0,0 2 13,-4 20 16,-2 0-1,-1 0 1,-12 26 0,-11 34 7,29-78-41,1-1 1,0 0 0,0 1-1,1-1 1,-1 1 0,1 0-1,0-1 1,2 12 0,-1-14 5,0 0 0,0 0 0,0 0 0,0 0 0,0 0 1,1 0-1,0-1 0,-1 1 0,1 0 0,0-1 0,0 1 0,0-1 1,0 0-1,1 1 0,-1-1 0,4 2 0,-5-4-4,-1 1-1,1-1 1,0 1 0,0-1-1,0 0 1,0 1-1,-1-1 1,1 0-1,0 1 1,0-1 0,0 0-1,0 0 1,0 0-1,0 0 1,0 0 0,0 0-1,0 0 1,0 0-1,-1-1 1,1 1 0,0 0-1,0 0 1,0-1-1,0 1 1,0-1-1,-1 1 1,1-1 0,0 1-1,0-1 1,-1 1-1,1-1 1,0 0 0,20-28 71,-16 21-57,9-14 30,-5 10 0,-1-2 0,0 1-1,7-18 1,-14 26-33,1 1 1,-1-1-1,0 0 1,0 0 0,0 1-1,0-1 1,-1 0-1,0 0 1,0 0-1,0 0 1,-1 0 0,0 0-1,0 0 1,-2-7-1,1 7 12,0 0 1,0 0-1,0 0 0,-1 0 0,0 0 0,0 1 1,-5-6-1,7 8 6,-1 0 0,0 0 0,0 1 0,0-1 1,0 1-1,0-1 0,-1 1 0,1 0 0,0 0 0,-1 0 1,1 0-1,-1 0 0,1 1 0,-1-1 0,1 1 0,-1-1 1,-4 1-1,7 0-8,17-2 24,51-23 6,61-17 7,-113 38-45,1 1 0,0 0-1,0 2 1,0-1 0,32 4 0,2 1 18,-29-2 11,-1 1-1,43 9 1,-58-9-40,12 2 75,-1 1 0,1 1 1,31 16-1,-44-19-48,-1-1-1,1 1 1,-1 1 0,0-1 0,0 1-1,0-1 1,0 1 0,-1 0 0,0 1-1,0-1 1,0 1 0,0-1 0,0 1-1,-1 0 1,0 0 0,0 0 0,-1 0-1,2 5 1,0 4 54,-2 0 0,1 0-1,-2 0 1,0 0 0,0 0 0,-4 17 0,-22 80 569,24-103-598,-4 14 281,6-22-330,0 1 0,0-1 0,0 1 0,0-1 0,0 0 0,0 1 0,0-1-1,0 1 1,0-1 0,0 0 0,0 1 0,0-1 0,0 0 0,1 1 0,-1-1 0,0 0 0,0 1-1,0-1 1,1 0 0,-1 1 0,0-1 0,0 0 0,1 0 0,-1 1 0,0-1 0,1 0 0,-1 0-1,0 0 1,1 1 0,-1-1 0,0 0 0,1 0 0,-1 0 0,0 0 0,1 0 0,-1 0 0,1 0-1,-1 0 1,0 0 0,1 0 0,-1 0 0,1 0 0,-1 0 0,0 0 0,1 0 0,-1 0 0,0 0-1,1-1 1,7-1 17,-1 0-1,0-1 0,1 0 0,-2-1 1,1 0-1,11-8 0,-9 7-10,144-114-171,-103 76-3836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3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75 6632,'0'0'8609,"-6"9"-8401,-19 30-4,16-27 831,10-16-523,16-28-290,-9 17-37,5-10 34,4-11 273,-17 35-467,0 0 0,0 0 0,0 0 0,0 1 0,0-1-1,0 0 1,0 0 0,0 0 0,-1 0 0,1 0 0,0 1 0,-1-1 0,1 0 0,0 0-1,-1 1 1,1-1 0,-1 0 0,1 0 0,-1 1 0,1-1 0,-1 1 0,0-1 0,-1-1 0,2 2-16,0 0 0,0 0 0,-1 0 0,1-1 0,0 1 0,0 0 0,-1 0 0,1 0 0,0 0 0,0-1 0,-1 1 0,1 0 1,0 0-1,0 0 0,-1 0 0,1 0 0,0 0 0,-1 0 0,1 0 0,0 0 0,-1 0 0,1 0 0,0 0 0,0 0 0,-1 0 1,1 0-1,0 0 0,-1 1 0,1-1 0,0 0 0,0 0 0,-1 0 0,1 0 0,0 0 0,0 1 0,-1-1 0,1 0 0,0 0 1,0 0-1,0 1 0,-1-1 0,1 0 0,0 0 0,0 1 0,0-1 0,0 0 0,0 1 0,-1-1 0,1 0 0,0 0 0,0 1 1,0-1-1,0 0 0,0 1 0,0-1 0,0 0 0,0 0 0,0 1 0,0-1 0,0 0 0,0 1 0,1-1 0,-1 1-2,0 0 0,0-1 0,0 1-1,0-1 1,1 1 0,-1-1 0,0 1-1,1-1 1,-1 1 0,0-1 0,1 1-1,-1-1 1,0 1 0,1-1 0,-1 0-1,1 1 1,-1-1 0,1 0 0,-1 1-1,1-1 1,-1 0 0,1 0 0,-1 1-1,1-1 1,-1 0 0,1 0 0,-1 0-1,1 0 1,0 0 0,0 1 0,16 0-1789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5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16607,'0'0'0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34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0 942 7528,'0'0'4685,"17"5"-3976,-2 1-525,6 2 56,0-2-1,0 0 0,31 4 1,-10-6 293,48-1 0,-73-3-329,1-1-1,-1-1 1,0-1-1,-1 0 1,27-10 0,-40 13-155,-1-1 1,0 0 0,1 0-1,-1 0 1,0 0 0,0 0-1,0-1 1,0 1 0,0 0-1,0-1 1,0 0 0,0 0 0,0 1-1,-1-1 1,1 0 0,-1 0-1,1 0 1,-1-1 0,0 1-1,0 0 1,0 0 0,0-1-1,0 1 1,-1-1 0,1 1 0,-1 0-1,1-1 1,-1 1 0,0-1-1,0 1 1,0-1 0,0 1-1,-1-1 1,1 1 0,-1-1-1,0-2 1,-1 0-5,0 1 1,1 0-1,-2 0 0,1 0 0,0 0 0,-1 0 0,0 0 1,0 1-1,0-1 0,0 1 0,-1 0 0,1 0 1,-1 0-1,0 0 0,0 0 0,0 1 0,0 0 1,-8-3-1,2 2 1,-1 1 1,0 0-1,0 0 1,0 1-1,0 1 1,0 0-1,0 0 1,-1 1-1,1 1 1,1 0-1,-1 0 0,0 1 1,0 0-1,-11 6 1,11-4-11,0 0 0,0 1 0,0 0 0,1 1 0,0 0 1,0 1-1,0 0 0,1 0 0,1 1 0,-1 0 0,1 1 0,-10 17 0,15-22-23,1 0 0,0 0 0,0 1 0,1-1 0,0 1 0,0-1-1,0 1 1,1-1 0,-1 1 0,1 0 0,1-1 0,-1 1 0,1-1 0,0 1-1,0-1 1,0 1 0,1-1 0,0 0 0,0 1 0,0-1 0,1 0-1,4 6 1,-1-1 11,1 0-1,0 0 0,1-1 0,0 0 0,0 0 1,1-1-1,0 0 0,0 0 0,17 9 0,-16-11 0,1-1 0,0 0 0,0 0 0,1-2 0,-1 1 0,1-1-1,0-1 1,-1 0 0,23 0 0,-17-2 17,0-1-1,0-1 1,0-1-1,0 0 1,0-2-1,18-6 1,22-11 98,-2-2 0,0-2 0,-2-3 0,-1-3 0,-1-1 0,-2-3 0,-2-1 0,52-55 0,-69 61-48,-2-3-1,-2 0 0,-1-1 1,-1-2-1,33-71 1,-36 61-1,-2-2 0,-3-1 0,-1 0 0,11-74 0,-23 107-49,0-1 0,-2 0 0,0 0 0,0 0 0,-2 1 0,0-1 0,-1 0 0,-1 0 0,-1 1 0,-8-26 0,10 40-31,1 0 0,0 1 1,-1-1-1,0 1 0,1-1 1,-1 1-1,0-1 0,-1 1 1,1 0-1,0 0 0,0 0 1,-1 0-1,1 0 0,-1 1 1,0-1-1,1 1 0,-1 0 1,0 0-1,0 0 0,0 0 1,0 0-1,0 0 0,0 1 1,0 0-1,0-1 0,0 1 1,0 0-1,0 1 0,0-1 1,0 0-1,-5 2 0,-3 1 4,1-1 0,0 2 0,0-1 0,0 1 0,1 1 0,-1 0 0,-16 12 0,14-7-9,0 0 0,1 1-1,0 0 1,1 1 0,0 1-1,1 0 1,0 0 0,-11 25-1,1 4-29,-23 74 1,29-73-11,2 2 0,2-1 1,-6 78-1,13-93 17,2 1-1,1-1 1,2 1-1,0-1 1,2 1-1,15 48 1,-15-63 15,1-1 0,0 1 0,1-1-1,0-1 1,17 24 0,-19-31 7,-1-1 0,1 1 0,0-1 0,1-1 0,-1 1-1,1-1 1,0 0 0,0 0 0,0-1 0,1 0 0,-1 0 0,1 0 0,0-1 0,-1 0-1,9 1 1,5 0 28,1-1 0,-1-1-1,1 0 1,-1-2 0,25-3 0,3-5 85,51-15 1,-85 20-89,0-2 0,0 1 1,0-2-1,-1 1 0,0-2 0,0 0 1,-1-1-1,0 0 0,-1 0 1,0-2-1,0 1 0,13-17 1,-22 23-20,0 0 0,1 0 0,-1 0-1,-1 0 1,1 0 0,0 0 0,-1-1 0,0 1 0,0 0 0,0-1 0,-1 1 0,0-1 0,0 1 0,0-1 0,0 1 0,0-1 0,-1 1 0,0 0 0,-1-5 0,0 2 1,0 1 0,0 0 0,0-1 1,-1 1-1,0 0 0,0 1 0,0-1 0,-1 0 0,0 1 0,0 0 0,0 0 0,-7-6 0,7 9 0,0-1 0,0 1 0,-1 0 0,1 0 0,-1 0 0,0 0 0,1 1 0,-1 0 0,0 0 0,0 0 0,0 0 0,0 1 0,-8 0 0,-1 1 29,-1 1 1,0 0-1,-17 4 1,24-4-27,1 1 0,0-1 0,0 1 0,0 0 0,0 1 0,0 0 0,1 0 0,-1 0 0,1 1 0,0 0 0,1 0 0,-1 0 0,1 1 0,-6 7 0,6-5-6,0 0 1,0 1-1,1-1 0,0 1 0,1 0 1,0 0-1,0 0 0,1 0 1,0 0-1,-1 16 0,2-14-10,1-1-1,0 0 0,0 1 0,1-1 0,1 0 0,0 0 1,0 1-1,1-1 0,0-1 0,1 1 0,0 0 1,0-1-1,1 0 0,0 0 0,1 0 0,0-1 1,0 0-1,1 0 0,0 0 0,0-1 0,15 11 1,-11-11-1,0-1 0,1 0 0,-1 0 0,2-1 0,-1-1 0,0 0 0,1-1 1,19 3-1,-11-4 10,-1-1 0,1-1 0,0 0 0,35-7 1,9-5 13,-1-2 0,0-3 1,119-51-1,-68 4-15,-84 46 22,-8 0 18,-20 15-24,1-1 0,1 1 0,-1 0 1,0 1-1,6-4 0,3-1 137,-16 5-58,-26 10-45,-6 8-20,1 1 0,1 2-1,0 2 1,-38 31 0,65-47-28,1 0-1,0 0 1,0 1 0,1-1 0,-1 1 0,1 0 0,1 0 0,-1 1 0,1-1 0,0 1 0,0-1 0,1 1 0,0 0 0,0 0 0,1 0 0,0 1 0,-1 8 0,2-10-8,0-1 1,0 1-1,1 0 1,0-1-1,0 1 1,0-1-1,1 1 0,-1-1 1,1 0-1,1 1 1,-1-1-1,1 0 0,0 0 1,0-1-1,0 1 1,1-1-1,-1 1 0,1-1 1,0 0-1,1-1 1,-1 1-1,8 4 1,-4-3-3,-1-1 0,1-1 0,0 1 0,1-1 1,-1-1-1,0 1 0,1-2 0,0 1 0,-1-1 1,1 0-1,0-1 0,0 0 0,10-1 0,10-4 10,1 0 0,45-16-1,-34 8 6,9-1 20,-2-2 1,77-38 0,-97 40-19,-1-3 0,-1 0 1,-1-1-1,0-2 0,36-36 1,-26 17 16,-1-3 1,-3-1-1,-1-1 1,-2-1-1,-2-2 1,-2 0-1,-3-2 1,-1 0 0,-3-2-1,-2 0 1,16-101-1,-28 136-14,-1 0-1,0-1 1,-2 0-1,0 1 1,-1-1-1,0 1 1,-8-33-1,8 48-13,1 0-1,0 0 0,-1 0 1,1 0-1,0 0 0,-1 0 1,1 0-1,-1 1 0,0-1 1,1 0-1,-1 0 0,0 0 1,1 0-1,-1 1 1,-2-2-1,3 2-1,-1-1 0,1 1 0,-1 0 0,1 0 1,-1 0-1,1 0 0,-1 0 0,1 0 0,-1 0 0,1 0 0,-1 0 0,1 0 1,-1 1-1,1-1 0,-1 0 0,1 0 0,-1 0 0,1 0 0,0 1 0,-1-1 1,1 0-1,-1 1 0,0-1 0,-2 4-3,-1 0 1,1 0 0,0 0-1,0 0 1,-3 6 0,5-8-5,-13 22-6,2 0 1,1 0-1,-13 44 1,-16 83-66,23-75-75,4 0-1,-7 142 1,18-174 93,1-24 27,0 1 0,1-1 0,1 0 0,1 1 0,6 21 0,-8-40 31,1 1 0,-1-1 0,1 0 0,0 0 1,0 0-1,0 0 0,0-1 0,0 1 0,0 0 0,1 0 0,-1 0 0,1-1 0,-1 1 0,1-1 0,-1 1 0,1-1 0,0 0 0,0 0 0,0 0 1,0 0-1,0 0 0,0 0 0,0 0 0,0 0 0,0-1 0,0 1 0,0-1 0,0 0 0,0 0 0,1 1 0,-1-1 0,0-1 0,4 1 0,5-2 11,0 0-1,0-1 0,0 0 0,-1-1 0,11-5 0,5-1 18,-1-2 0,-1-1 1,0-1-1,0-1 0,-2 0 0,31-28 1,77-102 266,-129 144-277,0 0 0,0-1 0,0 1 0,0-1 0,0 1 0,0-1-1,0 0 1,0 1 0,-1-1 0,1 0 0,-1 0 0,1 1 0,-1-1 0,0 0-1,0 0 1,0 0 0,0 1 0,0-1 0,0 0 0,-1-3 0,1 5-9,1-1 0,-1 1 0,0-1 0,1 1 0,-1 0 1,0 0-1,1-1 0,-1 1 0,1 0 0,-1 0 0,1-1 0,-1 1 1,0 0-1,1 0 0,-1 0 0,1 0 0,-1 0 0,1 0 0,-1-1 0,1 1 1,-1 0-1,1 0 0,-1 1 0,1-1 0,-1 0 0,0 0 0,1 0 1,-1 0-1,1 0 0,0 1 0,21 2-10,-21-3 13,13 2-3,0 0 0,-1 2 1,1-1-1,-1 2 0,0 0 0,0 0 0,15 10 0,-26-13-8,0 0-1,0-1 1,0 1-1,0 1 1,0-1-1,-1 0 0,1 0 1,-1 1-1,0-1 1,1 0-1,-1 1 1,0 0-1,0-1 0,-1 1 1,1-1-1,-1 1 1,1 0-1,-1 0 1,0-1-1,0 1 0,0 0 1,0 0-1,-1 2 1,-1 10-1,-1-1 0,0 0 0,-6 15 0,4-12 1,-1 3 0,1-6 0,1 0 0,0 1 0,1-1 0,1 1 0,0 0 0,1 0 0,1 21 0,1-35 1,-1 0-1,0-1 1,1 1-1,-1 0 1,1-1-1,-1 1 1,1 0-1,0-1 1,-1 1-1,1-1 1,0 1-1,-1-1 1,1 1-1,0-1 1,-1 1-1,1-1 1,0 0-1,0 1 1,0-1-1,-1 0 1,1 0-1,0 0 1,0 0-1,0 0 1,0 1-1,1-2 1,25 2 30,-16-3-23,-1 0 0,1 0 0,-1-1-1,0 0 1,1-1 0,-2 0-1,15-8 1,63-44 55,-74 47-56,3-1 6,8-6 8,-1 0 0,0-2-1,-1 0 1,-1-2 0,20-22 0,-37 36-20,8-11 116,-12 15-53,-9 9-40,-2 3-17,1 0-1,0 0 1,0 1-1,1 0 1,-12 20-1,19-26-3,-1 0 0,1 0 0,0 0 0,0 0 0,0 0 0,1 1 0,0-1 0,0 1 0,0-1 0,1 1-1,0-1 1,0 1 0,0-1 0,1 1 0,-1-1 0,1 1 0,1-1 0,1 6 0,-2-7 0,1-1 0,0 1 0,0 0 0,0-1 0,0 1 0,1-1 0,-1 1 0,1-1 0,0 0 0,0 0 0,0-1 0,0 1 0,1 0 0,-1-1 0,1 0 0,-1 0 0,1 0 0,0 0 0,0-1 0,0 1 0,0-1 0,0 0 0,0 0 0,0-1 0,6 1 0,-5-1-1,-1 0 0,1 0 0,0 0 0,-1-1 0,1 1-1,0-1 1,-1 0 0,1-1 0,-1 1 0,0-1-1,1 0 1,-1 0 0,0 0 0,0-1 0,0 0-1,-1 1 1,1-1 0,0 0 0,-1-1 0,0 1 0,0-1-1,4-5 1,-3 1 14,0 0-1,-1 0 0,0 0 1,0-1-1,-1 1 1,0-1-1,-1 1 0,0-1 1,0 0-1,0 0 1,-1 1-1,-1-1 1,0 0-1,0 1 0,0-1 1,-1 0-1,-1 1 1,1 0-1,-1-1 0,-1 1 1,1 0-1,-1 1 1,-1-1-1,-6-8 0,9 12-7,-1 0 0,0 1 0,0-1 0,-1 1 0,1 0 0,-1 0 0,1 0 0,-1 0 0,0 1 0,0-1 0,-1 1 0,1 0 0,0 0 0,-1 0 0,1 1 0,-1 0 0,1 0 0,-7-1 0,10 2-6,14 16-150,-7-11 147,-1 0 1,1 0-1,0-1 0,0 1 1,1-2-1,-1 1 0,1-1 1,0 0-1,-1 0 1,1 0-1,1-1 0,-1-1 1,12 3-1,3-1 11,0-2 0,0 0 1,30-2-1,-34-2-3,0 0 1,0-1 0,-1-1-1,0-1 1,0 0 0,0-1-1,-1-1 1,0-1-1,0 0 1,-1-1 0,0 0-1,-1-1 1,0-1 0,-1-1-1,0 0 1,-1 0-1,20-29 1,-15 13 5,-1-1-1,-1 0 1,-1-1-1,-2-1 1,14-57-1,-8 6 35,6-91 0,-22 162-32,-1-1-1,1 1 0,-2-1 0,-1-20 0,1 30-5,-1 0 0,1-1 1,-1 1-1,0 0 0,0 0 0,0-1 0,0 1 0,-1 0 0,1 0 0,-1 0 0,0 1 1,0-1-1,0 0 0,0 1 0,-1-1 0,1 1 0,0-1 0,-5-2 0,6 5-7,-1-1 0,1 1 0,0-1 0,-1 1 0,1 0 0,0-1 0,-1 1 0,1 0 0,-1 0 0,1 0 0,0 0 0,-1 0 0,1 0 0,-1 1 0,1-1 0,0 0 0,-1 1 0,1-1-1,0 1 1,-1-1 0,1 1 0,0 0 0,0-1 0,0 1 0,-1 0 0,1 0 0,0 0 0,0 0 0,0 0 0,0 0 0,1 0 0,-2 2 0,-6 6-14,1 1 0,-12 19 1,15-22 8,-13 26-29,1 1-1,1 0 0,2 0 1,1 2-1,2 0 1,1 0-1,-5 56 1,10-45-28,1 1-1,3 0 1,2 0 0,2 0 0,14 69 0,-15-106 42,0 0-1,1 0 1,0 0 0,0 0 0,12 17 0,-13-22 16,0-1 1,1 0-1,0 0 0,0-1 1,0 1-1,1-1 0,-1 0 1,1 0-1,0-1 0,0 1 0,1-1 1,7 4-1,-6-6 6,0 0 0,1 0 0,-1 0 0,0-1 0,1 0 0,-1-1 0,0 0 0,1 0 0,12-3 0,-13 2 9,1-1-1,-1 0 1,0 0-1,1 0 1,-1-1-1,-1 0 1,11-7 0,43-42 122,-19 17-27,-35 30-70,1 0 0,-1-1 1,0 0-1,6-9 0,14-17 143,-23 29-123,-4 3-26,-8 14-15,9-10-18,-14 34 14,-9 49 0,20-74-12,1-1 1,1 1 0,0-1 0,0 1 0,1 0-1,1-1 1,0 1 0,1-1 0,3 14-1,-5-24-1,1 0 0,-1 0-1,1 0 1,-1 0-1,1 0 1,-1 0-1,1 0 1,0-1 0,0 1-1,-1 0 1,1 0-1,0 0 1,0-1-1,0 1 1,0 0 0,0-1-1,0 1 1,0-1-1,0 1 1,0-1-1,0 0 1,0 1 0,0-1-1,0 0 1,0 0-1,0 0 1,0 0 0,1 0-1,-1 0 1,0 0-1,0 0 1,0 0-1,0 0 1,0-1 0,1 1-1,4-2 8,0 0 1,0 0-1,0 0 0,10-6 1,3-4 8,-1-2 1,0 0-1,-1-1 1,0-1 0,-1 0-1,14-20 1,13-12 76,-42 46-81,1 0 0,0 1 0,-1-1 0,1 0 0,0 1 0,0-1 0,0 1 0,0 0 0,0 0 0,1 0 0,-1 0 0,0 0 0,0 0 0,4 0 0,-4 1-5,-1 0 0,0 0-1,0 1 1,0-1-1,0 0 1,0 1 0,1-1-1,-1 1 1,0 0 0,0-1-1,0 1 1,0 0-1,0-1 1,-1 1 0,1 0-1,0 0 1,0 0-1,0 0 1,-1 0 0,1 0-1,0 0 1,-1 0 0,1 0-1,-1 0 1,0 0-1,1 1 1,-1-1 0,0 0-1,1 0 1,-1 0-1,0 2 1,2 9 6,0-1 1,-1 1-1,0-1 1,0 1-1,-2 0 0,1-1 1,-5 20-1,-24 81 28,19-81-30,-8 24-1,-2 0 0,-36 69-1,37-90-5,-1-1 0,-1-1 0,-2 0 0,-42 44 0,58-69 8,0 0-1,-1 0 0,0-1 1,0 0-1,-1-1 1,1 0-1,-19 8 1,25-12-9,0 0 0,0 0 0,-1-1 0,1 1-1,0 0 1,0-1 0,-1 0 0,1 0 0,0 0 0,-1 0 0,1 0 0,0 0 0,-1 0 0,1-1 0,0 1 0,0-1 0,-1 0 0,1 1 0,0-1 0,0 0 0,0 0-1,0-1 1,0 1 0,0 0 0,0-1 0,1 1 0,-1-1 0,0 1 0,1-1 0,-1 0 0,1 0 0,0 0 0,-1 0 0,1 0 0,0 0 0,0 0 0,0 0 0,1 0-1,-2-4 1,-1-4 9,1 0 0,0 0 0,1 0 0,0 0-1,0 0 1,1 0 0,0 0 0,1 0 0,0 0-1,1 0 1,5-19 0,-3 14 3,2 1 1,0 0-1,0 0 1,1 0-1,1 1 1,0-1-1,13-13 1,-15 20-9,0 1 1,0 0-1,1 1 0,0-1 1,0 1-1,12-6 1,51-21 11,-35 17-13,35-16-35,-28 14 11,-2-2-1,0-1 1,73-50-1,-68 35 17,-12 11 0,-1-2-1,31-32 1,-27 19 18,-2-3 0,49-76 0,-64 87-5,-2-1 0,-2-1 1,-1 0-1,19-66 0,-27 74-5,47-219 19,-47 172-18,-6 66-14,0 0-1,0 0 0,-1 0 0,1 0 0,-1 1 0,-1-1 1,1 0-1,-1 0 0,-5-9 0,7 14 5,0 1 0,0-1 0,-1 1-1,1-1 1,0 1 0,0-1 0,-1 1 0,1-1 0,-1 1-1,1-1 1,0 1 0,-1-1 0,1 1 0,-1 0 0,1-1-1,-1 1 1,1 0 0,-1-1 0,1 1 0,-1 0 0,0 0 0,1-1-1,-1 1 1,1 0 0,-1 0 0,0 0 0,-1 1-1,1-1 1,0 1-1,0 0 1,0 0-1,0 0 1,-1 0-1,1 0 1,1 0-1,-1 0 0,0 0 1,0 0-1,0 0 1,0 3-1,-14 20-8,2 0 0,1 1 0,1 1 0,1 0 0,1 1 0,2 0-1,0 0 1,2 1 0,-3 51 0,5-36-29,1 0 0,3 0 0,1 0 0,2-1 0,13 53 0,-13-80 18,0 0-1,2 0 1,0-1 0,0 0 0,2 0 0,-1-1 0,18 22 0,-17-26 9,0 0 1,1-1 0,0 0 0,0 0 0,1-1 0,0 0 0,0-1-1,1 0 1,0 0 0,0-1 0,13 3 0,-13-4 4,1-2 0,0 1 0,0-2 0,0 1 0,0-2 0,0 1 0,0-2 0,0 0 0,0 0 0,14-4 0,-4-1 13,0 0-1,0-2 1,0 0-1,26-16 0,-39 19 9,0-1-1,0 0 0,-1-1 1,1 0-1,-2 0 0,1-1 1,-1 0-1,0 0 0,-1-1 1,8-12-1,-12 18-5,0-1 1,-1 0-1,1 0 0,-1 0 1,1 0-1,-1 0 0,0 0 1,-1 0-1,1 0 0,-1 0 1,0-1-1,0-5 0,-1 6-1,0 1 0,0 0 0,0 0 0,0 0 0,0 0 0,-1 1 0,1-1 0,-1 0-1,0 0 1,0 1 0,0-1 0,0 1 0,0 0 0,0 0 0,-1 0 0,1 0 0,-1 0 0,-4-3-1,2 2 7,0 0 0,0 1-1,0-1 1,-1 1-1,1 0 1,-1 1-1,0-1 1,0 1-1,1 0 1,-1 0 0,0 1-1,0 0 1,0 0-1,0 0 1,-11 2-1,12 0 0,1-1 0,-1 1 0,0 0 0,0 0 0,1 0 0,0 1 0,-1 0 0,1-1 0,0 1-1,0 1 1,0-1 0,1 1 0,-1-1 0,1 1 0,0 0 0,0 1 0,0-1 0,-4 9 0,4-5-1,-1 1 1,1 0-1,0 0 1,1 0-1,0 0 1,0 0-1,1 0 1,1 0-1,-1 1 1,1-1-1,1 0 1,0 1-1,0-1 1,1 0-1,5 17 1,-5-19-4,1-1 1,0 1 0,0-1 0,1 0 0,0 0 0,0 0 0,0 0 0,1-1 0,-1 1 0,1-1 0,1 0 0,-1-1-1,1 1 1,0-1 0,0 0 0,0-1 0,0 1 0,1-1 0,-1-1 0,1 1 0,9 2 0,-6-3 11,0 1 0,1-2 0,-1 1 0,1-1 0,0-1 0,-1 0 0,1 0 0,-1-1 0,1-1 0,-1 1 0,1-2 0,-1 1 0,0-2 0,0 1 0,0-1 0,-1-1 0,1 0 0,-1 0 0,15-11 0,5-9 118,0-2 0,39-45 1,-23 22 86,-24 25-39,-1-1 0,-1-1 0,19-36 0,-31 51-104,-7 11-74,1-1 0,0 1 0,0-1 0,0 1 0,0 0 0,0-1 0,0 1 0,1 0 0,-1 0 0,0 0 0,1 0 0,-1 0 0,3-1 0,-3 2-5,-1 0 0,1 0-1,0 0 1,-1 0-1,1 0 1,-1 0 0,1 0-1,-1 1 1,1-1 0,-1 0-1,1 0 1,-1 1-1,1-1 1,-1 0 0,1 1-1,-1-1 1,1 0-1,-1 1 1,0-1 0,1 1-1,-1-1 1,0 1 0,1-1-1,-1 1 1,0-1-1,1 1 1,-1-1 0,0 1-1,0-1 1,0 1-1,0-1 1,0 1 0,1 0-1,-1-1 1,0 1 0,0-1-1,0 1 1,-1 0-1,1 0 1,3 23-1,-1 0 0,-1 0 0,-1 1 0,-1-1 0,-1 0 0,-1 0 0,-2 0 0,0 0 0,-1-1 0,-2 0 0,0 0 0,-14 25 0,18-40 0,0-1 0,-1 1 0,0-1 0,-1 0 0,-10 11 0,13-16 0,1 0 0,-1 1 0,0-1 0,0 0 0,1 0 0,-1-1 0,0 1 0,0-1 0,-1 1 0,1-1 0,0 0 0,0 0 0,-1 0 0,1-1 0,-1 1 0,1-1 0,-7 0 0,8 0 0,1-1 0,0 1 0,-1 0 0,1-1 0,-1 1 0,1-1 0,0 0 0,-1 1 0,1-1 0,0 0 0,0 0 0,-1 0 0,1 0 0,0 0 0,0 0 0,0 0 0,0 0 0,0 0 0,0-1 0,1 1 0,-1 0 0,0-1 0,1 1 0,-1 0 0,1-1 0,-1 1 0,1-1 0,0 1 0,-1-1 0,1 1 0,0-1 0,0 1 0,0 0 0,0-1 0,0 1 0,1-3 0,-1 1 0,1-1 0,-1 0 0,1 1 0,0 0 0,0-1 0,1 1 0,-1-1 0,0 1 0,1 0 0,0 0 0,0 0 0,0 0 0,0 0 0,5-5 0,2 3 0,-1 0 0,1 0 0,-1 0 0,1 1 0,1 0 0,-1 1 0,1 0 0,-1 1 0,1 0 0,0 0 0,18 0 0,4 1 0,1 1 0,40 7 0,227 40 0,-142-9 0,-156-36 0,-9 2 0,-15 0 0,-44-3-350,0-4 0,-97-16-1,55 6-183,-32-4-1159,96 11-2059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34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14464,'0'0'600,"10"0"-335,602-4 2277,-211-7-63,-247 10-1403,-75 3-735,-63-2-269,-1 1 0,27 6 0,-14-1-2689,-27-5 2409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35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0 15776,'0'0'2159,"-27"67"-1135,21-52-8,0-3-80,1-10 0,5 1 688,-2-3-320,2-3-1000,-4-5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54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31 881 5624,'0'0'8674,"-5"11"-8338,0 0-227,1 0 0,0 0 0,1 0 1,0 1-1,1-1 0,0 1 0,0-1 0,2 1 0,-1 0 0,3 21 0,0-26-41,0 10 190,1 1 0,1 0 0,1-1 1,14 32-1,-18-46-226,0-1 1,1 0-1,-1 0 1,1 0-1,-1 0 1,1 0-1,0-1 1,0 1-1,0 0 1,0-1-1,0 1 1,0-1-1,0 0 1,0 0-1,1 0 1,3 1-1,-2-1 21,1 0-1,-1 0 1,1-1-1,-1 1 1,1-1-1,-1 0 1,1-1-1,7-1 1,-1 0 40,-1-1 1,1 0-1,-1-1 1,0-1 0,0 0-1,18-11 1,-16 7-8,0-1 1,-1 1-1,0-2 1,-1 0-1,0 0 1,-1-1 0,0 0-1,-1 0 1,0-1-1,9-21 1,-8 12 20,-2 0 1,0 0 0,-1-1-1,-1 1 1,-1-1-1,1-26 1,-5 36-20,0 0-1,-4-21 1,-1-17 334,4 46-250,-1 10-89,-1 12-31,1 17-15,1 1 0,2 0 0,1-1 0,2 1 1,14 55-1,-11-63-31,-1-4 2,1 0 0,1-1 0,0 1-1,21 35 1,-29-57-3,1 0-1,-1-1 1,1 1-1,0 0 1,-1 0 0,1 0-1,0-1 1,0 1 0,0 0-1,0-1 1,-1 1-1,1-1 1,0 1 0,0-1-1,0 1 1,0-1 0,0 0-1,0 1 1,0-1-1,1 0 1,-1 0 0,0 0-1,1 0 1,0 0 4,0 0 1,1-1-1,-1 1 1,0-1-1,0 0 1,1 0-1,-1 1 1,0-2-1,0 1 1,2-2-1,3-1 15,-1-1 0,0 0-1,-1-1 1,1 0 0,7-10-1,2-9 42,-1 0 0,-2-1 0,0 0 0,-2-1 0,10-42 0,3-2 32,19-31 316,-42 101-395,0 0-6,0 1 0,0-1 0,1 0 1,-1 1-1,0-1 0,0 1 0,0-1 0,0 1 0,0-1 0,1 1 1,-1-1-1,0 1 0,0 0 0,1-1 0,-1 1 0,0-1 0,1 1 0,-1-1 1,1 1-1,-1 0 0,0-1 0,2 1 0,10 15 75,-5-1-61,0-1 1,0 1-1,-2 1 0,1-1 0,2 16 0,14 76 69,-18-74-73,-1-1 1,-2 1-1,-1 0 0,-6 45 0,6-74-15,0 1 0,-1 0 0,0 0 0,0 0 0,0-1 0,0 1 0,0-1 0,-1 1-1,0-1 1,0 1 0,-3 4 0,4-7-3,0 0 0,0 0 0,0 0-1,-1-1 1,1 1 0,0 0 0,0-1 0,-1 1-1,1-1 1,0 1 0,-1-1 0,1 1 0,0-1-1,-1 0 1,1 0 0,0 0 0,-1 0 0,1 0-1,-1 0 1,1 0 0,0 0 0,-1-1 0,1 1-1,0 0 1,-1-1 0,1 1 0,0-1 0,-1 0-1,1 1 1,0-1 0,0 0 0,0 0 0,0 1-1,0-1 1,-2-2 0,-4-3 26,0 0-1,0-1 1,0 0-1,1 0 1,-1-1-1,2 0 1,-1 0 0,1 0-1,-6-15 1,3 3 97,1 1 1,0-1-1,-5-29 0,1 9 383,11 39-429,15 18 44,1 1-137,1-2 1,1 0-1,0-1 0,23 14 0,-29-22 5,1 0-1,0 0 1,0-1-1,1-1 1,0 0-1,0-1 1,22 4 0,-30-7 1,0 0 1,1-1 0,-1 1 0,1-2 0,-1 1 0,1-1 0,-1 0 0,1 0-1,-1 0 1,0-1 0,0 0 0,0-1 0,0 1 0,9-6 0,-8 3 6,0 0 0,-1-1 0,1 1 0,-1-1 0,-1-1 0,1 1 0,-1-1-1,0 0 1,8-15 0,-5 4 25,-1 0-1,0-1 1,-1 0-1,-1 0 0,-1 0 1,-1-1-1,0 1 0,-1-31 1,-4 36 24,1 14-47,1 0-1,0 0 1,0 0-1,-1 0 0,1 0 1,0-1-1,0 1 0,0 0 1,-1 0-1,1 0 0,0 1 1,0-1-1,-1 0 0,1 0 1,0 0-1,0 0 1,0 0-1,-1 0 0,1 0 1,0 0-1,0 0 0,0 0 1,-1 1-1,1-1 0,0 0 1,0 0-1,0 0 0,0 0 1,-1 1-1,1-1 0,0 0 1,0 0-1,0 1 1,-14 24 103,8-9-109,1 1 0,1 0 0,0 0-1,2 1 1,0-1 0,0 25 0,4 7-13,7 50 0,-8-92 9,0 0 0,1 0 0,0-1 0,0 1 0,0-1 1,1 1-1,0-1 0,7 11 0,-9-17 10,0 1 0,0-1 0,0 1 0,0-1-1,0 1 1,0-1 0,0 1 0,0-1 0,0 0 0,0 0-1,0 1 1,0-1 0,0 0 0,0 0 0,0 0-1,0 0 1,0 0 0,0-1 0,0 1 0,1 0 0,-1 0-1,0-1 1,0 1 0,0-1 0,0 1 0,0-1 0,1 0-1,27-17 75,-17 8-50,-1-1-1,0 1 1,-1-2 0,0 1-1,-1-2 1,10-17 0,1-6 59,17-43 1,-33 67-32,0 1 1,0-1-1,-1-1 0,-1 1 0,0 0 1,1-24-1,-13 57 80,7-7-126,-3 15 25,-4 50 1,10-71-28,0 0 0,0-1-1,0 1 1,1-1 0,0 1 0,1-1 0,0 1 0,0-1 0,0 0 0,1 0 0,7 13 0,-5-12 3,0 0 0,1-1 0,0 1 0,0-1 0,8 6 0,-12-11-6,1 0 0,-1 0 0,1 0 0,-1-1 0,1 1 0,0-1 0,0 0 0,0 0 0,0 0 0,0 0 1,0 0-1,0-1 0,0 1 0,0-1 0,0 0 0,0 0 0,0 0 0,4 0 0,5-3 17,1 0-1,-1-1 1,0 0-1,0-1 0,0 0 1,0-1-1,-1 0 1,0 0-1,15-13 1,-10 6 1,-1-1 0,0-1 1,-1 0-1,0-1 0,12-19 1,-15 18 34,-2-1-1,8-18 1,6-11 101,-23 46-157,1 0 0,-1 0 1,1 1-1,-1-1 0,1 0 0,-1 1 1,1-1-1,0 1 0,-1-1 0,1 0 1,0 1-1,-1-1 0,1 1 0,0 0 1,0-1-1,0 1 0,-1 0 0,1-1 1,0 1-1,0 0 0,0 0 0,0 0 1,-1 0-1,1 0 0,0 0 1,0 0-1,0 0 0,0 0 0,-1 0 1,1 0-1,0 0 0,0 1 0,0-1 1,0 0-1,-1 1 0,1-1 0,0 0 1,0 1-1,-1-1 0,1 1 0,0-1 1,-1 1-1,2 1 0,4 3 13,0 0-1,0 1 0,8 11 1,-8-10-10,11 8-4,-15-13 0,1 0 0,0 0 0,-1 0 0,1 1 0,-1-1 0,0 1 0,1-1 0,-1 1 0,0 0 0,-1-1 0,1 1 0,0 0 0,-1 0 0,0 1 0,1-1 0,0 4 0,-7-8 3,0-1 0,0 0 0,0 0 0,0 0 0,1-1 0,-7-3 0,9 4 1,-11-5 20,0-1-1,-1 1 0,0 1 0,0 1 0,-17-5 0,27 9-17,1 0-1,0 1 0,0-1 0,-1 1 1,1 0-1,-1 0 0,1 0 0,0 0 1,-1 1-1,1-1 0,0 1 0,0 0 1,-1 0-1,1 0 0,0 0 0,0 1 1,0-1-1,0 1 0,0 0 0,1 0 0,-1 0 1,0 0-1,1 0 0,0 0 0,-1 1 1,1-1-1,0 1 0,0 0 0,0 0 1,-2 5-1,-1 6 7,0 1 0,0 0 0,2 0 0,0 0 0,-2 30 0,5-38-14,0 0 0,0 0 0,1 0 1,0-1-1,1 1 0,0 0 0,0 0 0,0-1 1,0 0-1,1 1 0,0-1 0,1 0 0,0 0 0,6 8 1,-9-12-1,1 0 0,-1 0 0,1 0 0,0 0 0,0 0 0,0 0 0,0 0 0,0-1 1,1 1-1,-1-1 0,0 0 0,1 1 0,-1-1 0,1 0 0,0 0 0,-1-1 0,1 1 0,-1 0 1,1-1-1,0 0 0,0 1 0,-1-1 0,1 0 0,0-1 0,0 1 0,-1 0 0,1-1 0,0 0 1,-1 1-1,1-1 0,-1 0 0,1 0 0,-1 0 0,1-1 0,-1 1 0,0-1 0,1 1 0,1-3 0,2-2 5,0 1-1,0-1 0,-1 0 0,0-1 1,0 1-1,-1-1 0,0 0 0,4-7 0,2-9 26,9-31-1,-1 0 74,-3 101 49,-9-33-155,-1-1 0,2-1 0,-1 1 0,2-1 1,0 0-1,0-1 0,11 11 0,-17-20 5,0-1 0,0 1 0,0-1 0,0 1 0,0-1 0,1 0 0,-1 0 0,1 0 0,-1 0 0,1-1 0,-1 1 0,1 0 0,-1-1 0,1 0 0,0 0 0,-1 0 0,1 0 0,-1 0 0,1 0 0,0-1 0,-1 1 0,1-1 0,-1 0 0,1 1 0,3-3 0,6-2 4,-1 0-1,0-1 1,-1 0-1,12-9 0,-3 0 7,-2-1 0,0 0-1,0-1 1,-2 0 0,26-39-1,-9 6 5,29-65 0,-38 64-8,-2-1 0,-2-1 0,18-86 0,-21 55 34,7-142 0,-22 217-36,-1 0 1,0 0-1,0 0 0,-1 1 1,0-1-1,0 0 1,-1 0-1,0 0 0,-4-9 1,6 18-4,0 0 0,-1-1 0,1 1 1,0 0-1,0-1 0,0 1 0,0 0 0,-1-1 0,1 1 1,0 0-1,0 0 0,-1-1 0,1 1 0,0 0 1,0 0-1,-1-1 0,1 1 0,0 0 0,-1 0 0,1 0 1,0 0-1,-1-1 0,1 1 0,0 0 0,-1 0 1,1 0-1,0 0 0,-1 0 0,1 0 0,-1 0 0,1 0 1,0 0-1,-1 0 0,1 0 0,0 0 0,-1 0 1,1 0-1,0 0 0,-1 1 0,1-1 0,0 0 0,-1 0 1,1 0-1,0 0 0,-1 1 0,-14 14 25,2 4-24,0 1 1,2 0-1,0 0 1,-13 38-1,-22 91-17,34-98-3,3 0 0,2 0 0,2 1 0,2 63 1,7-25-87,24 138 0,-25-212 81,0 0 1,1 1 0,7 17-1,-7-27 10,-1 1-1,1-1 1,0 0 0,1-1-1,0 1 1,0-1-1,0 0 1,7 6-1,-11-11 12,1 1-1,-1-1 0,1 0 1,0 0-1,0 0 0,0 0 1,0 0-1,0 0 0,0-1 1,0 1-1,0 0 1,0-1-1,0 0 0,0 1 1,0-1-1,0 0 0,0 0 1,0 0-1,0 0 0,0-1 1,0 1-1,0-1 1,0 1-1,0-1 0,0 0 1,0 1-1,0-1 0,0 0 1,3-2-1,3-3-9,0 0 0,0 0 0,-1 0-1,14-16 1,11-16 29,-1-2-1,-2-2 0,-2 0 1,33-71-1,66-194 102,-102 239-37,-4 0-1,-2-2 1,-4 0-1,11-141 1,-25 207-79,1-14 21,-2-30 0,1 45-19,0-1-1,-1 1 1,1-1-1,-1 1 0,0-1 1,0 1-1,-1 0 1,1-1-1,0 1 1,-1 0-1,0 0 0,0 0 1,0 0-1,-4-5 1,4 7-4,1 0 1,0 1 0,0-1-1,0 0 1,-1 0-1,1 1 1,-1-1 0,1 1-1,0-1 1,-1 1-1,1 0 1,-1 0 0,1-1-1,-1 1 1,1 0-1,0 0 1,-1 0 0,1 1-1,-1-1 1,1 0-1,-1 0 1,1 1 0,-1-1-1,1 1 1,0-1-1,-1 1 1,1 0 0,0-1-1,-2 3 1,-3 1-1,1 0 1,0 0-1,0 1 0,0 0 0,-5 7 1,-6 10-10,0 0 0,2 2 0,1 0 0,0 0 1,-9 30-1,1 6-19,-15 69 1,27-82-15,1 1 1,-2 84 0,20 95-130,-7-197 147,1 1 1,9 31-1,-10-50 18,1-1-1,0 1 1,1-1 0,0 0-1,1 0 1,0-1 0,1 0-1,8 10 1,-14-18 6,1-1-1,-1 1 1,0-1-1,1 0 1,-1 1-1,1-1 1,-1 0-1,1 0 0,0 0 1,0-1-1,-1 1 1,1 0-1,0-1 1,0 1-1,0-1 1,0 1-1,0-1 1,-1 0-1,5 0 1,-3 0 3,1-1 0,-1 0 0,1 1 0,-1-2 0,1 1 1,-1 0-1,1-1 0,-1 1 0,5-4 0,3-3 14,-1 0 0,-1 0 1,1-1-1,13-17 0,-7 4 22,-2 0 1,0 0-1,-2-2 0,11-25 1,11-22 89,-27 59-43,-3 12 13,-5 20 53,0-7-143,-1 22 22,-2 29 12,7 113 0,-3-175-42,0 0-1,0 0 0,0-1 1,0 1-1,0 0 1,1 0-1,-1-1 0,1 1 1,-1 0-1,1 0 0,0-1 1,0 1-1,-1-1 1,1 1-1,0-1 0,0 1 1,1-1-1,-1 0 1,0 1-1,0-1 0,1 0 1,-1 0-1,1 0 1,-1 0-1,3 1 0,-2-1 4,1-1-1,-1 0 0,1-1 1,-1 1-1,0 0 0,1-1 1,-1 1-1,1-1 0,-1 0 1,0 0-1,0 1 0,1-2 1,-1 1-1,0 0 0,0 0 1,0-1-1,0 1 0,3-4 0,10-9 26,0 0 0,19-24 0,-24 25 9,1 0-1,1 1 1,0 0-1,0 1 1,23-15-1,-35 26-33,0 0 0,0-1 0,1 1 0,-1 0 0,0-1 0,1 1 0,-1 0 0,1 0-1,-1-1 1,0 1 0,1 0 0,-1 0 0,0 0 0,1 0 0,-1 0 0,1-1-1,-1 1 1,1 0 0,-1 0 0,0 0 0,1 0 0,-1 0 0,1 0 0,-1 1 0,1-1-1,-1 0 1,0 0 0,1 0 0,-1 0 0,1 0 0,-1 0 0,0 1 0,1-1 0,-1 0-1,0 0 1,1 1 0,-1-1 0,0 0 0,1 1 0,-1-1 0,0 0 0,0 1-1,1-1 1,-1 0 0,0 1 0,0-1 0,1 1 0,1 26 140,-2-18-132,0 54 51,-3 1 1,-3-1-1,-3 0 0,-3-1 0,-2 0 1,-3-1-1,-3 0 0,-27 58 0,40-102-46,-2 1 0,0-1 0,0-1 0,-2 0 0,0 0-1,0-1 1,-26 24 0,35-37-12,0 0 0,0 0 0,-1-1 0,1 1 0,-1-1 0,1 1 0,-1-1 0,1 0 0,-1 0 0,0 0 0,1 0 0,-1-1 0,0 1 0,0-1 0,0 0 0,0 0 0,0 0 0,1 0 0,-1 0 0,0 0 0,0-1 0,0 1 0,1-1 0,-1 0 0,0 0 0,1 0 0,-1 0 0,0-1 0,1 1 0,0-1 0,-1 1 0,1-1 0,0 0 0,0 0 0,-3-3 0,-5-6 20,0 0 0,2 0 0,-1-1 0,1 0 0,-9-21-1,8 15 15,2 0 1,0-1-1,1 1 0,1-1 0,1-1 0,1 1 0,0 0 0,1-1 0,1 0 0,2-21 1,0 29-16,0 0 1,1 0 0,0 1 0,1-1 0,0 1 0,0-1 0,2 1 0,-1 0 0,1 0 0,1 1 0,0 0 0,0 0-1,1 0 1,1 0 0,-1 1 0,2 1 0,17-16 0,-7 11-9,1 1 0,1 1 0,0 1 0,1 0 0,-1 2 0,2 1 0,-1 0 0,1 2 0,0 0 0,0 2 0,1 1 0,-1 0 0,28 3 0,-41 0-88,0 1 1,0 0-1,0 1 1,0 0-1,-1 0 1,1 1-1,-1 0 1,0 1-1,0 0 0,-1 0 1,1 1-1,-1 0 1,0 1-1,8 8 1,19 18-4229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49:57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102 130 5624,'0'0'2644,"0"-10"-2064,5-98 1388,-1 97-1109,-4 11-828,0 0 0,0 0 0,1 0-1,-1 1 1,0-1 0,0 0-1,0 0 1,1 1 0,-1-1 0,0 0-1,0 1 1,0-1 0,0 0-1,0 1 1,1-1 0,-1 0 0,0 1-1,0-1 1,0 0 0,0 1-1,0-1 1,0 0 0,0 1 0,0-1-1,0 0 1,0 1 0,-1-1-1,1 0 1,0 1 0,0-1-1,0 0 1,0 1 0,-1-1 0,-20 287 2262,8-79-1274,-38 241 1611,50-426-2363,1-20-143,0 1-1,0 0 0,-1 0 1,1-1-1,-1 1 0,0 0 0,0-1 1,0 1-1,-2 4 0,0-16 453,1 0 0,0 0 0,-3-17 0,2-3-369,1-1 0,2-1-1,0 1 1,2 0 0,11-56 0,-8 68-136,0 0 0,0 1 0,2-1 0,0 2 0,1-1 0,0 1 0,2 0 0,-1 1 0,2 0 0,0 0 0,17-16 0,-24 27-49,-1 0 0,1 0 0,0 0 0,1 1 0,-1 0 0,0-1 0,1 1 0,-1 1 0,1-1 0,0 1 0,0-1 0,-1 1 0,1 1 0,0-1 0,9 1 0,-11 0-14,0 0 0,-1 0 0,1 1 1,0-1-1,0 1 0,0 0 0,0 0 1,-1 0-1,1 0 0,0 0 0,-1 0 1,1 1-1,-1 0 0,1-1 1,-1 1-1,0 0 0,0 0 0,0 0 1,0 0-1,0 1 0,0-1 0,-1 0 1,1 1-1,-1-1 0,1 1 0,-1 0 1,1 3-1,0 4 0,0 0 0,0 0 1,-1 1-1,0-1 0,-1 0 1,0 1-1,-1-1 0,0 0 0,-1 1 1,0-1-1,-5 15 0,4-16 1,0-1-1,0 0 1,-1 1-1,0-1 0,0 0 1,-1-1-1,0 1 1,0-1-1,-1 0 1,0 0-1,0-1 0,-1 0 1,-11 9-1,16-14 1,-1 0-1,1 1 1,0-2-1,-1 1 1,1 0 0,-1 0-1,1-1 1,-1 1-1,1-1 1,-1 0-1,1 0 1,-1 0 0,1 0-1,-1 0 1,0-1-1,1 1 1,-1-1-1,-3-1 1,1 0 21,1 1 0,-1-2-1,1 1 1,-1-1 0,1 1 0,0-1-1,0 0 1,-5-5 0,34 25 19,0-2-1,1 0 1,39 15 0,-46-22-49,1-1 0,0 0 1,0-1-1,0-1 1,1-1-1,34 2 0,-47-6 6,1 1-1,0-2 0,-1 1 1,1-1-1,-1 0 0,1-1 1,-1 0-1,0 0 0,0-1 1,0 0-1,0-1 0,0 1 1,0-1-1,-1-1 0,0 0 1,0 0-1,0 0 0,10-12 1,-14 14 3,-1-1 0,1 0 0,-1 0 0,0 0 0,-1 0 0,1 0 0,-1-1 0,1 1 0,-1 0 1,-1-1-1,1 1 0,-1-1 0,1 1 0,-1-1 0,-1 1 0,1-1 0,-1 1 0,1-1 0,-1 1 0,0-1 1,-1 1-1,-1-4 0,2 5-2,0 0 0,0 1 0,0-1 0,0 1 0,-1 0 0,1-1 0,-1 1 0,0 0 0,1 0 0,-1 0 0,0 0 1,0 0-1,0 0 0,-1 1 0,1-1 0,0 1 0,-1-1 0,1 1 0,-1 0 0,1 0 0,-1 0 0,1 0 0,-1 1 0,0-1 0,1 1 0,-1-1 1,0 1-1,0 0 0,1 0 0,-1 0 0,0 0 0,0 1 0,1-1 0,-1 1 0,0 0 0,-3 1 0,-1 1 4,1 0-1,-1 1 0,1 0 1,1 0-1,-1 0 1,0 0-1,1 1 1,0 0-1,0 0 0,0 1 1,1-1-1,0 1 1,-5 9-1,7-11-4,-1 0-1,1 0 0,0 0 1,1 0-1,-1 1 0,1-1 1,0 1-1,0-1 0,0 1 1,1-1-1,0 1 1,0-1-1,0 1 0,0-1 1,0 1-1,1-1 0,0 1 1,0-1-1,0 1 0,1-1 1,3 8-1,0-4-3,1 0-1,0 0 0,0-1 1,1 1-1,0-2 1,0 1-1,0-1 1,1 0-1,0 0 0,0-1 1,1 0-1,0-1 1,-1 0-1,1 0 1,1-1-1,-1 0 0,0-1 1,1 1-1,-1-2 1,1 0-1,0 0 0,-1 0 1,1-1-1,0-1 1,0 0-1,-1 0 1,1-1-1,-1 0 0,14-5 1,-8 1 21,-1-1 1,0 0-1,0-1 1,22-18-1,-29 20 0,-1 0-1,0 0 1,0 0-1,-1 0 1,0-1 0,0 0-1,-1 0 1,0 0-1,0-1 1,5-14-1,-7 17 8,0-1 0,0 0 0,-1 0 0,0 0 0,0 0-1,-1 0 1,0-11 0,0 16-22,0-1 1,-1 0-1,1 0 0,-1 1 1,1-1-1,-1 0 0,0 1 0,1-1 1,-1 0-1,0 1 0,0-1 1,0 1-1,0-1 0,0 1 0,-1 0 1,1 0-1,0-1 0,-1 1 1,1 0-1,-1 0 0,1 0 1,-1 0-1,1 0 0,-1 1 0,1-1 1,-1 0-1,0 1 0,0 0 1,1-1-1,-4 1 0,2 0 2,0 0 0,1 0 0,-1 0 0,0 1 0,0 0-1,0-1 1,0 1 0,0 0 0,1 1 0,-1-1 0,0 0 0,1 1 0,-4 2-1,-32 24 37,36-26-42,-5 4 1,0 0 0,0 0 1,1 1-1,-1 0 0,-8 13 0,13-17-5,0 1 0,1-1 0,-1 0 0,1 1 0,0-1-1,0 1 1,0-1 0,1 1 0,-1 0 0,1-1 0,0 1 0,0-1 0,0 1 0,0 0 0,1-1 0,0 1 0,-1-1 0,3 6-1,0 0 4,1 0 0,0 0 0,0 0 0,1 0 0,1 0 0,-1-1 0,1 0 0,1-1 0,9 11 0,-12-14-2,-1-1 0,1 0 1,0-1-1,-1 1 0,1 0 0,1-1 0,-1 0 0,0 0 0,0 0 1,1-1-1,-1 1 0,1-1 0,-1 0 0,1 0 0,0-1 0,-1 1 1,1-1-1,0 0 0,-1 0 0,1-1 0,0 1 0,6-3 0,3-2 14,1 0-1,-1-2 0,-1 1 1,1-2-1,-1 0 0,16-13 1,66-64 131,-28 22 27,-66 63-171,-1 0 0,0 0 0,0 0 0,0-1-1,0 1 1,0 0 0,0 0 0,0 0-1,1 0 1,-1 0 0,0-1 0,0 1-1,0 0 1,0 0 0,1 0 0,-1 0 0,0 0-1,0 0 1,0 0 0,0 0 0,1 0-1,-1 0 1,0-1 0,0 1 0,0 0-1,1 0 1,-1 0 0,0 0 0,0 0 0,0 1-1,1-1 1,-1 0 0,0 0 0,0 0-1,0 0 1,1 0 0,-1 0 0,0 0-1,0 0 1,0 0 0,0 0 0,1 0 0,-1 1-1,0-1 1,0 0 0,0 0 0,0 0-1,0 0 1,0 1 0,1-1 0,-1 0-1,0 0 1,0 0 0,0 0 0,0 1 0,0-1-1,0 0 1,0 0 0,0 0 0,0 1-1,1 14 47,-2-13-41,-7 79 91,-33 144-1,20-123-64,2-1-17,-28 124 13,41-183 146,11-58-119,-2 0 0,0-1 0,1-17 0,-2 16-25,11-101 132,18-153 214,20 7 29,-38 221-237,2 2 1,1 0-1,2 1 0,31-51 0,-47 89-150,0 0 1,0 0 0,0-1-1,1 1 1,-1 1 0,1-1 0,0 0-1,0 1 1,0-1 0,0 1-1,5-3 1,-7 4-16,1 1-1,-1-1 1,1 1 0,0 0-1,-1 0 1,1-1 0,-1 1-1,1 0 1,-1 0 0,1 0-1,0 0 1,-1 1 0,1-1 0,-1 0-1,1 1 1,-1-1 0,1 1-1,-1-1 1,1 1 0,-1 0-1,0 0 1,1 0 0,-1-1-1,0 1 1,1 0 0,-1 1-1,0-1 1,0 0 0,1 2-1,4 5-6,0 0-1,0 1 1,-1 0-1,0-1 1,-1 2-1,6 14 1,-3-1-10,8 38 0,-12-45 6,-1 1 1,-1 0 0,0-1-1,-1 1 1,-3 21 0,3-32 5,-1 0 0,0 0 0,-1 0 0,1 0 0,-1-1 0,0 1 0,-1-1 0,1 1 0,-1-1 0,0 0 0,-1 0 1,1 0-1,-1 0 0,0-1 0,0 1 0,0-1 0,-10 7 0,5-5 8,-1-1-1,0 0 1,0-1 0,-17 6 0,21-9-30,1 1 0,0-1 0,-1 0 0,1-1 1,0 1-1,-1-1 0,1 0 0,-1 0 0,1-1 1,0 0-1,-8-2 0,13 3 9,0 0 0,0 0-1,-1 0 1,1 0 0,0 0 0,0 0 0,-1 0-1,1 0 1,0 0 0,0 0 0,0 0 0,-1 0 0,1 0-1,0 0 1,0 0 0,0 0 0,0 0 0,-1-1-1,1 1 1,0 0 0,0 0 0,0 0 0,0 0-1,-1 0 1,1-1 0,0 1 0,0 0 0,0 0-1,0 0 1,0 0 0,0-1 0,0 1 0,0 0-1,0 0 1,0 0 0,-1-1 0,1 1 0,0 0-1,0 0 1,0-1 0,0 1 0,0 0 0,0 0-1,1 0 1,-1-1 0,0 1 0,0 0 0,0 0-1,0 0 1,0-1 0,0 1 0,0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00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1 850 6928,'0'0'2296,"11"11"-1864,38 30 0,-47-39-375,0 0 0,1-1 0,-1 1 0,1-1 0,0 0 0,-1 1 0,1-1 0,0 0 1,0-1-1,-1 1 0,1 0 0,0-1 0,0 1 0,0-1 0,0 0 0,0 0 0,0 0 0,0-1 1,0 1-1,0-1 0,5-1 0,5-1 164,0 0-20,-1 0-1,1-1 1,-1-1 0,0 0 0,0 0-1,0-1 1,-1-1 0,0 0 0,0 0-1,15-14 1,-8 3 199,0 1-1,-1-2 1,-1-1 0,23-34 0,-17 17 128,-2-1 0,-2 0 0,24-74 0,-22 43 390,17-105 1,-35 159-758,6-45 363,-7 56-431,-1 0 0,0 0-1,0 0 1,-1 0 0,1 0-1,-1 0 1,0 0-1,0 1 1,0-1 0,0 0-1,-4-6 1,5 10-80,-1-1 1,1 1-1,0 0 0,-1-1 0,1 1 1,0 0-1,-1 0 0,1 0 0,-1-1 1,1 1-1,0 0 0,-1 0 0,1 0 1,-1 0-1,1 0 0,-1 0 0,1 0 1,0 0-1,-1 0 0,1 0 0,-1 0 1,1 0-1,-1 0 0,1 0 0,-1 0 1,1 0-1,0 1 0,-1-1 0,1 0 1,0 0-1,-1 1 0,1-1 0,-1 0 1,1 0-1,0 1 0,-1-1 0,1 0 1,0 1-1,0-1 0,-1 1 0,-14 16 215,1 4-140,1 1 1,2 0-1,0 1 1,1 0 0,-8 27-1,-24 126 121,16-13-59,-4 20-35,23-147-88,-20 113 45,23-120-37,2 1 1,1 0 0,3 32-1,-2-58-21,0 0 7,0 0-1,1-1 1,-1 1 0,1 0-1,0 0 1,0-1-1,0 1 1,0-1 0,4 7-1,-5-9-14,1-1 0,-1 0 0,0 0-1,0 0 1,1 1 0,-1-1 0,0 0 0,0 0-1,1 0 1,-1 0 0,0 0 0,1 0 0,-1 0-1,0 0 1,1 0 0,-1 0 0,0 0 0,1 0-1,-1 0 1,0 0 0,1 0 0,-1 0 0,0 0-1,1 0 1,-1 0 0,0 0 0,0 0-1,1-1 1,-1 1 0,0 0 0,1 0 0,-1 0-1,0-1 1,0 1 0,1 0 0,10-10 92,-11 9-95,14-15 68,0-1 0,-2-1 0,0-1 0,11-22 1,34-83 196,-53 116-246,15-38 209,-3-1-1,-1 0 0,13-74 1,-26 115 173,1 13-256,3 13-70,0-8-65,0-1 0,1 0 0,0-1 0,1 1 0,0-1-1,1-1 1,0 0 0,12 10 0,-7-9-7,0-1-1,0 0 1,0-1-1,1-1 1,0 0-1,17 4 1,-30-10-5,9 3 9,0 0 1,0-1-1,1 0 1,-1 0 0,1-2-1,0 1 1,-1-1-1,24-2 1,-26 0 3,11-2 16,-20 4-28,0-1 0,0 0 0,-1 0 0,1 0 0,0 0 1,0 0-1,0 0 0,0 0 0,0 0 0,0 1 1,0-1-1,0 0 0,0 0 0,0 0 0,0 0 0,0 0 1,0 0-1,0 0 0,0 1 0,0-1 0,0 0 1,0 0-1,1 0 0,-1 0 0,0 0 0,0 0 0,0 0 1,0 0-1,0 0 0,0 1 0,0-1 0,0 0 1,0 0-1,0 0 0,0 0 0,0 0 0,1 0 0,-1 0 1,0 0-1,0 0 0,0 0 0,0 0 0,0 0 1,0 0-1,1 0 0,-18 11 37,-1 0-17,0 1 0,1 1 1,1 0-1,0 1 1,-17 20-1,31-31-20,0 0 0,0 0 0,0 0 0,0 1 0,0-1 0,1 1 0,-1 0 0,1-1 0,0 1 0,0 0 0,0 0 0,1 0 0,0-1 0,-1 1 0,1 0 0,1 0 0,-1 0 0,2 6-1,-2-7 1,1-1-1,0 0 0,0 0 0,0 1 1,0-1-1,1 0 0,-1 0 0,0 0 1,1 0-1,0-1 0,-1 1 0,1 0 1,0-1-1,0 1 0,0-1 0,0 0 1,0 1-1,0-1 0,0 0 0,0 0 1,1 0-1,-1-1 0,0 1 0,1-1 1,-1 1-1,0-1 0,1 0 0,-1 1 1,1-1-1,-1-1 0,4 1 1,2-1 2,-1 0 1,1-1 0,-1 0-1,1-1 1,-1 1 0,0-1-1,0 0 1,0-1 0,0 0-1,-1 0 1,1 0 0,-1-1 0,0 0-1,7-8 1,-5 5 15,0-1-1,-1 0 1,0 0 0,0 0 0,-1-1-1,-1 0 1,1 0 0,-1-1 0,3-12-1,-6 15 5,0 0 0,-1 1-1,0-1 1,0 0 0,-1 0-1,0 1 1,0-1 0,-1 0-1,-3-14 1,3 18-10,0 1 0,0-1 0,0 0 0,-1 1 0,1-1 0,-1 1-1,0-1 1,0 1 0,0 0 0,-1-1 0,1 1 0,-1 1 0,1-1 0,-1 0 0,0 1 0,0-1 0,0 1 0,-1 0-1,1 0 1,0 0 0,-5-2 0,6 4-9,-38-10 128,38 9-120,0 1 0,0 0 1,-1 0-1,1 0 0,0 0 1,0 0-1,-1 1 0,1-1 1,0 1-1,0-1 0,0 1 1,-1 0-1,1 0 0,0 0 0,-3 2 1,5-2-13,-1-1 0,1 1 1,0-1-1,0 1 0,-1 0 0,1-1 1,0 1-1,0-1 0,0 1 0,0 0 1,0-1-1,0 1 0,0 0 0,0-1 1,0 1-1,0 0 0,0-1 0,0 1 1,0-1-1,0 1 0,1 0 0,-1-1 1,0 1-1,0-1 0,1 1 0,-1 0 1,0-1-1,1 1 0,-1-1 0,1 1 1,-1-1-1,1 0 0,0 1 0,16 18-26,-16-18 25,5 4-7,1 1 1,-1-1-1,1 0 0,1 0 1,-1-1-1,1 0 0,0 0 1,0-1-1,0 0 0,0-1 0,0 1 1,0-1-1,13 1 0,-7-3-1,-1 0-1,1 0 1,-1-1-1,1-1 1,-1 0-1,0-1 1,24-9-1,-3-2 1,-2-1-1,1-2 0,-2-2 0,-1 0 0,42-36 0,-32 23 24,-2-3-1,-2-1 0,37-45 1,-54 55 10,0 0 0,-2-2 0,-1 0 0,-1 0 0,-2-1 0,12-35-1,-19 47 13,-1 0 0,0 0 0,-1 0 0,-1-1-1,-1 1 1,0-24 0,-1 40-34,-1 0 0,0 1 0,0-1 1,0 1-1,0-1 0,0 0 0,0 1 0,0-1 0,0 0 1,-1 1-1,1-1 0,0 0 0,0 1 0,0-1 1,-1 1-1,1-1 0,0 0 0,-1 1 0,1-1 0,0 1 1,-1-1-1,1 1 0,-1-1 0,1 1 0,-1 0 1,1-1-1,-1 1 0,1-1 0,-2 1 0,1 0 2,0 0 0,0 0-1,0 0 1,0 1 0,0-1 0,0 0-1,0 1 1,0-1 0,0 1 0,0-1-1,0 1 1,0 0 0,0-1-1,1 1 1,-2 1 0,-30 37 78,32-39-83,-19 29 24,1 1 0,2 1-1,1 1 1,2 0-1,-17 61 1,16-35-42,2 0 0,-7 98 0,18-42-17,2-98 19,1 1 0,0 0 0,1-1 1,10 30-1,-13-45 13,1 0-1,-1 0 1,1 1 0,0-1 0,-1 0-1,1 0 1,0 0 0,0 0 0,0 0-1,0 0 1,0 0 0,0 0 0,0 0-1,0 0 1,0-1 0,0 1 0,0 0-1,1-1 1,-1 1 0,0-1 0,0 1-1,1-1 1,-1 1 0,0-1 0,1 0-1,-1 0 1,0 0 0,1 0 0,-1 0-1,1 0 1,-1 0 0,0 0 0,1-1-1,-1 1 1,0 0 0,1-1 0,-1 1-1,0-1 1,2-1 0,7-2-12,0-2 1,0 1-1,17-14 1,-17 12 11,10-9-4,0-1 0,-1-1 1,-1-1-1,0 0 0,-2-1 0,18-28 0,-1-5 41,39-86-1,-22 17 89,46-172 0,-86 257-66,4-43-1,-9 48 34,-6 31-30,-2 6-30,-5 10-13,-30 98 3,-44 228 1,63-252-18,-14 56 29,-10 48 41,41-184-23,1-4 154,6-10-51,0-1-163,9-14 68,-1 0 0,-1-2 0,18-41 0,16-29 75,-42 86-122,2-5 36,1 1 0,14-17 0,-20 25-31,1 0-1,0 0 0,1 0 0,-1 0 1,0 0-1,1 0 0,-1 1 1,1-1-1,-1 1 0,1 0 0,0 0 1,-1 0-1,1 0 0,0 0 1,0 1-1,0-1 0,3 1 0,-4 0-4,-1 0 0,1 1 0,0-1-1,0 1 1,-1-1 0,1 1 0,-1 0-1,1 0 1,0 0 0,-1 0 0,1 0-1,-1 0 1,0 0 0,3 2 0,18 24 36,-15-19-29,76 85 57,33 43 84,-106-130-366,-21-12-1167,-6-1-2697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00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1 224 13864,'0'0'1296,"107"-61"-840,-37 27-40,16 1-1,14 6-71,1 8 0,-17 8-120,-4 5 0,-5-3-56,5-3 8,0 3-72,-5 7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03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1139 6016,'0'0'4648,"11"-6"-4159,21-13-163,-1-1-1,-1-1 1,33-31 0,-9 0 117,-2-2 1,-3-2 0,-2-2 0,-2-2 0,39-74-1,-53 78 67,-3-1 0,-2-2-1,-3 0 1,-3-2 0,-2 0-1,13-84 1,-29 133-328,0-1 0,-1 1 0,-1-1 0,0 1 0,0-1-1,-3-12 1,3 24-162,0 1-1,0 0 0,0-1 1,0 1-1,0 0 1,0-1-1,-1 1 0,1 0 1,0-1-1,0 1 0,0 0 1,0-1-1,0 1 0,-1 0 1,1-1-1,0 1 0,0 0 1,-1-1-1,1 1 1,0 0-1,0 0 0,-1 0 1,1-1-1,0 1 0,-1 0 1,1 0-1,0 0 0,-1 0 1,1-1-1,0 1 1,-1 0-1,-11 6 334,-8 17-19,-4 14-170,1 1 0,2 1-1,2 1 1,2 0 0,-20 67 0,9-1 34,-14 118 1,28-136-79,4 1 0,1 121 0,10-195-89,0 1 0,5 18-1,-6-31-17,1 1-1,0-1 0,0 1 0,0-1 1,1 0-1,-1 1 0,1-1 0,0 0 0,0 0 1,0 0-1,0 0 0,0 0 0,1 0 1,-1-1-1,4 3 0,-4-4 0,0 0 0,0 0 0,0 0 0,0 0 0,0-1 0,0 1 0,0-1 0,1 1 1,-1-1-1,0 0 0,0 0 0,1 0 0,-1 0 0,0 0 0,0-1 0,0 1 0,4-2 0,36-15 77,-31 11-64,8-2 26,-1-2 1,0 0-1,-1-1 1,0-1-1,29-26 1,-20 11 65,-2 0 0,0-1-1,20-33 1,-35 48-70,-2-1 0,1 0 0,-1-1 0,-1 1-1,-1-1 1,0 0 0,-1-1 0,-1 1 0,3-26 0,-5 37-27,-1 0-1,0 0 1,0 0 0,-1 0-1,1 0 1,-1-1 0,0 1 0,0 0-1,0 0 1,-1 1 0,1-1-1,-1 0 1,-3-5 0,4 8-11,0-1 1,-1 1-1,1 0 1,0 0-1,0 0 1,-1 0-1,1 0 1,-1 0 0,1 0-1,-1 1 1,1-1-1,-1 1 1,1-1-1,-1 1 1,0-1-1,1 1 1,-1 0-1,0-1 1,1 1-1,-1 0 1,0 0-1,1 1 1,-1-1-1,0 0 1,1 0-1,-1 1 1,0-1 0,1 1-1,-1 0 1,1-1-1,-1 1 1,1 0-1,-1 0 1,-1 1-1,-6 4 12,0 0 0,0 1 0,1 0 0,-1 0 0,2 1 0,-1 0 0,1 1 0,0 0 0,1 0 0,0 0 0,0 1 0,1-1 0,0 2 0,-5 15 0,7-16-11,0 0 0,0 0-1,1 0 1,0 1 0,1-1 0,0 0 0,1 1 0,0-1-1,0 1 1,1-1 0,1 0 0,0 1 0,0-1 0,1 0-1,6 15 1,-5-18-6,0 0 0,0-1 0,0 0-1,1 0 1,0 0 0,0-1 0,1 1-1,0-1 1,0 0 0,0-1 0,0 0 0,1 0-1,-1 0 1,1 0 0,0-1 0,0-1-1,0 1 1,1-1 0,-1 0 0,1 0 0,7 0-1,-2-1 18,1 0 0,-1-1 1,1 0-1,-1-1 0,1-1 0,-1 0 0,0 0 0,0-2 0,0 1 0,0-2 0,14-6 0,-9 2 20,-1-1 0,0-1 0,0-1 0,-1 0 0,-1-1 0,0-1 0,-1 0 0,0-1 0,-1 0-1,-1-1 1,0-1 0,16-31 0,-24 39-3,0 1 0,0-1 1,-1 0-1,-1-1 0,1 1 0,-1 0 0,1-18 0,-3 22-11,0 0 0,0 0 0,-1 1-1,1-1 1,-1 0 0,0 0 0,0 1-1,0-1 1,-1 1 0,0-1 0,0 1-1,0 0 1,0-1 0,-1 1 0,1 0-1,-1 0 1,-4-3 0,-17-8 196,12 13-53,12 2-166,0 0 0,0 1 1,-1-1-1,1 0 0,0 0 0,0 0 1,0 0-1,0 1 0,-1-1 0,1 0 0,0 0 1,0 1-1,0-1 0,0 0 0,0 0 0,0 0 1,0 1-1,0-1 0,0 0 0,-1 0 0,1 1 1,0-1-1,0 0 0,0 1 0,0-1 0,0 0 1,1 0-1,-1 1 0,0-1 0,0 0 0,0 0 1,0 1-1,0-1 0,0 0 0,0 0 1,0 0-1,0 1 0,1-1 0,39 134 102,-5-14-89,-28-99-8,1-1-1,2 0 0,17 30 0,-24-46-1,0 1 0,0-1 0,0-1 0,1 1 0,-1 0 0,1-1-1,0 1 1,0-1 0,0 0 0,8 4 0,-10-6-2,1 0 1,-1 0-1,1-1 0,-1 1 1,1-1-1,0 1 0,-1-1 1,1 0-1,0 0 0,-1 0 1,1 0-1,-1 0 0,1-1 1,0 1-1,-1-1 0,1 0 1,-1 0-1,1 0 0,-1 0 1,0 0-1,1 0 0,2-3 1,5-3 7,-1-1-1,0 0 1,0-1 0,-1 0 0,0 0-1,9-14 1,39-69 84,-32 49-25,-4 5-1,-16 29-18,0 0 0,1 0 1,0 1-1,0-1 0,1 2 0,11-13 0,-17 20-49,0 0-1,0 0 0,1 0 1,-1 0-1,0 0 1,1-1-1,-1 1 1,0 0-1,0 0 0,1 0 1,-1 0-1,0 0 1,0 0-1,1 0 1,-1 0-1,0 0 0,1 1 1,-1-1-1,0 0 1,0 0-1,1 0 1,-1 0-1,0 0 1,0 0-1,1 0 0,-1 1 1,0-1-1,0 0 1,0 0-1,1 0 1,-1 1-1,0-1 0,0 0 1,0 0-1,0 0 1,1 1-1,-1-1 1,0 0-1,0 0 0,0 1 1,0-1-1,0 0 1,0 1-1,0-1 1,0 0-1,0 0 0,0 1 1,0-1-1,0 1 1,5 20 67,-4 9-13,-2-1 0,-7 51 1,2-28 32,6-50-76,-1 0 0,1-1 0,0 1 0,0 0 0,0 0 0,0-1 0,1 1 0,-1 0 0,0 0 0,1-1 0,-1 1 0,1 0 0,-1-1 0,1 1 0,1 2 0,48-47 201,-33 23-174,-6 7-3,0-1 1,2 2-1,-1 0 0,1 0 1,1 1-1,26-16 1,-40 27-36,1-1-1,-1 1 1,1 0 0,-1-1 0,0 1-1,1 0 1,-1 0 0,1-1 0,-1 1 0,1 0-1,-1 0 1,1 0 0,-1 0 0,1 0 0,-1 0-1,1 0 1,-1 0 0,1 0 0,-1 0 0,1 0-1,-1 0 1,1 0 0,-1 0 0,1 0-1,-1 0 1,1 1 0,-1-1 0,1 0 0,-1 0-1,1 1 1,-1-1 0,0 0 0,1 1 0,-1-1-1,1 0 1,-1 1 0,0-1 0,1 0 0,-1 1-1,0-1 1,0 1 0,1-1 0,-1 1 0,0-1-1,0 1 1,0-1 0,1 1 0,-1-1-1,0 1 1,0-1 0,0 1 0,0 0 0,-2 33 60,1-26-57,-1 22 18,2-15-10,-2 1 1,0-1 0,-6 27 0,8-42-14,-1 0 0,1 0 0,0 0 0,0 0 0,0 1 0,0-1 0,-1 0 0,1 0 0,0 1 0,0-1 0,0 0 0,0 0 0,0 1 0,0-1 0,0 0 1,0 0-1,0 1 0,0-1 0,0 0 0,-1 0 0,2 1 0,-1-1 0,0 0 0,0 0 0,0 1 0,0-1 0,0 0 0,0 0 0,0 1 0,0-1 0,0 0 0,0 0 0,0 1 0,1-1 0,-1 0 0,0 0 1,0 0-1,0 1 0,0-1 0,1 0 0,-1 0 0,0 0 0,1 1 0,11-9 29,17-21 1,-28 27-25,21-25 30,-17 21-23,-1-1-1,2 1 1,-1 0-1,0 0 1,1 1 0,0-1-1,1 1 1,-1 1-1,1-1 1,14-6-1,-20 11-7,1 0-1,0 0 0,-1 0 0,1 0 0,-1 0 0,1 1 1,0-1-1,-1 1 0,1-1 0,-1 1 0,1-1 1,-1 1-1,0 0 0,1 0 0,-1-1 0,0 1 0,1 0 1,-1 0-1,0 1 0,0-1 0,0 0 0,0 0 1,1 2-1,23 32-15,-6-2-30,-13-21 27,0 0 0,1 0 0,1-1 0,0 0-1,0-1 1,11 11 0,-17-20 16,0 1 1,0 0-1,0-1 1,1 1-1,-1-1 0,1 1 1,-1-1-1,1 0 1,-1 0-1,1 0 0,-1-1 1,1 1-1,0 0 0,0-1 1,-1 0-1,1 0 1,4 0-1,-3 0 8,0-1 0,1 0 0,-1-1 0,0 1 0,0-1 0,1 1 0,-1-1 0,-1 0 0,8-5 0,0-2 15,-1 1 0,0-1 0,-1-1-1,0 0 1,0 0 0,8-15 0,1-1 38,-2-1 0,-1 0 0,-1-2 0,-1 0 0,-2 0 0,14-56 0,-21 63 68,-2 0-1,-1-23 1,-1 44 42,-1 2-160,0 1 0,0-1-1,0 0 1,0 1-1,1-1 1,-1 1 0,0-1-1,1 1 1,-1-1 0,1 1-1,-1 0 1,0 2 0,-1 3 7,-23 78-21,-18 113 0,39-177 0,-10 46 0,14-66 0,0 0 0,0 0 0,0 0 0,0 0 0,0 0 0,-1-1 0,1 1 0,0 0 0,-1 0 0,1 0 0,0-1 0,-1 1 0,1 0 0,-1 0 0,1-1 0,-1 1 0,0 0 0,1-1 0,-1 1 0,0-1 0,1 1 0,-1-1 0,0 1 0,0-1 0,1 1 0,-1-1 0,0 0 0,0 1 0,0-1 0,0 0 0,1 0 0,-1 0 0,0 1 0,0-1 0,0 0 0,0 0 0,0 0 0,0-1 0,1 1 0,-1 0 0,0 0 0,0 0 0,0-1 0,0 1 0,0-1 0,-4-1 0,1 0 0,0-1 0,-1 1 0,1-1 0,0 0 0,-6-7 0,-2-5 0,11 13 0,-1-1 0,1 1 0,-1 0 0,0 0 0,0 0 0,0 0 0,0 1 0,0-1 0,0 0 0,-3-1 0,5 3 0,0 0 0,0 0 0,0 0 0,0 0 0,0 0 0,1 0 0,-1 0 0,0 0 0,0-1 0,0 1 0,0 0 0,0 0 0,0 0 0,0 0 0,0 0 0,0 0 0,0 0 0,0 0 0,0-1 0,0 1 0,0 0 0,0 0 0,0 0 0,0 0 0,0 0 0,0 0 0,0-1 0,0 1 0,0 0 0,0 0 0,0 0 0,0 0 0,0 0 0,0 0 0,0 0 0,0-1 0,0 1 0,0 0 0,0 0 0,0 0 0,0 0 0,0 0 0,0 0 0,0 0 0,0 0 0,-1 0 0,1-1 0,0 1 0,0 0 0,0 0 0,0 0 0,0 0 0,0 0 0,0 0 0,0 0 0,-1 0 0,1 0 0,0 0 0,0 0 0,0 0 0,0 0 0,0 0 0,0 0 0,-1 0 0,14 1 0,42 22 0,2-3 0,105 25 0,-132-39-4,-4-1-47,38 3 0,-57-7 21,-1-1 0,1 0 1,-1-1-1,0 1 0,1-1 1,-1 0-1,0-1 0,1 0 0,-1 0 1,0 0-1,7-4 0,-12 5-35,-1 1-1,0-1 1,1 1-1,-1-1 1,0 1-1,0-1 1,0 0-1,1 1 1,-1-1-1,0 1 1,0-1-1,0 0 1,0 1-1,0-1 1,0 1-1,0-1 1,0 0-1,0 1 1,-1-1-1,1 1 1,0-1-1,0 1 1,0-1-1,-1 1 1,1-1-1,0 1 1,-1-1-1,0 0 1,-10-16-790,-2 2-3586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03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12256,'0'0'0,"103"-6"-296,0-2 168,29-3-8,19-5 376,19 5 8,25 5 160,-29 2-8,-55 10-40,0-8 8,13-9-176,8-1-8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17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1 562 6224,'0'0'5694,"10"7"-5242,36 24-52,-42-29-330,0 0 0,0 0-1,0-1 1,0 1 0,0-1-1,1 0 1,-1 0 0,0-1-1,1 0 1,-1 1 0,0-1 0,1-1-1,-1 1 1,0 0 0,6-3-1,2 0 157,-2 0-1,1-1 1,17-9 0,-16 6-56,0 0 1,0 0-1,-1-1 0,0-1 1,-1 0-1,0 0 1,0-1-1,-1-1 1,0 1-1,-1-1 1,0-1-1,11-20 1,-8 7 96,-1 0 0,-1-1 1,-1 0-1,-1 0 0,5-40 0,-7 33-29,19-152 1088,-19 153-407,3 191 159,0 12-919,-9-138-119,-1-1 0,-1 0 0,-9 40 0,-20 43 75,32-112-109,-1-1-1,1 0 1,-1 0-1,0 0 1,0 0 0,0 0-1,0 0 1,0 0-1,-1 0 1,1-1-1,0 1 1,-1 0 0,1-1-1,-1 1 1,0-1-1,0 1 1,1-1 0,-1 0-1,0 0 1,-3 2-1,2-3 3,1 1 0,-1-1-1,0 0 1,1 1 0,-1-1 0,0-1-1,0 1 1,1 0 0,-1 0-1,0-1 1,1 0 0,-1 1 0,0-1-1,-2-2 1,-5-2 29,0 0 1,1-1-1,0 0 0,0 0 1,1-1-1,-15-15 1,13 11 3,0 2 34,1-1 0,-10-14 0,18 23-60,-1-1 0,1 0 0,0 1 0,0-1 0,0 0 0,0 0 0,0 0 0,0 0 0,1 0 0,-1 0 0,1 0 0,-1 0 0,1 0 0,0 0 1,0 0-1,0 0 0,0 0 0,0 0 0,0 0 0,1 0 0,0-4 0,0 4-5,0 1 0,0 0 0,0 0 1,0-1-1,0 1 0,0 0 0,0 0 0,0 0 0,0 0 0,0 0 0,1 1 1,-1-1-1,0 0 0,1 1 0,-1-1 0,1 0 0,-1 1 0,1 0 1,-1-1-1,1 1 0,-1 0 0,1 0 0,-1 0 0,1 0 0,1 0 1,3 0-3,0 1 1,0 0-1,0 0 1,-1 1-1,8 2 1,193 70-105,-189-68 89,0-1-1,1 0 1,-1-1 0,1-1 0,0-1 0,33 0 0,-37-3 5,-1 0-1,1-1 1,-1 0-1,0-1 1,0-1 0,0 0-1,0-1 1,0 0 0,20-12-1,-21 10 8,-1 0-1,0-1 1,0 0-1,0-1 0,-1-1 1,-1 1-1,10-13 1,-15 16-2,0 0 1,0-1-1,-1 1 0,0-1 1,0 1-1,-1-1 1,1 0-1,-2 0 1,1-1-1,-1 1 1,0 0-1,0 0 1,-1-1-1,0 1 0,-1-9 1,0 9 9,0 0 0,0 0-1,-1 0 1,0 0 0,0 0 0,-1 0 0,1 0-1,-2 0 1,1 1 0,-1 0 0,0 0 0,0 0 0,0 0-1,-1 0 1,0 1 0,0 0 0,-7-6 0,10 10-6,-1 0 0,1 0 1,0 0-1,-1 1 0,1-1 1,0 0-1,-1 1 0,1 0 1,-1 0-1,1-1 0,0 1 0,-1 0 1,1 1-1,-1-1 0,1 0 1,-1 1-1,1 0 0,0-1 1,-1 1-1,1 0 0,0 0 1,0 0-1,0 0 0,0 1 1,-3 1-1,-1 1 5,1 1 0,-1 0 0,1 0 0,0 0 0,0 1 0,1-1 0,-6 9 0,3-2-4,1 1 0,0 0 0,1 0-1,0 0 1,1 0 0,1 1 0,0-1 0,1 1-1,0 0 1,1 0 0,1 15 0,0-19-10,0-1 0,1 1 0,1-1 0,0 1 0,0-1 0,1 0 0,0 0 0,0 0 0,1-1 0,0 1 0,1-1 0,0 0 0,0 0 0,1 0 0,-1-1 0,2 0 0,9 10 0,-10-13-2,-1-1 1,1 1 0,0-1 0,0 0 0,0 0 0,0-1-1,0 0 1,0 0 0,1 0 0,-1-1 0,1 0 0,-1 0-1,1-1 1,-1 1 0,1-1 0,-1-1 0,1 0 0,0 1 0,-1-2-1,0 1 1,10-4 0,0-1 9,0-1-1,0 0 1,-1-1-1,0 0 1,-1-1-1,0-1 1,14-13-1,18-15 99,-2-3 0,75-92 0,-116 130-91,29-36 82,-30 37-80,0 0 0,0 0 0,0 0 1,0 0-1,0 0 0,1 1 0,-1-1 0,0 1 0,1 0 0,-1 0 0,1 0 1,0 0-1,-1 0 0,6-1 0,-8 2-8,1 1-1,-1-1 1,1 0 0,-1 1 0,1-1-1,-1 0 1,1 1 0,-1-1 0,1 1-1,-1-1 1,1 1 0,-1-1 0,0 1 0,1-1-1,-1 1 1,0-1 0,0 1 0,1-1-1,-1 1 1,0 0 0,0-1 0,0 1-1,0-1 1,1 1 0,-1 0 0,0-1-1,0 1 1,0 0 0,-1-1 0,1 1-1,0-1 1,0 1 0,0 0 0,-3 23 70,-4-2-26,0 0 0,-1-1 0,-1 0 1,-13 22-1,7-15 75,12-25 34,7-14 2,13-14-106,0 1 1,2 0 0,26-25 0,-33 37-37,1 0 0,1 1 0,0 0 0,1 2 0,-1-1-1,2 2 1,17-8 0,-32 16-17,0-1-1,1 1 0,-1-1 1,0 1-1,0-1 0,1 1 1,-1 0-1,0 0 1,1 0-1,-1-1 0,0 1 1,1 1-1,-1-1 0,0 0 1,1 0-1,-1 0 1,0 1-1,1-1 0,-1 0 1,0 1-1,0-1 0,0 1 1,1 0-1,-1-1 1,0 1-1,0 0 0,0 0 1,0 0-1,0 0 0,0 0 1,0 0-1,0 0 1,-1 0-1,1 0 0,0 0 1,-1 0-1,1 0 0,-1 1 1,1-1-1,-1 0 0,1 0 1,-1 1-1,0-1 1,0 0-1,1 2 0,0 6 6,0 0 0,0-1 0,-1 1 0,0 0 0,-2 14 1,-4 9 39,-1 0 0,-20 57 0,26-83 40,5-6-28,15-13-1,25-27-35,-41 37-17,39-37 24,60-61 171,-92 91-145,-4 10 0,-1 21 18,-5-12-73,4 69 33,-4-49-17,8 56 0,-6-80-14,-1 1 0,1-1 0,0 1 0,0-1-1,1 0 1,0 0 0,5 9 0,-7-13-1,0 0 1,0 1-1,0-1 0,0 0 0,0 0 1,0 1-1,0-1 0,1 0 0,-1 0 1,0 0-1,1 0 0,-1-1 0,1 1 1,-1 0-1,1 0 0,-1-1 0,1 1 1,-1-1-1,1 0 0,-1 1 0,1-1 1,0 0-1,-1 0 0,1 0 0,0 0 1,-1 0-1,1 0 0,0-1 0,-1 1 1,4-1-1,4-4 15,0 0 1,0-1-1,0 0 0,-1 0 1,1-1-1,-1 0 0,-1 0 1,12-16-1,3-6 55,21-39 0,-17 27 12,-15 26-44,-8 11-17,-1 1-1,1-1 0,0 0 1,-1 1-1,0-1 1,0 0-1,0-1 1,0 1-1,-1 0 1,1 0-1,0-6 0,0 4 74,-1 2 9,-4 9-38,2-1-56,0 0 1,0 0-1,0 0 0,0 0 1,1 0-1,-1 0 0,1 0 0,1 6 1,-1 6 3,-1 1 5,1 0 0,0 0 0,2 0 0,0 1 0,1-1 0,0-1 0,10 27 0,-12-40-12,1 0 0,0 0 0,-1-1 0,1 1 0,0 0-1,0-1 1,0 0 0,1 1 0,-1-1 0,1 0 0,-1 0 0,1-1 0,-1 1 0,1 0 0,0-1 0,0 0 0,0 1 0,0-1 0,0 0 0,0-1 0,0 1 0,0 0 0,1-1 0,-1 0 0,0 0-1,5 0 1,1-1 15,1 0 0,0 0 0,0-1 0,-1 0-1,1-1 1,-1 0 0,15-7 0,31-10 71,-40 16-46,0-2-1,17-8 1,-25 10 30,0 1 0,0 0 0,0 0-1,0 0 1,1 0 0,-1 1 0,16-2 0,-23 4-71,0 0 1,0 0-1,0 0 1,0 0-1,-1 1 1,1-1-1,0 0 1,0 0-1,0 0 1,0 0-1,0 0 1,0 0-1,0 0 1,0 0-1,0 0 1,0 0-1,0 0 1,0 0-1,0 1 1,0-1-1,0 0 1,0 0-1,0 0 1,0 0-1,0 0 1,0 0-1,0 0 1,0 0 0,0 0-1,0 1 1,0-1-1,0 0 1,0 0-1,0 0 1,0 0-1,0 0 1,0 0-1,0 0 1,0 0-1,0 0 1,0 0-1,0 1 1,0-1-1,0 0 1,0 0-1,0 0 1,0 0-1,0 0 1,1 0-1,-1 0 1,0 0-1,0 0 1,0 0-1,0 0 1,0 0-1,0 0 1,0 0-1,0 0 1,-3 2-823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5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1232 5824,'0'0'734,"12"-4"-167,-5 1-453,5 0 70,-1-1 0,0-1 0,0 0 1,-1 0-1,1-1 0,12-10 0,10-13 393,-1-1 0,-1-2 0,-1-1-1,-2-1 1,-2-2 0,-1-1 0,36-72 0,-2-19 416,45-150 0,-80 210-692,-6 17 22,-2-1 0,-2-1-1,9-83 1,-23 104-26,1 32-292,-1 0-1,0 0 1,0 0 0,0-1 0,0 1 0,0 0 0,0 0 0,0 0 0,0-1-1,0 1 1,0 0 0,0 0 0,-1 0 0,1 0 0,0-1 0,0 1-1,0 0 1,0 0 0,0 0 0,0 0 0,0-1 0,0 1 0,-1 0-1,1 0 1,0 0 0,0 0 0,0 0 0,0-1 0,0 1 0,-1 0 0,1 0-1,0 0 1,0 0 0,0 0 0,0 0 0,-1 0 0,1 0 0,0 0-1,0 0 1,-9 14 125,-14 46-28,2 1 1,-16 85-1,-12 130 112,44-242-180,3-19-21,-27 234 302,28-224-227,2-1 0,0 1-1,1 0 1,1-1 0,2 0 0,0 0 0,2 0 0,10 26-1,-17-49-70,1 1 1,0 0-1,0 0 0,0 0 0,0 0 0,0-1 0,0 1 0,0 0 0,1-1 0,-1 1 0,1-1 0,-1 0 0,1 1 0,-1-1 0,1 0 0,0 0 0,-1 0 0,1 0 0,0 0 0,3 1 0,-2-2 2,0 0-1,0 0 1,0 0-1,0-1 1,0 1-1,0-1 1,0 1-1,-1-1 0,1 0 1,0 0-1,0 0 1,0-1-1,-1 1 1,3-2-1,14-9 62,-1 0-1,0-1 1,-1-1 0,19-21-1,60-71 217,-88 95-269,29-35 124,-2-2-1,46-85 0,41-114 290,-64 125-196,-7 13 286,37-117 0,-82 205-408,-6 21-119,0 0 0,0 0 1,0 0-1,0 0 0,0 0 0,0 0 1,0 0-1,0 0 0,0 0 1,0 0-1,0 0 0,0 0 0,-1 0 1,1 0-1,0 0 0,0 0 1,0 0-1,0 0 0,0 0 1,0 0-1,0 0 0,0 0 0,0 0 1,0 0-1,0 0 0,0-1 1,0 1-1,0 0 0,0 0 1,0 0-1,0 0 0,0 0 0,-1 0 1,1 0-1,0 0 0,0 0 1,-16 36 76,-96 285-94,-33 89-87,9-85 165,128-300 142,8-21 36,6-15-82,60-104 355,-53 95-391,1 0-1,0 1 1,27-27 0,-29 33-48,19-17 129,-30 29-189,0 0 0,1 0-1,-1 0 1,0 0 0,1 0 0,-1 0 0,0 0 0,1 1 0,-1-1 0,1 1 0,-1-1 0,1 1 0,-1 0 0,1-1 0,-1 1 0,1 0 0,-1 0 0,1 0 0,0 0 0,-1 0 0,3 1 0,-4-1-9,1 1-1,0-1 1,-1 1 0,1 0 0,0-1 0,-1 1 0,1 0 0,-1-1 0,1 1 0,-1 0 0,1 0 0,-1-1 0,0 1 0,1 0 0,-1 0 0,0 0 0,1-1 0,-1 1 0,0 2 0,2 19 41,-1-17-38,0 61 49,-1-35-49,5 42 0,-3-64-15,-1 0 0,2 0 0,-1 0 0,1 0 0,0 0-1,1-1 1,0 1 0,10 14 0,-13-21 4,0-1 1,1 0-1,-1 1 0,1-1 1,-1 0-1,1 0 0,-1 0 0,1 0 1,-1 0-1,1-1 0,0 1 0,-1 0 1,1-1-1,0 1 0,0-1 1,0 0-1,0 1 0,-1-1 0,1 0 1,0 0-1,0 0 0,0 0 0,0-1 1,-1 1-1,1 0 0,0-1 1,0 1-1,0-1 0,-1 0 0,3-1 1,6-2 4,0-1 0,0-1 0,16-11 0,7-8 32,-2-1 0,-1-1 0,-1-2 0,-1-1 1,-2-1-1,26-40 0,-45 60-17,0 0 1,6-17-1,-11 25-11,-1 0-1,0 0 0,0 0 1,0-1-1,0 1 0,-1 0 1,1 0-1,-1-1 0,0 1 1,0 0-1,0-1 1,0 1-1,-2-7 0,2 10-5,0-1 1,-1 1-1,1-1 0,0 1 0,-1-1 0,1 1 0,-1-1 1,1 1-1,0-1 0,-1 1 0,1 0 0,-1-1 0,1 1 0,-1 0 1,1-1-1,-1 1 0,1 0 0,-1 0 0,0-1 0,1 1 1,-1 0-1,1 0 0,-1 0 0,1 0 0,-1 0 0,0 0 1,1 0-1,-1 0 0,1 0 0,-1 0 0,0 0 0,0 1 1,-21 7 39,8 3-43,-1 0 0,2 2 0,-1-1 0,2 1 1,0 1-1,0 0 0,1 1 0,1 0 0,-13 27 1,19-35-12,1 1 0,0-1 1,0 1-1,1 0 0,0 0 1,0 0-1,1 0 1,0 0-1,1 0 0,0 12 1,0-17 5,1 0 0,0 0 0,-1 0 0,1 1 1,0-1-1,1-1 0,-1 1 0,1 0 0,-1 0 0,1 0 1,0-1-1,0 1 0,0-1 0,0 1 0,0-1 0,0 0 1,1 0-1,-1 0 0,1 0 0,0-1 0,0 1 0,-1-1 1,1 1-1,0-1 0,0 0 0,0 0 0,0 0 1,0 0-1,5 0 0,1 0 1,-1 0 1,1-1-1,-1 0 0,1 0 1,-1-1-1,0 0 0,1-1 0,-1 1 1,0-2-1,9-2 0,13-7 24,38-22 0,-35 17 2,43-26 105,104-76 1,-13 7 265,-152 106-315,-8 9 31,-6-2-98,-1 1-1,1 0 0,-1 0 1,0 0-1,0 0 0,0 0 1,0 0-1,0 0 0,0 0 1,-1 0-1,1 0 0,-2 3 1,-3 12 6,0 0 0,-2 0 0,0-1 1,-13 23-1,-45 61-17,37-60 7,24-35-1,-8 14-15,12-15 22,8-8 31,65-61 71,18-14 9,-77 69-82,1 0 0,-1 1 0,2 0 0,30-12 0,-44 20-35,0 0 0,0 0 1,1 1-1,-1-1 0,0 1 0,0-1 0,1 1 0,-1 0 0,0 0 1,0 0-1,1 0 0,-1 0 0,0 0 0,1 1 0,-1-1 0,4 2 1,-5-1-5,0 0 1,0 0-1,0 0 1,0 0-1,0 0 1,0 1-1,0-1 1,0 0 0,-1 0-1,1 1 1,0-1-1,-1 0 1,1 1-1,-1-1 1,1 1-1,-1-1 1,0 1 0,0-1-1,0 0 1,0 1-1,0-1 1,0 1-1,0-1 1,0 1-1,0-1 1,-1 3 0,-2 11 16,-1 1 1,-10 28-1,9-30-17,0-1-1,1 1 0,-4 28 1,8-42-3,0 0 1,0 1 0,-1-1 0,1 0 0,0 1 0,0-1 0,0 0 0,0 1 0,0-1 0,0 0 0,0 1 0,0-1-1,0 0 1,1 1 0,-1-1 0,0 0 0,0 0 0,0 1 0,0-1 0,0 0 0,0 1 0,1-1 0,-1 0 0,0 0-1,0 1 1,0-1 0,1 0 0,-1 0 0,0 1 0,0-1 0,1 0 0,-1 0 0,0 0 0,0 0 0,1 1 0,-1-1-1,0 0 1,1 0 0,-1 0 0,0 0 0,1 0 0,-1 0 0,0 0 0,1 0 0,-1 0 0,0 0 0,1 0 0,-1 0-1,0 0 1,0 0 0,1 0 0,-1 0 0,0 0 0,1 0 0,-1-1 0,0 1 0,1 0 0,-1 0 0,0-1 0,23-13-5,-18 11 5,81-63 36,-59 43-8,1 1-1,47-27 1,-73 47-22,1 1 0,-1-1 0,1 1 0,0 0 0,-1 0-1,1 0 1,0 0 0,0 0 0,0 1 0,-1 0 0,1-1 0,0 1 0,0 0 0,0 0 0,0 0 0,0 1 0,0-1 0,-1 1 0,1 0 0,0-1 0,0 1-1,-1 0 1,1 1 0,0-1 0,-1 0 0,1 1 0,-1 0 0,0-1 0,1 1 0,-1 0 0,0 0 0,3 4 0,131 123-33,-119-111 246,-11-9-893,-6-9 606,0 0-1,0 0 0,0 0 1,0 0-1,0 0 1,0 1-1,0-1 0,0 0 1,0 0-1,0 0 0,0 0 1,0 0-1,0 0 0,0 1 1,0-1-1,0 0 1,0 0-1,0 0 0,0 0 1,0 0-1,0 0 0,0 0 1,0 1-1,0-1 0,0 0 1,-1 0-1,1 0 1,0 0-1,0 0 0,0 0 1,0 0-1,0 0 0,0 0 1,0 0-1,-1 0 0,1 1 1,0-1-1,0 0 1,0 0-1,0 0 0,0 0 1,0 0-1,0 0 0,-1 0 1,1 0-1,0 0 0,0 0 1,0 0-1,0 0 1,0 0-1,-1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17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13768,'0'0'1320,"94"-32"-1888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21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360 861 5320,'0'0'4454,"-14"-1"-3894,0-1-371,7 1-99,0 0 0,0 0 0,1 1 0,-1-1 0,0 2-1,0-1 1,0 1 0,0 0 0,1 0 0,-8 3 0,-6 3 248,0 1 1,1 1-1,0 1 1,0 0-1,1 1 1,1 2-1,0-1 1,0 2 0,2 0-1,-1 1 1,-15 21-1,29-34-266,-1 1 0,1 0 0,0 0 0,1 0 0,-1 0-1,0 0 1,1 0 0,-1 0 0,1 1 0,0-1 0,0 0 0,1 1-1,-1-1 1,1 1 0,-1-1 0,1 1 0,0-1 0,0 1 0,1-1 0,-1 1-1,1-1 1,0 1 0,-1-1 0,2 0 0,-1 1 0,0-1 0,1 0-1,-1 0 1,1 0 0,0 0 0,0 0 0,4 4 0,-2-3 5,0 0 0,1 0-1,0 0 1,-1 0 0,2-1 0,-1 1 0,0-1 0,1 0 0,-1-1 0,1 0 0,0 0 0,-1 0 0,1 0-1,0-1 1,0 0 0,1 0 0,11-1 0,7-2 104,1-2-1,-1 0 1,0-2-1,0-1 1,0-1-1,33-16 1,135-81 624,-7-17-27,-165 109-627,9-7 104,-21 16 52,-10 6 213,-4 3-488,-20 20 115,0 1 0,-39 55 0,58-73-127,1 1 1,1-1 0,-1 1 0,1 0 0,1 0-1,-1 0 1,2 0 0,-1 1 0,1-1 0,1 1-1,-1-1 1,2 1 0,-1 0 0,1-1-1,3 20 1,-2-27-12,-1 0 0,0 0 0,1-1 0,0 1 0,-1 0-1,1-1 1,0 1 0,0-1 0,0 1 0,0-1 0,0 1 0,0-1-1,1 0 1,-1 1 0,0-1 0,1 0 0,-1 0 0,0 0 0,3 1-1,-1 0 6,1-1 0,-1 0 0,0 0 0,1 0 0,-1 0 0,1-1 0,-1 1 0,1-1 0,4 0 0,4-1 19,-1-1-1,1 1 1,-1-2-1,1 0 1,11-5-1,-12 4 8,0 0 0,-1-1-1,1 0 1,-1-1 0,-1 0 0,1-1-1,12-12 1,-18 15-15,0 0 0,0 0-1,-1 0 1,0-1 0,0 0 0,0 1 0,0-1-1,-1 0 1,0-1 0,0 1 0,0 0 0,0 0-1,-1-1 1,0 1 0,0-1 0,-1 0-1,0-8 1,0 5 11,-1 0 0,0 0 0,0 0 0,-1 0-1,0 0 1,-1 0 0,0 1 0,-1-1 0,1 1 0,-1 0 0,-1 0-1,-7-10 1,9 14-16,-1 0 1,0 0-1,1 1 0,-2-1 0,1 1 0,0 0 1,0 0-1,-1 0 0,0 1 0,1-1 0,-1 1 1,0 0-1,0 1 0,0-1 0,-1 1 0,1 0 1,0 0-1,0 1 0,-1-1 0,1 1 0,0 0 1,-8 2-1,0-1 18,8-1-18,-1 1 0,0-1 0,1 1-1,-1 0 1,1 1 0,-1-1 0,1 1-1,-1 0 1,-5 4 0,20-8 21,1 0 1,-1 1-1,17-1 1,-4 0-25,59-8 31,-47 5-51,-1 1-1,0 1 1,1 2 0,55 5-1,-79-2 3,0 0 0,0 1 0,-1 0-1,1 1 1,0 0 0,8 5-1,-14-7 3,-1 0 0,0 0 0,1 0 0,-1 1 0,0-1 0,0 1 0,0-1 0,-1 1 0,1 0 0,-1 0-1,1 0 1,-1 1 0,0-1 0,0 1 0,-1-1 0,1 1 0,-1-1 0,1 1 0,0 4 0,-2 0 10,1-1 0,-1 1-1,0-1 1,-1 1 0,0-1 0,0 1 0,-3 10 0,3-13 5,-1-1 0,0 1 1,0-1-1,0 0 1,0 0-1,0 0 0,-1 0 1,0-1-1,0 1 0,0 0 1,0-1-1,0 0 0,-7 5 1,9-8-10,1-1 0,-1 1 1,1 0-1,0 0 0,-1-1 0,1 1 1,0-1-1,-1 1 0,1 0 0,0-1 1,-1 1-1,1 0 0,0-1 0,0 1 1,0-1-1,-1 1 0,1-1 0,0 1 1,0-1-1,0 1 0,0-1 0,0 1 1,0-1-1,0 1 0,0-1 0,0 1 1,0-1-1,0 1 0,0 0 0,0-1 1,1 0-1,-2-22 75,2 9-49,1-1-1,0 0 0,1 1 0,10-28 1,-11 36-16,0-1 0,1 1 0,0-1 0,0 1 0,1 0 0,0 1 0,0-1 0,0 0 0,0 1 0,1 0 0,0 0 0,11-8 0,-15 13-12,0-1 0,-1 1 0,1-1 0,0 1 0,0-1 0,0 1 0,0 0 0,1 0 0,-1-1 0,0 1 0,0 0-1,0 0 1,0 0 0,0 0 0,0 0 0,0 0 0,0 0 0,0 1 0,0-1 0,0 0 0,0 1 0,0-1 0,0 1 0,0-1 0,0 1 0,0-1 0,0 1 0,0-1-1,0 1 1,-1 0 0,1 0 0,0-1 0,0 1 0,-1 0 0,2 1 0,1 3 1,1 1-1,-1-1 1,0 1-1,3 10 1,-3-9-3,3 10 10,0 0 0,-2 1 1,4 23-1,-7-27-1,2 0 0,0 0 0,0-1-1,2 1 1,-1-1 0,11 19 0,-14-30-7,1 0-1,-1 0 0,1 0 1,0-1-1,0 1 0,0 0 1,0-1-1,0 1 0,0-1 1,0 0-1,0 0 0,1 0 1,-1 0-1,0 0 0,1 0 1,-1 0-1,1-1 0,-1 1 1,1-1-1,-1 0 0,1 0 1,-1 0-1,1 0 0,0 0 1,3-1-1,8-2 7,0 0 0,-1-1 0,20-8 0,-19 7 2,55-22 53,108-61 1,57-54 77,-120 75 0,-161 95 33,-75 59-1,80-53-128,18-17-9,1 2 0,1 1 0,0 1 0,-23 30 0,43-48-33,0-1-1,0 1 1,1 0 0,-1 0-1,1 0 1,0 0 0,-1 0 0,1 0-1,0 1 1,1-1 0,-1 0-1,1 1 1,-1-1 0,1 4-1,0-5-4,1-1-1,-1 0 1,0 0-1,0 0 0,1 0 1,-1 0-1,1 0 1,-1 0-1,1 0 1,-1 0-1,1 0 0,0 0 1,0 0-1,-1 0 1,1-1-1,0 1 1,1 1-1,0-1-2,0 0 0,0 0 0,0 0 0,0 0 0,1-1 0,-1 1 0,0-1 0,0 1 0,0-1 0,0 0 0,5 0 0,4-1 0,0 0-1,1-1 1,-1 0-1,0-1 0,-1 0 1,1-1-1,0 0 1,-1-1-1,0 0 0,0-1 1,-1 0-1,1 0 1,12-12-1,-1-1-8,-1 0-1,-1-1 1,0-1-1,21-32 1,-26 30 12,-1-1-1,0 0 1,-2 0 0,-1-1-1,-1-1 1,8-34 0,-7 13 5,-3-1 0,4-78 0,-12 44 37,1 74-37,-1-1 1,-1 1-1,1-1 0,-2 1 0,1 0 1,-1 0-1,-4-9 0,6 16-6,1 0 0,-1 0 0,1-1 0,-1 1 0,0 0 0,0 0 0,1 0 0,-1 0 0,0 1 0,0-1 0,0 0 0,0 0 0,0 0 0,0 1 0,0-1 0,0 1 0,-1-1 0,1 1 0,0-1 0,0 1 0,0-1 0,-1 1 0,1 0 0,0 0 0,0 0 0,-1 0 0,1 0 0,0 0 0,0 0 0,-1 0 0,1 0 0,0 1 0,0-1 0,-1 0 0,1 1 0,0-1 0,0 1 0,-2 0 0,-2 2-4,1 0 1,-1 0-1,1 1 1,0-1-1,0 1 1,0 0-1,1 0 1,-4 4-1,-4 8-3,1 0 0,1 0 0,0 1 0,1 0 0,1 1 0,1 0 0,0 0 0,2 0 0,-3 19 0,3-10-5,2 0 0,1 0 0,1 0 0,1 0-1,8 46 1,-8-71 12,3 25-18,1 0 0,1-1-1,1 0 1,2 0-1,18 38 1,-24-58 20,2 3-17,1 1-1,-1-1 1,1-1-1,11 12 1,-14-17 7,0-1 0,0 1 0,0-1 0,0 0 0,1 0 0,-1 0 0,1 0 0,-1-1 0,1 1 0,0-1 0,0 0 0,0 0 0,-1 0 0,1-1 0,6 1 0,-2-1 11,0-1 0,0 0 0,0 0 1,0 0-1,-1-1 0,1 0 0,0-1 0,7-3 0,-1-1 17,0 0-1,-1 0 1,16-13 0,-16 9 6,0 0 0,-1-1 0,-1 0 0,0 0 0,0-1 0,8-16 0,47-90 460,-65 116-461,2-4 170,-7 14-125,-9 20-38,4 3 6,1 0 0,-6 50 0,13-73-25,1 1 0,0-1 1,0 0-1,1 0 0,-1 0 0,4 13 1,-3-18-8,-1-1 0,1 1 0,-1-1 0,1 1 0,-1-1 0,1 1 0,0-1 0,0 0 0,0 1 0,0-1 0,0 0 0,0 0 0,0 0 0,0 0 0,0 0 0,0 0 0,1 0 0,-1 0 0,0 0 0,1-1 0,-1 1 0,1 0 0,-1-1 0,1 1 0,-1-1 0,1 0 0,-1 1 0,1-1 0,-1 0 0,1 0 0,-1 0 0,1 0 0,0 0 0,-1 0 0,1-1 0,-1 1 0,3-1 0,6-2 9,-1 0 0,0-1 0,0 0 0,0-1 0,-1 1 0,1-2 0,-1 1 0,-1-1 0,1 0 1,11-13-1,-4 3 44,-1-2 1,-1 0-1,18-32 1,-30 48-48,14-22 71,-14 23-72,0 0 1,-1 0-1,1 0 1,0 0 0,0 0-1,0 0 1,0 0-1,0 0 1,0 0-1,0 0 1,0 0 0,1 1-1,-1-1 1,0 0-1,3 0 1,-6 2-1,1 0 0,0 0 0,0 0 0,0 1-1,0-1 1,0 0 0,0 1 0,0-1 0,0 0 0,0 1 0,0 0 0,1-1-1,-1 1 1,1-1 0,-1 1 0,1-1 0,0 1 0,-1 2 0,-6 36 17,7-37-26,-2 9 9,1 0 0,1 0 0,0 1 0,0-1 0,4 18 0,-4-27-10,1 0 0,0 0 1,0 0-1,0-1 0,0 1 0,1 0 1,-1-1-1,1 1 0,-1-1 0,1 1 0,0-1 1,0 0-1,0 0 0,0 0 0,0 0 1,1 0-1,-1 0 0,1-1 0,-1 1 1,1-1-1,0 1 0,-1-1 0,1 0 1,0 0-1,0 0 0,0-1 0,-1 1 0,7 0 1,3-1 0,0 0-1,0-1 1,0 0 0,0 0 0,0-1 0,-1-1-1,17-5 1,4-4-2,42-22-1,208-112-119,-271 139 106,-25 18 12,-31 40 17,-70 98-1,110-142-8,1-1-6,0 0 1,0 0-1,1 1 1,0-1-1,-5 12 1,8-17 1,0 1 0,-1-1-1,1 0 1,0 0 0,0 0 0,-1 0 0,1 0-1,0 0 1,0 0 0,0 0 0,0 0 0,1 1 0,-1-1-1,0 0 1,0 0 0,1 0 0,-1 0 0,1 0-1,-1 0 1,0 0 0,1 0 0,0 0 0,-1 0-1,1 0 1,0-1 0,-1 1 0,1 0 0,0 0 0,0-1-1,0 1 1,0 0 0,0-1 0,0 1 0,0-1-1,0 1 1,0-1 0,0 1 0,0-1 0,0 0-1,0 0 1,0 1 0,0-1 0,0 0 0,0 0 0,2 0-1,6 0 7,-1 0 0,0-1-1,1 1 1,-1-1 0,0-1 0,0 0-1,0 0 1,0-1 0,0 0-1,10-5 1,9-7 5,36-25 1,-45 28-8,9-8-3,-1-1 0,-1-1 0,-1-1 1,-1-1-1,-1-1 0,-1-1 0,-2-1 0,27-48 1,5-22-24,46-132 1,-92 219 15,72-209-37,-28 77-32,-41 117-6,7-28 0,-15 42-1,-8 11-1,-11 16 0,2 8 50,1 0-1,0 1 1,2 0 0,-15 39 0,9-11 1,-18 73 1,30-94 18,-37 174-72,41-173 62,0 0 1,2 0-1,2 1 0,5 43 1,-2-42-5,10 59-30,-11-85 43,1 0 1,-1 0-1,1 0 0,1 0 1,0-1-1,0 1 0,8 11 0,-9-18 14,-1 1-1,1-1 0,-1 1 1,1-1-1,0 0 1,0 0-1,0 0 0,0-1 1,1 1-1,-1-1 0,0 0 1,1 0-1,-1 0 0,1 0 1,-1 0-1,1-1 1,-1 0-1,1 1 0,-1-1 1,1-1-1,-1 1 0,6-1 1,9-2 20,-1-1 0,1 0 0,17-8 1,-27 9-17,8-3 5,0-1 0,-1-1-1,0 0 1,0-1 0,-1-1 0,18-16-1,73-75 50,-98 94-56,9-7 32,-14 13-21,0 0 0,0-1 1,0 1-1,0-1 1,-1 0-1,1 1 0,0-1 1,-1 0-1,1 0 1,-1 0-1,1 0 1,-1-1-1,0 1 0,0 0 1,0 0-1,0-1 1,1-3-1,-17 17 273,-20 29-136,18-23-77,-20 28 0,33-39-53,0 0 0,0 1 0,1-1-1,-1 1 1,1 0 0,1 0 0,0 0 0,-3 13 0,5-18-16,-1 0 0,1 0 0,0 0 1,0 0-1,0-1 0,0 1 0,0 0 1,1 0-1,-1 0 0,0-1 0,1 1 0,0 0 1,-1 0-1,1-1 0,0 1 0,0-1 1,0 1-1,0 0 0,0-1 0,0 0 0,0 1 1,1-1-1,-1 0 0,0 1 0,1-1 1,-1 0-1,1 0 0,-1 0 0,1 0 1,0-1-1,-1 1 0,1 0 0,0-1 0,0 1 1,-1-1-1,1 0 0,0 1 0,0-1 1,0 0-1,3 0 0,-1 0 0,0 0 1,0 0-1,0 0 0,0-1 0,0 1 1,-1-1-1,1 0 0,0 0 1,0 0-1,0-1 0,-1 1 0,1-1 1,-1 0-1,1 0 0,-1 0 1,0-1-1,1 1 0,2-4 0,0-3 0,0 0 0,0 0 1,-1-1-1,-1 1 0,1-1 0,-2-1 0,1 1 0,-1 0 0,-1-1 0,2-11 0,-1-9 0,-2-1 0,-2-36 1,1 66-9,0 0 0,0 1 1,0-1-1,0 0 0,-1 1 0,1-1 1,0 0-1,-1 1 0,1-1 0,-1 1 1,1-1-1,-1 0 0,0 1 1,0-1-1,1 1 0,-1 0 0,0-1 1,0 1-1,-1 0 0,1-1 1,0 1-1,0 0 0,-1 0 0,1 0 1,0 0-1,-1 0 0,1 1 1,-1-1-1,1 0 0,-3 0 0,3 1-3,1 0-1,0 0 0,-1 0 0,1 0 0,0 0 1,0 0-1,-1 0 0,1 0 0,0 0 0,0-1 0,-1 1 1,1 0-1,0 0 0,0 0 0,-1 0 0,1 0 1,0 0-1,0-1 0,0 1 0,-1 0 0,1 0 1,0 0-1,0-1 0,0 1 0,0 0 0,-1 0 1,1 0-1,0-1 0,0 1 0,0 0 0,0 0 1,0-1-1,0 1 0,0 0 0,0 0 0,0-1 1,0 1-1,0 0 0,0-1 0,11-6-127,31-5 40,-30 9 77,16-6-15,1 1-1,0 2 1,0 1 0,0 1 0,1 1 0,-1 2 0,32 2-1,-48 0 42,-12-2-8,1 1 1,-1 0-1,1 0 1,0 0-1,-1 0 1,1 0-1,0 0 1,-1 0-1,1 1 1,-1-1-1,1 0 1,0 1-1,-1-1 1,1 1-1,-1 0 1,1 0-1,-1-1 1,0 1-1,1 0 1,-1 0-1,0 0 1,2 3-1,3 5 36,-5-7-33,0-1 0,0 1 1,0 0-1,0 0 0,-1 0 0,1 0 0,-1 0 1,1-1-1,-1 1 0,1 0 0,-1 0 0,0 0 1,0 0-1,0 4 0,-3 27 19,1-13 17,1 35 0,1-50-36,1 1 1,-1-1-1,1 1 1,1-1-1,-1 1 0,1-1 1,0 0-1,0 0 0,0 0 1,1 0-1,3 5 1,-2-4-4,1 2 9,1-1-1,0 1 1,0-1 0,1-1 0,8 8 0,-12-12-6,0 0 0,0 0 0,0-1 0,0 1-1,1-1 1,-1 0 0,0 0 0,1 0 0,-1 0 0,1-1 0,-1 1 0,1-1 0,-1 0 0,1 0 0,-1 0 0,1-1 0,5-1 0,4 0 12,0-1 0,0-1 0,-1 0 0,1-1 0,-1 0 0,0-1 1,0 0-1,-1-1 0,0 0 0,0-1 0,-1 0 0,10-10 0,19-23 104,-2-2-1,43-63 1,-74 99-117,1-1 0,0 1 0,1 1 0,-1-1 0,1 1 1,15-8-1,-8 4-4,-14 9 0,-1 1 0,0 0 0,0 0 0,1 0 0,-1-1 0,0 1 0,0 0 0,1 0 0,-1 0 0,0 0 0,1 0 0,-1 0 0,0-1 0,0 1 0,1 0 0,-1 0 0,0 0 0,1 0 0,-1 0 0,0 0 0,1 0 0,-1 0 0,0 0 0,1 0 0,-1 1 0,0-1 0,0 0 0,1 0 0,-1 0 0,0 0 0,1 0 0,-1 0 0,0 1 0,0-1 0,1 0 0,-1 0 0,0 0 0,0 1 0,0-1 0,1 0 0,-1 0 0,0 1 0,0-1 0,0 0 0,1 1 0,2 16 0,-3 11 0,-1-1 0,-1 0 0,-1 0 0,-2 0 0,-1 0 0,0-1 0,-2 0 0,-1 0 0,-2-1 0,0 0 0,-28 44 0,38-67 0,-1 1 0,0-1 0,0 0 0,0 0 0,0 0 0,0 0 0,-1 0 0,1-1 0,-1 1 0,1-1 0,-1 1 0,1-1 0,-1 0 0,0 0 0,0 0 0,0 0 0,1-1 0,-1 1 0,0-1 0,0 1 0,0-1 0,0 0 0,0 0 0,0-1 0,-4 0 0,4 0 0,1 1 0,0-1 0,-1 0 0,1 0 0,0 0 0,0 0 0,-1 0 0,1 0 0,0-1 0,0 1 0,0-1 0,1 1 0,-1-1 0,0 0 0,1 0 0,-1 0 0,1 0 0,-1 0 0,1 0 0,0 0 0,0 0 0,0 0 0,0-1 0,0 1 0,1 0 0,-1-1 0,1 1 0,-1-1 0,1 1 0,0-4 0,0 3 0,1-1 0,-1 1 0,1 0 0,0-1 0,0 1 0,0 0 0,0 0 0,1-1 0,-1 1 0,1 0 0,0 0 0,0 1 0,0-1 0,0 0 0,0 1 0,0-1 0,1 1 0,0 0 0,-1 0 0,1 0 0,4-3 0,2 0 0,0 0 0,1 1 0,-1-1 0,1 2 0,17-5 0,32-4 0,1 2 0,88-3 0,-134 12 0,8 1-3,0-2-1,31-6 0,-80 4-1393,-73-8-438,72 9-1476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21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0 275 14064,'0'0'0,"63"-34"432,19 5 0,46-11 256,41 4 16,46 5-97,-22 5 9,-32 5-208,-28 9-8,-12 7-192,1-1 0,14-6-240,-3 3 0,1 3-136,-8-2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0:23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167 228 5224,'0'0'6389,"-10"0"-5865,0 0-380,1 0 0,-1 1 0,0 0-1,1 1 1,-12 3 0,16-3-55,0 0-1,1 0 1,-1 0 0,0 0-1,1 1 1,-1 0 0,1 0-1,0 0 1,0 1-1,0-1 1,1 1 0,-1 0-1,-4 6 1,5-5 73,0-1 0,0 1 1,1 0-1,-1 0 0,1 0 1,1 0-1,-1 1 0,0-1 0,1 1 1,-1 10-1,2-14-108,0 0 0,1 0 0,-1 1 0,0-1 0,1 0 0,0 0 0,-1 0 0,1 0 0,0 0 0,0 0 0,0 0 0,0 0 0,0 0 0,1 0 0,-1 0 0,1-1 0,-1 1 0,1-1 0,0 1 0,-1-1 0,1 1 0,0-1 0,0 0 0,0 0 0,0 0 0,0 0 0,0 0 0,0-1 0,4 2 0,4 1 72,0-1 0,1 0-1,-1 0 1,0-1 0,0-1-1,1 0 1,-1 0 0,0-1 0,1 0-1,-1 0 1,0-1 0,0-1 0,0 0-1,0 0 1,-1-1 0,1 0 0,-1-1-1,0 0 1,9-7 0,-7 5 208,-8 5-163,0 0-1,0 0 0,0-1 0,-1 1 1,1-1-1,4-5 0,-6 7-128,0-1 1,-1 1-1,1 0 0,0-1 0,-1 0 1,0 1-1,1-1 0,-1 1 0,0-1 0,0 1 1,0-1-1,0 1 0,0-1 0,0 0 1,0 1-1,-1-1 0,1 1 0,0-1 1,-1 1-1,0-3 0,0 3-4,0-1 0,0 1 1,0-1-1,0 1 0,0 0 0,0-1 0,0 1 1,0 0-1,0 0 0,0 0 0,-1-1 0,1 2 1,-1-1-1,1 0 0,-1 0 0,1 0 0,-1 1 1,1-1-1,-3 0 0,-1-1 89,0 1 0,0 0 1,0 1-1,-10-1 0,90-39 928,-40 19-881,-1-2 1,35-30-1,45-32 292,-100 76-376,0 1-1,0 1 1,1 0-1,0 1 1,1 1-1,23-6 1,-34 10-66,1 1 0,-1 0 0,1 0 0,-1 0 0,1 1 1,-1 0-1,0 0 0,1 0 0,-1 1 0,0 0 0,0 0 1,0 0-1,0 0 0,0 1 0,0 0 0,-1 0 0,1 0 1,-1 0-1,0 1 0,0 0 0,0 0 0,4 7 0,2 1 29,-1 0-1,0 1 0,-1 0 0,0 1 0,-2-1 1,10 28-1,-3 3 158,8 64 0,-14-66 171,2 0 0,13 40 1,-21-82-364,-1 1-1,0 0 1,0 0 0,0 0 0,1 0-1,-1-1 1,0 1 0,1 0 0,-1 0-1,1-1 1,-1 1 0,1 0 0,-1-1-1,1 1 1,-1 0 0,1-1 0,0 1-1,-1-1 1,1 1 0,0-1 0,0 1-1,-1-1 1,1 0 0,0 1 0,0-1-1,-1 0 1,1 0 0,0 1 0,0-1-1,0 0 1,0 0 0,0 0 0,-1 0-1,1 0 1,0 0 0,0 0 0,0 0-1,0-1 1,-1 1 0,1 0 0,0 0-1,0-1 1,0 1 0,-1-1 0,1 1-1,0 0 1,0-1 0,-1 1 0,1-1-1,0 0 1,-1 1 0,1-2 0,6-4 1,-1 0 1,1 0-1,-2-1 1,7-8-1,3-9-108,18-34 0,-12 14-3670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18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327 367 3712,'0'0'4454,"-3"-11"-4122,-12-35 43,13 42-294,0 0 0,0 0-1,-1 0 1,1 0 0,-1 1 0,0-1-1,0 1 1,0 0 0,0 0 0,-1 0-1,1 0 1,-1 0 0,0 1 0,0-1-1,0 1 1,0 0 0,0 0 0,-5-1-1,-18-10 491,18 9-341,1 0-1,-1 0 0,0 1 1,1 0-1,-1 0 0,-1 1 1,1 0-1,0 1 0,-1 0 1,1 0-1,-12 2 0,17-1-141,1 1 0,-1-1 0,0 1-1,1 0 1,-1 1 0,1-1 0,-1 0-1,1 1 1,0 0 0,0 0 0,0 0-1,0 0 1,0 0 0,0 1 0,0-1-1,1 1 1,-1 0 0,1 0 0,0 0 0,0 0-1,-3 5 1,1-1 14,0 1 0,1-1-1,0 0 1,0 1 0,0 0 0,1 0-1,1-1 1,-3 16 0,4-12 39,0 0 1,1 0-1,0 1 0,5 18 1,-4-24-73,-1-1 0,1 1 0,1-1 0,-1 0 0,1 1 0,0-1 0,0 0 0,0-1 0,1 1 0,6 7 0,-4-7-13,-1 0 0,1 0-1,0 0 1,0-1-1,1 0 1,-1 0-1,1-1 1,0 0-1,0 0 1,0 0-1,0-1 1,0 0-1,1-1 1,-1 1 0,1-1-1,-1-1 1,1 1-1,-1-1 1,1-1-1,-1 0 1,1 0-1,-1 0 1,1-1-1,-1 0 1,9-3-1,-5 0 6,-1 0-1,1 0 1,-1-1-1,0 0 1,-1-1-1,0 0 1,0-1-1,0 1 1,-1-2-1,9-10 1,-17 12 82,0 7-140,0 0 0,0 0 0,0-1 0,0 1 0,0 0-1,0 0 1,-1 0 0,1 0 0,0 0 0,0 0 0,0 0 0,0 0 0,0 0-1,0 0 1,0 0 0,0 0 0,0 0 0,0 0 0,0 0 0,-1 0 0,1 0 0,0 0-1,0 0 1,0 0 0,0 0 0,0 0 0,0 0 0,0 0 0,0 0 0,0 0 0,0 0-1,0 0 1,-1 0 0,1 0 0,0 0 0,0 0 0,0 0 0,0 1 0,0-1-1,0 0 1,0 0 0,0 0 0,0 0 0,0 0 0,0 0 0,0 0 0,0 0 0,0 0-1,0 0 1,0 0 0,0 0 0,0 1 0,0-1 0,0 0 0,0 0 0,0 0 0,0 0-1,0 0 1,0 0 0,0 0 0,0 0 0,0 0 0,0 0 0,0 0 0,0 1-1,0-1 1,0 0 0,0 0 0,0 0 0,-1 5 14,1 1 0,-1-1 0,0 0 0,-1 1 0,-2 5 0,2-5-11,0 0 0,1-1-1,-1 1 1,1 0-1,0 8 1,1-5 7,0 1-1,1-1 0,1 0 1,-1 0-1,2 0 1,-1 0-1,7 15 1,-8-21 0,1 0 0,0 1 0,0-1-1,0 0 1,0 0 0,0 0 0,0 0 0,1 0 0,-1-1 0,1 1 0,0-1 0,0 0 0,0 0 0,0 0 0,0 0 0,1 0 0,-1 0 0,0-1 0,1 0 0,-1 0-1,1 0 1,4 1 0,-6-2 4,0 0-1,1 0 0,-1 0 1,1 0-1,-1 0 1,1-1-1,-1 1 0,1-1 1,-1 0-1,0 0 0,1 1 1,-1-1-1,0-1 1,0 1-1,1 0 0,-1-1 1,0 1-1,0-1 1,-1 1-1,1-1 0,0 0 1,-1 0-1,1 0 0,-1 0 1,1 0-1,-1 0 1,0 0-1,0-1 0,0 1 1,0 0-1,1-5 0,-1 3 9,1-1-1,-1 0 0,-1 1 0,1-1 1,-1 0-1,0 0 0,0 1 0,0-1 1,0 0-1,-1 0 0,0 1 0,0-1 1,0 0-1,-1 1 0,-3-8 0,-2 1 30,-1 0 0,0 1 0,0 0 0,-1 0-1,-1 1 1,1 1 0,-16-12 0,21 18-32,0 1 1,1-1 0,-1 1-1,0 0 1,0 0-1,0 0 1,1 0-1,-1 1 1,0 0-1,-4 0 1,-15-2 90,21 2-100,1-1 0,-1 2 0,1-1 0,-1 0-1,1 0 1,-1 0 0,1 1 0,-1-1 0,1 1-1,-1-1 1,1 1 0,-1 0 0,-1 1 0,-1 5 78,4-7-89,0 1 1,1-1-1,-1 1 1,0-1-1,1 1 0,-1-1 1,1 0-1,-1 1 1,0-1-1,1 0 1,-1 1-1,1-1 0,-1 0 1,1 1-1,-1-1 1,1 0-1,-1 0 0,1 0 1,0 0-1,0 1 1,9 1 8,0 0 0,1-1 0,17 1 0,3-1-7,48 3 22,-43-3 10,0 2 0,52 10 0,-83-12-27,-1 0 0,0 0 0,1 0 0,-1 1 0,0 0 0,0 0 0,0 0 0,0 0 0,0 1 0,4 3 0,-6-4-1,0 1 0,-1-1 0,1 1 0,0-1-1,-1 1 1,1-1 0,-1 1 0,0 0 0,0 0 0,0 0-1,0 0 1,0 0 0,-1 0 0,1 0 0,-1 0-1,0 3 1,0 8 28,-1-1-1,0 0 1,-1 0-1,-1 0 1,0 0-1,-1 0 1,-5 13-1,4-12 51,14-31 5,0 0 0,0 1-1,2 1 1,0-1 0,1 2 0,0 0 0,1 0 0,20-16 0,-28 26-63,0 1 0,0-1 0,0 1 0,1 0 0,-1 0-1,1 1 1,11-4 0,-15 5-15,0 1 0,0 0-1,0 0 1,0 0 0,1 0 0,-1 0-1,0 0 1,0 1 0,0-1 0,0 1-1,0-1 1,0 1 0,0 0 0,0 0 0,0 0-1,-1 0 1,1 0 0,0 0 0,0 0-1,-1 0 1,1 1 0,-1-1 0,1 1-1,-1 0 1,3 2 0,0 3 23,0-1 1,-1 1-1,0 0 1,0 0-1,0 0 1,2 8-1,12 28 128,-16-42-160,-1-1 0,1 1 0,0-1 1,0 1-1,-1-1 0,1 1 1,0-1-1,0 1 0,0-1 1,0 1-1,-1-1 0,1 0 0,0 0 1,0 1-1,0-1 0,0 0 1,0 0-1,0 0 0,0 0 1,0 0-1,0 0 0,0 0 0,0-1 1,0 1-1,0 0 0,-1 0 1,1-1-1,0 1 0,1-1 1,28-13 40,22-18 16,82-55 120,-125 80-156,-5 4 41,-12 14-7,-17 20-7,12-15-33,-1 0 1,2 1 0,1 1-1,0 0 1,-10 23 0,20-39-17,0-1 1,1 1-1,-1 0 1,0 0-1,1 0 1,0 0-1,-1 0 1,1 0-1,0 0 1,0 0-1,0 0 1,0 0-1,0 0 1,0 0 0,1 0-1,-1 0 1,1-1-1,0 1 1,-1 0-1,1 0 1,1 2-1,-1-3-1,0 0 0,0-1-1,1 1 1,-1 0-1,0 0 1,0-1 0,1 1-1,-1 0 1,0-1 0,1 0-1,-1 1 1,1-1-1,-1 0 1,1 1 0,-1-1-1,1 0 1,-1 0 0,0 0-1,1-1 1,-1 1-1,1 0 1,-1 0 0,1-1-1,-1 1 1,0-1 0,1 1-1,-1-1 1,0 0 0,2 0-1,14-8-3,0-1 0,-1 0 0,0-1 0,-1-1 0,0 0-1,-1-1 1,0 0 0,-1-1 0,-1-1 0,0 0 0,-1-1 0,-1 0-1,0-1 1,7-18 0,-13 26 8,-1-1-1,0 0 0,-1 0 1,0 0-1,0 0 1,-1-1-1,-1-14 1,-1-2 11,-6-42 1,6 63-17,0 0 1,0-1-1,-1 1 1,0 0-1,0-1 1,0 1-1,-1 0 1,1 0-1,-2 1 1,1-1-1,-1 1 1,1-1-1,-1 1 1,-1 0-1,1 1 1,-7-6-1,11 9-1,-1 1 0,0-1 0,0 1 0,1-1 0,-1 1 0,0 0 0,0-1 0,1 1 0,-1 0 0,0-1 0,0 1 0,0 0 0,0 0 0,0 0 0,1 0 0,-1 0 0,0 0 0,0 0 0,0 0 0,0 0 0,0 0 0,1 0 0,-1 1 0,0-1 0,0 0 0,0 1 0,0-1 0,1 0 0,-1 1 0,0-1 0,1 1 0,-1-1 0,0 1 0,1 0 0,-1-1 0,0 1 0,1-1 0,-1 1 0,1 0 1,-1 0-1,1-1 0,0 1 0,-1 0 0,1 0 0,0 0 0,-1-1 0,1 3 0,-3 4-1,1 0 0,0 1 0,0-1 0,-1 9 0,2 10-12,1 0-1,0-1 0,2 1 1,1 0-1,1-1 0,2 0 1,8 28-1,-13-52 13,6 24-10,14 27 0,-19-46 17,1 0 0,1 0 0,-1 0-1,1-1 1,-1 0 0,1 0 0,1 0 0,-1 0 0,1-1-1,6 5 1,-9-7-3,0-1-1,1 0 0,-1 1 0,0-1 1,1 0-1,-1-1 0,0 1 1,1 0-1,-1-1 0,1 1 1,-1-1-1,1 0 0,0 0 1,-1 0-1,1 0 0,-1 0 1,1-1-1,-1 1 0,1-1 1,-1 1-1,1-1 0,-1 0 0,0 0 1,1 0-1,-1 0 0,0-1 1,0 1-1,0-1 0,4-2 1,3-5-12,1-1 0,-1 0 1,-1 0-1,12-18 1,-5 6 20,-12 18-12,8-10 8,-1 0 0,11-21 0,-21 36-8,1-1 0,-1 0 1,0 0-1,0 0 0,0 0 1,0 1-1,0-1 0,0 0 1,0 0-1,0 0 0,1 0 1,-1 1-1,0-1 0,0 0 0,0 0 1,0 0-1,0 0 0,1 0 1,-1 0-1,0 0 0,0 0 1,0 1-1,1-1 0,-1 0 1,0 0-1,0 0 0,0 0 0,1 0 1,-1 0-1,0 0 0,0 0 1,0 0-1,1 0 0,-1 0 1,0 0-1,0 0 0,0 0 1,1-1-1,-1 1 0,0 0 0,0 0 1,0 0-1,0 0 0,1 0 1,-1 0-1,0 0 0,0-1 1,0 1-1,0 0 0,0 0 0,1 0 1,-1 0-1,0 0 0,0-1 1,3 27 31,-3-17-17,4 19 2,6 37 36,-9-60-44,1 0 1,-1-1-1,1 1 1,-1-1-1,1 1 0,1-1 1,-1 1-1,1-1 0,5 7 1,-7-10-3,0 0 0,0 0 0,0-1 0,0 1 0,0 0 0,-1-1 0,1 1 0,0-1 0,1 1 0,-1-1 0,0 0 0,0 1 0,0-1 0,0 0 0,0 0 1,0 0-1,0 0 0,0 0 0,0 0 0,1 0 0,-1 0 0,1 0 0,1-1 1,-1 0 1,1 0-1,0 0 1,-1 0-1,1-1 1,-1 1-1,1-1 1,3-3-1,-1 0 6,1 0 1,0-1-1,-1 0 0,0 0 1,6-11-1,40-72 228,-52 93-211,0 0 0,1 0 0,-1 0 0,1 0 0,0 0 0,0 0-1,0 0 1,0 1 0,1-1 0,0 0 0,1 4 0,1 9-6,2-1 1,6 19-1,-10-34-24,-1 0 1,0 0-1,1 0 0,0 0 1,-1 0-1,1 0 0,-1 0 0,1-1 1,0 1-1,0 0 0,0 0 1,-1-1-1,1 1 0,0 0 1,0-1-1,0 1 0,0-1 0,0 1 1,0-1-1,0 0 0,0 1 1,0-1-1,0 0 0,0 0 0,0 0 1,0 0-1,1 0 0,-1 0 1,0 0-1,0 0 0,0 0 1,0 0-1,0 0 0,0-1 0,0 1 1,0-1-1,0 1 0,0 0 1,2-2-1,5-2 2,0-1 0,-1 1 0,14-12 0,-16 12 0,23-19 23,1 2 0,1 1 0,1 2 0,39-18 0,-61 30-18,-8 5-6,0 0 0,0 0 0,-1 0 1,1 0-1,0 1 0,0-1 0,1 0 1,-1 1-1,0-1 0,0 1 0,0-1 0,0 1 1,0-1-1,1 1 0,-1 0 0,0 0 1,0-1-1,0 1 0,1 0 0,-1 0 1,0 0-1,2 1 0,-18 11 47,3-2-35,0 1-1,0 0 0,1 1 0,0 0 1,1 1-1,0 0 0,1 1 0,1 0 0,0 0 1,1 0-1,-7 20 0,14-32-11,-1 0 0,0 0 1,1-1-1,-1 1 0,1 0 0,0 0 0,0 0 1,-1 0-1,1-1 0,0 1 0,1 0 0,-1 0 0,0 0 1,0 0-1,1-1 0,-1 1 0,1 0 0,0 0 0,-1-1 1,1 1-1,0 0 0,0-1 0,0 1 0,0-1 0,0 1 1,1-1-1,-1 0 0,0 1 0,1-1 0,-1 0 0,1 0 1,-1 0-1,1 0 0,-1 0 0,1 0 0,0 0 0,2 0 1,4 2 0,0 0 0,0-1 0,0 0 0,0-1 0,0 0 0,16 1 0,-12-3-7,-1 0 0,0 0 0,0-1 0,0-1 0,0 0 0,19-8 0,-3-1-4,34-21 0,-37 17 26,-2-1-1,0-1 1,-1-1-1,0-1 1,-2 0-1,0-2 1,-2 0-1,27-44 0,-36 52-12,-1-1-1,0-1 0,-1 1 0,-1-1 1,0 0-1,-1 0 0,-1-1 0,2-30 0,-3 8-66,-2 0 0,-9-65-1,8 96 40,-1 0-1,0 0 1,-5-13-1,7 20 12,0-1-1,-1 1 1,1-1-1,-1 1 1,0 0-1,1-1 0,-1 1 1,0 0-1,0 0 1,1-1-1,-1 1 0,0 0 1,0 0-1,-1 0 1,1 0-1,0 0 1,0 0-1,0 0 0,-1 1 1,1-1-1,0 0 1,-1 1-1,1-1 0,0 1 1,-1-1-1,1 1 1,-1 0-1,-1-1 0,1 2 7,1-1-1,0 1 0,-1 0 0,1 0 0,0 0 0,-1 0 0,1 0 1,0 0-1,0 0 0,0 0 0,0 0 0,0 0 0,0 0 0,0 1 0,0-1 1,1 0-1,-1 1 0,0 1 0,-11 29-41,11-29 44,-8 29-13,2 0 1,1 1-1,1 0 1,0 41 0,5-20 63,13 100 0,-10-139-22,0 0-1,9 20 1,0 2 25,-11-33-39,0-1 0,0 0 1,0 0-1,0 0 0,0 0 1,1 0-1,0 0 0,-1 0 1,1-1-1,0 1 0,3 2 1,-4-4-7,0-1 1,0 1-1,-1 0 1,2-1-1,-1 1 1,0-1-1,0 1 1,0-1-1,0 0 1,0 0-1,0 1 1,0-1 0,0 0-1,1 0 1,-1 0-1,0 0 1,0 0-1,0 0 1,0 0-1,0-1 1,1 1-1,-1 0 1,0-1-1,0 1 1,0-1 0,0 1-1,0-1 1,0 1-1,0-1 1,0 0-1,0 1 1,-1-1-1,3-1 1,10-9 35,-1 1-1,0-2 1,0 0 0,-1 0 0,-1-1-1,0 0 1,-1-1 0,14-26-1,-23 39-35,1 1 0,-1-1 0,0 1-1,0-1 1,0 1 0,1-1-1,-1 1 1,0-1 0,0 1-1,1-1 1,-1 1 0,0-1-1,1 1 1,-1 0 0,1-1 0,-1 1-1,1 0 1,-1-1 0,0 1-1,2-1 1,3 9 63,-1 28 2,-3-24-56,3 2 8,-1 1 0,2-1 0,0 0 0,0-1 0,10 17 0,-14-29-19,0 1 0,0-1 0,0 0-1,0 0 1,1 1 0,-1-1 0,0 0 0,1 0 0,-1 0 0,1-1-1,-1 1 1,1 0 0,-1-1 0,1 1 0,-1 0 0,1-1-1,0 0 1,-1 1 0,1-1 0,0 0 0,-1 0 0,1 0 0,0 0-1,-1 0 1,4-1 0,1 0 0,1 0 0,-1 0-1,0-1 1,0 0 0,10-4 0,-16 6-3,23-11 3,-1 0 0,29-21 0,-45 27-2,0 1 0,-1-1-1,0 1 1,0-1-1,0-1 1,0 1-1,-1-1 1,0 0-1,0 0 1,-1 0-1,0 0 1,0-1 0,3-9-1,-6 16 0,0 0 1,0 0-1,0 0 0,0 0 0,0 0 1,-1 0-1,1 0 0,0 0 1,0 0-1,0 0 0,0 0 0,0 0 1,0 0-1,0 0 0,0 0 0,0 0 1,0 0-1,0 0 0,-1 0 0,1-1 1,0 1-1,0 0 0,0 0 1,0 0-1,0 0 0,0 0 0,0 0 1,0 0-1,0 0 0,0 0 0,0 0 1,0 0-1,0-1 0,0 1 0,0 0 1,0 0-1,0 0 0,0 0 1,0 0-1,0 0 0,0 0 0,0 0 1,0 0-1,0 0 0,0-1 0,0 1 1,0 0-1,0 0 0,-9 12 30,-10 20 20,17-26-43,1 0 1,-1-1-1,1 1 0,0 0 0,0 1 0,1-1 0,0 0 0,0 0 0,1 0 0,-1 0 0,1 0 0,3 11 0,-3-15-7,0 0 0,-1 0 0,1 0 0,0-1 0,0 1 0,0 0 0,0 0 0,0-1 0,0 1 0,1 0 0,-1-1 0,0 0-1,1 1 1,-1-1 0,1 0 0,0 1 0,-1-1 0,1 0 0,0 0 0,0-1 0,0 1 0,0 0 0,0 0 0,-1-1 0,1 1 0,0-1 0,0 0 0,1 0 0,-1 0-1,0 0 1,0 0 0,0 0 0,0 0 0,0 0 0,0-1 0,0 1 0,0-1 0,-1 0 0,1 1 0,0-1 0,2-1 0,-1 0-4,-1 1 0,1-1 0,-1 0-1,1 0 1,-1 0 0,0 0 0,1 0 0,-1 0 0,0-1 0,0 1 0,-1-1 0,1 1 0,-1-1 0,1 0-1,-1 0 1,0 0 0,0 0 0,0 0 0,0 0 0,0 0 0,-1 0 0,0 0 0,1-4 0,-1 3-3,0 1 1,0-1-1,0 1 1,0-1-1,-1 0 1,1 1-1,-1-1 1,0 1-1,0 0 1,0-1-1,-1 1 1,1 0-1,-1 0 1,0 0-1,0 0 1,0 0-1,0 0 1,0 0-1,-1 0 1,-3-2-1,1 1-4,0 1 0,0 0 0,0 0 0,-1 0 0,1 0 0,-1 1 0,0 0 0,0 1 0,1-1 0,-1 1 0,0 0 0,0 0 0,0 1 0,-1 0 0,1 0 0,-9 1 0,-2 2-8,11-3 9,14-3 6,25-4-26,1 2 1,59-3-1,-77 7 24,4-1-1,20 0-8,44 2 0,-79 0 24,-1 1 0,1 0 0,0 0 0,0 1 0,-1-1 1,1 1-1,-1 0 0,1 0 0,-1 1 0,0-1 0,0 1 0,0 0 0,0 0 0,5 6 0,-7-7 4,-1 0 0,1 0 0,-1-1 0,1 1 0,-1 0 0,0 0 0,0 0 0,0 1 0,0-1 0,0 0 0,-1 0 0,1 0 0,0 1-1,-1-1 1,0 0 0,0 0 0,1 1 0,-1-1 0,-1 0 0,1 1 0,0-1 0,0 0 0,-1 1 0,0-1 0,1 0 0,-1 0 0,0 0 0,0 0 0,0 1 0,0-1 0,-3 3 0,-4 1 236,7-13-109,7-19-44,-5 22-84,2-9 10,0 1 1,0 0-1,1 0 0,1 0 1,0 1-1,1-1 0,13-18 1,-19 29-23,1 0-1,0 0 1,0 0 0,-1 0 0,1 0 0,0 1 0,0-1-1,0 0 1,0 1 0,0-1 0,0 0 0,0 1-1,0-1 1,1 1 0,-1 0 0,0-1 0,0 1 0,0 0-1,0 0 1,0 0 0,1 0 0,-1 0 0,0 0-1,0 0 1,0 0 0,1 0 0,-1 0 0,0 1 0,0-1-1,0 0 1,0 1 0,0-1 0,0 1 0,0 0 0,0-1-1,0 1 1,0 0 0,0-1 0,1 2 0,5 4 10,-1 1 0,-1-1 1,1 1-1,6 10 0,-3-4 6,3 3 6,-1 1 1,-1-1-1,0 2 1,-1-1-1,-1 2 1,-1-1-1,10 38 1,-17-55-35,0-1 0,0 0 0,0 1 1,0-1-1,0 1 0,0-1 0,0 1 1,0-1-1,0 0 0,0 1 0,0-1 0,0 1 1,0-1-1,0 0 0,0 1 0,-1-1 0,1 1 1,0-1-1,0 0 0,0 1 0,-1-1 1,1 1-1,0-1 0,0 0 0,-1 0 0,1 1 1,0-1-1,-1 0 0,1 1 0,0-1 1,-1 0-1,1 0 0,-1 0 0,1 1 0,0-1 1,-1 0-1,1 0 0,-1 0 0,1 0 1,0 0-1,-1 0 0,1 0 0,-1 0 0,1 0 1,-1 0-1,1 0 0,-1 0 0,-1 0-87,0 0-1,0 0 0,0-1 1,0 1-1,1-1 1,-1 1-1,0-1 0,0 0 1,0 1-1,-3-3 0,-11-10-3901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18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13264,'0'0'1184,"65"-38"-1080,-36 26-8,-6-1-304,-8 1 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19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11048,'0'0'232,"103"-27"-216,18 4 16,7 2 40,-14 8 0,-14 2 8,-26 1 0,-18 8 64,-11-4 0,-3-5-40,-13 1 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22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174 458 4816,'0'0'7928,"-1"-9"-7514,1 3-319,0 4-71,0 1 1,0-1-1,1 0 0,-2 0 0,1 0 0,0 1 1,0-1-1,0 0 0,-1 0 0,1 1 1,-1-1-1,1 0 0,-1 1 0,0-1 0,0 0 1,0 1-1,0-1 0,0 1 0,0 0 0,0-1 1,0 1-1,0 0 0,-1-1 0,1 1 1,-1 0-1,1 0 0,-1 0 0,1 0 0,-4-1 1,-1 1 109,1 0-1,-1 0 1,1 1 0,-1-1 0,0 1 0,1 1 0,-1-1 0,1 1 0,-1 0 0,1 0 0,-1 0 0,1 1 0,-1 0 0,1 0 0,0 0 0,-7 5 0,8-4-36,0 0 0,1 0 1,-1 0-1,1 1 0,0-1 0,0 1 0,0 0 1,0-1-1,1 1 0,0 1 0,0-1 0,0 0 1,0 0-1,1 1 0,-1-1 0,1 1 1,0-1-1,0 1 0,1 0 0,0 5 0,-1-3 8,1 0 0,0 0 0,1 0-1,0 0 1,0 0 0,1 0 0,0 0-1,0 0 1,4 8 0,-4-11-65,0 0-1,0-1 1,1 1 0,-1-1 0,1 0 0,0 1-1,0-1 1,0 0 0,1-1 0,-1 1 0,1 0-1,-1-1 1,1 0 0,0 0 0,0 0 0,0 0 0,4 1-1,8 1 43,-1 0-1,1-1 1,0 0-1,0-1 1,0-1-1,0-1 0,0 0 1,28-4-1,-33 2-29,0-1-1,0 0 0,0 0 1,0-1-1,-1 0 0,1-1 1,-1 0-1,0-1 0,-1 0 1,1-1-1,-1 1 0,0-2 1,10-11-1,-3 1 61,-1-1 0,-1 0 0,-1-1 1,-1 0-1,-1-1 0,12-32 0,-22 50-67,0-1 0,0 1 0,0-1 0,0 0 0,-1 1 0,0-1 0,0 0 0,0 1 0,0-1 0,0 0-1,-1 1 1,0-1 0,1 1 0,-3-6 0,-21 61 384,23-49-426,-27 109 141,25-99-118,2 1 0,-1-1-1,2 1 1,0 0-1,0-1 1,4 21 0,-4-33-21,0 0 1,0 1-1,1-1 0,-1 0 1,1 1-1,-1-1 1,1 0-1,-1 1 1,1-1-1,0 0 1,-1 0-1,1 0 1,0 0-1,0 0 1,0 0-1,0 0 1,0 0-1,0 0 1,0 0-1,0 0 0,0 0 1,1-1-1,-1 1 1,0 0-1,1-1 1,-1 0-1,0 1 1,1-1-1,-1 1 1,0-1-1,1 0 1,-1 0-1,0 0 1,1 0-1,-1 0 1,1 0-1,-1 0 0,2-1 1,2 0 11,-1 0 0,1-1-1,-1 0 1,0 1 0,0-1 0,0-1-1,0 1 1,0 0 0,-1-1 0,8-6 0,0-4 5,0-1 1,-1-1 0,-1 1 0,0-2 0,7-16 0,10-16 47,-20 38-27,-1 0 0,1 0 0,-2 0-1,1-1 1,4-18 0,-9 26 138,-2 15-82,-1 25 19,4-4-59,-1-22-36,0 1 0,1-1-1,0 1 1,1-1 0,0 0-1,1 1 1,7 17 0,-9-27-15,0-1 0,0 1 1,1-1-1,-1 1 1,0-1-1,1 0 1,-1 1-1,1-1 0,-1 0 1,1 0-1,-1 0 1,1 0-1,0 0 1,0-1-1,-1 1 0,1 0 1,0-1-1,0 1 1,0-1-1,0 0 1,-1 0-1,1 0 0,0 0 1,0 0-1,0 0 1,0 0-1,2-1 1,7-1 16,0 0 0,-1-1 0,15-5 1,-20 6-15,5-2 0,0 0 0,-1-1 1,0 0-1,0-1 0,0 1 0,0-2 1,-1 1-1,0-1 0,8-9 0,-6 4 20,0 0-1,-1-1 1,-1 0 0,0 0-1,10-25 1,-17 35-16,0 1 1,0-1-1,0 1 0,-1-1 1,1 0-1,-1 1 1,0-1-1,0 0 1,0 1-1,0-1 0,0 0 1,0 1-1,-1-1 1,1 1-1,-1-1 0,0 1 1,1-1-1,-1 1 1,-1-1-1,1 1 0,0-1 1,0 1-1,-1 0 1,0 0-1,1 0 0,-1 0 1,0 0-1,0 0 1,0 0-1,0 1 0,0-1 1,-5-2-1,4 4 152,5 1-63,12 6-31,25 12-79,-31-14 19,0 0 0,0 0 0,-1 1 1,1 0-1,-1 1 0,0-1 1,-1 1-1,0 1 0,0-1 1,0 1-1,-1 0 0,0 0 1,-1 1-1,5 11 0,-8-18-12,2 9 29,2 1 1,-1-1-1,2 0 0,-1 0 1,13 17-1,-16-26-27,0 0 0,-1 0 1,1-1-1,0 1 0,0 0 0,0-1 0,0 1 0,0-1 0,0 0 0,0 0 1,0 0-1,1 0 0,-1 0 0,0 0 0,1 0 0,-1-1 0,1 1 0,-1-1 1,1 0-1,-1 0 0,1 0 0,-1 0 0,0 0 0,1 0 0,-1-1 1,1 1-1,-1-1 0,1 0 0,-1 0 0,0 0 0,0 0 0,1 0 0,-1 0 1,0 0-1,4-4 0,8-6 10,-1 0 1,0-1 0,-1-1-1,0 0 1,10-15 0,-12 15-3,-6 8-7,0 0 0,0-1 0,0 1 0,-1-1 0,0 0 1,0 0-1,0 0 0,-1-1 0,0 1 0,0 0 0,-1-1 0,1-11 0,1 7 33,-1-1 18,-3 11-54,1 1-1,0 0 1,0 0 0,0-1-1,0 1 1,-1 0 0,1 0 0,0-1-1,0 1 1,0 0 0,0 0 0,0-1-1,0 1 1,0 0 0,0 0-1,0-1 1,0 1 0,0 0 0,0-1-1,0 1 1,0 0 0,0 0-1,0-1 1,0 1 0,0 0 0,0 0-1,0-1 1,1 1 0,-1 0 0,0 0-1,0-1 1,0 1 0,0 0-1,1 0 1,-1-1 0,0 1 0,0 0-1,0 0 1,1 0 0,-1 0 0,0-1-1,0 1 1,1 0 0,-1 0-1,0 0 1,0 0 0,1 0 0,-1 0-1,1 0 1,15 6 19,-5-2 16,1-2-11,0 1-1,-1-1 1,0 2 0,0 0 0,0 0-1,0 1 1,0 0 0,-1 1 0,0 0 0,0 1-1,17 15 1,12 10 76,-28-24-57,0 0 1,14 17 0,-23-23-38,0 0 1,0 0 0,1-1-1,-1 1 1,0 0-1,1-1 1,-1 0-1,1 1 1,-1-1 0,1 0-1,-1 0 1,1 0-1,0-1 1,0 1-1,-1 0 1,1-1 0,0 0-1,0 0 1,0 0-1,-1 0 1,1 0-1,0-1 1,0 1 0,0-1-1,-1 0 1,1 1-1,4-3 1,5-3 4,1 0 1,-1-1-1,0-1 1,14-11-1,-10 8 4,-8 5-11,0 0 0,-1-1 0,1 0 0,-2-1 0,13-15 0,-17 21-8,0 0 0,-1-1 0,1 1 0,-1 0-1,0 0 1,0-1 0,0 1 0,0-1 0,0 0 0,0 1 0,-1-1-1,1 1 1,-1-1 0,1 0 0,-1 1 0,0-1 0,0 0 0,-1 0 0,1 1-1,0-1 1,-1 0 0,0 1 0,0-1 0,1 1 0,-1-1 0,-3-3-1,3 4 1,-1 1 0,0-1 0,1 1 0,-1 0 0,0 0 0,0 0 0,0 0 0,0 0 0,0 0 0,0 0-1,0 1 1,0-1 0,0 1 0,0 0 0,0-1 0,0 1 0,0 0 0,-1 0 0,1 0 0,-3 1 0,1-1 0,-1 1 1,1 0 0,0 0 0,0 0 0,0 0-1,0 0 1,0 1 0,1 0 0,-8 4-1,7-3 3,1 1 0,-1-1-1,1 1 1,-1 0 0,1 0-1,0 0 1,1 0 0,-1 1-1,1-1 1,0 1 0,0 0-1,0-1 1,1 1-1,-1 0 1,0 8 0,2-10-1,-1 0 0,1 0 0,0 0 0,1-1 1,-1 1-1,0 0 0,1 0 0,-1-1 0,1 1 1,0 0-1,0 0 0,0-1 0,0 1 0,0-1 1,1 1-1,-1-1 0,1 0 0,0 1 0,-1-1 0,1 0 1,0 0-1,0 0 0,1-1 0,-1 1 0,0 0 1,1-1-1,-1 1 0,1-1 0,-1 0 0,3 1 0,2 0 2,-1-1 0,0 1-1,0-1 1,1-1-1,-1 1 1,0-1-1,1 0 1,-1-1-1,0 1 1,1-1-1,-1-1 1,0 1 0,0-1-1,0 0 1,0 0-1,6-4 1,9-5 5,-1 0 0,-1-1 0,20-15 0,-30 19-8,-7 6 1,1-1 0,0 1-1,0 0 1,0-1 0,0 1 0,1 1 0,-1-1 0,0 0 0,1 1 0,0 0 0,3-2-1,-6 4 4,0-1-1,-1 0 0,1 1 0,-1-1 0,1 1 0,-1-1 0,1 0 0,-1 1 0,1-1 0,-1 1 0,1-1 0,-1 1 0,0 0 0,1-1 0,-1 1 0,0-1 0,0 1 0,1 0 0,-1-1 1,0 1-1,0 0 0,0-1 0,0 1 0,0 0 0,0-1 0,0 1 0,0 0 0,0-1 0,0 1 0,0 0 0,0 0 0,-3 23 66,-5 2 20,6-21-53,1 0 0,-1 0-1,1-1 1,0 1-1,-1 9 1,26-30 101,-10 2-110,20-17-2,-32 29-23,0 0 0,0 1 0,0 0 1,0 0-1,0-1 0,1 1 0,-1 0 0,0 1 1,1-1-1,-1 0 0,0 1 0,1-1 0,-1 1 1,6 0-1,-7 0-1,1 1 0,-1-1 0,1 1 0,-1 0 0,1-1 0,-1 1 0,1 0 0,-1 0 1,0 0-1,0 0 0,1 0 0,-1 0 0,0 0 0,0 0 0,0 1 0,0-1 0,1 2 0,14 28 0,-10-19 0,4 8 2,-6-11-2,0-1 0,0 1 0,1-1-1,8 10 1,-11-16 4,0 0-1,0 0 1,0 0 0,0 0-1,0-1 1,0 1-1,1-1 1,-1 1 0,1-1-1,-1 0 1,1 0 0,-1 0-1,1 0 1,-1-1-1,1 1 1,0-1 0,-1 1-1,1-1 1,5 0-1,2-1 3,0 0 0,-1 0 0,1-1 0,0 0 0,-1-1 0,1 0 1,11-6-1,-6 1 0,-1 0 1,0-1-1,21-18 1,-30 23 5,1 0 0,-1 1 0,1 0 0,0 0 0,0 1-1,7-3 1,-4 2 5,-6 2-7,-1-1-1,0 1 1,1-1 0,-1 1-1,0-1 1,0 0 0,0 0-1,0 1 1,-1-1 0,1-1-1,-1 1 1,1 0 0,1-4-1,16-35 25,-17 35-36,8-24 3,-1 1 1,-2-2-1,0 1 1,-2-1 0,-2 0-1,-1 0 1,-1 0-1,-1-1 1,-2 1 0,-6-32-1,5 52 11,1 11 15,0 21 26,0 63 5,3 1 0,4-1 0,19 105 0,-17-150-38,-3-15-9,0-1 0,11 31 0,-12-48-785,-7-17 14,-8-21-195,-15-24-612,17 39-1702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22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 13264,'0'0'1360,"84"-12"-1016,-15 3 8,15 3-72,12-2 0,-1-3 24,-1-6 7,-1-2-23,-7 1 0,-2-1-48,-13 2 8,-6 7-72,-2-1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26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374 491 5120,'0'0'3834,"-13"3"-3363,-1-1-328,3-1-23,1 0 0,-1 1 1,1 1-1,0 0 0,0 0 0,-15 8 0,-14 9 892,-55 38-1,79-48-689,2 0 0,-1 2 0,1 0-1,1 0 1,0 1 0,-18 27 0,28-37-225,-1 1-1,2-1 1,-1 1 0,0-1 0,1 1 0,-1-1-1,1 1 1,0 0 0,0 0 0,0-1 0,1 1-1,-1 7 1,2-9-57,-1 0 0,1 0 0,0-1-1,-1 1 1,1 0 0,0 0 0,0-1 0,0 1 0,0 0-1,0-1 1,1 1 0,-1-1 0,0 0 0,1 1 0,-1-1-1,1 0 1,-1 0 0,1 0 0,-1 0 0,1 0 0,0 0-1,0-1 1,-1 1 0,1 0 0,0-1 0,0 1-1,0-1 1,2 0 0,4 2 11,1-1 0,-1-1 0,0 0 0,1 0 0,-1 0 0,0-1 0,0 0 0,1-1 0,-1 0-1,0 0 1,0-1 0,-1 0 0,1 0 0,0-1 0,-1 0 0,0 0 0,7-6 0,3-3 40,0 0-1,-2-1 1,1-1 0,-2 0 0,22-30-1,-16 16 3,-1-1 0,-1 0-1,-2-2 1,-1 0-1,-1 0 1,14-55-1,-23 70-64,-1-1 0,-1-1 0,-1 1 0,0 0-1,-1-1 1,-1 1 0,-1-1 0,-1 1 0,0 0 0,-1 0-1,-1 0 1,-1 0 0,0 0 0,-12-22 0,15 35-15,0 1 1,-1 0-1,1-1 0,-1 1 1,0 0-1,-1 1 1,1-1-1,-1 0 0,-5-3 1,8 6-7,-1 0 0,1 0-1,0 1 1,-1-1 0,1 1 0,0-1 0,-1 1 0,1-1 0,-1 1 0,1 0 0,-1 0 0,1 0-1,-1 0 1,1 0 0,0 0 0,-1 0 0,1 0 0,-1 1 0,1-1 0,-1 0 0,1 1 0,0-1-1,-1 1 1,1 0 0,0-1 0,-1 1 0,1 0 0,0 0 0,0 0 0,0 0 0,0 0 0,0 0-1,0 0 1,0 0 0,0 0 0,-1 3 0,-9 11 23,1 1-1,1 1 1,0 0 0,1 0-1,1 0 1,1 1 0,0 0-1,1 0 1,1 1 0,1-1-1,-1 23 1,2-5 33,2 1 1,2-1-1,1 0 0,14 66 0,-13-85-31,1-1-1,0 0 1,1-1 0,0 0 0,2 0-1,0 0 1,0-1 0,1 0 0,1 0-1,17 18 1,-21-26-11,1 0-1,0 0 0,0 0 1,0-1-1,0 0 1,1 0-1,0-1 1,0 0-1,0 0 1,0-1-1,1 0 1,-1-1-1,1 1 0,0-2 1,0 1-1,-1-1 1,1-1-1,0 0 1,0 0-1,17-2 1,-9-2 11,0 0 0,-1 0 0,0-2 0,0 0 0,0-1 0,-1 0 0,0-1 0,0-1 0,-1-1 0,0 0 0,0 0 0,-1-1 0,16-19 0,-25 24-8,0 1 0,0-1 1,-1 1-1,0-1 0,0 0 1,-1 0-1,1-1 0,-1 1 1,-1-1-1,1 1 0,-1-1 1,0 1-1,-1-1 0,1 1 1,-1-1-1,-1 0 0,1 1 1,-1-1-1,-3-11 0,3 16-15,1 1 0,-1-1-1,0 1 1,0 0-1,0 0 1,1-1-1,-1 1 1,0 0 0,-1 0-1,1 0 1,0 0-1,0 0 1,0 0 0,-1 1-1,1-1 1,0 0-1,-1 0 1,1 1 0,0-1-1,-1 1 1,1 0-1,-1-1 1,1 1 0,-1 0-1,1 0 1,-1 0-1,1 0 1,-1 0-1,1 0 1,-1 0 0,-2 1-1,-2 0 16,1 0 0,-1 1 0,0 0 0,1 0 0,0 1 0,-9 4 0,-3 5 27,2 0 0,0 1 0,0 1 0,1 0 0,1 1 0,0 1 0,1 0 0,-12 21 0,22-33-36,0-1 1,0 1 0,1-1 0,-1 1-1,1 0 1,0 0 0,0 0 0,0 0-1,1 0 1,-1 0 0,1 0-1,0 0 1,0 0 0,0 0 0,1 0-1,0 0 1,-1 0 0,1 0 0,3 6-1,-3-7 5,1 0 0,0 0 0,0 0-1,0 0 1,0 0 0,0-1 0,0 1-1,1-1 1,0 1 0,-1-1 0,1 0 0,0 0-1,0 0 1,0 0 0,0-1 0,1 1-1,-1-1 1,0 0 0,0 0 0,1 0-1,-1 0 1,6 0 0,0 0 13,0-1-1,1 0 1,-1 0-1,1-1 1,-1-1 0,0 1-1,0-1 1,0-1-1,0 0 1,13-6 0,7-5 123,48-33 0,-52 30 124,56-27 1,-81 44-271,1-1 0,-1 1 0,1 0 1,0 0-1,-1 0 0,1 0 0,-1-1 0,1 1 1,-1 0-1,1 0 0,-1 0 0,1 0 0,0 0 0,-1 0 1,1 1-1,-1-1 0,1 0 0,-1 0 0,1 0 0,-1 0 1,1 1-1,-1-1 0,1 0 0,-1 0 0,1 1 1,-1-1-1,1 0 0,-1 1 0,1 0 0,7 18 156,-4 30-10,-3-42-119,-3 64 363,2-70-396,0-1 1,0 0-1,0 0 1,0 0-1,0 0 0,0 0 1,0 0-1,0 1 1,0-1-1,0 0 1,0 0-1,0 0 0,1 0 1,-1 0-1,0 0 1,0 0-1,0 1 1,0-1-1,0 0 0,0 0 1,0 0-1,0 0 1,0 0-1,1 0 1,-1 0-1,0 0 0,0 0 1,0 0-1,0 0 1,0 0-1,0 0 1,0 0-1,1 0 0,-1 0 1,0 0-1,0 0 1,0 0-1,0 0 1,0 0-1,0 0 0,1 0 1,-1 0-1,0 0 1,0 0-1,0 0 1,0 0-1,0 0 0,0 0 1,0 0-1,1 0 1,-1 0-1,0 0 1,0 0-1,0 0 0,0-1 1,0 1-1,0 0 1,0 0-1,0 0 1,0 0-1,0 0 0,1 0 1,-1 0-1,0-1 1,0 1-1,0 0 1,0 0-1,0 0 0,8-9 58,-7 8-46,50-65 172,-33 40-119,38-39-1,-55 64-64,0 0 0,0 0 0,1 0 1,-1 0-1,0 0 0,0 0 0,1 1 0,-1-1 0,0 0 1,1 1-1,-1-1 0,1 1 0,-1 0 0,1-1 0,-1 1 1,1 0-1,-1 0 0,1 0 0,-1 0 0,1 0 1,-1 0-1,1 0 0,-1 1 0,1-1 0,-1 1 0,1-1 1,-1 1-1,0-1 0,1 1 0,-1 0 0,0-1 1,1 1-1,-1 0 0,0 0 0,0 0 0,0 0 0,1 2 1,6 4 9,-1 1 1,0 0 0,-1 1 0,7 10 0,-9-12 0,3 4 2,-1-1 0,2 0-1,-1 0 1,2 0 0,-1-1 0,1-1 0,20 16-1,-27-24-10,0 1-1,0-1 0,0 1 1,0-1-1,0 1 0,0-1 1,0 0-1,0 0 0,1 0 0,-1 0 1,0-1-1,0 1 0,0 0 1,0-1-1,0 0 0,0 1 0,2-2 1,34-18 72,-30 15-67,-1-1 0,1-1 1,-1 1-1,-1-1 0,1 0 1,-1 0-1,0-1 0,7-13 1,1-5 25,15-40 0,-17 38 13,18-33 0,16-30 182,-46 91-231,0 0 0,0 0 0,0 0 0,0 0 0,1 0 0,-1 0 0,0 0 0,0 0 0,0 0 0,0 0 0,0 0 0,0 0 0,0 0 0,0-1 0,0 1 0,0 0 0,0 0 0,0 0 0,0 0 0,1 0 0,-1 0 0,0 0-1,0 0 1,0 0 0,0 0 0,0 0 0,0 0 0,0 0 0,0 0 0,0 0 0,0 0 0,1 0 0,-1 0 0,0 0 0,0 0 0,0 0 0,0 0 0,0 0 0,0 0 0,0 0 0,0 0 0,0 1 0,0-1 0,0 0 0,1 0 0,-1 0 0,0 0 0,0 0 0,0 0 0,0 0 0,0 0 0,0 0 0,0 0 0,0 0 0,0 0 0,0 0 0,0 1 0,0-1 0,0 0 0,0 0 0,0 0 0,4 10 43,0 15 4,-2 9-8,-1 0-1,-5 52 0,2-66-16,-1 0-1,-1 0 0,-1-1 1,0 1-1,-15 31 0,17-46-7,0 0 0,1-1 0,-2 1 0,1-1-1,0 0 1,-1 0 0,-6 5 0,9-8-10,0 0-1,0 0 1,0 0-1,0 0 1,-1-1-1,1 1 1,0 0-1,0-1 1,-1 1-1,1-1 1,0 1-1,-1-1 1,1 1-1,-1-1 1,1 0-1,0 0 1,-1 0-1,1 0 1,-1 0-1,1 0 1,0 0-1,-1 0 1,1-1-1,-1 1 1,1 0-1,0-1 1,-1 1 0,1-1-1,0 0 1,0 1-1,-1-1 1,-1-2-1,-5-4-11,1-2 0,0 1 0,1-1 0,0 0 0,0-1 0,-5-12 0,11 22 3,0 0 0,0-1 0,0 1 0,0 0 0,-1-1 0,1 1 0,0 0 0,0-1 0,0 1 0,0 0 0,0-1 0,0 1 0,0 0 0,0-1 0,0 1 0,0-1 0,0 1 0,0 0 0,0-1 0,0 1 0,1 0 0,-1-1 0,0 1 0,0 0 0,0-1 0,0 1 0,1 0 0,-1 0 0,0-1 0,0 1 0,1 0 0,-1 0 0,0-1 0,0 1 0,1 0 0,-1 0 0,0 0 0,1-1 0,-1 1 0,0 0 0,1 0 0,-1 0 0,0 0 0,1 0 0,-1 0 0,0 0 0,1 0 0,-1 0 0,1 0 0,-1 0 0,0 0 0,1 0 0,-1 0 0,0 0 0,1 0 0,-1 0 0,0 0 0,1 0 0,-1 0 0,0 1 0,1-1 0,-1 0 0,1 1 0,26 8-98,-24-8 104,21 10-52,2-2 1,-1-1-1,35 7 1,-49-13 33,-1-1 0,1 0 0,-1-1 0,1 0-1,-1 0 1,1-1 0,-1-1 0,0 0 0,1 0 0,-1-1 0,15-6 0,4-6-45,49-33 1,-71 43 57,5-4 27,-12 9-21,0 0 0,0 1 0,0-1 0,0 0 0,0 0-1,0 0 1,0 0 0,0 0 0,0 0 0,0 1 0,0-1 0,0 0 0,0 0-1,0 0 1,1 0 0,-1 0 0,0 0 0,0 0 0,0 0 0,0 1 0,0-1 0,0 0-1,0 0 1,0 0 0,0 0 0,1 0 0,-1 0 0,0 0 0,0 0 0,0 0-1,0 0 1,0 0 0,0 0 0,1 0 0,-1 0 0,0 0 0,0 0 0,0 0 0,0 0-1,0 0 1,0 0 0,1 0 0,-1 0 0,0 0 0,0 0 0,0 0 0,0 0-1,0 7 32,0-1-21,1 0 0,-1 0 1,1 0-1,0 0 0,1 0 0,-1 0 0,1 0 0,0-1 0,1 1 0,-1-1 1,1 1-1,4 5 0,-5-10-7,-1 0 1,1 0-1,-1 1 0,1-2 1,-1 1-1,1 0 1,0 0-1,0 0 0,-1-1 1,1 1-1,0-1 0,0 0 1,0 1-1,0-1 1,-1 0-1,1 0 0,0 0 1,0 0-1,0 0 1,0-1-1,0 1 0,-1-1 1,1 1-1,0-1 1,0 0-1,-1 1 0,4-3 1,5-2 7,-1 0 1,0 0 0,13-11-1,0-1-12,-1-2 0,-1-1 0,-1 0 0,0-1 0,-1-1 0,-2-1 1,0-1-1,-2 0 0,0-1 0,16-43 0,-11 19-19,-3-2 0,11-52 0,-22 76 21,-1 0 1,-1-1-1,-1 0 1,-2 0-1,-5-45 1,5 71-1,0-1 0,-1 1 0,0-1 0,1 1 0,-1-1 1,0 1-1,-1-1 0,1 1 0,0 0 0,0-1 0,-4-3 0,4 6-2,1 0 0,0-1 0,-1 1 0,1 0 0,-1-1 0,1 1 0,0 0 0,-1-1 0,1 1 0,-1 0 0,1 0 0,-1 0 0,1 0 0,-1 0 0,1-1 0,-1 1 0,1 0 0,-1 0 0,1 0 0,-1 0 0,0 0 0,1 1 0,-1-1 0,0 0 0,0 1 1,0-1 0,0 1 0,-1 0 0,1 0 0,0 0 0,0 0 0,0 0-1,0 0 1,1 0 0,-1 0 0,0 0 0,0 1 0,-1 1 0,-5 14 10,0 0 1,1 0-1,0 1 0,2 0 1,0 0-1,1 0 0,0 0 1,1 35-1,5 8 25,11 77 0,28 82 84,-41-216-109,1 0 0,-1-1 0,1 1 0,-1 0 0,1-1 0,0 1 0,0-1 0,1 0-1,-1 0 1,6 6 0,-7-8-9,0 0-1,0-1 1,0 1-1,0 0 1,0-1-1,0 1 0,0-1 1,0 1-1,0-1 1,1 1-1,-1-1 1,0 0-1,0 0 1,0 1-1,1-1 1,-1 0-1,0 0 0,0 0 1,0 0-1,1-1 1,-1 1-1,0 0 1,0 0-1,0-1 1,1 1-1,-1-1 1,0 1-1,0-1 0,0 1 1,0-1-1,0 0 1,0 1-1,0-1 1,0 0-1,0 0 1,0 0-1,-1 0 1,1 0-1,1-1 0,12-18 31,0-1 0,-1 0 0,0 0 0,12-35 0,-23 52-30,-2 4-2,0-1 1,0 1 0,0 0 0,0-1-1,1 1 1,-1-1 0,0 1-1,0-1 1,1 1 0,-1-1-1,0 1 1,1 0 0,-1-1-1,0 1 1,1 0 0,-1-1-1,0 1 1,1 0 0,-1-1 0,1 1-1,-1 0 1,1 0 0,-1 0-1,0-1 1,2 1 0,4 9 65,1 22 36,-6-29-97,0 11 30,0 0-1,-1 0 0,-1 0 1,-2 17-1,1-19 7,1 1 0,0-1-1,1 1 1,0-1 0,1 1 0,2 12-1,-3-24-35,0 1 0,0-1 0,0 0 0,0 1 0,0-1 0,0 1 0,1-1 0,-1 0 0,0 1 0,0-1 0,0 1 0,1-1 0,-1 0 0,0 1 0,0-1 0,1 0 0,-1 1 0,0-1 0,1 0 0,-1 0 0,0 1 0,1-1 0,-1 0 0,1 0 0,-1 1 0,0-1 0,1 0 0,-1 0 0,1 0 0,-1 0 0,1 0 0,0 0 0,15-7 106,16-26-39,-26 26-45,13-12 43,2 0 0,0 1 0,40-25 0,-59 42-65,-1 0 0,1 0 0,-1 0 0,1 0 0,0 0 0,-1 1 1,1-1-1,0 0 0,0 1 0,-1 0 0,3-1 0,-3 1-4,-1 0 1,0 0 0,1 0-1,-1 0 1,0 0-1,1 1 1,-1-1 0,0 0-1,1 0 1,-1 0-1,0 0 1,1 1 0,-1-1-1,0 0 1,1 0-1,-1 1 1,0-1 0,0 0-1,1 0 1,-1 1-1,0-1 1,0 0 0,0 1-1,1-1 1,-1 0-1,0 1 1,0-1 0,0 0-1,0 1 1,0-1-1,0 0 1,0 1 0,0 4 10,0-1 0,-1 0 0,1 0 0,-1 0 0,0 0 0,-1 0 0,1 0 1,-3 6-1,-20 39 56,-1-1 1,-47 67 0,-80 77 186,148-186-239,1-3-3,1 0 0,-1 0 1,1 0-1,-1 0 0,0-1 0,0 1 1,0-1-1,-1 0 0,1 0 0,0 0 1,-1 0-1,-3 1 0,7-3-12,-1 0 0,1 0 1,0 0-1,-1 0 0,1 0 0,0 0 0,0 0 0,-1 0 1,1-1-1,0 1 0,0 0 0,-1 0 0,1 0 0,0-1 1,0 1-1,0 0 0,-1 0 0,1 0 0,0-1 1,0 1-1,0 0 0,0 0 0,0-1 0,-1 1 0,1 0 1,0 0-1,0-1 0,0 1 0,0 0 0,0-1 0,0 1 1,0 0-1,0 0 0,0-1 0,0 1 0,0 0 1,0-1-1,0 1 0,0 0 0,0 0 0,0-1 0,1 1 1,-1 0-1,0-1 0,0 1 0,0 0 0,0 0 0,0-1 1,1 1-1,-1 0 0,8-20 22,2 4-23,1 0 0,0 0 1,1 1-1,1 0 0,1 1 1,27-22-1,0 5-28,61-36 0,60-22-107,-50 29-132,-110 60 210,-1-1-1,1 0 1,0 0-1,-1 0 1,1 0-1,-1 0 1,1 0-1,-1 0 1,1 0 0,-1-1-1,0 1 1,2-2-1,-3 1-33,-1 1 0,1 0 0,-1 0 1,1 0-1,-1 0 0,0 0 0,1 0 0,-1 0 0,0 1 0,0-1 0,0 0 0,1 0 1,-1 1-1,0-1 0,0 0 0,0 1 0,0-1 0,0 1 0,0-1 0,-2 0 0,-51-27-1779,37 20-1286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8:5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9240,'0'0'2196,"14"-4"-1616,314-72 1530,-257 62-1795,15-2 388,131-6 0,90 17 755,-135 1-976,-117 2-2556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26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14872,'0'0'1456,"80"4"-993,-11-2-71,17-2 16,8-2-40,5-3 0,2-7 0,-2-3 0,-1 3-16,-16 7 0,-13 1-248,-14 8 0,-13-2-304,-11 1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45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4120,'0'0'3552,"7"-11"-3011,42-72 1031,-48 81-1356,0 0 0,0 0-1,0 1 1,0-1 0,1 0 0,-1 0 0,1 1-1,0-1 1,-1 0 0,1 1 0,0 0-1,3-2 1,-5 2-135,0 1 0,1 0-1,-1 0 1,1 0 0,-1 0 0,1 0-1,-1 0 1,0 0 0,1 0 0,-1 0-1,1 0 1,-1 0 0,1 0-1,-1 0 1,1 0 0,-1 0 0,0 1-1,1-1 1,-1 0 0,1 0 0,-1 0-1,0 1 1,1-1 0,-1 0-1,1 2 18,0-1 0,0 0 0,0 0-1,0 0 1,-1 0 0,1 0-1,-1 1 1,1-1 0,-1 0-1,1 1 1,-1 1 0,5 24 618,1 46 0,-2-19-371,38 461 1463,-22-61-697,-17-256-499,0-128-384,-1-18-28,-4 54 1,1-69 19,5 58 1,-4-89-203,2 20 57,2-1 0,0 0 0,2 0 0,0 0 0,2-1 0,14 33 0,-14-45-47,1 0 0,0 0 0,0-1 1,2 0-1,-1 0 0,1-1 0,25 16 0,-1 2 15,-11-10 9,1-1 1,1-2-1,0 0 0,1-2 1,30 10-1,-19-7 46,-13-7 10,-1-2-1,2 0 1,-1-2 0,41 3 0,-59-6-35,-9-2-75,-13-5-73,4-1-330,2-1 1,-1-1 0,1 0-1,-14-15 1,18 18-814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46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1 4912,'0'0'7978,"3"11"-7475,0-2-371,-1-5-86,-1-1 0,0 1 1,0-1-1,0 1 1,0 0-1,0 0 1,-1-1-1,0 1 1,0 0-1,0 0 1,0 0-1,0 0 1,-1-1-1,0 1 1,1 0-1,-2-1 0,-1 6 1,-213 421 4581,191-362-3648,25-68-975,0 0 0,0 0 0,0 0 0,0 0 0,0 0 0,0 0 0,0 0 0,0 0 0,0 0 0,0 0 0,1 0 0,-1 0 0,0 0 0,0 0 0,0 0 1,0 0-1,0 0 0,0 0 0,0 0 0,0 0 0,0 0 0,0 0 0,0 0 0,1 0 0,-1 0 0,0 0 0,0 0 0,0 0 0,0 0 0,0 0 0,0 1 0,0-1 0,0 0 0,0 0 0,0 0 1,0 0-1,0 0 0,0 0 0,0 0 0,0 0 0,0 0 0,0 0 0,0 0 0,0 1 0,0-1 0,0 0 0,0 0 0,0 0 0,0 0 0,0 0 0,0 0 0,0 0 0,0 0 0,0 0 1,0 0-1,0 1 0,0-1 0,0 0 0,0 0 0,0 0 0,7-7 245,1-6-159,-2 0-1,7-16 1,2-4-8,42-84 136,82-161 806,-139 278-1005,0-1-1,0 0 1,0 1-1,0-1 1,1 1-1,-1-1 1,0 0-1,0 1 1,1-1-1,-1 1 1,0-1-1,1 1 1,-1-1-1,1 1 1,-1-1-1,1 1 1,-1-1-1,1 1 1,-1-1-1,1 1 1,-1 0-1,1-1 1,0 1-1,-1 0 1,1 0-1,-1-1 1,1 1-1,1 0 1,6 18 431,-5-10-493,145 369 840,-120-337-587,-28-40-206,0 0 1,0 0-1,0 1 1,0-1-1,0 0 1,0 1-1,-1-1 1,1 0-1,0 0 0,0 1 1,-1-1-1,1 0 1,0 0-1,0 1 1,-1-1-1,1 0 1,0 0-1,0 0 1,-1 0-1,1 1 0,0-1 1,-1 0-1,1 0 1,0 0-1,-1 0 1,1 0-1,0 0 1,-1 0-1,1 0 1,0 0-1,-1 0 0,1 0 1,0 0-1,-1 0 1,-13 0 48,0-3-6,0-1 1,0 0-1,1-1 0,-22-10 0,-50-32 119,84 46-163,-19-11 51,0 0 0,1-2 0,-26-23 0,38 29-47,-1 1 1,2-1-1,-1-1 1,1 1-1,0-1 1,1 0-1,0 0 1,0-1-1,1 0 1,-4-13 0,-2-35-3145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51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0 3712,'0'0'12785,"3"10"-12527,0 2-178,0-1 0,-1 1 0,0 0 0,-1 0-1,0 21 1,-13 234 1020,-11 15-335,19-231-622,1-33-38,2 0 1,0 0-1,3 34 0,0-37-47,-2-11-11,0 1 0,1 0 1,0 0-1,0 0 0,3 7 1,-3-11-37,0 1 0,0-1 0,0 0 1,0 1-1,0-1 0,0 0 0,0 1 0,0-1 0,1 0 1,-1 0-1,0 0 0,1 0 0,-1 0 0,1 0 0,-1-1 1,1 1-1,-1 0 0,1-1 0,0 1 0,2-1 0,18 3 45,1-1 0,0-1-1,0-1 1,41-5-1,12-1 81,17 2 28,-55 1-23,1 2-1,-1 1 0,73 10 0,-109-9-135,0-1 0,-1 0 0,1 1 0,0-1 0,-1 1 0,1 0 0,-1-1 0,1 1 0,-1 0 0,0 0 0,1 0 0,-1 0 0,0 0 0,2 2 0,-4-2-16,1-1 1,-1 1 0,0 0-1,1 0 1,-1-1 0,0 1 0,0 0-1,1-1 1,-1 1 0,0-1-1,0 1 1,0-1 0,0 1-1,-1-1 1,-6 3-718,0 0 0,0 0 0,-12 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1:52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31 5320,'0'0'5992,"-8"11"-5543,-140 169 1871,139-167-2082,1 0 0,-8 16 0,10-17-29,0-1 0,-1 0 0,-14 17 1,20-26-137,-1 0 1,1 0-1,0 1 1,-1-1 0,1 0-1,0 0 1,0 1 0,0-1-1,0 0 1,1 1 0,-1-1-1,0 4 1,1-5 88,4-2-95,-1 1-1,0-1 0,0 0 1,1 0-1,-1-1 0,0 1 1,0 0-1,0-1 0,-1 0 1,1 0-1,4-3 0,29-28 76,51-64 278,-41 43-104,-35 40-215,-1 0 0,-1-1 1,0 1-1,11-27 0,-6 12 86,-13 27-158,1-2 69,0-1 1,0 1-1,0 0 0,1 0 1,0 0-1,0 0 1,0 1-1,4-5 1,3 39 511,1 1-478,1-2 0,31 56 0,-23-49 7,18 45 1,-35-72-105,-1-6 10,-1 1-1,1 0 0,0-1 0,0 0 0,1 1 1,-1-1-1,1 0 0,6 7 0,-7-5 145,-10-5-54,-8-2-29,16 1-106,-61-12 213,-61-21 0,57 14-41,32 12-75,23 5-68,-1 0 0,1-1 0,-18-7-1,41 18-3268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01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272 574 4616,'0'0'3202,"-10"-1"-2963,3 0-187,0 0 87,-2 0-1,1 1 1,0 0-1,0 0 1,0 1-1,0 0 1,0 0-1,1 1 1,-11 3-1,-1 3 383,1 1 0,-26 17-1,36-21-346,0 1 1,0 1-1,0-1 0,1 1 0,0 0 0,0 1 0,-6 10 0,10-13-94,0 0 0,1 0 0,0 0 1,0 0-1,0 0 0,1 1 0,0-1 0,0 1 0,0-1 0,1 1 1,-1-1-1,1 1 0,1-1 0,-1 1 0,2 7 0,-1-10-60,0 0 0,0 0-1,0 0 1,0 0 0,0-1-1,0 1 1,1 0 0,-1-1 0,1 1-1,0-1 1,0 1 0,0-1-1,0 0 1,0 0 0,0 0-1,1 0 1,-1 0 0,1-1 0,-1 1-1,1-1 1,0 1 0,-1-1-1,1 0 1,0 0 0,0 0-1,0-1 1,0 1 0,0-1 0,4 1-1,1-1-1,0 0 0,0 0 0,0-1-1,0 0 1,0 0 0,0-1 0,0 0-1,-1 0 1,1-1 0,-1 0 0,1 0 0,-1-1-1,8-5 1,-6 2 16,0 0-1,0-1 1,-1 0-1,1-1 1,-2 1-1,0-2 1,0 1-1,9-16 1,-2-3 56,0-1-1,-2-1 1,-1 0 0,-1 0 0,-2-1 0,-1 0-1,-2 0 1,2-36 0,-6 45-30,-2 1-1,-1 0 1,-7-33 0,8 49-51,-6-35 114,-3 0 0,-28-75 0,26 76-21,13 42-104,-1 1 0,0-1 1,0 0-1,-1 1 1,1-1-1,0 0 0,-1 0 1,0 1-1,-2 4 1,-1 12 1,0 56-1,4-52 3,-5 39-1,4-54 10,1 0 0,0 0 0,1 16 0,0-16 0,0 0-1,-1 0 1,-2 15 0,2-13 5,-1 0 0,1 0-1,1 0 1,0 0 0,3 15 0,3 32 42,-5-37 40,0-1 0,1 0-1,2 0 1,7 23 0,-1-3 125,-5 1 56,-4-36-247,0 0 0,1 0 0,0-1 1,0 1-1,0-1 0,0 1 0,1-1 0,0 0 1,7 6-1,-4-3 78,-5-5-98,0 0 0,0-1 0,0 1 0,0 0 0,1 0 0,-1-1 0,1 1 0,-1-1 0,1 0 0,0 0 0,-1 0 0,1 0 0,0-1 0,0 1 0,0 0 0,-1-1 0,1 0 0,3 0 0,-1 0 2,-1-1-1,0 0 0,0 0 1,0 0-1,0-1 1,0 1-1,0-1 0,0 0 1,-1 0-1,1-1 0,3-2 1,2-2 21,-1 0-1,-1-1 1,1 0 0,-1 0-1,0-1 1,-1 0 0,0 0-1,8-16 1,-5 4 36,4-7 174,10-34 0,-20 53-122,-3 7-101,0 0 0,0 0 0,1 0 0,-1 1-1,0-1 1,1 0 0,0 0 0,-1 1 0,1-1 0,0 0-1,0 1 1,2-4 0,-4 8-13,0 1 0,0-1 0,1 0 1,-1 1-1,1-1 0,-1 5 0,3 69 10,-2-67-21,0 1 1,0-1-1,1 1 1,0-1 0,1 1-1,0-1 1,6 17-1,-6-23 12,-1 0 0,1 0 0,0 0 0,0 0 0,0-1-1,1 1 1,-1-1 0,1 1 0,0-1 0,0 0 0,0 0 0,0 0-1,1 0 1,-1-1 0,1 1 0,-1-1 0,1 0 0,0 0 0,0 0-1,0-1 1,4 2 0,-5-3 0,0 0-1,0 0 1,0 0 0,-1-1-1,1 1 1,0-1 0,0 0-1,-1 0 1,1 0 0,0 0-1,-1 0 1,1 0-1,-1-1 1,5-2 0,31-27 118,-22 12-64,0-2 0,-1 0 0,-1-1 0,0 0-1,15-38 1,-13 28 37,-3-10-4,-12 36-66,1 0 1,-1 1-1,1-1 0,1 0 0,-1 0 1,1 1-1,6-11 0,-5 6 24,0 0 24,-3 10-75,-1 0 0,0 0-1,1 0 1,-1 0 0,0 0 0,0 0-1,1 0 1,-1 0 0,0 0-1,1 1 1,-1-1 0,0 0 0,0 0-1,1 0 1,-1 0 0,0 0 0,0 0-1,1 1 1,-1-1 0,0 0 0,0 0-1,0 0 1,1 1 0,-1-1 0,0 0-1,0 0 1,0 1 0,0-1 0,1 0-1,-1 0 1,0 1 0,0-1 0,0 0-1,0 0 1,0 1 0,0-1 0,0 0-1,0 1 1,5 10 13,-1 0-1,0 0 1,-1 1 0,2 14-1,2 1 17,-4-12 0,0-1-1,0 0 1,0 28-1,-3-39-24,1 1 0,-1-1-1,-1 0 1,1 0 0,0 1 0,-1-1-1,0 0 1,0 0 0,1 0 0,-2 0-1,1 0 1,0 0 0,-1 0 0,1 0-1,-1-1 1,0 1 0,0-1 0,0 1-1,0-1 1,-1 0 0,1 1 0,0-1-1,-6 3 1,7-5 3,-1 1-1,1-1 1,0 0-1,-1 0 1,1 0-1,-1 0 1,1 0-1,-1 0 1,1 0-1,0 0 1,-1 0-1,1-1 1,-1 1-1,1-1 1,0 1-1,-1-1 1,1 1-1,0-1 1,-1 0-1,1 0 1,0 1-1,-1-2 1,-23-23 255,20 21-132,6 4-87,9 2-55,-5-1 0,0 1 0,1-1 0,-1 1-1,8 5 1,12 3 4,-1-3 15,0-1 0,32 3 0,-44-7-15,0-2 0,0 1-1,0-1 1,0-1 0,0 0-1,-1-1 1,13-3 0,-15 1 11,-1 0 0,0 0 0,0-1 0,0 0-1,-1-1 1,0 1 0,0-1 0,0-1 0,6-7 0,26-21 122,-38 34-115,6-3 113,-7 19-53,-17 128-39,7-46-1,7-65-25,-1 1 0,-10 41 0,12-60-5,-5 7 1,14-89 130,3-2-63,3 0 0,3 1 1,3 1-1,38-92 0,-53 151-50,19-35 27,-21 41-39,0 0 1,0 0-1,0 1 1,0-1-1,1 1 0,-1 0 1,1-1-1,0 1 0,0 0 1,0 1-1,0-1 1,0 0-1,4 0 0,-7 1-9,1 1-1,0 0 1,0 0-1,0 0 1,-1 1 0,1-1-1,0 0 1,0 0-1,-1 0 1,1 0-1,0 1 1,-1-1-1,1 0 1,0 1-1,-1-1 1,1 0 0,0 1-1,-1-1 1,1 1-1,-1-1 1,1 1-1,0-1 1,-1 1-1,0 0 1,1-1-1,-1 1 1,1 1 0,12 21 0,-10-17-2,3 8-8,0 0 0,0 0 0,-2 1 1,1-1-1,3 30 0,-7-37 5,-1 1 0,1-1 0,-1 1 0,-1-1 0,1 1 0,-1-1 0,-1 1 0,1-1 0,-1 0 0,0 1 0,-1-1 0,0 0 0,0-1 0,-4 8 0,5-13 6,1 1 0,0-1-1,0 0 1,0 0 0,-1 1 0,1-1 0,0 0 0,-1 0 0,1-1-1,-1 1 1,0 0 0,1 0 0,-1-1 0,1 1 0,-1-1 0,0 1-1,0-1 1,1 0 0,-1 1 0,0-1 0,0 0 0,1 0-1,-1-1 1,0 1 0,0 0 0,1 0 0,-1-1 0,0 1 0,1-1-1,-1 0 1,0 1 0,1-1 0,-2-1 0,-4-1 14,1-1 1,0 0-1,0 0 1,0 0-1,1-1 1,-1 1-1,-4-7 1,0-8 73,10 12-31,11 11-34,0 3-23,2 0 1,-1-1-1,1 0 0,0-1 0,26 6 0,72 9 9,-99-19-11,2 1 8,0-2 0,-1 1-1,1-2 1,0 0 0,-1-1 0,1 0-1,-1-1 1,0 0 0,0-1 0,0 0-1,0-1 1,-1-1 0,1 0 0,-1-1-1,-1 0 1,1-1 0,-2 0 0,1-1-1,-1 0 1,10-11 0,-15 13-1,-1 1 1,0-1-1,0 1 0,0-1 1,-1-1-1,0 1 1,2-10-1,11-57 40,-10 37-12,1 0 7,-3 0-1,0-1 1,-4-51 0,-18-110 211,18 194-246,-1 1 1,1 0-1,-1 0 0,0-1 0,0 1 1,0 0-1,-1 0 0,0 0 0,1 1 1,-1-1-1,-1 0 0,1 1 0,-4-5 1,6 8-8,0 0 1,0 0 0,0 0 0,0 0-1,-1 0 1,1 0 0,0-1 0,0 1-1,0 0 1,-1 0 0,1 0 0,0 0-1,0 0 1,-1 0 0,1 0 0,0 0-1,0 0 1,0 0 0,-1 0-1,1 0 1,0 0 0,0 0 0,-1 1-1,1-1 1,0 0 0,0 0 0,0 0-1,-1 0 1,1 0 0,0 0 0,0 0-1,0 1 1,0-1 0,-1 0 0,1 0-1,0 0 1,0 0 0,0 1 0,0-1-1,0 0 1,0 0 0,0 0 0,-1 1-1,1-1 1,-5 12 0,4-11 2,-7 22-7,0-1 0,1 1 0,2 0 0,0 1 0,-2 38 0,5 122-90,3-172 87,1 16-28,2-1-1,1 1 1,16 46 0,-14-47 2,-5-21 28,0 1 1,0-2-1,1 1 0,-1 0 0,1 0 0,1-1 0,-1 0 0,1 1 1,0-1-1,0-1 0,0 1 0,1-1 0,-1 1 0,1-1 0,0 0 1,1-1-1,-1 1 0,1-1 0,-1 0 0,1-1 0,0 1 0,0-1 1,0-1-1,0 1 0,0-1 0,1 0 0,-1 0 0,0 0 0,1-1 1,-1 0-1,0-1 0,1 1 0,-1-1 0,0 0 0,0-1 0,0 1 1,0-1-1,11-5 0,5-6 24,1 0 0,-2-2 0,0 0 0,-1-1 0,0-1 0,-1-1 0,-1-1 0,29-40 0,-45 56-18,0 0 0,0 0 1,0 0-1,0 0 0,1 0 1,-1 1-1,1-1 0,0 1 1,0 0-1,-1 0 0,2 0 1,-1 0-1,0 0 0,0 0 1,1 1-1,-1 0 0,0 0 1,1 0-1,-1 0 0,1 0 1,4 0-1,9 3-2,-17-1 2,0-1 0,0 1 0,1-1-1,-1 0 1,0 1 0,0-1 0,0 1 0,0-1 0,0 1-1,1-1 1,-1 1 0,0-1 0,0 1 0,0-1 0,0 1-1,0-1 1,0 1 0,-1-1 0,1 1 0,0-1 0,0 0-1,0 1 1,0-1 0,-1 1 0,1-1 0,0 1 0,0-1-1,-1 0 1,1 1 0,0-1 0,-1 1 0,0 0 0,0 1 7,0-1-5,1 1 0,-1 0 1,0 0-1,0-1 0,0 1 0,0 0 1,0-1-1,-1 1 0,1-1 0,0 0 1,-1 1-1,1-1 0,-1 0 0,0 0 1,1 0-1,-1 0 0,0 0 0,1 0 0,-1-1 1,0 1-1,0 0 0,0-1 0,0 0 1,-3 1-1,-5-1 14,-1 0-1,1 0 1,0-1 0,-11-3 0,12 2 5,1 1-1,-1 0 1,1 0 0,-1 1 0,-17 1-1,24 0-15,-1 0-1,0 0 0,1 0 1,-1 0-1,1 0 0,0 0 1,-1 0-1,1 1 0,0-1 1,0 1-1,0 0 0,0 0 1,0 0-1,0 0 0,0 0 1,1 0-1,-1 0 1,1 0-1,-1 1 0,1-1 1,0 0-1,0 1 0,-1 4 1,0-2-6,1 1 1,0 0-1,0 0 1,0 0-1,1 0 1,0 0-1,0 0 1,1 0-1,-1 0 1,1 0-1,1 0 1,-1 0-1,1 0 1,0-1-1,0 1 1,1-1-1,-1 1 1,1-1 0,1 0-1,-1 0 1,1 0-1,-1-1 1,2 1-1,-1-1 1,0 0-1,1 0 1,5 4-1,-8-7-1,-1-1 1,0 1-1,0-1 0,1 0 0,-1 1 1,0-1-1,0 0 0,1 0 0,-1 0 1,0 0-1,1 0 0,-1 0 0,0 0 0,1 0 1,-1 0-1,0-1 0,0 1 0,1-1 1,-1 1-1,0-1 0,0 1 0,0-1 1,1 0-1,-1 1 0,0-1 0,0 0 1,0 0-1,0 0 0,1-2 0,5-3 4,-1-1 0,0 0 0,5-9 0,-7 10 3,10-13 25,21-39-1,-31 50-12,-1 0-1,1 0 0,-2 0 0,1 0 0,-1 0 0,0-1 1,-1 1-1,1-15 0,-2 15 82,-1 12 1,2 18-30,1-5-41,0-2-7,0-1 0,2 1 0,4 13 0,-7-24-19,0-1 0,1 1 1,0-1-1,-1 1 1,2-1-1,-1 1 1,0-1-1,1 0 0,-1 0 1,1 0-1,0-1 1,0 1-1,0-1 1,0 1-1,0-1 0,5 3 1,-4-4-1,-1 0 1,1-1 0,-1 1-1,1-1 1,-1 1 0,1-1-1,-1 0 1,1 0-1,-1-1 1,1 1 0,-1-1-1,1 0 1,-1 0-1,1 0 1,4-2 0,6-3 11,-1 0 0,16-11 0,-15 9-11,-2-1 1,1-1 0,-1 0 0,0-1 0,-1 0 0,15-19 0,-7 5 32,2 2-1,44-40 1,-63 61-32,0 1 1,0-1 0,0 1 0,-1 0 0,2 0 0,-1 0 0,0 0 0,0 0-1,0 0 1,0 1 0,0-1 0,1 1 0,-1-1 0,0 1 0,1 0 0,-1 0 0,0 0-1,1 0 1,-1 0 0,0 0 0,0 1 0,3 0 0,-2 0-3,0 1 0,-1-1 0,1 1 0,-1-1 0,1 1 0,-1 0 1,0 0-1,1 0 0,-1 0 0,0 1 0,0-1 0,-1 1 0,1-1 0,0 1 0,-1-1 0,2 6 1,1-1 1,-2-2 2,1 0-1,-1 0 1,0 1 0,-1-1-1,3 10 1,-2-10 70,-11-12-45,-4 1 1,-1 0-1,-1 0 1,1 2-1,-29-6 0,38 8-22,0 2 0,0-1 0,0 0 0,-1 1 0,1 0 0,0 1-1,0-1 1,0 1 0,0 0 0,0 0 0,0 0 0,0 1-1,0 0 1,0 0 0,0 0 0,1 0 0,-1 1 0,-4 3 0,6-2-9,-1 0 0,1 0 0,0 1 0,1-1 0,-1 1 0,1-1 0,0 1 0,0 0 0,0 0 0,0 0 0,1 0 0,0 0 0,0 0 0,1 1 0,-1-1 0,1 0 0,0 0 0,1 1 0,-1-1 0,1 0 0,0 0 0,0 0 0,1 0 0,-1 0 0,1 0 0,0 0 0,1 0 0,-1-1 0,1 1 0,0-1 0,4 6 0,12 8-20,0-2 1,1 0 0,29 18 0,-41-30 19,0 0 1,0 0-1,0 0 0,0-1 0,1 0 0,-1-1 0,1 0 0,0-1 0,0 1 0,-1-1 0,1-1 0,0 0 0,10-1 0,3-2 38,0-1 0,38-12-1,-32 10 310,-28 6-333,12-8 33,6 1-46,-1 0 1,0-1-1,-1 0 1,0-2-1,-1 0 1,22-18-1,-32 24-2,-1 0 0,-1 0 0,1 0 0,0-1 0,-1 0 0,0 1 0,0-1 0,-1 0 0,1 0 0,-1-1 0,0 1 0,0 0 0,1-11 0,-1 6 0,-1 1 0,0-1 0,0 1 0,-1-1 0,-1 1 0,0-1 0,-2-11 0,3 19 0,-1 0 0,1-1 0,-1 1 0,1 0 0,-1 0 0,0-1 0,0 1 0,0 0 0,0 0 0,0 0 0,-1 0 0,1 0 0,0 0 0,-1 1 0,0-1 0,1 0 0,-1 1 0,0-1 0,0 1 0,0 0 0,0-1 0,0 1 0,0 0 0,0 0 0,0 0 0,0 1 0,-1-1 0,1 0 0,0 1 0,-1 0 0,1-1 0,0 1 0,-1 0 0,1 0 0,0 0 0,-4 1 0,1 0 0,0 1 0,0-1 0,0 1 0,0 0 0,0 0 0,1 0 0,-1 1 0,1-1 0,-1 1 0,1 0 0,0 1 0,0-1 0,0 1 0,1 0 0,-6 6 0,5-3-6,-1 1 0,1 0-1,0 0 1,1 0 0,0 0 0,0 0 0,1 1-1,0-1 1,-1 16 0,3-18 2,-1 0-1,1 1 1,0-1 0,1 0-1,0 0 1,0 0 0,0 0 0,0 0-1,1 0 1,0 0 0,1 0-1,-1-1 1,1 1 0,7 9 0,-6-9-3,0-1 1,1 0 0,0 0-1,0 0 1,1 0 0,-1-1-1,1 0 1,0 0 0,0-1-1,9 5 1,-10-7 2,0 1 1,0-1-1,0 0 1,0 0-1,0 0 1,1-1-1,-1 0 1,0 0-1,0 0 1,0-1-1,1 0 0,-1 0 1,0 0-1,9-4 1,12-7 1,-1-1 0,0-1 0,-1-1 0,0-1 0,21-20 0,20-13 66,-24 14-1,-34 29-46,0 0 0,-1-1-1,2 2 1,-1-1-1,1 1 1,0 0-1,0 1 1,0 0-1,1 0 1,8-2-1,-16 6-13,0 0-1,0 1 0,-1-1 1,1 0-1,0 1 0,0-1 1,-1 0-1,1 1 0,0-1 1,-1 1-1,1-1 0,-1 1 1,1-1-1,-1 1 0,1 0 1,-1-1-1,1 1 0,-1 0 1,1-1-1,-1 1 0,0 0 1,1 0-1,-1-1 0,0 1 1,0 0-1,0 0 0,1-1 1,-1 1-1,0 0 0,0 0 1,0 0-1,0-1 0,-1 2 1,2 29 24,-1-21-16,-1 0 0,0 1 1,-1-1-1,-1 0 0,1 0 0,-8 17 0,9-25-2,0 0 0,0-1-1,0 1 1,0 0-1,1 0 1,-1-1-1,1 1 1,-1 0-1,1 0 1,0 0 0,0 0-1,0-1 1,0 4-1,0-5-5,0 0 1,0 1-1,0-1 0,0 0 0,0 0 0,1 0 0,-1 0 0,0 1 1,0-1-1,0 0 0,0 0 0,1 0 0,-1 0 0,0 0 0,0 0 0,0 0 1,0 1-1,1-1 0,-1 0 0,0 0 0,0 0 0,0 0 0,1 0 1,-1 0-1,0 0 0,0 0 0,1 0 0,-1 0 0,0 0 0,0 0 1,0 0-1,1-1 0,-1 1 0,0 0 0,0 0 0,1 0 0,14-11 38,14-16-16,40-35 7,-66 60-31,0-1 0,0 1-1,0 0 1,0 1 0,0-1 0,0 0 0,1 1 0,-1-1 0,1 1 0,4-1-1,-7 2 3,1 1 0,-1-1 0,1 0 0,-1 1 0,1-1 0,-1 1 0,1-1 0,-1 1 0,1 0 0,-1-1 0,1 1 0,-1 0 0,0 0 0,0 0 0,1 0 0,-1 0 0,0 0 0,0 1 0,0-1 0,0 0 0,0 0 0,0 1 0,0 1 0,2 2 4,0 0-1,0 0 1,0 0-1,-1 0 1,0 1-1,0-1 1,-1 1 0,1-1-1,-1 1 1,0 8-1,-1-14-6,0 0 1,0 0-1,0 1 0,0-1 1,0 0-1,0 0 0,0 1 1,0-1-1,0 0 0,0 1 0,0-1 1,0 0-1,0 0 0,0 1 1,0-1-1,0 0 0,0 1 0,0-1 1,1 0-1,-1 0 0,0 1 1,0-1-1,0 0 0,0 0 1,1 0-1,-1 1 0,0-1 0,0 0 1,0 0-1,1 0 0,-1 0 1,0 1-1,0-1 0,1 0 0,-1 0 1,0 0-1,0 0 0,1 0 1,-1 0-1,0 0 0,1 0 1,-1 0-1,0 0 0,0 0 0,1 0 1,-1 0-1,0 0 0,1 0 1,-1 0-1,0 0 0,0 0 0,1 0 1,-1 0-1,0 0 0,0-1 1,1 1-1,-1 0 0,17-11 31,-15 8-26,37-28 23,-12 8-2,40-26 0,-65 48-25,-1 0-1,1 0 0,0 0 1,0 0-1,-1 0 0,1 1 1,0-1-1,0 0 0,0 1 1,0 0-1,0-1 0,0 1 1,0 0-1,0 0 0,0 0 0,0 0 1,0 0-1,0 1 0,-1-1 1,1 1-1,0-1 0,0 1 1,0 0-1,0-1 0,0 1 1,-1 0-1,1 0 0,0 0 0,-1 1 1,1-1-1,-1 0 0,1 0 1,-1 1-1,0-1 0,0 1 1,2 3-1,4 5 0,-1 2 0,0-1 0,0 0 0,5 22 0,-3-12 3,-1-7 11,0-1 0,1-1-1,1 0 1,0 0 0,0 0-1,13 11 1,-10-10-3,-10-11-8,1 0 0,-1-1 0,1 1 0,0 0 1,0-1-1,-1 0 0,1 1 0,0-1 0,0 0 0,0-1 0,1 1 1,-1 0-1,0-1 0,0 0 0,0 0 0,0 0 0,0 0 0,1 0 1,-1 0-1,0-1 0,0 0 0,0 1 0,0-1 0,4-2 0,1 0 4,1 0-1,-1-1 1,0 0-1,-1 0 1,1-1-1,-1 0 1,11-9-1,-9 5 11,-1 0-1,1 0 0,-2-1 0,1 0 1,-1 0-1,5-12 0,-10 19-7,0 0-1,-1 0 1,0-1 0,1 1-1,-1 0 1,-1-1 0,1 1-1,0-1 1,-1 1 0,1-1-1,-1 1 1,0-1 0,0 1-1,-1-1 1,1 1 0,-1-1-1,0 1 1,0 0 0,0-1-1,0 1 1,0 0-1,-1-1 1,1 1 0,-1 0-1,-4-5 1,5 7-5,1 0-1,-1 0 1,0 1-1,0-1 1,1 1-1,-1-1 1,0 0-1,0 1 1,0-1-1,0 1 1,0 0-1,1-1 1,-1 1-1,0 0 1,0-1-1,0 1 1,0 0 0,0 0-1,0 0 1,0 0-1,0 0 1,0 0-1,0 0 1,-2 1-1,1-1 0,-1 1 0,1 0-1,-1 0 1,1 1 0,0-1-1,-1 0 1,1 1 0,0-1 0,-2 3-1,-3 3 0,0-1-1,1 1 1,0 1-1,-6 9 1,9-11 0,-1-1 0,2 1 1,-1 0-1,1 0 0,0 1 0,0-1 1,0 0-1,0 13 0,1-15-5,1-1 0,0 1-1,0-1 1,1 1 0,-1-1 0,1 1 0,-1-1-1,1 1 1,0-1 0,0 0 0,1 1 0,-1-1-1,1 0 1,-1 0 0,1 0 0,0 0 0,5 4-1,-6-5 2,1 0 0,-1-1-1,1 1 1,0-1-1,-1 0 1,1 1 0,0-1-1,0 0 1,0 0-1,0 0 1,0-1 0,0 1-1,0 0 1,1-1-1,-1 1 1,0-1 0,0 0-1,0 0 1,0 0-1,1 0 1,-1 0 0,0 0-1,0 0 1,0-1-1,1 1 1,-1-1 0,0 0-1,0 0 1,4-1-1,17-6 11,-1-1 0,0 0-1,41-26 1,-57 31 1,0 1-1,1-1 1,-1 1-1,1 0 1,0 1-1,0 0 1,0 0-1,0 0 0,0 1 1,8-1-1,-15 2-7,1 0-1,0 1 0,0-1 0,-1 1 0,1-1 0,0 1 0,-1-1 0,1 1 1,0-1-1,-1 1 0,1 0 0,-1-1 0,1 1 0,-1 0 0,0-1 1,1 1-1,-1 0 0,0 0 0,1-1 0,-1 3 0,6 18 1,-5-16 2,7 29 90,-2-38-51,34-27 11,-20 15 2,0 1 1,1 1-1,1 0 1,43-19-1,-63 32-52,-1 1 0,0 0-1,1 0 1,-1 0-1,0 0 1,1 0 0,-1 0-1,1 0 1,-1 1-1,0-1 1,1 0-1,-1 1 1,0-1 0,0 1-1,1 0 1,-1-1-1,0 1 1,0 0 0,0 0-1,0-1 1,0 1-1,0 0 1,0 0 0,0 0-1,0 0 1,0 1-1,-1-1 1,2 2-1,21 39 13,-21-35-13,1-1 1,3 8-2,1 0-1,0 0 0,1-1 0,13 17 1,-19-27 0,0-1 0,0 0 0,0 1 0,0-1 0,0 0 0,0 0 0,1-1 1,-1 1-1,1 0 0,-1-1 0,1 0 0,0 1 0,0-1 0,0 0 0,-1 0 0,1-1 0,0 1 1,0 0-1,0-1 0,0 0 0,0 0 0,0 0 0,0 0 0,0 0 0,0-1 0,0 1 0,0-1 1,0 0-1,4-1 0,3-3 8,-1-1 1,1 1 0,-1-2 0,0 1-1,0-1 1,-1 0 0,0-1-1,0 0 1,-1-1 0,11-14-1,-7 5 8,1 0-1,-2-1 0,-1 0 0,11-31 1,3-23 94,23-136 0,-41 182-91,14-112 72,-18 127-70,0 12-19,-1 0-1,0-1 0,0 1 1,0-1-1,0 1 1,0 0-1,0-1 1,0 1-1,1-1 0,-1 1 1,0-1-1,-1 1 1,1-1-1,0 1 0,0 0 1,0-1-1,0 1 1,0-1-1,0 1 0,0 0 1,-1-1-1,1 1 1,0-1-1,0 1 0,-1 0 1,1-1-1,0 1 1,0 0-1,-1-1 1,1 1-1,0 0 0,-1 0 1,1-1-1,-1 1 1,1 0-1,0 0 0,-1-1 1,-6 36-37,0 26-26,3-1-1,2 1 0,11 97 1,-6-133 43,1-1 0,1 1 0,1-1 1,19 46-1,-23-64 12,1 0-1,0 0 1,0 0 0,1 0 0,0-1-1,0 0 1,0 0 0,9 8 0,-12-12 6,1 1-1,-1-1 1,1 0 0,-1-1 0,1 1-1,-1 0 1,1 0 0,0-1 0,-1 1-1,1-1 1,0 1 0,0-1 0,-1 1-1,1-1 1,0 0 0,0 0 0,-1 0-1,1 0 1,0-1 0,0 1 0,-1 0-1,1-1 1,0 1 0,0-1 0,-1 1-1,1-1 1,-1 0 0,1 0 0,-1 0-1,1 0 1,-1 0 0,1 0 0,-1 0-1,0 0 1,3-3 0,21-23 21,-15 15 25,1 1 0,16-14 1,-21 19 23,3-4 45,-9 10-115,0 0 0,1-1 0,-1 1 1,0 0-1,0 0 0,0 0 0,0 0 1,1 0-1,-1 0 0,0 0 0,0 0 1,0 0-1,1 0 0,-1 0 0,0 0 0,0 1 1,0-1-1,0 0 0,1 0 0,-1 0 1,0 0-1,0 0 0,0 0 0,0 0 1,1 0-1,-1 0 0,0 1 0,0-1 1,0 0-1,0 0 0,0 0 0,0 0 1,0 0-1,1 1 0,-1-1 0,0 0 1,0 0-1,0 0 0,0 1 0,0-1 1,0 0-1,0 0 0,0 0 0,0 0 0,0 1 1,0-1-1,0 0 0,0 0 0,0 0 1,0 1-1,0-1 0,0 0 0,0 0 1,0 0-1,-1 0 0,1 1 0,0-1 1,0 0-1,0 0 0,0 0 0,2 0-13,-1 0 0,1 0 0,0 0 0,0 1 0,0-1 0,0 0 0,-1 1 0,1-1 0,0 1 0,0-1 0,1 2 0,15 18-1381,-15-17-1565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01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12056,'0'0'2888,"65"-4"-2272,-4-2-96,13 0 15,7 1-95,-5 5 8,-13 2-64,-9-4 0,-3-8-112,-13 4 8,-21 5-216,-9 1-8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02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12 111 11352,'0'0'1696,"-12"-72"-1296,20 57-8,7 3-208,8 6 16,11 4-80,12-1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05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289 683 5120,'0'0'4968,"-11"-3"-4495,-6 0-124,-1 1 0,0 0 0,-26 2 0,35 1-125,-1 0-1,1 1 1,-1 0 0,1 0 0,0 1-1,0 0 1,0 1 0,0 0-1,1 0 1,-1 1 0,1 0-1,0 1 1,0-1 0,-9 11 0,13-12-138,0 0 0,1 0 0,-1 0 1,1 0-1,0 0 0,1 1 0,-1 0 1,1-1-1,0 1 0,0 0 0,0 0 1,1 0-1,-1 1 0,1-1 0,0 0 1,1 0-1,0 1 0,-1-1 0,2 0 1,-1 1-1,1-1 0,-1 0 0,1 1 0,1-1 1,-1 0-1,1 0 0,3 6 0,-1-1 21,2 0 0,-1 0 0,1-1-1,1 0 1,-1 0 0,2 0-1,-1-1 1,12 9 0,-13-12-46,0 0 1,1-1 0,0 0-1,0 0 1,0 0-1,0-1 1,1 0 0,-1-1-1,1 1 1,0-1 0,0-1-1,12 1 1,-6-1 25,0-1 0,0-1 0,0-1 0,0 0 0,0 0 1,-1-1-1,1-1 0,-1-1 0,1 0 0,-1 0 0,-1-1 0,1-1 1,-1 0-1,0-1 0,-1 0 0,0-1 0,0 0 0,13-16 0,1-3 148,-1-2 0,-1-1 0,-2 0 0,-1-2 0,24-55 0,-35 71-120,-6 13-62,-1 0 0,0-1 0,0 1 0,0 0 0,-1-1-1,2-5 1,-3 10-46,0 0 0,0 0 0,0 0 0,0 0 0,1-1 0,-1 1 0,0 0 0,0 0 0,0 0 0,0-1 0,0 1 0,0 0 0,0 0 0,0 0 0,0 0 0,0-1 0,0 1 0,0 0 0,0 0 0,0 0 0,0-1 0,0 1 0,0 0 0,0 0 0,0 0 0,0 0 0,-1-1 0,1 1 0,0 0 0,0 0 0,0 0-1,0 0 1,0-1 0,0 1 0,0 0 0,-1 0 0,1 0 0,0 0 0,0 0 0,0 0 0,0 0 0,-1 0 0,1-1 0,0 1 0,0 0 0,0 0 0,0 0 0,-1 0 0,1 0 0,0 0 0,0 0 0,0 0 0,-1 0 0,1 0 0,0 0 0,0 0 0,0 0 0,-1 0 0,1 0 0,0 0 0,0 1 0,0-1 0,0 0 0,-1 0 0,1 2-2,-23 133 251,21-111-222,1 0 1,0 0-1,6 41 0,-4-62-30,-1 0 0,0 0 0,1 0 0,0 0 0,0 0 0,0 0 0,0 0 0,0 0 0,1 0 0,-1 0 0,1-1 0,0 1 0,0-1 0,0 1 0,0-1 0,0 1 0,0-1 0,1 0 0,-1 0 0,1 0 0,-1-1 0,6 4 0,-2-4 6,-1 1 0,0-1 0,1 0 0,-1 0 1,1-1-1,-1 1 0,1-1 0,0 0 0,-1-1 1,1 1-1,-1-1 0,9-3 0,-5 2-1,1-1 0,-1-1 0,0 0 0,0 0 0,0-1 0,-1 0-1,1-1 1,10-8 0,4-7 59,28-32 0,-22 21 35,-24 26-55,1-1 0,-1 0 0,0-1 1,-1 1-1,0-1 0,6-15 0,3-5 276,-13 28-318,0 0-1,0 0 0,0 0 1,0 1-1,0-1 0,0 0 1,0 0-1,0 0 1,0 0-1,0 0 0,0 0 1,0 0-1,0 0 0,0 0 1,0 1-1,0-1 1,0 0-1,0 0 0,0 0 1,0 0-1,1 0 0,-1 0 1,0 0-1,0 0 1,0 0-1,0 0 0,0 0 1,0 0-1,0 0 0,0 0 1,0 1-1,0-1 1,0 0-1,1 0 0,-1 0 1,0 0-1,0 0 0,0 0 1,0 0-1,0 0 1,0 0-1,0 0 0,0 0 1,1 0-1,-1 0 0,0 0 1,0 0-1,0 0 1,0 0-1,0-1 0,0 1 1,0 0-1,0 0 0,0 0 1,1 12 57,-1-10-43,1 15 11,1-1 0,1 1-1,0-1 1,1 0 0,1 0 0,0 0 0,1 0-1,11 20 1,-16-34-27,0 0-1,0 0 0,0 0 1,0-1-1,1 1 0,-1 0 1,0-1-1,1 1 0,-1-1 1,1 1-1,-1-1 1,1 0-1,0 0 0,0 1 1,0-1-1,-1 0 0,1-1 1,0 1-1,0 0 0,0-1 1,0 1-1,0-1 0,1 1 1,-1-1-1,0 0 1,0 0-1,0 0 0,0 0 1,0 0-1,0-1 0,0 1 1,0 0-1,0-1 0,0 0 1,0 1-1,0-1 0,0 0 1,0 0-1,2-2 1,7-4 4,0 0 1,-1-1-1,0-1 1,17-17 0,-25 23-4,21-23 13,-1-1-1,18-30 1,-10 13 44,-7 5 96,-20 32-91,1-1-2,-4 8-64,0 0 1,0 0-1,0 0 0,0 0 0,0 0 0,0 0 1,0 0-1,0 0 0,0 0 0,0 1 0,0-1 1,0 0-1,0 0 0,0 0 0,0 0 0,0 0 1,0 0-1,0 0 0,0 0 0,0 0 0,0 0 1,0 0-1,0 0 0,0 0 0,0 0 1,0 0-1,1 0 0,-1 0 0,0 0 0,0 0 1,0 0-1,0 0 0,0 0 0,0 0 0,0 0 1,0 0-1,0 0 0,0 0 0,0 0 0,0 0 1,24 7 23,-19-4-24,1 0-1,-1 0 1,0 0 0,0 1 0,0 0 0,-1 0-1,1 0 1,-1 1 0,0-1 0,0 1-1,-1 0 1,4 6 0,5 10-2,15 41 1,-8-19 0,39 78 0,-57-119 0,0-1 0,0 1 0,0-1 0,0 1 0,0-1 0,0 0 0,0 0 0,1 1 0,-1-1 0,0 0 0,1 0 0,-1 0 0,1 0 0,-1-1 0,1 1 0,-1 0 0,1-1 0,2 2 0,0-2 0,-1 1 0,1-1 0,0 0 0,-1 0 0,1 0 0,-1 0 0,1-1 0,5-1 0,1 0 5,0-2 0,-1 1 0,1-2 1,-1 1-1,11-8 0,-3 0 13,-1-1 1,-1-1 0,0 0-1,-1-1 1,-1 0-1,0-1 1,-1-1-1,-1 0 1,0-1 0,-1 0-1,-1 0 1,-1-1-1,7-24 1,-4 16 39,-8 21-29,0 0 0,-1 0-1,1 0 1,-1-1 0,-1 1 0,1-1-1,0-7 1,4 31 72,2 8-118,1 0 0,1 0 0,21 36 0,-15-30 7,-12-23 9,0 0 0,1 0 1,0 0-1,0-1 1,1 0-1,0 0 0,0 0 1,1-1-1,0 0 1,0 0-1,0-1 0,1 0 1,0 0-1,0-1 1,0 0-1,0 0 1,1-1-1,-1 0 0,1 0 1,0-1-1,0 0 1,0-1-1,0 0 0,16 0 1,-7-2 12,1-1 1,-1 0-1,0-1 1,0-1-1,0-1 1,-1-1-1,1 0 0,-1-1 1,-1-1-1,1 0 1,23-17-1,-32 18-3,-1-1 0,0 1 0,-1-1 0,1 0 1,-2 0-1,1-1 0,7-15 0,-5 7 21,-1-1-1,-1 1 1,6-24 0,-11 36-6,0 0 0,-1-1 0,1 1 0,-1 0 0,0-1 0,-1-9 0,0 15-18,1-1 0,0 1 0,0-1 0,-1 1 0,1-1 0,0 1 0,-1 0 0,1-1-1,-1 1 1,1-1 0,-1 1 0,1 0 0,0 0 0,-1-1 0,1 1 0,-1 0 0,1 0 0,-1 0 0,0-1 0,1 1-1,-1 0 1,1 0 0,-1 0 0,1 0 0,-1 0 0,1 0 0,-1 0 0,1 0 0,-1 0 0,0 0 0,1 0 0,-1 1 0,1-1-1,-1 0 1,1 0 0,-1 0 0,0 1 0,-19 8 24,13-4-29,-1 1-1,2 0 1,-1 1 0,1-1 0,0 1-1,0 1 1,1-1 0,0 1 0,-5 9-1,-9 14-7,15-26 5,0 0-1,1 1 1,-1 0 0,1 0 0,1 0 0,-1 0-1,1 0 1,0 1 0,1-1 0,-1 0 0,1 1-1,0 0 1,1-1 0,0 1 0,0-1 0,0 1-1,1 0 1,0-1 0,0 1 0,1-1 0,-1 1-1,5 9 1,-4-13 0,0-1 1,-1 1-1,1-1 0,0 0 0,0 1 1,0-1-1,0 0 0,1 0 0,-1 0 1,0-1-1,1 1 0,0 0 0,-1-1 1,1 0-1,0 0 0,0 1 0,-1-2 1,1 1-1,5 1 0,-2-1 9,-1-1-1,0 0 1,0 1 0,1-2 0,-1 1-1,0-1 1,0 1 0,1-2-1,-1 1 1,7-3 0,7-5 11,0-2 0,0 0-1,-1-1 1,-1-1 0,23-21 0,35-25 128,-74 58-140,0 1-1,0-1 0,-1 0 1,1 1-1,0-1 1,0 1-1,1-1 0,-1 1 1,0-1-1,0 1 0,0 0 1,0-1-1,0 1 1,0 0-1,0 0 0,1 0 1,-1 0-1,0 0 1,0 0-1,0 0 0,2 1 1,-2-1-2,0 1 0,-1 0 0,1-1 0,0 1 1,0 0-1,-1 0 0,1-1 0,-1 1 0,1 0 0,-1 0 0,1 0 1,-1 0-1,1 0 0,-1 0 0,0 0 0,1 0 0,-1 0 1,0-1-1,0 3 0,1 6 6,-1-1 1,0 1 0,0 0-1,-3 10 1,3-17-13,-1 6 9,-3 24-3,4-31-1,0 1 0,-1-1 0,1 0-1,0 0 1,0 0 0,1 0 0,-1 0 0,0 1 0,0-1 0,0 0 0,1 0 0,-1 0 0,1 0 0,-1 0 0,1 0 0,-1 0 0,1 0-1,-1 0 1,1 0 0,0 0 0,1 1 0,0-3 1,0 1 0,-1-1-1,1 1 1,0-1 0,0 0-1,0 1 1,-1-1 0,1 0 0,0 0-1,-1 0 1,1-1 0,-1 1-1,1 0 1,-1 0 0,0-1 0,3-2-1,-1 1 7,10-10 10,27-25 33,50-37 0,-89 74-52,1 0-1,-1 0 1,1 0 0,0 0 0,-1 0 0,1 0-1,0 0 1,0 0 0,-1 1 0,1-1 0,0 1-1,0-1 1,0 1 0,0 0 0,0 0 0,0 0-1,0 0 1,0 0 0,-1 0 0,1 1 0,2-1-1,0 2 4,0 0 0,0 1-1,0-1 1,-1 1 0,1-1-1,-1 1 1,5 4 0,-2-1 5,50 53 65,-42-42-34,2 0-1,24 20 1,-37-34-34,1 1 0,0-1 0,1-1 0,-1 1 0,1 0 0,-1-1 0,1 0 0,6 2 0,-8-4-5,0 0-1,0 1 1,0-2-1,0 1 1,0 0 0,0 0-1,1-1 1,-1 0-1,0 0 1,0 0-1,0 0 1,-1 0 0,1 0-1,4-3 1,5-4 1,-1 1-1,-1-1 1,1-1 0,-1 0 0,-1 0 0,1-1 0,-2 0-1,0-1 1,0 0 0,0 0 0,9-21 0,4-14 34,27-85 0,-43 115-25,20-72 73,14-107 0,-31 153-65,-7 34-15,17-105 58,-16 94-51,-1 0 1,-1 0 0,0 1-1,-4-21 1,-1 24 1,5 15-12,0 0-1,0 0 0,-1-1 0,1 1 0,0 0 1,0 0-1,0 0 0,0 0 0,-1 0 0,1 0 1,0 0-1,0 0 0,0 0 0,0 0 0,-1 0 0,1 0 1,0 0-1,0 0 0,0 0 0,0 0 0,0 0 1,-1 1-1,1-1 0,0 0 0,0 0 0,0 0 1,0 0-1,0 0 0,-1 0 0,1 0 0,0 0 1,0 0-1,0 1 0,0-1 0,0 0 0,0 0 1,0 0-1,0 0 0,0 0 0,-1 1 0,1-1 1,0 0-1,0 0 0,0 0 0,-11 31 2,9-24-5,-9 36-29,1-1-1,-6 79 1,6 94-72,6-91 24,8 83-17,-1-136 79,-3-64 16,1-1-1,0 1 0,1-1 1,-1 1-1,4 7 1,-2-7 1,-3-4-4,0-2-21,-1-4-76,1 1 0,-1-1 0,1 1 0,-1-1 0,0 1-1,0 0 1,-3-5 0,-10-4-552,-1 0 1,-1 0-1,1 2 0,-2 0 0,1 0 0,-20-5 0,11 3-2489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06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12552,'0'0'200,"93"-23"96,-24 12 0,11-2 104,3 3 0,14 14-48,0-2 0,3 2 24,-9-2 0,-1 3-24,-17-1 8,-4-2-89,-12-2 17,-2 0-80,-13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0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1022 8640,'0'0'2528,"14"-1"-1636,0-1-674,-1 0 1,1 0 0,-1-1 0,1-1 0,-1 0-1,0-1 1,0-1 0,-1 0 0,0 0-1,14-10 1,215-204 2137,-216 192-2171,-1-1-1,-2-1 0,-1-1 1,30-58-1,-18 18 403,29-89 0,-55 135-235,-7 22-65,-6 14-142,-3 11-99,2-1 0,1 1 1,-6 35-1,4-14-22,-57 283 24,54-260-8,-10 36 58,20-98-71,-1 1 1,1-1 0,-1 0-1,0 0 1,0-1-1,-3 5 1,-4-27 289,2-4-155,-5-30 0,8 32 55,-1 0-1,-11-31 1,15 49-144,0 0 1,0 0-1,1 0 1,-1 0 0,1-1-1,-1 1 1,2-6 0,-1 8-29,13 13 17,-2-4-83,0 0 1,0-1 0,1-1-1,0 0 1,0 0 0,0-1 0,1-1-1,0 0 1,26 4 0,-22-5 22,1-1 0,-1-1 0,1 0 0,0-2 0,0 0 0,-1-1 0,21-5 0,-14 1 25,0-2-1,-1 0 1,0-1-1,0-2 1,-1 0 0,27-19-1,-38 22 1,0 0-1,0 0 0,-1-2 0,0 1 1,-1-1-1,0 0 0,-1-1 1,0 0-1,0 0 0,-1-1 0,-1 0 1,10-25-1,-14 31-9,3-9 37,-1 0-1,4-23 0,-8 35-39,1-1-1,-1 1 0,0-1 0,0 1 0,0 0 0,0-1 0,-1 1 0,1-1 0,-1 1 0,0 0 0,0 0 0,0-1 0,0 1 0,-1 0 0,1 0 0,-1 0 0,-3-4 0,4 7-8,0-1-1,1 0 1,-1 1-1,0-1 1,0 1-1,0-1 1,0 1-1,0-1 1,0 1-1,0 0 1,0 0 0,0-1-1,0 1 1,-1 0-1,1 0 1,0 0-1,0 0 1,0 0-1,0 0 1,0 0-1,0 1 1,0-1 0,0 0-1,0 1 1,0-1-1,0 1 1,0-1-1,0 1 1,0-1-1,0 1 1,0-1 0,1 1-1,-1 0 1,0 0-1,0-1 1,0 2-1,-6 4 0,0 1 1,1 0-1,-6 8 0,10-11 3,-9 9-18,1 2-1,1-1 1,0 1 0,1 1 0,0-1-1,2 2 1,0-1 0,-5 23 0,9-33 0,1 0 0,1 0 1,-1 0-1,1 0 0,0 0 1,1 1-1,-1-1 1,1 0-1,1 0 0,-1 0 1,4 9-1,-2-10 2,-1 0 0,1-1-1,0 1 1,0-1 0,0 0 0,1 0 0,0 0-1,-1-1 1,1 1 0,1-1 0,-1 0 0,0 0 0,1 0-1,-1 0 1,9 2 0,-3-1 12,1-1 0,-1-1 0,0 1 0,1-2 0,0 1 0,-1-1 0,1-1 0,0 0 0,0-1 0,-1 0 0,1 0 0,-1-1 0,1-1 0,19-7-1,4-3 59,-1-2 0,-1-1 0,34-23 0,22-19 164,40-24 434,-126 81-589,1-1 1,-1 1 0,0-1-1,1 0 1,-1 1-1,0-1 1,0 0-1,0 0 1,0-1 0,-1 1-1,1 0 1,1-4-1,9-1 37,-5-2-84,-1 1-1,-1-1 1,1 0 0,-1-1 0,-1 1 0,7-20-1,0 1 14,14-28 8,41-101 90,-54 123-96,-2-1 0,12-58 0,-22 88-35,1 1 1,-1-1-1,0 0 1,0 0-1,0 1 1,-2-10-1,2 14-3,0-1 0,0 0 1,-1 1-1,1-1 0,0 1 0,0-1 0,-1 0 0,1 1 0,0-1 1,-1 1-1,1-1 0,-1 1 0,1-1 0,0 1 0,-1 0 0,1-1 1,-1 1-1,1-1 0,-1 1 0,0 0 0,1 0 0,-2-1 0,1 1-1,0 0 0,0 0 0,-1 0 0,1 0 0,0 1 0,0-1 0,0 0 0,0 1 0,-1-1-1,1 0 1,0 1 0,0 0 0,0-1 0,0 1 0,0 0 0,0-1 0,-1 2 0,-5 5-7,0 0 1,0 0 0,1 0 0,-1 1 0,2 0 0,-8 13 0,-27 59-49,31-61 34,-11 25-34,1 0 0,3 2 0,1 0 0,3 0 1,-8 54-1,18-79 26,1 0 0,1 0 0,0 1-1,4 21 1,-2-33 19,0-1 1,0 1-1,1-1 0,0 0 0,0 1 0,1-2 0,0 1 0,1 0 0,0-1 0,0 0 0,7 8 1,-9-14 14,-1 1 0,1 0 1,0-1-1,0 0 1,0 0-1,0 0 1,0 0-1,1 0 1,-1 0-1,0-1 1,1 0-1,-1 0 0,1 0 1,0 0-1,6 0 1,-3 0 8,1-1 0,-1-1 0,1 1 0,-1-1 0,0-1 0,1 1 0,9-5 0,3-1 37,0-2 0,-1-1 0,0 0 0,26-20 0,-24 15 19,-9 5 18,1 1-1,0 1 1,15-8 0,-27 16-80,-1-1 0,1 1 0,-1 0 1,1-1-1,-1 1 0,1 0 0,0 0 0,-1 0 1,1-1-1,-1 1 0,1 0 0,0 0 0,-1 0 0,1 0 1,-1 0-1,1 0 0,0 0 0,-1 0 0,1 1 1,-1-1-1,1 0 0,0 0 0,-1 0 0,1 1 1,0-1-4,-1 1 0,0 0 0,1-1 0,-1 1 0,0-1 0,0 1 0,1 0 1,-1-1-1,0 1 0,0 0 0,0-1 0,0 1 0,0 0 0,0-1 0,0 1 1,0-1-1,0 1 0,-1 1 0,-12 36 24,9-30-9,-2 8 9,1 0-1,1 1 0,0 0 1,1 0-1,1 0 0,0 0 1,2 28-1,0-44-22,0 0 0,0-1 0,0 1 0,0 0 0,0 0 0,0-1-1,1 1 1,-1 0 0,0-1 0,0 1 0,1 0 0,-1-1 0,0 1 0,1 0 0,-1-1 0,0 1 0,1-1 0,-1 1 0,1-1 0,-1 1 0,1-1 0,-1 1 0,1-1 0,0 1-1,-1-1 1,1 0 0,0 1 0,0-1 0,0 1 5,1-1 0,-1 0 0,0 0 0,1-1-1,-1 1 1,1 0 0,-1 0 0,0-1 0,1 1 0,-1-1 0,0 1-1,0-1 1,3-1 0,3-2 41,1-1 0,-1-1 0,8-7 0,-15 13-51,4-3 17,27-25 187,-2 0-1,47-60 1,1-8 135,-54 68-203,-21 27-127,-1-1 0,0 1 0,0-1 0,1 1 0,-1-1 0,1 1-1,-1 0 1,1 0 0,0 0 0,-1 0 0,1 0 0,0 0 0,3-1 0,-5 4-10,1 0 0,-1 0 0,1 0 0,-1 1 0,0-1 0,0 0 1,0 0-1,0 0 0,0 1 0,-1 3 0,1-3-6,-1 8-19,1 0 0,0 0 1,1 0-1,1-1 0,0 1 0,0 0 0,6 16 1,-7-23 21,0-1 0,1 0 0,-1 0-1,1 0 1,-1 0 0,1-1 0,0 1 0,0 0 0,0-1 0,1 1 0,-1-1 0,1 0 0,-1 0 0,1 0 0,0 0 0,0 0 0,-1 0 0,1-1 0,0 1-1,1-1 1,-1 0 0,0 0 0,0 0 0,0-1 0,1 1 0,-1-1 0,0 1 0,1-1 0,4-1 0,5 0 14,0-2-1,-1 1 1,0-2 0,0 0 0,0 0 0,0-1 0,0 0-1,-1-1 1,0-1 0,-1 0 0,1 0 0,9-9 0,-7 5 11,-1-1 1,0-1-1,-1 0 1,0 0-1,-1-1 1,0 0-1,-1-1 1,10-23-1,-19 37-18,1 0 0,-1 0 0,1 1 0,-1-1 0,0 0 0,1 0-1,-1 0 1,0 0 0,0 0 0,0 0 0,0 0 0,0 0 0,0 0 0,0 0 0,0 0-1,0 0 1,0-1 0,-1 1-1,1 1-1,0 0 0,-1-1 1,1 1-1,0 0 0,-1 0 1,1 0-1,0-1 0,-1 1 1,1 0-1,-1 0 0,1 0 1,0 0-1,-1-1 0,1 1 1,-1 0-1,1 0 0,0 0 1,-1 0-1,1 0 0,-1 0 1,1 0-1,0 0 0,-1 0 1,1 1-1,-1-1 0,-4 1 4,1 1 0,-1 0 1,1 0-1,0 0 0,-6 4 0,-7 6-8,1 0 1,1 1 0,0 1-1,-19 22 1,28-29-3,1-1 0,0 1 0,0 0 0,0 0 0,1 1-1,0-1 1,1 1 0,0 0 0,0 0 0,0 0 0,1 1 0,1-1 0,-2 12 0,3-18 1,0 1 0,0 0 1,0 0-1,1 0 0,-1 0 0,1-1 0,0 1 0,-1 0 0,1 0 1,1-1-1,-1 1 0,0-1 0,1 1 0,-1-1 0,1 1 0,-1-1 1,1 0-1,0 0 0,3 2 0,-2-1 1,1-1-1,0 0 1,0 0-1,0 0 1,0 0-1,0-1 1,0 1-1,0-1 1,0 0-1,1 0 1,5 0-1,4-1 0,0 0 0,0-1 0,0 0 0,0-1-1,0-1 1,26-8 0,-9-1 11,-1-2-1,0-1 0,-1-1 1,43-31-1,99-92 181,-167 135-181,25-24 70,-23 21-48,1 0 0,0 0 0,0 1 0,10-6 0,-8 10 61,-10 10-48,-12 18-13,11-23-20,-204 321-31,200-316 21,0-1 0,0 1 0,0-1 0,-1 0 0,0-1 0,-11 9 0,17-14 5,-1 0-1,1-1 0,-1 1 1,1 0-1,-1 0 1,0-1-1,1 1 0,-1-1 1,0 1-1,0-1 0,1 0 1,-1 0-1,0 0 1,0 0-1,0 0 0,-3 0 1,3-1 3,1 0 1,-1 0 0,0 0-1,1 0 1,-1 0 0,0 0-1,1-1 1,-1 1 0,1 0-1,0-1 1,-1 1 0,1-1-1,0 1 1,0-1 0,0 0-1,0 0 1,0 1 0,1-1-1,-2-2 1,-13-54 261,14 57-264,1 0-1,0 1 0,0-1 1,0 0-1,0 0 1,0 0-1,0 1 1,0-1-1,0 0 1,0 0-1,0 0 1,0 1-1,0-1 1,1 0-1,-1 0 0,0 1 1,0-1-1,1 0 1,-1 1-1,1-1 1,-1 0-1,1 1 1,-1-1-1,1 0 1,-1 1-1,1-1 1,-1 1-1,1-1 0,0 1 1,-1-1-1,1 1 1,0 0-1,-1-1 1,1 1-1,0 0 1,0 0-1,-1-1 1,1 1-1,0 0 0,0 0 1,0 0-1,-1 0 1,1 0-1,0 0 1,0 0-1,-1 0 1,3 0-1,4 1 12,1 0-1,-1 0 0,14 4 1,-16-4-12,180 41 115,-172-39-348,12 3 409,-24-5-446,-1-1 1,1 1-1,0-1 0,0 1 0,-1 0 0,1-1 1,0 1-1,-1 0 0,1 0 0,-1 0 1,1-1-1,-1 1 0,1 0 0,-1 0 0,1 1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09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204 828 6328,'0'0'5034,"-12"-4"-4614,-39-12 30,45 16-343,0-1 1,1 1 0,-1 0 0,0 1-1,0-1 1,1 1 0,-1 0 0,0 1-1,1-1 1,-1 1 0,1 0 0,0 1-1,0-1 1,-1 1 0,2 0-1,-7 4 1,4-2 107,3-3-1,1 0-1,-1 1 1,1 0-1,-1 0 1,1 0-1,-6 6 1,9-8-161,-1 0 0,1-1 0,-1 1 1,1 0-1,0-1 0,-1 1 0,1 0 1,0 0-1,-1 0 0,1-1 0,0 1 0,0 0 1,0 0-1,0 0 0,-1 0 0,1-1 0,0 1 1,1 0-1,-1 0 0,0 0 0,0 0 0,0-1 1,0 1-1,1 0 0,-1 0 0,0 0 1,1-1-1,-1 1 0,1 0 0,-1-1 0,1 1 1,-1 0-1,1-1 0,-1 1 0,1 0 0,0-1 1,-1 1-1,1-1 0,0 1 0,-1-1 1,1 0-1,0 1 0,1 0 0,1 0 14,1 0 0,-1 1 1,1-1-1,0 0 0,-1-1 0,1 1 0,0-1 0,0 0 1,-1 0-1,6 0 0,39-7 247,-46 7-296,8-3 48,0 0 1,1 0-1,-1-1 0,-1 0 1,1-1-1,0 0 1,-1 0-1,0-1 1,-1 0-1,1-1 0,-1 0 1,0 0-1,-1-1 1,12-16-1,-8 10 3,-2-1-1,0 0 1,-1 0-1,0-1 1,-1 0-1,-1-1 1,0 0-1,4-24 1,-1-10 90,-2-1-1,1-80 1,-8 103-94,-2 0 0,-1 0 0,-1 1 0,-2 0 1,-1 0-1,-11-33 0,-11-15 260,29 75-318,0 1-1,0-1 1,0 1-1,0-1 1,-1 1-1,1-1 0,0 1 1,0 0-1,0-1 1,0 1-1,-1-1 1,1 1-1,0-1 0,-1 1 1,1 0-1,0-1 1,-1 1-1,1 0 1,0-1-1,-1 1 1,1 0-1,0-1 0,-1 1 1,1 0-1,-1 0 1,1-1-1,-1 1 1,1 0-1,-1 0 0,1 0 1,-1 0-1,1 0 1,-1 0-1,1 0 1,-1 0-1,1 0 1,-1 0-1,1 0 0,-1 0 1,1 0-1,-1 0 1,1 0-1,-1 0 1,1 0-1,0 1 0,-1-1 1,1 0-1,-1 0 1,1 1-1,-1-1 1,-1 2 2,0-1 1,0 1 0,1 0 0,-1 0 0,1 0 0,-1 0-1,1 0 1,0 0 0,-2 2 0,-8 23 13,1 1-1,1 0 1,2 0-1,1 0 1,1 1-1,1 0 1,0 41-1,5-10 24,3-1 0,17 98-1,-18-142-29,1-1 0,0 1 0,1-1 0,0 0 0,1 0 0,1-1 0,9 14-1,-13-21 0,2 0 0,-1 0 0,1-1-1,0 1 1,0-1 0,0 0-1,1 0 1,0-1 0,0 1 0,0-1-1,0-1 1,1 1 0,-1-1-1,1 0 1,0 0 0,9 1 0,-7-4 16,-1 0 0,0 0 0,1-1 1,-1 0-1,0-1 0,0 0 0,1 0 1,-2-1-1,1 0 0,12-7 1,2 1 54,-11 5-42,-1-1 0,1-1 0,-1 0 0,0 0 0,-1-1-1,0 0 1,0-1 0,0 0 0,-1 0 0,10-12 0,-15 15-16,1 0-1,0-1 1,-1 1 0,0-1 0,0 1-1,-1-1 1,1 0 0,-1 0 0,-1 0-1,1 0 1,-1-1 0,0 1 0,0 0-1,-1 0 1,0-1 0,0 1 0,0 0-1,-1-1 1,0 1 0,-3-11 0,4 16-23,0 0 1,-1 0 0,1 0 0,0 0 0,-1 0-1,1 0 1,-1 0 0,1 0 0,-1 0-1,1 0 1,-1 0 0,0 0 0,1 0 0,-1 0-1,0 0 1,0 0 0,0 1 0,0-1 0,1 0-1,-1 1 1,0-1 0,0 1 0,0-1-1,0 1 1,-1-1 0,1 1 0,0 0 0,0-1-1,0 1 1,0 0 0,0 0 0,0 0 0,0 0-1,-1 0 1,1 0 0,0 0 0,0 0-1,0 1 1,0-1 0,0 0 0,0 1 0,0-1-1,0 1 1,0-1 0,0 1 0,0-1 0,0 1-1,0 0 1,-1 1 0,-4 2 7,1 0-1,0 0 1,0 1 0,1 0-1,-1 0 1,1 0 0,-4 8-1,3-4-3,0 0-1,1 1 1,0 0-1,0 0 0,1 0 1,1 0-1,0 0 1,-1 14-1,2-21-2,1 0 0,0 0-1,0 0 1,0 0 0,0 0-1,0 0 1,1 0 0,-1 0-1,1 0 1,0 0 0,0 0-1,0 0 1,0 0 0,1-1-1,-1 1 1,1-1 0,-1 1-1,1-1 1,0 1 0,0-1-1,0 0 1,0 0 0,1 0-1,-1 0 1,0 0 0,1 0-1,0-1 1,-1 0 0,1 1-1,0-1 1,0 0 0,-1 0 0,1 0-1,4 0 1,1 0 12,0 0 0,0 0 0,0-1 0,1-1 0,-1 1 0,0-1 0,0-1 0,0 1 0,0-2 0,0 1 0,11-6 0,9-5 75,46-30 0,-36 20-3,-31 19-73,10-7 39,1 1 0,0 1 0,0 0-1,1 2 1,0 0 0,31-7 0,-49 13-46,0 1-1,-1 0 1,1 0-1,0 0 1,0 0 0,-1 0-1,1 0 1,0 0 0,-1 0-1,1 0 1,0 0-1,0 0 1,-1 0 0,1 1-1,0-1 1,-1 0 0,1 0-1,0 1 1,-1-1 0,1 0-1,0 1 1,-1-1-1,1 1 1,-1-1 0,1 1-1,-1-1 1,1 1 0,-1-1-1,1 1 1,-1 0 0,0-1-1,1 1 1,-1-1-1,0 1 1,1 0 0,-1 0-1,0-1 1,0 1 0,0 0-1,0-1 1,0 1 0,1 0-1,-1 0 1,-1 0-1,1 6 19,0 0 0,-1-1 0,0 1 0,-3 8 0,0 3 55,0-4-17,1-4 230,3-10-287,0 0 0,1 0 0,-1 0 0,1 0 0,-1 0 0,0 0-1,1 0 1,-1 1 0,1-1 0,-1 0 0,0-1 0,1 1 0,-1 0-1,1 0 1,-1 0 0,0 0 0,1 0 0,-1 0 0,0 0 0,1 0-1,-1-1 1,0 1 0,1 0 0,-1 0 0,0-1 0,1 1 0,0-1-1,10-5 53,0-2 0,1 1 0,10-11 0,-14 10-23,1 1-1,0 1 1,1-1 0,-1 1 0,11-4 0,-18 10-30,0-1-1,-1 1 0,1 0 1,0-1-1,-1 1 1,1 0-1,0 0 1,-1 1-1,1-1 0,0 0 1,-1 0-1,1 1 1,-1-1-1,1 1 1,-1-1-1,1 1 0,-1 0 1,1 0-1,-1 0 1,1 0-1,-1 0 1,0 0-1,1 0 0,-1 0 1,0 0-1,0 0 1,0 1-1,0-1 1,0 0-1,0 1 1,-1-1-1,2 3 0,4 6 9,-2 1 0,1-1 0,4 17 0,-8-25-6,6 26 29,-4-19-6,-1 1-1,1-1 0,1 1 1,0-1-1,5 10 0,-8-18-6,4-2-11,-5-1-5,0 1-1,0-1 0,1 0 1,-1 1-1,1-1 0,-1 0 1,1 1-1,0-1 0,0 1 1,0-1-1,1-1 0,-1 2-7,0 0 0,0 0 0,-1 0 0,1 0-1,0 0 1,0 0 0,-1 0 0,1 0 0,0 0-1,-1 0 1,0-1 0,1 1 0,-1 0 0,0 0-1,1-1 1,-1 1 0,0 0 0,0 0 0,0-1-1,0 1 1,0 0 0,-1-2 0,1 2-28,2 1 19,-1 0 0,1-1 0,-1 1 0,1-1 0,-1 1 0,0-1 0,1 1 0,-1-1 0,0 0 0,0 0 0,0 0 0,1 1 0,1-3 0,-2 1 6,0 1 1,0 0-1,1 0 1,-1 0 0,0 0-1,1 0 1,-1 0-1,1 1 1,-1-1-1,1 0 1,-1 1-1,1-1 1,0 1 0,2-1-1,-1 1 1,0-1 0,0 0 0,0 0 0,-1 0 0,1-1 0,0 1 0,0-1 0,-1 0 0,3-2 0,17-8 0,-11 6 0,-1-1 1,1 0-1,-1 0 0,-1-1 1,1 0-1,-1-1 0,-1 0 0,14-17 1,-10 8 15,0 0 0,-1-2 1,-1 1-1,-1-1 0,-1 0 1,0-1-1,8-40 0,-14 33 11,-2 27-4,0 8 27,0 238-15,0-229-40,-1 1-1,-1-1 1,0 1 0,-7 22-1,9-39 8,0 1-1,0 0 0,0 0 1,0-1-1,0 1 0,0 0 0,-1-1 1,1 1-1,0 0 0,0 0 1,-1-1-1,1 1 0,-1-1 0,1 1 1,-1 0-1,1-1 0,-1 1 1,1-1-1,-1 1 0,1-1 0,-1 1 1,1-1-1,-1 1 0,0-1 1,1 0-1,-1 1 0,0-1 0,0 0 1,1 0-1,-1 0 0,0 1 1,1-1-1,-1 0 0,0 0 0,0 0 1,1 0-1,-1 0 0,0 0 1,0 0-1,1 0 0,-1-1 0,0 1 1,0 0-1,1 0 0,-1-1 1,0 1-1,1 0 0,-1-1 0,0 1 1,1-1-1,-1 1 0,1-1 1,-2 0-1,-3-4 9,0 0-1,0-1 1,0 1 0,-5-9 0,7 10-10,-2-4 10,0 0 0,0 0 0,1 0 0,-1 0 0,2-1 0,-1 1 0,1-1 0,-2-13-1,5 22-9,0-1 0,-1 1-1,1 0 1,0-1 0,0 1-1,0 0 1,0-1 0,0 1-1,0 0 1,0-1-1,0 1 1,0-1 0,0 1-1,0 0 1,0-1 0,0 1-1,1 0 1,-1-1 0,0 1-1,0 0 1,0-1-1,0 1 1,1 0 0,-1 0-1,0-1 1,0 1 0,0 0-1,1-1 1,-1 1 0,0 0-1,1 0 1,-1 0-1,1-1 1,13 4-5,21 18-12,-27-16 3,1 1 8,13 8-20,44 21 0,-60-32 23,1 0 0,0-1 0,-1 0 0,1 0 0,0-1 0,0 0 0,0 0 0,1 0 0,-1-1 0,0 0 0,0-1 0,8 0 0,13-7-2,0-2 0,30-13 1,-26 9 2,-24 10 31,1 0 0,-1-1 0,0 0-1,-1-1 1,1 0 0,-1 0 0,9-11 0,-16 17-27,0 0 1,0 0 0,0 0-1,1 0 1,-1 0 0,0 0-1,0 0 1,0 0 0,0-1 0,0 1-1,1 0 1,-1 0 0,0 0-1,0 0 1,0 0 0,0 0-1,1 0 1,-1 0 0,0 0-1,0 0 1,0 0 0,0 0-1,1 0 1,-1 0 0,0 0-1,0 1 1,0-1 0,0 0-1,0 0 1,1 0 0,-1 0-1,0 0 1,0 0 0,0 0-1,0 0 1,0 0 0,0 1-1,1-1 1,-1 0 0,0 0-1,0 0 1,0 0 0,0 0-1,0 1 1,0-1 0,0 0-1,0 0 1,0 0 0,0 0-1,0 1 1,0-1 0,0 0-1,0 0 1,0 0 0,0 0 0,0 1-1,0-1 1,0 0 0,0 0-1,0 0 1,0 0 0,0 0-1,0 1 1,0-1 0,0 18 65,0-11-62,1-1 1,-1 1 0,1-1 1,0 1-1,0-1 0,1 0 0,0 1 1,5 9-1,-6-14-5,0 0 1,0-1-1,0 1 1,0 0-1,0-1 1,1 1-1,-1-1 1,0 0-1,1 1 1,0-1-1,-1 0 1,1 0 0,0 0-1,-1 0 1,1 0-1,0-1 1,0 1-1,0 0 1,0-1-1,0 0 1,0 1-1,0-1 1,0 0-1,0 0 1,0 0-1,-1 0 1,1 0-1,0 0 1,0-1-1,3 0 1,4-2 2,0 0 1,0 0-1,0-1 1,-1 0-1,0-1 1,0 0-1,0 0 1,0-1-1,-1 0 1,0 0-1,9-11 1,6-8 14,35-55 0,-31 38 8,-2-2-1,-2-1 0,28-79 0,29-150 101,-72 249-118,-5 6 4,-3 18-14,1 1 1,0-1-1,0 1 0,0 0 1,0-1-1,0 1 0,-1-1 0,1 1 1,0-1-1,0 1 0,-1 0 1,1-1-1,0 1 0,-1 0 1,1-1-1,0 1 0,-1 0 0,1-1 1,-1 1-1,1 0 0,0 0 1,-1-1-1,1 1 0,-1 0 0,1 0 1,-1 0-1,1 0 0,-1 0 1,1-1-1,-1 1 0,1 0 1,-1 0-1,0 1 0,0 1 0,-1 0 0,1 0 0,-1 0 0,1 1 0,0-1 0,0 1 0,0-1 0,0 1 0,0 3 0,-2 2-4,-6 21-14,0 1 0,2-1 0,-4 42 0,-2 96-59,9-95 17,3-39-8,2 0 0,1 0 0,2 0 0,10 39 0,-14-70 64,0-1-1,0 0 1,1 0 0,-1 0 0,1 0-1,-1 0 1,0 0 0,1 0-1,0 0 1,-1 0 0,1 0 0,0 0-1,-1 0 1,1 0 0,0 0 0,0-1-1,0 1 1,0 0 0,0 0 0,0-1-1,0 1 1,1 0 0,0-1 1,1 1 0,-1-1 0,0 1 0,0-1 0,0 0 0,0 0 0,1 0 0,-1 0 0,0-1 0,0 1 0,3-1 0,4-2 0,-1 0 0,1-1 0,-1 0 0,13-7-1,-9 3 12,0-1 0,-1 0 0,0-1 0,9-11 0,-5 7 31,-15 13-32,0 1 0,0-1 0,1 1-1,-1 0 1,0-1 0,1 1 0,-1-1 0,0 1 0,1 0 0,-1-1-1,1 1 1,-1 0 0,0 0 0,1-1 0,-1 1 0,1 0-1,-1 0 1,1 0 0,-1-1 0,1 1 0,-1 0 0,1 0-1,-1 0 1,1 0 0,-1 0 0,1 0 0,-1 0 0,1 0 0,-1 0-1,2 1 1,-2-1-1,1 1 0,-1 0 0,0 0-1,1 0 1,-1-1 0,0 1 0,1 0-1,-1 0 1,0 0 0,0 0 0,0 0 0,0 0-1,0 0 1,0 0 0,0 1 0,-6 43 49,5-39-30,-4 21 22,2-11-18,0 0-1,0 22 0,3-37-25,0 0 0,0-1-1,0 1 1,0 0-1,0 0 1,1 0-1,-1 0 1,0 0-1,0 0 1,1 0 0,-1 0-1,0 0 1,1-1-1,-1 1 1,1 0-1,0 0 1,-1 0-1,1-1 1,-1 1-1,1 0 1,0-1 0,0 1-1,-1-1 1,1 1-1,0 0 1,0-1-1,0 0 1,0 1-1,-1-1 1,1 0 0,0 1-1,0-1 1,0 0-1,0 0 1,0 0-1,0 0 1,0 0-1,0 0 1,0 0 0,0 0-1,0 0 1,0 0-1,1-1 1,6 0 11,0-1 1,0 0 0,-1 0-1,9-4 1,-11 4 1,17-8 13,-14 6-14,0 0-1,0 1 1,1 0 0,-1 1-1,1-1 1,18-1 0,-26 4-11,0 0 0,0 0 0,0 0 0,0 1 0,0-1 0,-1 0 0,1 0 0,0 1 0,0-1 0,0 1 0,0-1 0,0 1 0,0-1 0,0 1 1,-1-1-1,1 1 0,0 0 0,0-1 0,-1 1 0,1 0 0,-1 0 0,2 1 0,-1 1 4,1 0 0,-1-1 0,0 1 0,0 0 0,-1 0 0,1 0-1,0 5 1,0 3 7,-1 0-1,0-1 1,-3 17-1,-1-5-2,-1 0 0,-2 0-1,0-1 1,-1 0 0,-1 0-1,-14 23 1,6-15 13,-1-1 0,-2 0 1,-34 36-1,48-57-15,0-1 1,-1 0-1,-10 7 0,16-12-5,0 0 0,-1 0-1,1-1 1,0 1-1,-1 0 1,1 0 0,-1-1-1,1 1 1,0-1 0,-1 1-1,0-1 1,1 1-1,-1-1 1,1 0 0,-1 0-1,1 0 1,-1 0-1,1 0 1,-1 0 0,0 0-1,1-1 1,-1 1 0,1 0-1,-1-1 1,-2-1-1,4 1 2,-1 1-1,1-1 1,-1 0-1,1 0 0,0 0 1,-1 0-1,1 1 0,0-1 1,0 0-1,-1 0 1,1 0-1,0 0 0,0 0 1,0 0-1,0 0 1,0 0-1,0 0 0,0 0 1,1 1-1,-1-3 1,7-21 16,-6 22-14,5-13 13,0 0 0,1 1-1,1 0 1,0 0 0,18-21-1,59-60 132,-84 93-149,16-14 64,0 1-1,1 1 1,0 0-1,1 1 1,1 1-1,37-17 1,-19 13 69,0 3 0,78-18 1,-39 19-491,-75 9-520,-8-2 275,-11-4 8,-43-24-1201,42 23-1467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10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13464,'0'0'432,"12"4"-246,20 4-12,1-1 1,39 3-1,84 2 559,-31-3-213,118 10 550,-165-16-397,86-8 0,-29-2 187,-122 6-798,-4 0 210,-14 5-2849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10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14168,'0'0'528,"65"-78"-416,-37 49 240,-5 10 8,-7 10-168,-5 3 408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23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238 710 3408,'0'0'4944,"-12"-2"-4567,4 0-283,0 1 0,-1-1 0,1 2-1,0-1 1,-1 1 0,1 0 0,0 1 0,0 0 0,-1 0-1,1 1 1,0 0 0,0 1 0,0-1 0,1 2 0,-10 4-1,7-3 88,1 1-1,0 1 1,0 0-1,0 0 1,1 0-1,-9 12 1,15-17-117,0 1 1,1 0 0,-1-1 0,1 1-1,-1 0 1,1 0 0,0 0-1,0 0 1,1 0 0,-1 0-1,0 0 1,1 0 0,0 0-1,0 0 1,0 0 0,0 0-1,0 1 1,1-1 0,-1 0-1,1 0 1,0 0 0,0 0 0,0 0-1,0 0 1,1-1 0,-1 1-1,2 2 1,0-1-18,-1-1 0,0 0 0,1-1 0,0 1 0,-1 0 0,1-1 0,0 0 0,1 1 0,-1-1 0,0 0 0,1-1 1,-1 1-1,1-1 0,-1 1 0,1-1 0,0 0 0,-1 0 0,1-1 0,0 1 0,0-1 0,0 0 0,-1 0 0,1 0 0,0 0 0,7-2 0,1 0 53,0-1-1,-1 0 0,0 0 0,0-1 0,0 0 1,0-1-1,12-8 0,-6 2 56,-1 0 0,0-1 0,-1-1 0,-1-1 0,0 0 0,0-1 0,-2 0 0,18-27 0,-18 21-23,0-1-1,-2 0 1,0-1-1,-2 0 1,-1 0 0,8-40-1,-7 15 47,-2 0 0,-2-1 1,-2 0-1,-7-77 0,4 119-130,0-1 0,0 1 0,-1 0 0,0 0 0,0 0 0,0 0 0,-1 0 0,0 1 0,-6-10 0,9 16-42,0 0 0,0-1 0,0 1 0,-1 0-1,1-1 1,0 1 0,0 0 0,-1 0 0,1 0 0,0-1 0,0 1 0,-1 0 0,1 0 0,0 0 0,-1 0 0,1 0 0,0-1 0,-1 1 0,1 0 0,0 0 0,-1 0 0,1 0 0,0 0 0,-1 0-1,1 0 1,0 0 0,-1 0 0,1 0 0,0 1 0,-1-1 0,1 0 0,-13 8 79,-5 15-10,3 2-44,0 1-1,2 0 1,1 0-1,1 1 0,2 1 1,-9 37-1,10-29-29,2 0-1,2 0 1,1 0 0,4 64-1,1-79-5,0 0 0,2 0 0,9 32-1,-10-44 17,1 0 0,-1 0 0,1 0 0,1 0 0,0-1 0,0 0 0,1 0-1,-1 0 1,2 0 0,7 7 0,-11-13 4,1 0 0,-1 0-1,1 0 1,0 0 0,-1-1-1,1 1 1,0-1 0,0 0 0,0 0-1,0 0 1,0-1 0,0 1 0,0-1-1,0 0 1,0 0 0,0-1-1,0 1 1,0-1 0,0 0 0,0 0-1,4-2 1,10-3 55,0 0 0,-1-2 0,18-10 0,-19 8 3,0-1-1,0-1 1,-1-1-1,-1 0 1,14-15 0,29-26 190,-16 11 94,-42 45-323,-1 1 1,1-1-1,0 0 1,0 0-1,0 1 1,1-1-1,-1 1 1,0-1-1,1 0 0,-1 5 1,-2 36 3,2-19 20,1-23-57,-2 7 25,1 0 0,1 0 0,-1 0 0,1 0 0,1 0-1,0 0 1,0 1 0,0-1 0,1-1 0,0 1 0,5 12 0,-6-18-9,0 1 1,1-1-1,-1 1 1,0-1-1,1 1 1,0-1-1,-1 0 1,1 0-1,0 0 0,0 0 1,0 0-1,4 2 1,-4-3-2,0-1 0,0 1-1,0 0 1,0-1 0,1 1 0,-1-1 0,0 0-1,0 0 1,1 0 0,-1 0 0,0 0 0,1 0-1,-1-1 1,0 1 0,0-1 0,4-1 0,17-7 134,0-1-1,-1-1 1,-1 0 0,29-22 0,-23 10 85,-21 18-165,-1 0-1,1 0 1,0 1-1,8-5 1,-12 8-51,0 0 1,0 0-1,0 0 1,0 0 0,0 1-1,0-1 1,0 1-1,0 0 1,0 0-1,0-1 1,0 1-1,0 0 1,0 1-1,1-1 1,-1 0-1,0 1 1,0-1-1,0 1 1,2 1-1,8 3-2,-1 0 0,1 0 0,-1-1 0,1-1-1,0 0 1,1 0 0,-1-1 0,0-1 0,1 0-1,-1-1 1,0 0 0,23-4 0,-31 3-12,-1 0 1,1 0-1,-1-1 1,1 1-1,-1-1 1,0 0-1,1 0 1,-1 0-1,0 0 1,0-1-1,0 1 1,-1-1-1,1 0 1,-1 1-1,1-1 1,-1-1-1,0 1 1,0 0-1,0 0 1,-1-1-1,1 1 1,-1-1-1,0 1 1,1-6-1,-1 7-1,-1-1-1,1 1 1,-1-1 0,0 0-1,0 1 1,0-1-1,0 0 1,0 1 0,-1-1-1,1 1 1,-1-1 0,1 1-1,-1-1 1,0 1-1,0-1 1,-1 1 0,1 0-1,0-1 1,-1 1 0,1 0-1,-1 0 1,0 0-1,1 0 1,-1 0 0,0 1-1,0-1 1,0 0 0,-1 1-1,1 0 1,0-1-1,-1 1 1,1 0 0,0 0-1,-6-1 1,3 0 1,0 0 0,0 1 0,-1 0 0,1 0 0,-1 0 0,1 1 1,-1-1-1,1 1 0,-1 0 0,1 1 0,-1 0 0,1 0 0,-1 0 0,1 0 0,0 1 0,-1 0 0,1 0 0,0 0 1,0 1-1,1-1 0,-1 1 0,0 0 0,1 1 0,0-1 0,0 1 0,-4 4 0,2-2-3,1 0 0,0 0 0,0 1 0,1 0 0,-1-1 0,2 2 0,-1-1 0,1 0 0,0 1 0,0-1 0,1 1 0,0 0 0,-1 9 0,3-12 2,-1 0 0,1-1 0,0 1-1,0 0 1,1-1 0,0 1 0,0-1 0,0 1-1,0-1 1,0 1 0,1-1 0,0 0-1,0 1 1,0-1 0,0 0 0,1 0 0,0-1-1,0 1 1,0-1 0,0 1 0,0-1 0,1 0-1,-1 0 1,6 3 0,-3-2 8,0-1 0,1-1 0,-1 1 0,0-1 0,1 0-1,0-1 1,-1 0 0,9 1 0,56 0 84,-60-2-76,18-2 62,-1-2 0,1 0 0,51-17 0,-32 5 62,72-35 0,-112 46-128,0 0 0,0-1 0,-1-1 1,0 1-1,0-1 0,0 0 1,-1 0-1,0-1 0,-1 0 0,6-10 1,9-11 13,-8 11-7,-1 0 1,-1-1 0,0-1-1,-1 0 1,-2 0-1,0-1 1,-1 1 0,-1-2-1,-1 1 1,3-31-1,-4-5 64,-3 0-1,-11-99 1,5 111 29,-13-51 1,19 96-115,0-1 1,0 1 0,0-1-1,0 1 1,0-1-1,0 1 1,0-1-1,0 1 1,-1-1-1,1 1 1,0-1 0,0 1-1,-1 0 1,1-1-1,0 1 1,0-1-1,-1 1 1,1 0-1,0-1 1,-1 1 0,1 0-1,-1-1 1,1 1-1,0 0 1,-1-1-1,1 1 1,-1 0 0,1 0-1,-1 0 1,0-1-1,0 2 0,0-1 0,0 0-1,1 1 1,-1-1 0,0 1 0,0-1-1,1 1 1,-1 0 0,0-1-1,1 1 1,-1 0 0,0-1 0,1 1-1,-1 0 1,0 1 0,-16 34 2,5 0-26,2 1 0,1 0 0,2 1 0,1 0 1,0 50-1,17 195-153,-9-257 154,2 1 0,0-1-1,2 0 1,12 35 0,-16-56 18,1 0 1,-1 0-1,1 1 1,0-2-1,0 1 1,1 0-1,-1-1 1,1 1-1,0-1 1,0 0-1,1 0 1,-1 0-1,1-1 1,0 0-1,9 5 1,-7-5 2,1 0 1,0-1-1,0 0 1,0 0-1,0-1 1,0 0-1,0 0 1,0-1-1,0 0 0,10-2 1,0 0 4,0-2 0,0 0 1,0-1-1,0-1 0,-1-1 0,0 0 0,-1-1 0,1-1 1,14-11-1,-25 15-1,10-5 22,-2-1 0,27-26 0,-38 34-19,0 0 0,0 0 0,-1 0 0,1-1 0,-1 1 0,0 0 0,0-1 0,0 0 0,-1 0 0,1 1 0,-1-1 0,0 0 0,0 0 0,0 0 0,-1 0 0,1 0 0,-1 0 0,0 0 0,-1-6 0,1 8-4,-1 1 0,1 0 0,-1 0-1,0 0 1,1 0 0,-1 0 0,0 0-1,0 0 1,0 0 0,0 0-1,0 0 1,0 0 0,0 1 0,0-1-1,0 0 1,0 1 0,0-1-1,0 1 1,-1-1 0,1 1 0,0-1-1,0 1 1,-1 0 0,1 0-1,0 0 1,-2 0 0,-1-1 2,0 1 0,0 0 0,0 0 0,0 0 0,0 0 0,1 1 0,-8 1 0,2 1-1,1 1 1,-1 0 0,1 0-1,0 1 1,0 0 0,0 0-1,0 0 1,1 1-1,-7 7 1,10-7-4,-1-1 1,1 1-1,0 0 1,1 0-1,-1 0 0,1 1 1,0-1-1,1 1 0,0 0 1,0 0-1,0 0 0,-1 8 1,3-8-1,-1 0 1,1 0 0,0 0-1,1 0 1,-1 0 0,1 0-1,1 0 1,-1 0 0,1 0-1,1-1 1,-1 1-1,1-1 1,0 1 0,4 5-1,-4-8 1,-1 0-1,1 0 1,1-1 0,-1 1-1,0 0 1,1-1-1,0 0 1,0 0-1,0 0 1,0-1 0,0 1-1,0-1 1,1 0-1,-1 0 1,1-1-1,0 1 1,-1-1-1,1 0 1,0 0 0,8 0-1,11-2 16,0-2-1,1 0 0,-1-2 1,0-1-1,-1-1 0,43-18 1,-28 8 50,48-31 1,-49 26 8,41-18 1,-42 15 42,-24 17 25,-28 28-77,3-4-60,3-5 4,0 0-1,1 1 1,-12 22-1,19-30-8,0 0-1,0 1 1,1-1-1,-1 0 1,1 1-1,0-1 1,0 1 0,1 0-1,-1-1 1,1 1-1,0-1 1,1 1-1,-1 0 1,1-1-1,-1 1 1,4 7-1,-3-10-1,0 1 0,1-1 0,-1 1 0,1-1 0,-1 1 0,1-1 0,0 0 0,0 0 0,0 0 0,0 0 0,1 0 0,-1 0 0,0-1 0,1 1 0,-1-1 0,1 0 0,0 1 0,-1-1 0,1 0 0,0-1 0,0 1 0,-1 0 0,1-1 0,0 0 0,4 1 0,0-1 0,-1 0 0,0 0 0,1 0 0,-1-1 0,0 0 0,1 0 0,-1-1 0,0 0 0,0 0 0,11-5 0,3-5 8,-1-1-1,0-1 1,0 0-1,-1-2 1,-1 0-1,-1 0 1,0-2-1,-2 0 1,1-1-1,-2 0 0,-1-1 1,16-34-1,25-68 1,69-240 0,-114 331-22,-2 0 0,-1 0-1,-2 0 1,0-44-1,-3 75 16,0-1-1,0 1 0,0 0 0,0 0 0,0-1 0,0 1 0,0 0 0,0 0 0,0-1 1,0 1-1,0 0 0,0 0 0,0-1 0,0 1 0,0 0 0,0 0 0,0-1 0,0 1 1,-1 0-1,1 0 0,0-1 0,0 1 0,0 0 0,0 0 0,0 0 0,-1-1 0,1 1 1,0 0-1,0 0 0,0 0 0,-1-1 0,1 1 0,-7 6-14,-5 16 0,-9 33 13,2 1-1,3 2 1,2-1-1,3 2 1,-6 96-1,13-97-8,0-20-24,4 69 0,1-97 30,0 0-1,1 1 1,0-2 0,0 1 0,1 0 0,0 0 0,1-1 0,0 0 0,1 1-1,0-2 1,10 16 0,-12-20 3,-1-1-1,1 1 1,0-1 0,1 1-1,-1-1 1,0 0 0,1-1-1,0 1 1,0-1 0,0 1-1,0-1 1,0 0 0,0 0-1,0-1 1,1 1 0,-1-1-1,0 0 1,1 0 0,-1-1-1,1 1 1,0-1 0,-1 0-1,1 0 1,-1-1 0,1 1-1,-1-1 1,1 0 0,-1 0-1,1 0 1,-1-1 0,5-2-1,2-1 10,-1-1 0,1 0-1,-1 0 1,0-1-1,0-1 1,-1 1-1,0-2 1,-1 1-1,0-1 1,0-1-1,-1 1 1,0-1-1,7-12 1,-3-6 33,-10 25-29,0-1 0,0 1-1,1 0 1,-1 0 0,1 0 0,-1 0 0,1 0 0,0 0 0,0 0 0,0 0 0,1 1 0,-1-1 0,1 1 0,-1 0 0,1 0 0,0 0 0,0 0 0,0 0 0,0 0 0,0 1 0,6-3 0,1 0-9,0 0 0,1-1 0,0 2 0,0-1-1,0 1 1,0 1 0,0 0 0,0 1 0,1 0 0,-1 1 0,18 1-1,-28-1-4,0 0-1,0 1 1,0-1-1,-1 0 0,1 1 1,0-1-1,0 1 0,0-1 1,0 1-1,0 0 0,0-1 1,-1 1-1,1 0 0,0 0 1,-1 0-1,1-1 0,0 1 1,-1 0-1,1 0 1,-1 0-1,0 0 0,1 0 1,-1 0-1,0 0 0,1 0 1,-1 0-1,0 0 0,0 0 1,0 0-1,0 0 0,0 0 1,0 0-1,0 0 0,0 0 1,-1 2-1,0 6-2,-1 0 0,-1 0-1,-3 12 1,1-8 1,-4 14-1,-10 39 12,18-61-1,0-1 1,1 1 0,-1 0-1,1 0 1,0 0-1,0 0 1,1-1-1,-1 1 1,1 0-1,0 0 1,2 5-1,-2-8-4,0 0 0,0 0-1,0 1 1,0-1-1,1 0 1,-1 0-1,0 0 1,1 0-1,0-1 1,-1 1-1,1 0 1,0-1-1,0 1 1,0-1 0,0 0-1,0 1 1,0-1-1,0 0 1,0 0-1,1 0 1,-1-1-1,0 1 1,0 0-1,1-1 1,-1 0-1,1 1 1,-1-1 0,0 0-1,1 0 1,-1 0-1,1-1 1,-1 1-1,0-1 1,1 1-1,-1-1 1,4-1-1,5-2 8,-1-1 0,1-1-1,-1 1 1,0-1 0,0-1-1,11-10 1,1 0 7,-2-1 0,0-1 0,-1-1 1,0-1-1,-2-1 0,26-42 0,-33 49 76,-10 15-91,0 0 1,1 0-1,-1 0 1,0 0 0,0 0-1,0-1 1,0 1-1,0 0 1,0 0-1,0 0 1,0 0-1,0 0 1,1 0-1,-1 0 1,0 0-1,0 0 1,0 0-1,0 0 1,0 0-1,0 0 1,0 0-1,0 0 1,0 0 0,1 0-1,-1 1 1,0-1-1,0 0 1,0 0-1,0 0 1,0 0-1,0 0 1,0 0-1,0 0 1,0 0-1,0 0 1,0 0-1,1 0 1,-1 0-1,0 0 1,0 1-1,0-1 1,0 0 0,0 0-1,0 0 1,0 0-1,0 0 1,0 0-1,0 0 1,0 0-1,0 0 1,0 1-1,0-1 1,0 0-1,0 0 1,0 0-1,0 0 1,0 0-1,0 0 1,0 0-1,0 0 1,0 0-1,0 1 1,0-1 0,0 0-1,-5 33 140,2-15-146,0 3 11,2-11 11,-1-1 0,2 1 0,-1 0 0,1-1 0,2 17 0,-1-24-15,-1 1 1,1-1 0,0 1 0,0-1 0,0 1-1,0-1 1,0 0 0,1 0 0,-1 1 0,1-1 0,-1 0-1,1 0 1,0 0 0,0-1 0,0 1 0,0 0 0,0-1-1,0 1 1,0-1 0,0 0 0,1 0 0,-1 0-1,1 0 1,-1 0 0,1 0 0,3 0 0,8 2-1,-1-2 1,1 1-1,0-2 0,0 0 1,24-3-1,70-17 41,-88 15-28,17-2 1,-1-2 0,-1-1 0,0-2 0,35-17 0,-61 24-17,-1 1 22,-1 1 0,0-1 0,12-9-1,-20 13-18,1 0 0,0 0-1,0 0 1,0 0 0,-1 0 0,1 0-1,0 0 1,0 0 0,0 0-1,0 0 1,-1 0 0,1 0-1,0-1 1,0 1 0,0 0-1,0 0 1,-1 0 0,1 0-1,0 0 1,0 0 0,0 0-1,0-1 1,0 1 0,-1 0-1,1 0 1,0 0 0,0 0-1,0 0 1,0-1 0,0 1-1,0 0 1,0 0 0,0 0-1,0 0 1,0-1 0,0 1-1,-1 0 1,1 0 0,0 0-1,0-1 1,0 1 0,0 0 0,1 0-1,-1 0 1,0-1 0,0 1-1,0 0 1,0 0 0,0 0-1,0 0 1,0-1 0,0 1-1,0 0 1,0 0 0,0 0-1,1 0 1,-1 0 0,0-1-1,0 1 1,0 0 0,0 0-1,1 0 1,-19 3 38,-17 8 2,1 2 0,-55 29 0,85-40-39,1 0 0,-1 1-1,0-1 1,1 1 0,0 0-1,-1 0 1,1 0-1,0 0 1,1 0 0,-1 1-1,1 0 1,-1-1 0,1 1-1,0 0 1,0 0 0,1 0-1,-1 0 1,1 0-1,0 1 1,0-1 0,0 0-1,1 1 1,-1-1 0,1 0-1,1 9 1,0-7 2,0-1 0,1 0 0,0 1-1,0-1 1,0 0 0,1 0 0,-1 0 0,1 0 0,0-1 0,1 1 0,-1-1 0,1 0 0,0 0 0,0 0 0,0 0-1,0 0 1,1-1 0,-1 0 0,10 4 0,-5-3 0,-1-1-1,1 0 1,1 0-1,-1-1 0,0 0 1,1-1-1,-1 0 1,0 0-1,1-1 1,-1 0-1,1-1 1,-1 0-1,1-1 1,-1 0-1,0 0 1,0-1-1,0 0 1,14-7-1,-9 4 8,-1-1-1,0-1 1,0 0-1,-1 0 1,0-2-1,-1 1 0,0-1 1,0-1-1,-1 0 1,-1-1-1,11-15 1,-1-10 72,-1 1 0,-2-2 1,13-46-1,-28 80-64,-44 167 319,40-148-339,-1-1 1,0 0 0,-1 1 0,-1-2-1,-11 22 1,15-32 2,0 0 0,0 1 0,0-1-1,-1 0 1,1 0 0,-1 0 0,0-1 0,0 1 0,0-1 0,0 1-1,0-1 1,0 0 0,-1 0 0,1-1 0,-1 1 0,1-1 0,-1 1-1,0-1 1,1 0 0,-1-1 0,0 1 0,0-1 0,0 1 0,1-1-1,-1 0 1,-5-1 0,7 1 1,0 0 0,0-1 1,0 1-1,0 0 0,0-1 0,1 1 0,-1-1 0,0 0 1,0 0-1,1 0 0,-1 0 0,0 0 0,1 0 0,-1 0 1,1 0-1,-1 0 0,1-1 0,0 1 0,-1-1 1,1 1-1,0-1 0,0 0 0,0 1 0,0-1 0,0 0 1,1 1-1,-1-1 0,1 0 0,-1 0 0,1 0 0,-1 0 1,1 0-1,0 0 0,0 0 0,0 1 0,0-1 0,0 0 1,0 0-1,1 0 0,-1 0 0,1 0 0,-1 0 1,1 0-1,0 1 0,1-4 0,-1 3 1,1-1 0,-1 1 0,1 0 0,-1 0 1,1 0-1,0 1 0,-1-1 0,1 0 0,0 0 0,0 1 0,0 0 0,1-1 0,-1 1 1,3-1-1,36-14 35,-30 13-26,13-3 9,0 1 1,0 2 0,0 0-1,0 1 1,0 2-1,31 2 1,-55-2-27,2 0-41,0 0 0,0 0-1,0 0 1,0 0 0,0 1 0,0-1-1,0 1 1,0-1 0,0 1-1,0-1 1,-1 1 0,1 0 0,3 2-1,-6-3-1,1 1 0,0-1-1,0 0 1,0 1 0,-1-1 0,1 0-1,0 1 1,-1-1 0,1 0-1,0 0 1,-1 1 0,1-1-1,0 0 1,-1 0 0,1 1 0,0-1-1,-1 0 1,1 0 0,-1 0-1,1 0 1,-1 0 0,1 1-1,0-1 1,-1 0 0,1 0 0,-1 0-1,1 0 1,-1 0 0,0-1-1,-21 3-654,-19-8-3447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23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14776,'0'0'584,"90"-23"-352,-42 15 8,-2 6 128,-4 2-1,-8 2-239,-7 2-8,-10 2-160,-11-2 0,-6-2-64,-4 1-8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23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11856,'0'0'720,"127"0"-384,-23 1 16,29 3-56,1 2 8,-8 5 144,-11-3 16,-10-4 16,-25-2 16,-17 2-168,-34-2 15,-22 7-175,-7 3 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23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52 11760,'0'0'936,"-61"-51"-72,67 53-376,5 1-128,24 13 0,33 7-192,18 7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24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495 1 6128,'0'0'2544,"17"6"-2004,-2 0-437,-1 0 1,0 1 0,-1 0 0,1 1-1,-1 1 1,-1 0 0,0 1 0,0 0-1,19 22 1,-1 8 245,-2 0 0,-1 2 1,-3 1-1,-1 1 0,-3 1 0,-1 1 0,-2 0 1,-2 1-1,-3 1 0,13 93 0,-23-117-67,-2 0 0,0-1 1,-1 1-1,-1 0 0,-2-1 0,0 0 0,-1 0 0,-17 44 0,15-49-102,-2-1 1,0 1-1,-2-2 0,1 1 0,-2-2 0,0 1 0,-1-1 1,-1-1-1,0-1 0,0 0 0,-21 13 0,0-4 10,0-2-1,-2-1 1,0-2-1,-2-2 0,1-2 1,-2-1-1,-40 7 1,-3-4-1010,-1-3-1,-92 0 1,154-12-11930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26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0 3912,'0'0'7666,"-10"4"-7099,-6 2-349,2 1 1,-1 1-1,1 0 1,0 1-1,1 1 1,-17 14-1,12-5-8,1-1 0,1 2-1,1 1 1,0 0-1,2 0 1,1 1 0,0 1-1,2 0 1,-11 34 0,12-26-58,1 0 1,1 1-1,2 0 0,2 0 1,0 0-1,2 0 1,4 34-1,0-43-33,1 1 1,1-2-1,1 1 0,2 0 1,0-1-1,1-1 0,1 0 0,1 0 1,0 0-1,2-2 0,1 1 1,0-2-1,1 0 0,33 30 0,-22-25 123,88 72 1588,-113-94-1748,1 0-1,-1 0 0,1 0 0,-1-1 1,1 1-1,0 0 0,-1-1 0,1 1 1,0-1-1,2 1 0,-3-1-33,-1 0 0,1 0 0,-1 0 0,1 0 0,-1 0 0,1 0 0,-1 0 0,1 0 0,-1 0 0,1 0 0,-1-1 0,1 1 0,-1 0 0,1 0 0,-1 0 0,0-1 0,1 1 0,-1 0 0,1-1 0,-1 1 0,0 0 0,1-1 0,-1 0 0,3-5-2942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30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264 564 4616,'0'0'4624,"-9"-5"-4172,2 0-338,4 2-66,0 1 1,-1 0-1,1 0 1,-1 0-1,1 0 1,-1 0-1,1 1 1,-1 0-1,0 0 1,0 0-1,0 0 1,0 0-1,0 1 1,0 0-1,0-1 1,-7 2-1,1 1 108,1 1 0,-1 0 0,1 0 1,0 1-1,-1 0 0,2 0 0,-1 1 0,0 0 0,1 1 0,0 0 0,0 0 0,1 1 0,0 0 0,0 0 0,1 1 0,-9 12 0,11-14-58,0 1-1,1 0 0,0 0 1,0 0-1,0 0 1,1 0-1,0 1 0,1-1 1,-1 1-1,1-1 1,1 1-1,0 0 0,0-1 1,0 1-1,1 0 1,0-1-1,0 1 1,1-1-1,0 1 0,1-1 1,6 14-1,-3-10 5,2-1-1,-1 0 0,2 0 1,-1-1-1,1 0 0,0 0 1,1-1-1,0 0 0,1-1 0,-1 0 1,1 0-1,1-1 0,-1-1 1,17 6-1,-20-9-22,1-1 0,0 0 0,-1 0-1,1 0 1,0-1 0,0 0 0,0-1 0,0 0-1,-1-1 1,1 0 0,0 0 0,15-6 0,-5 0 84,-1-1 0,0 0 0,0-1 0,25-20 0,-28 17-2,0 0-1,-2-1 1,0 0-1,0-1 1,-1-1-1,18-31 1,-21 23 106,-8 23-252,-1 0-1,0 1 0,1-1 1,-1 0-1,0 1 1,0-1-1,0 0 1,0 1-1,0-1 1,0 0-1,1 1 1,-2-1-1,1 0 1,0 0-1,0 1 1,0-1-1,0 0 1,0 1-1,-1-1 1,1 0-1,0 1 1,0-1-1,-1 0 1,1 1-1,-1-1 1,1 1-1,0-1 1,-1 1-1,1-1 1,-1 1-1,1-1 1,-2 0-1,1 1 9,0 0-1,-1 1 0,1-1 0,0 0 0,0 1 1,-1-1-1,1 1 0,0-1 0,0 1 0,0 0 0,0-1 1,-1 1-1,1 0 0,0 0 0,1 0 0,-3 2 1,-15 17 86,15-16-91,1 0 0,0 0 0,0 0 0,1 0 0,-1 0 0,1 1 0,0-1-1,0 1 1,1-1 0,-1 1 0,1-1 0,0 1 0,0-1 0,0 1 0,1-1 0,-1 1 0,1-1 0,0 1 0,1-1 0,-1 0 0,1 1-1,0-1 1,0 0 0,0 0 0,0 0 0,1-1 0,0 1 0,0 0 0,0-1 0,0 0 0,0 0 0,0 0 0,1 0 0,0 0 0,0-1-1,-1 1 1,6 1 0,-1-2 14,0-1-1,0 0 0,0 0 0,0 0 0,0-1 1,1-1-1,-1 1 0,0-1 0,8-2 0,-13 2-21,0 0 0,-1-1 0,0 1 0,1 0 0,-1-1 0,0 1 0,0-1 0,1 0 0,-1 1 0,-1-1 0,1 0 0,0 0 0,0-1 0,-1 1 0,1 0 0,-1 0 0,0-1 0,1 1 0,-1-1 0,0 1 0,-1-1 0,1 0 0,0 1 0,0-5 0,0 1 15,0-1-1,-1 1 1,1 0 0,-1 0-1,0 0 1,-1 0-1,0-1 1,0 1-1,0 0 1,-3-7-1,3 8-4,-1 0 1,0 1-1,0-1 0,-1 0 0,1 1 0,-1 0 0,0-1 0,0 1 1,-1 0-1,1 0 0,-1 1 0,0-1 0,1 1 0,-2 0 0,1 0 1,0 0-1,-1 1 0,-5-4 0,-26-14 557,43 17-547,0 0 0,0 0 0,1 0-1,-1 1 1,1 0 0,7 0 0,6-2 3,6-1 16,-1 1 0,1 2 1,0 1-1,0 1 0,0 1 1,0 1-1,0 2 0,0 1 1,-1 1-1,49 17 0,-71-21-28,0 0-1,0 0 1,0 0-1,-1 0 1,1 1-1,0-1 0,-1 1 1,0 0-1,0 0 1,0 0-1,0 1 1,0-1-1,-1 1 1,1 0-1,-1-1 0,0 1 1,0 0-1,0 0 1,-1 0-1,0 1 1,1-1-1,-1 0 1,-1 0-1,1 1 1,-1-1-1,1 1 0,-2 7 1,1-2 18,-2 1 0,1-1 0,-1 0 0,0 0 0,-1 0 0,0 0 1,-1-1-1,0 1 0,0-1 0,-11 16 0,2-8 137,0-1 1,-15 15-1,31-44 139,2-2-265,1 0 0,0 0-1,1 1 1,0 0 0,1 0 0,1 1 0,1 0 0,-1 0 0,14-12 0,-21 23-42,3-4 25,1 1-1,0 0 1,0-1-1,0 2 1,1-1-1,-1 1 1,1 0-1,0 0 1,1 1-1,-1 0 1,9-2-1,-15 5-28,1 0 1,0 0-1,-1 1 0,1-1 0,0 1 1,-1-1-1,1 1 0,-1 0 0,1-1 1,-1 1-1,1 0 0,-1 0 0,0 0 1,1 0-1,-1 0 0,0 0 0,0 1 1,0-1-1,0 0 0,0 1 0,0-1 0,0 1 1,0-1-1,-1 1 0,2 1 0,1 4 5,0 0 0,0 0 0,0 0 0,1 10 0,3 36 37,-7-40-36,2 1-1,0-1 0,0 1 1,9 22-1,-11-34-8,1-1 0,0 1 1,0-1-1,0 0 0,0 1 0,0-1 0,1 0 0,-1 1 0,0-1 0,1 0 1,-1 0-1,0 0 0,1 0 0,-1-1 0,1 1 0,0 0 0,-1 0 0,1-1 0,0 1 1,-1-1-1,1 0 0,0 1 0,-1-1 0,1 0 0,0 0 0,2 0 0,4-1 5,0 1-1,0-1 1,0-1-1,11-2 0,1-3 8,-1 0-1,0 0 0,0-2 1,27-17-1,66-53 70,-111 79-82,157-105 170,-141 93-137,-12 9 2,0-1 0,0 1 0,0-1-1,-1 0 1,1 0 0,4-6 0,-19 23 16,-1-1 1,-22 19-1,-11 12-24,-23 39 7,59-70-22,0 1 1,1-1-1,0 1 1,1 0-1,-6 18 0,11-29-12,1-1 0,-1 0 0,1 0-1,0 1 1,-1-1 0,1 0 0,0 1-1,0-1 1,0 0 0,0 1 0,0-1-1,0 0 1,0 1 0,1-1 0,-1 0-1,0 1 1,1-1 0,-1 0 0,1 0-1,-1 1 1,1-1 0,0 0 0,0 0-1,-1 0 1,1 0 0,0 0 0,0 0-1,0 0 1,0 0 0,0 0-1,0-1 1,0 1 0,0 0 0,1 0-1,-1-1 1,0 1 0,0-1 0,1 1-1,0-1 1,2 1-1,0 0 0,0-1 0,0 1 0,0-1-1,0 0 1,1 0 0,-1 0 0,0-1 0,0 1 0,0-1 0,7-3-1,2-2 3,0 0 0,-1-1 0,0 0 0,0-1 0,-1-1-1,0 0 1,0 0 0,-1-1 0,0 0 0,-1-1 0,8-12-1,7-12 18,-3-1-1,27-58 0,-24 40-4,-2-2-1,24-92 1,-37 111-7,-3 0 0,0 0 0,-3 0 0,-1-1 0,-4-48 0,2 81-3,-6-33 39,6 38-41,0 0 1,-1-1-1,1 1 0,0-1 0,0 1 0,0-1 0,-1 1 0,1-1 1,0 1-1,-1 0 0,1-1 0,0 1 0,-1 0 0,1-1 0,0 1 1,-1 0-1,1-1 0,-1 1 0,1 0 0,0 0 0,-1 0 0,1-1 0,-1 1 1,0 0-1,0 0 0,0 1 0,0-1 1,0 0-1,1 0 0,-1 1 0,0-1 1,0 1-1,0-1 0,1 1 0,-1-1 1,0 1-1,1-1 0,-1 1 0,0-1 1,1 1-1,-1 0 0,0 1 0,-9 11 3,1 0 0,0 1-1,1 0 1,0 1-1,-9 27 1,6-11-22,-12 61 0,17-51-9,1 1 1,1 0-1,3-1 1,2 1-1,1 0 1,10 55-1,-8-81 14,0 0 1,1-1-1,0 1 0,2-1 0,0 0 0,0 0 0,1-1 0,1 0 0,0-1 0,20 23 0,-26-34 12,0-1 0,-1 1 0,1 0 0,0-1 0,0 1 0,0-1 0,1 0 0,-1 0 0,0 0 1,0 0-1,0-1 0,1 1 0,-1-1 0,0 0 0,1 0 0,-1 0 0,0 0 0,1-1 0,-1 1 0,0-1 0,0 0 0,6-2 0,4-2-1,-1 0-1,0-1 0,0-1 1,12-8-1,-6 1 15,-1-1-1,0 0 1,-1-1-1,-1-1 1,0 0-1,-1-1 1,-1 0-1,-1-1 1,-1-1-1,0 0 0,-2-1 1,8-22-1,-12 19 83,-5 23-53,-7 27 60,-22 97-20,27-108-72,0 1 0,1-1-1,1 1 1,1-1 0,0 1-1,4 20 1,-4-32-5,-1 0 0,1 0 0,1-1 0,-1 1 0,0 0 0,1-1 0,0 1 0,0-1 0,0 1 0,0-1 0,1 0 0,-1 0 0,1 0 0,0 0 0,-1-1 0,1 1 0,1-1 0,-1 0 0,0 1 0,1-1 0,6 2 0,-6-3 2,0 0 0,1 0 0,-1 0-1,0-1 1,1 1 0,-1-1-1,1-1 1,-1 1 0,1 0-1,-1-1 1,0 0 0,1 0 0,-1-1-1,0 1 1,0-1 0,0 0-1,0 0 1,0 0 0,4-3-1,7-6 46,0 0-1,-1-1 0,0-1 0,24-28 0,-17 13 124,33-54 0,-49 69-104,2 1 57,-7 12-125,1 0-1,-1 0 0,1 1 0,-1-1 1,1 0-1,-1 1 0,1-1 0,-1 1 1,1-1-1,-1 0 0,0 1 0,1-1 1,-1 1-1,0-1 0,1 1 0,-1-1 0,0 1 1,0 0-1,0-1 0,1 1 0,-1-1 1,0 1-1,0-1 0,0 1 0,0 0 1,0 0-1,4 10 3,1 0 0,0 0 0,0 0 0,9 11 0,-11-17-1,0-1 0,0 0 0,0 0 0,0 0 0,1 0 1,0 0-1,0-1 0,0 1 0,0-1 0,1 0 0,7 4 0,-4-6-4,-1-1 1,0 1-1,0-1 0,0 0 0,1-1 0,-1 0 1,0 0-1,0 0 0,0-1 0,0 0 1,9-4-1,11-2 11,11-5 24,0-2-1,0-1 0,-2-1 0,51-34 1,-18 11 39,-41 26-24,-18 10-9,-1-1-1,0 0 1,15-11-1,-15 11 10,-8 10 15,-14 15-13,-8 0-18,-50 55 51,62-63-72,0 0 1,0 1-1,1 0 0,-11 27 1,17-38-13,1 0 0,0 1 1,0-1-1,1 1 1,-1-1-1,1 1 0,-1-1 1,1 1-1,0-1 1,-1 1-1,2-1 0,-1 1 1,0-1-1,0 1 1,1-1-1,-1 1 0,1-1 1,0 1-1,0-1 0,0 0 1,0 1-1,0-1 1,0 0-1,0 0 0,1 0 1,1 3-1,0-3-3,0 0 0,0 0 0,0 0 0,0 0 0,0-1 0,0 1 0,0-1 0,1 0 0,-1 0 0,0 0 0,1 0 0,-1 0 0,1-1 0,-1 0 0,1 0 0,-1 0 0,1 0 0,4-1 0,5-1-1,-1 0 1,0-2-1,0 1 0,-1-1 1,1-1-1,-1 0 0,0-1 0,0 0 1,11-8-1,12-12 21,41-39 0,-58 50-13,4-6 3,-1-1 0,-1-1-1,-1 0 1,-1-1 0,-1-1-1,20-43 1,-4-4 2,27-92-1,-15 18 20,-38 118-1,-1 0 0,-1 0-1,1-42 1,-30 106 52,4-1-80,1 2 0,2 1 0,1 0 0,3 1 0,0 1 1,-8 49-1,14-52-11,3 1 0,1 0 0,2-1 0,1 1 0,2 0 0,2 0 0,8 41 0,-9-68 5,1 0 0,0 0-1,1 0 1,0-1-1,10 18 1,-13-25 3,1 0-1,0 0 1,0 0 0,0 0 0,1 0-1,-1-1 1,0 1 0,1-1-1,0 0 1,0 0 0,-1 0 0,1 0-1,1 0 1,-1 0 0,0-1 0,0 0-1,0 1 1,1-1 0,-1-1 0,1 1-1,-1 0 1,5 0 0,0-2-2,1 0 1,-1 0-1,1-1 1,-1 0-1,0 0 1,13-6-1,47-25 22,-58 28-13,18-13 8,0-1 0,-2-1 1,0-1-1,-2-1 0,31-36 1,-48 51-1,-2 0 0,1 0 0,-1 0 1,0 0-1,0-1 0,4-11 0,-9 15 27,-5 7-27,-7 7-6,5 1-5,0 0 0,1 0 0,0 0 0,1 1 0,0-1 0,1 2 1,0-1-1,1 0 0,1 0 0,-1 1 0,1 15 0,1-25 1,1 0 1,0-1-1,0 1 1,0-1-1,0 1 0,0 0 1,1-1-1,-1 1 1,1 0-1,0-1 0,-1 1 1,1-1-1,0 0 1,1 1-1,-1-1 0,0 0 1,1 1-1,-1-1 0,1 0 1,0 0-1,-1 0 1,4 2-1,-3-3 1,0 0-1,0 0 1,0 0-1,0 0 1,1-1-1,-1 1 1,0-1-1,0 0 1,0 1-1,1-1 1,-1 0 0,0 0-1,0 0 1,1-1-1,-1 1 1,0 0-1,0-1 1,0 0-1,1 1 1,-1-1-1,0 0 1,0 0-1,0 0 1,0 0 0,2-3-1,-1 2 2,0 0 0,1-1 1,-2 0-1,1 1 0,0-1 0,-1 0 0,1 0 0,-1-1 1,0 1-1,0-1 0,0 1 0,0-1 0,-1 1 1,0-1-1,2-4 0,-2 1-1,0 0 0,0 0 0,0 0 0,-1 0 0,0 0 0,0 0 0,-1 0 0,-2-10 0,2 9-2,-1 0 1,-1 1-1,0 0 0,0-1 1,0 1-1,-1 0 0,-6-10 1,7 13-1,0 1 0,0-1 1,0 1-1,0 0 0,-1 0 1,1 0-1,-1 0 0,0 0 1,0 1-1,0 0 0,0 0 1,-8-3-1,12 5 3,-1 0-1,1 0 1,-1 0-1,1-1 0,-1 1 1,1 0-1,-1 0 1,1 0-1,-1 0 1,1-1-1,-1 1 1,1 0-1,-1 0 1,1-1-1,-1 1 1,1 0-1,-1-1 1,1 1-1,0 0 1,-1-1-1,1 1 1,0-1-1,-1 1 1,1-1-1,0 1 1,0 0-1,-1-2 1,12-5 35,26-2-12,-36 8-25,41-7 29,4-1-43,0 1 0,62-2-1,-101 11 7,-1-1-1,1 1 0,-1 1 0,0-1 0,1 1 1,-1 0-1,0 0 0,11 6 0,-4-2-16,-11-5 23,0 0 0,-1 0 1,1 1-1,-1-1 1,1 0-1,-1 1 0,0-1 1,1 1-1,-1-1 0,0 1 1,0-1-1,0 1 0,0 0 1,0 0-1,-1-1 1,1 1-1,0 0 0,-1 0 1,0 0-1,1 0 0,-1 0 1,0 0-1,0 2 1,0 7-4,0 0 0,-4 22 1,2-21 2,1 2 1,-1 0 0,0-1 0,2 1 0,0 14 0,1-23 0,-1 1 0,2-1 0,-1 0 0,1 1 0,-1-1 0,1 0 0,1 0 0,-1 0 0,1-1 0,6 9 0,-6-8 0,1 0 0,-1-1 0,1 1 0,1-1 0,-1 0 0,0 0 0,8 4 0,-9-6 0,0-1 0,0 0 0,0 1 0,0-1 0,1 0 0,-1-1 0,0 1 0,1-1 0,-1 1 0,0-1 0,1 0 0,-1 0 0,7-1 0,-2-1 3,0 0 1,0 0-1,0-1 0,0 0 1,-1 0-1,1-1 0,-1 0 1,0 0-1,0-1 0,10-8 0,4-5 32,30-37-1,-49 53-32,16-19 45,-1-2 0,-1 0-1,24-48 1,26-80 134,-62 142-154,-1 0 0,-1-1 0,1 1 1,1-16-1,-3 18 41,-1 9-18,1 14 16,-1-8-45,-10 243 34,6-213-78,-2 0-1,-2-1 0,-1 0 1,-24 61-1,33-96 26,-1 0 0,0 0-1,0 0 1,0 0 0,0-1-1,0 1 1,0 0 0,0 0 0,0-1-1,-1 1 1,1-1 0,-1 1-1,0-1 1,1 1 0,-1-1-1,0 0 1,0 0 0,1 0-1,-1 0 1,0 0 0,0-1-1,0 1 1,0 0 0,-3 0-1,3-2 9,-1 1 0,1 0 0,0-1 0,0 1 0,-1-1 0,1 0-1,0 0 1,0 0 0,0 0 0,0 0 0,0 0 0,0 0-1,0-1 1,0 1 0,0-1 0,1 1 0,-1-1 0,1 0-1,-1 0 1,1 0 0,-2-3 0,1 2 2,-1 0 0,2-1 0,-1 1 0,0-1 0,1 1 1,0-1-1,-1 1 0,1-1 0,1 0 0,-1 0 0,1 0 0,-1 1 0,1-1 0,0 0 0,1-7 0,0 6 1,1 0 0,-1 0 0,1 0 0,0 0 0,0 0 0,1 0 0,0 1 0,-1-1 0,2 1 0,4-6 0,1 1 2,0 0 1,1 0-1,0 1 0,0 1 0,1 0 1,0 0-1,0 1 0,22-9 0,-6 8-4,1 0-1,0 2 1,0 1-1,1 2 1,43 1-1,-9-1-5,4-1 16,0 4-1,117 15 1,-176-15-18,2 1-112,-22 3-176,-23 5-112,17-4 128,0-1 1,0 0 0,-27 1-1,9-4-465,-38-4 0,39-1-2895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10448,'0'0'13098,"9"-4"-12778,-2 1-284,0-1 1,0 0-1,0 0 0,-1-1 1,11-9-1,0-7-2817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30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10344,'0'0'633,"19"3"-42,40 4 109,85 0 0,544-35 2819,-382 14-1751,-229 15-2306,145 22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31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7328,'0'0'1942,"9"6"-1235,37 21-120,-2 2-1,-1 3 1,-1 1 0,-2 1-1,46 52 1,-63-57-295,-1 1 1,-1 2 0,-1 0-1,-2 1 1,-1 0-1,-2 1 1,-2 1-1,14 52 1,-21-61-44,-1 1 0,-1 0 0,-1 0 1,-1 0-1,-2 1 0,0-1 0,-2 0 0,-2 0 0,0 0 0,-1 0 0,-2 0 1,-12 32-1,11-41-66,-1 0 0,-1-1 0,0 0 0,-1 0 0,-25 27-1,15-21 191,-2-1 0,0-1-1,-29 19 1,2-7-837,0-3 1,-2-2 0,-60 23-1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5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1099 4912,'0'0'6060,"-1"-12"-5742,0-10-25,1-1-1,1 0 0,1 1 0,1-1 0,8-31 1,-8 45-210,1-5 86,0-1 0,2 0 0,-1 1-1,2 0 1,0 1 0,10-16 0,5-2 230,-13 18-128,0 0 0,1 1 1,0 0-1,0 0 0,2 1 0,16-13 0,-28 24-250,0-1 0,1 1 0,-1 0 0,1-1 1,-1 1-1,0 0 0,1 0 0,-1-1 0,1 1 0,-1 0 0,1 0 0,-1 0 0,1 0 0,-1 0 0,1-1 0,-1 1 0,1 0 1,-1 0-1,1 0 0,-1 0 0,1 1 0,-1-1 0,1 0 0,-1 0 0,1 0 0,-1 0 0,1 0 0,-1 1 0,1-1 0,-1 0 1,1 0-1,-1 1 0,0-1 0,1 0 0,0 1 0,0 1 17,0 0-1,0-1 1,-1 1 0,1 0-1,0 0 1,0 0 0,-1-1 0,1 1-1,-1 4 1,1 5 64,0 0 1,-2 18-1,-3-1 74,-1 0 0,-16 46-1,3-10 255,65-142 461,-26 49-758,0 1 1,3 1 0,43-40-1,-25 26 35,-39 38-150,1 0 0,-1 0 0,1 1-1,0-1 1,-1 1 0,1-1-1,0 1 1,0 1 0,6-3 0,-10 4-14,1 0 0,0-1 1,0 1-1,0 0 0,0 0 1,0 0-1,0 0 1,0 0-1,0 0 0,0 0 1,0 0-1,0 1 0,0-1 1,0 0-1,0 1 0,0-1 1,0 0-1,1 2 1,-1-1-3,0 0 0,0 0 1,-1 0-1,1 0 0,0 0 1,0 0-1,-1 0 1,1 0-1,-1 0 0,1 1 1,-1-1-1,0 0 0,1 0 1,-1 1-1,0-1 1,0 0-1,0 1 0,0 0 1,-1 20 7,0-1 0,-2 1 1,0-1-1,-13 41 0,10-39-5,-1-7-1,2-2 53,15-23 20,185-196 319,-194 203-385,1 0-1,-1 0 1,1 0-1,0 1 1,0-1-1,0 0 1,0 1 0,0 0-1,0-1 1,0 1-1,0 0 1,0 0-1,1 0 1,-1 0-1,1 1 1,-1-1-1,0 1 1,5-1-1,-6 2-9,0 0-1,0 1 0,0-1 1,-1 0-1,1 1 1,0-1-1,-1 0 0,1 1 1,-1-1-1,0 1 0,1-1 1,-1 1-1,0-1 0,0 1 1,0-1-1,0 1 1,0 1-1,0-1 0,1 27-2,-1-11 7,1 1-1,0-1 1,1 0-1,2 0 0,-1 0 1,2 0-1,11 28 0,-14-40 5,1 0 0,0 0 0,1-1 0,-1 1 0,1-1 0,0 1-1,0-1 1,6 4 0,-8-7-3,0-1 0,0 0 1,0 1-1,0-1 0,0 0 0,1 0 0,-1 0 0,0 0 0,1-1 0,-1 1 0,1-1 0,-1 1 0,0-1 0,1 0 1,-1 0-1,1 0 0,-1 0 0,1-1 0,-1 1 0,1-1 0,-1 1 0,0-1 0,1 0 0,4-2 0,0-1 22,1 0-1,-1-1 0,1 0 0,-1 0 0,0-1 0,-1 0 1,11-12-1,0-2 76,18-30 0,-29 40-65,0 0-1,-1-1 0,-1 1 0,0-1 1,5-16-1,-8 23-22,0 0-1,0 0 0,0 0 1,-1 0-1,0 0 1,1 0-1,-1 0 1,-1 0-1,1 0 1,0 0-1,-1 0 1,0 0-1,0 0 1,0 0-1,-1 1 1,1-1-1,-1 0 0,-3-5 1,4 9-12,1-1 1,-1 1-1,0 0 0,1 0 1,-1 0-1,1 0 0,-1 0 1,0 0-1,1 0 0,-1 0 1,0 0-1,1 0 0,-1 0 1,1 0-1,-1 1 0,1-1 1,-1 0-1,0 0 1,1 1-1,-1-1 0,1 0 1,-1 1-1,1-1 0,-1 1 1,1-1-1,-1 0 0,1 1 1,0-1-1,-1 1 0,1-1 1,0 1-1,-1 0 0,-14 18 30,10-11-32,0 0 1,1 0-1,0 1 1,0-1-1,1 1 1,0 0-1,1 0 1,0 0-1,0 0 1,1 0-1,-1 12 1,2-15-1,0 0-1,1 0 1,-1 0 0,1 0-1,0-1 1,1 1 0,0 0-1,-1 0 1,2-1-1,-1 1 1,1-1 0,0 0-1,0 1 1,0-1 0,1-1-1,-1 1 1,1 0 0,7 5-1,-6-6-3,0-1 0,1 1-1,0-2 1,-1 1 0,1 0 0,0-1-1,0 0 1,1-1 0,-1 1-1,0-1 1,0 0 0,1-1 0,-1 1-1,13-2 1,1-1-11,0-1-1,0 0 1,26-9 0,10-6 46,-1-2 0,-1-3 1,-1-2-1,-1-2 0,-1-3 1,-2-2-1,60-49 0,-92 66-57,-60 64-20,0-9 36,25-25-5,0 2 0,0 0-1,-23 33 1,28-32-1,6-10 8,1 0 0,0 1 0,1 0 0,0 0 0,0 0 0,1 0-1,-6 17 1,10-26 6,0 0 0,0 1 0,0-1 0,0 0-1,0 1 1,0-1 0,0 0 0,0 1 0,1-1-1,-1 0 1,0 1 0,0-1 0,0 0 0,0 1 0,0-1-1,1 0 1,-1 1 0,0-1 0,0 0 0,0 1-1,1-1 1,-1 0 0,0 0 0,0 0 0,1 1 0,-1-1-1,0 0 1,1 0 0,-1 0 0,0 1 0,1-1-1,-1 0 1,0 0 0,1 0 0,-1 0 0,0 0 0,1 0-1,-1 0 1,0 0 0,1 0 0,-1 0 0,1 0-1,-1 0 1,0 0 0,1 0 0,-1 0 0,0 0 0,1 0-1,-1-1 1,0 1 0,1 0 0,21-8-32,-10 0 34,0 0 0,-1-1 0,0 0 1,17-20-1,34-49 26,-24 20 25,-3-2 0,-3-1 1,-3-1-1,-2-2 0,31-111 0,-48 140-30,-1 0-1,-3-1 1,0 0 0,-2 0-1,-2-42 1,-2 75-21,0-1 0,0 1 0,-1 0 0,1 0 0,-1-1 1,0 1-1,0 0 0,-2-4 0,2 6-1,1 0 0,0 1 1,-1-1-1,1 1 0,-1-1 0,1 1 0,-1-1 1,1 1-1,-1-1 0,0 1 0,1 0 0,-1-1 1,1 1-1,-1 0 0,0-1 0,1 1 0,-1 0 1,0 0-1,1-1 0,-1 1 0,0 0 0,0 0 0,1 0 1,-1 0-1,0 0 0,1 0 0,-1 0 0,0 1 1,1-1-1,-1 0 0,0 0 0,1 0 0,-1 1 1,0-1-1,1 0 0,-1 1 0,0-1 0,1 0 1,-1 1-1,1-1 0,-1 1 0,0 0 0,-3 3-3,0-1 0,0 1 0,0 0 0,0 0 0,1 1-1,0-1 1,0 1 0,0 0 0,-3 7 0,-17 51-50,17-48 41,-8 33-40,2-1-1,-11 82 0,6 99-257,16-211 269,1 0-1,1 0 1,0 0-1,1 0 1,1 0-1,0 0 1,2-1-1,9 27 1,-13-41 42,0-1 1,-1 0-1,1 1 0,0-1 1,0 1-1,0-1 0,0 0 1,0 0-1,0 0 0,1 0 1,-1 0-1,0 0 0,1 0 0,-1 0 1,0 0-1,1 0 0,-1-1 1,1 1-1,-1 0 0,1-1 1,2 1-1,0-1 4,-1 0 0,1 0 0,0 0-1,-1 0 1,1-1 0,0 1 0,-1-1 0,1 0 0,4-2 0,6-3 40,0-1 0,0 0 0,19-15 1,-22 15-11,6-4 51,0-1 0,-1-1 0,0 0 0,16-18 0,-32 31-85,0-1 0,0 1 0,0 0 0,0 0 0,0 0 0,0-1 0,0 1 0,1 0 0,-1 0 0,0 0 0,0 0 0,0 0 0,0-1 0,0 1 0,0 0 1,1 0-1,-1 0 0,0 0 0,0 0 0,0 0 0,0-1 0,1 1 0,-1 0 0,0 0 0,0 0 0,0 0 0,0 0 0,1 0 0,-1 0 0,0 0 0,0 0 0,0 0 0,1 0 0,-1 0 0,0 0 0,0 0 0,0 0 0,0 0 0,1 0 0,-1 0 0,0 0 0,0 1 0,1 9 22,-9 31-25,4-20-19,4-17 13,-1 1-1,1 0 1,1-1 0,-1 1-1,0-1 1,1 1 0,0 0 0,0-1-1,2 5 1,-2-7 10,-1-1 1,1 1 0,0-1-1,-1 1 1,1-1-1,0 1 1,0-1-1,0 0 1,0 1-1,0-1 1,0 0-1,1 0 1,-1 0 0,0 0-1,0 0 1,1 0-1,-1 0 1,1 0-1,-1-1 1,1 1-1,-1 0 1,1-1-1,-1 0 1,1 1-1,0-1 1,-1 0 0,1 0-1,2 0 1,6 0 18,-1-2 0,0 0 0,0 0-1,-1 0 1,1-1 0,0 0 0,-1-1 0,0 0 0,0 0 0,8-6 0,8-8 59,38-36 0,-30 24-22,-25 24-63,8-4 75,-15 10-67,0 1 1,1 0-1,-1 0 0,0 0 1,0 0-1,0 0 0,0 0 1,1 0-1,-1 0 0,0 0 1,-1 0-1,1 0 0,0 0 1,0 0-1,0 0 0,-1 0 1,1 0-1,0 0 0,-1 1 1,-11 42 75,7-28-55,1-1-1,-3 25 1,6-34-4,1 0-1,0 0 1,0-1-1,1 1 0,0 0 1,0 0-1,0-1 1,1 1-1,-1-1 1,1 1-1,3 4 1,-5-9-15,1-1-1,-1 1 1,1 0 0,-1-1 0,1 1 0,-1-1 0,1 1 0,-1-1 0,1 1 0,0-1 0,-1 0 0,1 1-1,0-1 1,-1 0 0,1 0 0,0 1 0,-1-1 0,1 0 0,0 0 0,-1 0 0,1 0 0,0 0 0,0 0-1,-1 0 1,1 0 0,0 0 0,-1 0 0,1 0 0,0 0 0,-1 0 0,1-1 0,0 1 0,-1 0 0,1 0 0,0-1-1,-1 1 1,1-1 0,0 1 0,-1-1 0,1 0 0,25-20 96,-6 0-2,-1-1 0,31-48 1,-50 69-98,3-3 18,0-1 1,0 0-1,1 1 1,-1-1 0,1 1-1,0 0 1,8-6-1,-15 32 6,2-13-17,0-1 0,0 1 0,1 0 0,0-1 0,1 1 0,-1 0 0,2-1 0,-1 1 0,1-1 0,1 0 0,-1 0 0,5 9 0,-6-15-8,0-1 1,-1 0-1,1 0 0,0 0 0,0-1 1,0 1-1,0 0 0,0 0 1,0 0-1,0-1 0,0 1 1,0 0-1,0-1 0,0 1 1,0-1-1,1 1 0,-1-1 1,0 0-1,0 1 0,3-1 0,-1 0 3,0 0 0,0-1 0,0 1 0,0-1 0,-1 1-1,1-1 1,0 0 0,5-2 0,2-3 11,0 1 1,-1-1-1,16-14 1,84-61 185,-107 79-193,0 0-1,0 0 1,0 1-1,1-1 1,-1 1-1,1 0 0,-1-1 1,1 1-1,-1 0 1,1 1-1,0-1 1,4 0-1,-6 1-4,0 0 0,0 0 0,0 0-1,0 1 1,0-1 0,0 0 0,0 1-1,0-1 1,0 0 0,0 1 0,0 0 0,0-1-1,-1 1 1,1-1 0,0 1 0,0 0 0,-1 0-1,1-1 1,0 1 0,-1 0 0,1 0 0,-1 0-1,1 0 1,-1 0 0,1 0 0,-1 0-1,0 0 1,1 0 0,-1 0 0,0 0 0,0 0-1,0 0 1,0 0 0,0 0 0,0 1 0,1 8 9,-1 0 0,-1 0 0,0-1 1,-2 12-1,-2 26 165,5-47-174,0 0 0,0 0 1,0 1-1,0-1 0,0 0 0,0 0 0,0 1 0,0-1 0,0 0 0,0 1 0,0-1 1,1 0-1,-1 0 0,0 1 0,0-1 0,0 0 0,0 0 0,0 0 0,0 1 0,1-1 0,-1 0 1,0 0-1,0 1 0,0-1 0,1 0 0,-1 0 0,0 0 0,0 0 0,0 0 0,1 1 1,-1-1-1,0 0 0,0 0 0,1 0 0,-1 0 0,1 0 0,12-4 72,15-15 19,-25 17-74,27-22 79,-15 12 39,31-20 0,-45 32-136,-1-1 1,1 1-1,-1-1 1,0 1-1,1 0 1,-1 0-1,1-1 1,-1 1-1,1 0 1,-1 0-1,1 0 1,-1-1-1,1 1 1,-1 0-1,1 0 0,-1 0 1,1 0-1,-1 0 1,1 0-1,0 0 1,-1 0-1,1 0 1,-1 0-1,1 1 1,-1-1-1,1 0 1,-1 0-1,1 0 1,-1 1-1,1-1 1,-1 0-1,0 0 1,1 1-1,-1-1 1,1 1-1,-1-1 0,0 0 1,1 1-1,-1-1 1,0 1-1,1-1 1,-1 0-1,0 1 1,0-1-1,1 1 1,-1-1-1,0 1 1,0-1-1,0 1 1,0 0-1,0-1 1,0 1-1,0-1 1,0 1-1,0 0 1,-1 40 22,-1-24-14,2-16-11,0-1 1,0 0 0,0 1 0,0-1 0,0 0-1,0 1 1,0-1 0,0 0 0,1 0 0,-1 1-1,0-1 1,0 0 0,0 1 0,0-1 0,1 0-1,-1 0 1,0 1 0,0-1 0,0 0 0,1 0-1,-1 0 1,0 1 0,1-1 0,-1 0 0,0 0-1,0 0 1,1 0 0,-1 0 0,0 0 0,1 1-1,-1-1 1,0 0 0,1 0 0,-1 0 0,0 0-1,1 0 1,-1 0 0,0 0 0,0 0 0,1 0 0,-1-1-1,0 1 1,1 0 0,-1 0 0,0 0 0,1 0-1,-1 0 1,0 0 0,0-1 0,1 1 0,-1 0-1,0 0 1,1-1 0,25-13 66,-8 3-39,-17 11-28,1 0 0,-1 0 0,0 0 0,0 1 0,0-1 0,0 0 0,1 1 0,-1-1 0,0 1 0,0-1 0,0 1 0,0-1 0,0 1 0,0 0 0,0 0 0,0-1 0,0 1 0,-1 0 0,1 0 0,0 0 0,1 1 0,14 23 0,-9-13-12,0 0 0,1-1 0,0 1 0,1-2 0,13 15 0,-19-24-18,-1 1-1,0-1 1,1 1 0,-1-1-1,1 0 1,-1 0 0,1 0-1,-1 0 1,6 1 0,5 1-3707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11552,'0'0'1408,"39"-61"-1464,-16 56-272,-1 3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5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5224,'0'0'2601,"9"-10"-2060,-5 5-490,12-14 708,0-2 1,19-31 0,62-142 3593,-91 183-4000,-4 6-164,0 1-1,0-1 1,1 1-1,0 0 1,-1 0-1,1 0 1,5-4-1,-7 10-105,0 0-1,-1 1 1,0-1 0,1 1-1,-1-1 1,0 1 0,0-1-1,-1 1 1,1-1-1,-1 4 1,0-3-15,-3 40 200,2 0 0,2 0-1,6 54 1,-6-95-244,0 0 1,1-1-1,-1 1 0,0 0 1,1 0-1,-1-1 0,0 1 1,1 0-1,0-1 0,-1 1 1,1-1-1,0 1 0,0-1 1,0 1-1,0-1 0,0 1 1,0-1-1,1 0 0,1 2 1,-2-3-7,0 1 1,0-1 0,1 0-1,-1 0 1,0 1 0,0-1-1,0 0 1,1 0 0,-1 0-1,0-1 1,0 1 0,0 0-1,0 0 1,1-1 0,-1 1-1,0 0 1,0-1 0,0 1-1,0-1 1,0 0-1,1 0 1,6-5 48,-1 0 0,0 0 1,0 0-1,0-1 0,8-11 0,140-156 1010,-154 173-1068,-1 1-1,0 0 0,0-1 0,1 1 0,-1 0 0,0-1 1,0 1-1,1 0 0,-1 0 0,0-1 0,1 1 0,-1 0 1,1 0-1,-1 0 0,0 0 0,1-1 0,-1 1 0,0 0 0,1 0 1,-1 0-1,1 0 0,-1 0 0,0 0 0,1 0 0,-1 0 1,1 0-1,-1 0 0,0 0 0,1 0 0,-1 0 0,1 1 1,6 11 104,-3 21-13,-4-32-97,1 32 109,-3 35 1,1-59-86,0 0 0,-1 1-1,0-1 1,0 0 0,-1 0 0,0 0 0,-1 0-1,-8 14 1,12-22-18,-1 0-1,0 0 1,1 0 0,-1 1-1,0-1 1,0-1-1,0 1 1,0 0-1,0 0 1,0 0-1,0 0 1,0-1 0,0 1-1,-1 0 1,1-1-1,0 1 1,0-1-1,-1 1 1,1-1-1,0 0 1,-1 0-1,1 1 1,0-1 0,-1 0-1,1 0 1,0 0-1,-1-1 1,1 1-1,0 0 1,0 0-1,-1-1 1,1 1 0,0-1-1,0 1 1,-1-1-1,1 1 1,0-1-1,0 0 1,0 1-1,-2-3 1,2 2-2,1 0-1,-1 1 1,1-1 0,0 0-1,-1 0 1,1 1-1,0-1 1,0 0 0,0 0-1,-1 0 1,1 1 0,0-1-1,0 0 1,0 0 0,0 0-1,0 0 1,1 1-1,-1-1 1,0 0 0,0 0-1,1 0 1,-1 1 0,0-1-1,1 0 1,-1 0 0,0 1-1,1-1 1,-1 0-1,1 1 1,-1-1 0,1 0-1,0 1 1,-1-1 0,1 1-1,0-1 1,-1 1 0,1-1-1,0 1 1,-1 0-1,3-1 1,31-15 90,-14 11-71,1 1 0,0 1 0,1 0 0,-1 2 0,0 0 0,0 2 0,25 3 0,36 0-132,-80-4 80,-1 0 1,1 0 0,-1 0 0,0 0 0,1-1-1,-1 1 1,0 0 0,1 0 0,-1-1-1,0 1 1,1-1 0,-1 0 0,2 0-1,0-7-3215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5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11552,'0'0'1072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0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1286 6424,'0'0'1302,"8"-10"-811,91-105 1344,-6-5 0,144-242 0,-80 56-11,-78 144-881,-72 148-854,4-4 77,-2-1-1,0 0 1,-1 0 0,-1-1 0,-1 0-1,4-25 1,-10 44-142,1-1 0,-1 1 0,0-1 1,0 1-1,1 0 0,-1-1 0,0 1 0,-1-1 0,1 1 0,0-1 0,0 1 0,-1 0 0,1-1 1,0 1-1,-1-1 0,1 1 0,-1 0 0,0 0 0,0-1 0,1 1 0,-1 0 0,0 0 1,0 0-1,-1-1 0,0 1-5,1 1 1,0-1-1,-1 1 1,1 0-1,-1-1 1,0 1-1,1 0 0,-1 0 1,1 0-1,-1 0 1,1 0-1,-1 1 1,1-1-1,-1 0 1,1 1-1,-1-1 1,1 1-1,-2 0 1,-6 3 33,1 1 0,0-1 0,0 1 1,0 1-1,-13 12 0,4 0 11,1 2 1,0 0-1,2 0 1,0 2-1,-18 38 0,-41 122 140,57-137-145,7-20-30,1 0-1,1 1 1,1 0-1,2 0 1,0 1-1,2-1 1,1 1-1,4 50 0,-1-64 3,1 0-1,0 1 0,8 19 1,-10-28-17,1-1 0,0 0 1,0 0-1,0 0 0,1 0 1,-1 0-1,1 0 0,0 0 0,0-1 1,0 1-1,0-1 0,1 0 0,7 5 1,-9-7 8,1 0 0,0 0 0,0 0 0,0 0 0,1-1 0,-1 1 0,0-1 0,0 0 0,0 0 0,0 0 0,0 0 1,0 0-1,0-1 0,0 0 0,1 1 0,-2-1 0,1 0 0,0 0 0,0-1 0,4-2 0,5-2 54,-2-2 1,1 0-1,14-13 0,-14 11 8,-6 6-43,0-1-1,-1 1 0,0-1 0,0 0 1,-1 0-1,1 0 0,-1-1 0,0 1 1,0-1-1,-1 0 0,0 1 0,0-1 1,0 0-1,1-11 0,-22 85 235,16-58-238,2 1 0,-1 0 1,1 0-1,1 0 0,0 1 0,1-1 0,0 0 0,4 19 1,-4-26-26,0-1 1,0 0-1,0 0 1,0 0 0,0 1-1,1-1 1,-1 0 0,1-1-1,0 1 1,0 0-1,0 0 1,0-1 0,1 1-1,-1-1 1,1 0 0,-1 0-1,1 0 1,0 0 0,0 0-1,0 0 1,0-1-1,0 0 1,0 1 0,0-1-1,1 0 1,-1-1 0,0 1-1,1 0 1,-1-1-1,0 0 1,1 0 0,5 0-1,5-3 30,-1 0 1,1 0-1,-1-1 0,0-1 0,0-1 0,-1 1 0,1-2 0,-1 0 1,15-11-1,16-8 85,13-11 61,-37 24 17,43-23-1,-61 35-194,0 1 0,0-1 0,0 1 0,-1-1 0,1 1 0,0 0 0,0-1-1,0 1 1,0 0 0,0 0 0,0 0 0,0 0 0,0 0 0,0 0 0,0 0 0,0 0 0,0 0-1,0 0 1,0 0 0,0 1 0,0-1 0,0 0 0,-1 1 0,1-1 0,0 1 0,0-1 0,1 1-1,-1 1 4,0-1-1,-1 0 1,1 1-1,0-1 1,0 1-1,-1-1 1,1 1-1,-1 0 1,1-1-1,-1 1 1,0 0-1,1-1 1,-1 1-1,0 2 1,-1 6 35,1 1 1,-2-1-1,-3 19 1,-5 14 52,-12 41 233,57-125-76,-20 21-224,51-63 87,-57 73-89,1 0 0,0 1 0,0 0 0,1 0-1,19-10 1,-29 18-29,0 1-1,0-1 0,0 1 1,0-1-1,0 1 1,-1-1-1,1 1 0,0 0 1,0 0-1,0-1 1,0 1-1,0 0 0,1 0 1,-1 0-1,0 0 0,0 0 1,2 1-1,-3-1-1,1 1-1,-1-1 1,1 0-1,-1 1 1,1-1-1,0 1 1,-1-1-1,1 1 1,-1-1-1,0 1 0,1-1 1,-1 1-1,0 0 1,1-1-1,-1 1 1,0 0-1,1-1 1,-1 1-1,0 1 1,1 4 0,0 0 1,-1 0-1,0 0 1,-2 11-1,2-6 2,-1-5-4,2 78 1,-1-75 0,1-1-1,1 1 1,0-1 0,0 0-1,0 0 1,1 0 0,7 15 0,-9-21 2,0 0 0,1-1 1,-1 1-1,0-1 0,0 0 1,1 1-1,-1-1 0,0 0 1,1 0-1,-1 0 1,1 0-1,0 0 0,-1 0 1,1 0-1,0 0 0,-1-1 1,1 1-1,0-1 0,2 1 1,0-1 0,0 0 0,0 1 0,0-2 0,1 1 0,-1 0 0,0-1 0,0 0 0,5-2 0,2-1 0,0 0 1,-1-1-1,0 0 0,0-1 1,14-11-1,-9 6 11,-1-1 1,-1-1-1,0 0 0,0-1 1,-2 0-1,0-1 1,0-1-1,14-29 1,-24 44-12,0 0 0,-1 1 0,1-1 0,-1 0 0,1 0 0,-1 0 0,1 0 0,-1 0 0,0 0 0,0 0 0,1 0 0,-1 0 0,0 0 0,0 0 0,0 0 0,0 0 0,0 0 0,0 0 0,0 0 0,-1 0 0,1 0 0,0 0 0,-1 0 0,1 0 0,0 0 0,-1 0 0,0-2 0,0 3 0,0 0 0,-1-1 0,1 1 0,0 0 0,0 0-1,0 0 1,0 0 0,0 0 0,-1 0 0,1 0 0,0 0 0,0 0 0,0 1 0,0-1 0,0 0 0,0 1 0,0-1 0,0 1 0,0-1-1,0 1 1,0-1 0,0 1 0,-2 1 0,-6 5-8,0 0 0,0 0 0,-13 15 0,18-18 1,1 1 1,-1-1 0,1 0 0,0 1 0,0 0 0,0-1 0,1 1 0,0 0 0,-3 9 0,5-11 2,-1 0 0,1 0-1,0-1 1,0 1 0,0 0 0,1 0 0,-1 0 0,1-1 0,-1 1 0,1 0-1,0 0 1,0-1 0,0 1 0,0-1 0,1 1 0,-1-1 0,1 1 0,0-1-1,-1 0 1,1 0 0,0 0 0,0 0 0,0 0 0,0 0 0,5 2 0,-2 0 0,1-1 0,0 0 0,0 0 0,1-1 0,-1 1 0,0-1 0,1-1 0,0 1 0,9 0 0,0-2 5,0 0-1,1-1 0,-1 0 1,0-1-1,0-1 0,0-1 1,0 0-1,22-11 0,14-7 31,54-34 1,-52 26-16,-49 27 6,19-9 108,-18 12-56,-11 10-3,-41 47 48,-21 29 10,59-75-99,1 0 0,1 1 0,0 0 1,0 0-1,-7 26 0,13-37-26,-1 0 0,1 1 0,0-1 0,0 0 0,0 1 0,-1-1 0,1 1 0,1-1 0,-1 0 0,0 1-1,0-1 1,0 1 0,1 1 0,0-3-1,-1 1-1,0-1 0,0 1 0,1-1 1,-1 1-1,1-1 0,-1 0 0,0 1 1,1-1-1,-1 1 0,1-1 0,-1 0 1,1 0-1,-1 1 0,1-1 0,-1 0 1,1 0-1,-1 0 0,1 1 0,-1-1 1,1 0-1,-1 0 0,2 0 0,0 0 8,0-1 0,1 1 0,-1 0 0,1-1 0,-1 0 0,0 0 0,1 1 0,-1-1 0,0-1 0,0 1 0,0 0 0,0 0 0,3-3 0,15-13 63,0-1-1,-1-1 0,-1-1 0,0 0 0,-2-2 0,-1 1 1,13-25-1,-20 34-32,-6 10-28,-1 0-1,1 0 1,-1 1-1,0-2 1,0 1-1,0 0 1,0 0-1,0 0 1,0 0-1,0-5 0,-7 43 179,4-28-189,0-1 0,1 1 0,0-1-1,0 1 1,1-1 0,-1 1 0,2-1 0,1 16 0,-1-21-4,-1 1 0,1-1 0,0 1 0,0-1 0,0 0 0,0 1 0,0-1 0,1 0 0,-1 0 0,1 1 0,0-1 0,-1 0 0,1-1 0,0 1 0,0 0 1,0 0-1,0-1 0,0 0 0,3 2 0,-2-2 2,1 0-1,-1 0 1,0 0 0,0-1 0,1 0 0,-1 1 0,0-1 0,1 0 0,-1 0-1,0-1 1,0 1 0,1-1 0,3-1 0,6-3 6,1 0 0,-1-1 0,0-1 0,0 0 0,21-15-1,61-54 20,-57 43 74,59-38-1,-96 70-96,0 1 0,0-1 0,0 1 1,0-1-1,0 0 0,0 1 0,0 0 0,0-1 0,0 1 0,0 0 0,0-1 1,1 1-1,-1 0 0,0 0 0,0 0 0,0 0 0,0 0 0,0 0 0,1 0 0,-1 1 1,0-1-1,0 0 0,0 1 0,0-1 0,0 1 0,0-1 0,0 1 0,0-1 1,0 1-1,0 0 0,0-1 0,0 1 0,0 0 0,-1 0 0,2 1 0,2 4 15,0-1-1,-1 1 0,0 0 0,-1 0 1,3 9-1,3 6 33,-1-8-11,1 0 0,0 0 0,1-1 0,0 0-1,1 0 1,0-1 0,1 0 0,23 17 0,-28-23-41,0-1 0,0 0 1,1-1-1,-1 1 0,1-1 0,0 0 0,0-1 1,0 0-1,0 0 0,1 0 0,-1-1 0,0 0 1,1-1-1,-1 0 0,1 0 0,-1 0 0,1-1 0,-1 0 1,0 0-1,8-3 0,1-7-620,-12 6-2653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6728,'0'0'9622,"-12"4"-8963,-41 12-21,50-15-528,-1 1-1,0 0 1,1 0-1,-1 0 1,1 0-1,-7 5 1,10-6-82,-1-1 1,1 0 0,-1 0 0,1 1-1,0-1 1,-1 0 0,1 1-1,-1-1 1,1 0 0,0 1-1,-1-1 1,1 1 0,0-1 0,-1 1-1,1-1 1,0 0 0,0 1-1,-1-1 1,1 1 0,0-1 0,0 1-1,0-1 1,0 1 0,0 0-1,0-1 1,0 1 0,0-1-1,0 1 1,0-1 0,0 1 0,0-1-1,0 1 1,0-1 0,0 1-1,1-1 1,-1 1 0,0-1 0,0 1-1,1-1 1,-1 1 0,0-1-1,0 0 1,1 1 0,1 0 12,-1-1 1,1 0-1,-1 1 1,1-1-1,-1 0 1,1 0-1,-1 0 0,1 0 1,-1 0-1,1 0 1,-1-1-1,1 1 1,2-1-1,6-1 101,67-12-2248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5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64 4216,'0'0'6088,"-1"-9"-5899,-4-28 23,5 36-113,0 0 0,0 0 0,0 0-1,0 0 1,0 0 0,0 0 0,-1 0 0,1 0 0,0 0-1,-1 0 1,1 0 0,-1 0 0,1 1 0,-1-1 0,1 0-1,-2-1 1,1 2-65,1 0 0,0 0 0,-1-1 0,1 1 0,-1 0 1,1 0-1,0 0 0,-1 0 0,1 0 0,0 0 0,-1 0 0,1 1 0,-1-1 0,1 0 0,0 0 0,-1 0 0,1 0 0,0 0 0,-1 0 0,1 1 0,0-1 0,-1 0 0,1 0 0,0 1 0,-1-1 0,1 1 0,-16 20 437,16-21-470,-190 361 1941,127-247-619,63-114-1313,0 0 0,0 0 0,0 1 0,0-1 0,0 0 0,0 0 0,0 0 0,0 0 0,0 1 0,0-1 0,0 0 0,0 0 0,0 0 0,0 0 0,-1 1 0,1-1 0,0 0 0,0 0 0,0 0 0,0 0 0,0 1 0,0-1 0,0 0 0,-1 0 0,1 0 0,0 0 0,0 0 0,0 0 0,0 0 0,0 0 0,-1 1 0,1-1 0,0 0 0,0 0 0,0 0 0,-1 0 0,1 0 0,0 0 0,0 0 0,0 0 0,0 0 0,-1 0 0,1 0 0,0 0 0,0 0 0,0 0 0,0 0 0,-1 0 0,1 0 0,0-1 0,0 1 0,-1 0 0,1-1 7,0 1 0,0-1 0,0 0 1,0 0-1,0 1 0,0-1 0,1 0 1,-1 0-1,0 1 0,0-1 0,0 0 0,1 0 1,-1 1-1,0-1 0,1 0 0,-1 1 1,1-1-1,31-59-2122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2:5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75 802 10688,'0'0'93,"5"-9"-98,185-399 1474,-78 153-38,-87 210-1060,-17 32-44,-1-1 0,0-1 1,9-27-1,-30 75 534,-101 321-205,-77 204-106,177-521-498,-8 20 159,-43 76 0,66-132-201,0 0 0,-1 0 0,1 0 0,-1 0 0,0 0 0,1 0 0,-1 0 0,0 0 0,0 0 0,1-1 0,-1 1 0,0 0 0,0 0 0,0-1 0,0 1 0,-1 0 0,1-1-4,1 0 0,-1 0 0,1-1 0,0 1-1,-1 0 1,1 0 0,0 0 0,-1-1 0,1 1 0,0 0 0,0-1 0,-1 1 0,1 0 0,0-1-1,0 1 1,0 0 0,-1-1 0,1 1 0,0 0 0,0-1 0,0 1 0,0-1 0,0 1-1,0 0 1,0-1 0,-1 1 0,1-1 0,1 0 0,-1-37 131,6 9-81,1 1-1,2 0 0,0 1 0,2 0 1,1 0-1,1 1 0,1 1 1,27-36-1,-27 41 98,1 1 0,1 0 1,36-32-1,-50 50-113,0 0-1,0 0 1,0 0 0,0 0-1,0 0 1,0 0 0,1 1-1,-1-1 1,0 1 0,1 0-1,-1-1 1,0 1-1,1 0 1,-1 0 0,0 0-1,1 1 1,-1-1 0,4 2-1,4 1-227,0 0 0,17 8 0,-13-5-1708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1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201 151 4120,'0'0'5962,"5"-10"-5660,17-29 0,-12 26 459,-7 13 29,-3 2-112,0-6-257,0 3-213,4-5 554,-3 6-733,0-1 0,0 1 0,0-1 0,0 1 0,0-1 0,0 1 0,0-1 1,0 0-1,0 1 0,-1-1 0,1 0 0,0 0 0,-1 1 0,1-1 0,0 0 0,-1 0 0,1 0 0,-1 0 0,1 0 0,-1 0 0,1-2 0,9-28 349,-7 22-223,3-13 675,-16 58-552,-144 522 577,91-380-425,22-67 125,30-89-244,10-19-123,2-5 129,50-83-2513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0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77 3616,'0'0'3013,"-10"-1"-2642,-30-2-1,21 0 732,18 3-1054,1 0-1,0 0 1,0 0 0,0 0-1,0 0 1,-1 0-1,1 0 1,0 0-1,0 0 1,0-1 0,0 1-1,0 0 1,0 0-1,-1 0 1,1 0-1,0 0 1,0 0-1,0 0 1,0 0 0,0 0-1,0-1 1,0 1-1,-1 0 1,1 0-1,0 0 1,0 0-1,0 0 1,0 0 0,0-1-1,0 1 1,0 0-1,0 0 1,0 0-1,0 0 1,0 0-1,0-1 1,0 1 0,0 0-1,0 0 1,0 0-1,0-1 1,19-9 1248,16 0-772,0 1 1,1 2-1,71-5 0,-33 5 189,-58 5-511,7-2 219,29 1 1,-47 3-328,0 0 1,0 0 0,0 1 0,0-1 0,0 1-1,0 0 1,0 1 0,0-1 0,0 1 0,0 0-1,7 5 1,-11-6-70,1 0 0,-1 0 0,0 1-1,0-1 1,-1 0 0,1 1 0,0-1 0,0 1 0,-1-1 0,1 1-1,0-1 1,-1 1 0,0-1 0,1 1 0,-1-1 0,0 1-1,0 0 1,0-1 0,0 1 0,0-1 0,0 1 0,-1 1-1,-7 33-1741,7-34 1182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0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7232,'0'0'608,"63"-38"-312,-12 13 104,10 2-8,6 2 24,6 10-8,7-1-112,2 3 0,6 7-80,-10-8 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4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52 610 2904,'0'0'15111,"-8"9"-15039,-25 29-5,31-36-57,1 0 0,0 1 0,0-1 0,0 1 0,0 0 0,0-1 0,0 1-1,0 0 1,1-1 0,0 1 0,-1 0 0,1-1 0,0 1 0,0 0 0,1 0 0,-1-1 0,0 1 0,1 0 0,0-1 0,-1 1-1,1 0 1,0-1 0,2 3 0,1 7 77,-2-1-37,1-1-1,0 0 0,0 0 0,1 0 0,1 0 1,0-1-1,0 0 0,0 0 0,8 9 0,5 2 93,31 25-1,-45-42-127,1 0 0,0 0-1,0-1 1,1 0 0,-1 0 0,0-1-1,1 0 1,6 2 0,6 1 41,33 3 106,-16-3-34,-9-5-21,-22 1-91,-1-1-1,1 1 0,0 0 0,-1 0 0,1 1 0,6 0 0,11 5 78,-12-3-65,0 0 0,0-1-1,0 0 1,0 0 0,0-1-1,1 0 1,-1 0-1,1-1 1,-1-1 0,11-1-1,-20 2-26,4-1 9,0 1 0,0-1 0,-1 0 0,1-1 0,0 1 0,0-1 0,-1 1 0,1-1 0,-1 0 0,1 0 0,-1-1-1,4-3 1,1-1 24,0 1 0,0 0 0,15-8 0,-17 10-9,0 1-1,0-1 1,0 0 0,-1 0-1,1 0 1,-1-1-1,0 0 1,-1 0 0,8-11-1,-2 1 48,1 1-1,0-1 1,24-22-1,-1 2 118,40-43-71,13-6-93,-59 59 53,37-42 1,6-25 56,-54 70-98,5-6-2,30-50 0,-39 58-14,0 1 0,1 1-1,1 0 1,0 1-1,2 0 1,0 1 0,0 1-1,2 1 1,0 0 0,0 2-1,1 0 1,1 1-1,41-15 1,-41 19-38,0 1 0,1 1 1,-1 1-1,1 1 0,31 0 0,-35 5 15,0 0-1,-1 1 1,1 1-1,-1 1 0,23 9 1,16 4 104,-40-15-43,-13-2-37,0-1 1,0 1-1,0-1 0,0 1 1,0 0-1,0 0 0,-1 0 0,1 1 1,5 2-1,-8-4-16,0 1-1,1-1 1,-1 1 0,1-1-1,-1 0 1,1 0 0,-1 1-1,1-1 1,-1 0 0,1 0 0,-1 0-1,1 1 1,-1-1 0,1 0-1,0 0 1,-1 0 0,1 0-1,-1 0 1,1 0 0,-2 3 73,-7 3-71,-40 34-153,31-27-2574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5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14 4616,'0'0'6525,"-10"-3"-6274,-33-8-3,41 11-206,1 0 1,-1 0 0,0 0 0,1 0 0,-1 0-1,1 1 1,-1-1 0,0 0 0,1 1-1,-1-1 1,1 1 0,-1 0 0,1-1-1,-1 1 1,1 0 0,0 0 0,-1 0 0,1 0-1,0 0 1,0 0 0,-2 2 0,-1 1 176,2-1-35,-1 0 1,1 0-1,0 0 1,0 1-1,0-1 1,1 1-1,-3 6 1,-3 7 119,-1 0-71,0 0 0,2 1 0,0 0 0,-4 20 0,9-31-128,1 1-1,-1-1 1,1 0 0,1 0-1,-1 0 1,4 14 0,-4-20-81,0 16 215,-1-15-194,1-1 0,0 1-1,0-1 1,0 0 0,0 1-1,0-1 1,0 1 0,1-1-1,-1 0 1,0 1 0,1-1-1,0 3 1,0-8 31,0-1-1,0 1 1,1 0 0,-1 0-1,4-7 1,1-2 7,1-6-8,1 0 5,-1 0 1,-1-1 0,-1 0-1,3-20 1,-1 3 41,-5 27-9,1 0 0,-2 0 0,1-11 0,-2 20-104,0 1 0,0 0-1,0-1 1,0 1 0,0 0 0,0-1-1,1 1 1,-1 0 0,0-1-1,0 1 1,0 0 0,0 0-1,1-1 1,-1 1 0,0 0-1,0 0 1,0-1 0,1 1-1,-1 0 1,0 0 0,1 0 0,-1-1-1,0 1 1,0 0 0,1 0-1,-1 0 1,0 0 0,1 0-1,-1-1 1,0 1 0,1 0-1,-1 0 1,0 0 0,1 0-1,-1 0 1,0 0 0,1 0 0,-1 0-1,0 1 1,1-1 0,-1 0-1,0 0 1,1 0 0,-1 0-1,0 0 1,1 0 0,-1 1-1,0-1 1,0 0 0,1 0-1,-1 0 1,0 1 0,1-1-1,20 13 193,-18-11-191,160 118 572,-108-77-378,-6-4 150,-48-39-350,-1 0-1,0 1 0,0-1 1,0 0-1,0 0 0,1 1 0,-1-1 1,0 0-1,0 1 0,0-1 1,0 0-1,0 1 0,0-1 1,0 1-1,0-1 0,0 0 0,0 1 1,0-1-1,0 0 0,0 1 1,0-1-1,0 0 0,0 1 1,0-1-1,0 0 0,0 1 0,-1-1 1,1 0-1,0 1 0,0-1 1,0 0-1,-1 0 0,1 1 1,0-1-1,0 0 0,-1 0 0,1 1 1,0-1-1,0 0 0,-1 0 1,1 0-1,0 1 0,-1-1 1,1 0-1,0 0 0,-1 0 1,0 0-1,-18 8 109,-18-1-6,0-1 1,0-2-1,-66-1 1,-27 3 68,62 1-61,64-6-258,6 0 209,11 0 154,16 1-3185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0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1 707 4816,'0'0'5801,"2"-10"-5556,5-22 92,1 2 0,1-1 0,2 1-1,27-51 1,12-4 438,32-50 185,-44 91-476,-8 11-153,-24 26-224,0 1 0,1-1 0,0 1 1,0 1-1,10-7 0,1-1 331,-18 13-426,0 0 0,1-1 0,-1 1 0,0 0 0,1 0 0,-1 0 0,0 0 1,1-1-1,-1 1 0,0 0 0,1 0 0,-1 0 0,1 0 0,-1 0 0,0 0 0,1 0 0,-1 0 0,0 0 1,1 0-1,-1 0 0,0 0 0,1 0 0,-1 0 0,0 1 0,1-1 0,-1 0 0,0 0 0,1 0 0,-1 0 0,0 1 1,1-1-1,-1 0 0,0 0 0,0 1 0,1-1 0,-1 0 0,0 0 0,0 1 0,1-1 0,-1 0 0,0 1 1,0-1-1,0 0 0,0 1 0,0-1 0,1 0 0,-1 1 0,0-1 0,0 1 0,0-1 0,0 0 0,0 1 0,0-1 1,0 1-1,3 30 78,-3-24-41,0 17 12,0 0 0,-2 0 0,-8 39 0,-23 70 145,26-115-164,5-16-14,1 1 0,0 0 0,0 0 1,0 0-1,0 0 0,1 0 0,-1 3 0,23-26 192,-1-12-91,21-39 0,-25 40-7,41-56-1,30-10 165,-87 96-280,-1 1 0,0-1 0,1 0 1,-1 1-1,1-1 0,-1 1 0,1-1 0,-1 1 1,1-1-1,-1 1 0,1-1 0,0 1 0,-1 0 1,1-1-1,0 1 0,-1 0 0,1-1 0,0 1 1,0 0-1,-1 0 0,1 0 0,0 0 0,-1 0 1,1-1-1,0 1 0,0 1 0,-1-1 0,1 0 1,0 0-1,0 0 0,-1 0 0,1 0 0,0 1 1,-1-1-1,1 0 0,0 1 0,-1-1 0,1 0 1,0 1-1,-1-1 0,1 1 0,-1-1 0,1 1 1,-1-1-1,1 1 0,-1 0 0,1-1 1,-1 1-1,0-1 0,1 1 0,-1 0 0,0-1 1,1 1-1,-1 0 0,0 0 0,0-1 0,0 1 1,0 1-1,2 5 23,0 1 0,0-1 0,-1 1 1,0 10-1,-2 17 33,-2 0 1,-7 42-1,2-23 56,7-36 71,8-36 29,-1 2-204,2-5 30,5-17 90,2 1 0,2 1-1,1 0 1,39-56-1,-51 81-62,-5 10-58,-1 0 0,1 0-1,-1 0 1,1 0 0,0 0 0,-1 0-1,1 0 1,0 0 0,0 0-1,0 0 1,0 0 0,1-1-1,-2 26 90,-4 10-129,1 1 0,1 0 1,2 0-1,2 0 0,6 36 1,-8-70 28,0 0 0,0 0 0,1 0 0,-1 0 0,0 0 0,1 0 0,-1 0 0,0 0 0,1 0 0,-1 0 0,1 0 0,0 0 0,-1 0 0,1 0 0,0-1 0,-1 1 0,1 0 0,0-1 0,0 1 0,0 0-1,0-1 1,-1 1 0,1-1 0,0 1 0,2 0 0,-1-1 5,1 0-1,-1 1 0,1-1 0,-1 0 1,1 0-1,-1 0 0,1-1 0,-1 1 0,0-1 1,5-1-1,1-1 14,0 0 0,0-1 0,0 0 1,0 0-1,11-9 0,-8 3 4,-1 0 0,0-1-1,-1-1 1,12-17 0,21-26 26,-37 50-28,0 0 1,0 0-1,0 1 1,1 0 0,-1 0-1,1 0 1,12-5-1,-13 8-17,-1-1-1,1 1 0,-1 0 1,1 1-1,-1-1 0,1 1 1,0 0-1,-1 0 0,1 0 1,0 1-1,6 1 0,51 17 34,-45-12 3,-12-5-40,-1 0-1,0 0 1,1 1 0,-1 0 0,5 4-1,-7-4 3,1-1-1,0 0 0,0 0 0,0 0 0,0 0 0,0-1 1,0 1-1,6 1 0,-3 1 56,-11-6 23,-2-5-57,-1 1 1,1 0-1,-1 0 1,0 1 0,-1 0-1,1 0 1,-13-4-1,16 7-14,-1 0 0,1 0 0,0 1-1,-1 0 1,1 0 0,-1 0-1,0 0 1,1 1 0,-1 0 0,0 1-1,1-1 1,-1 1 0,1 0 0,-6 2-1,8-2-8,0 1 0,0 0-1,0 0 1,0 0 0,0 0-1,1 0 1,-1 1 0,1-1-1,0 1 1,0-1 0,0 1-1,0 0 1,0 0 0,0 0 0,1 0-1,-2 6 1,-1 1-9,1-1 1,0 1 0,1 0-1,-2 13 1,4-10-2,1 0 0,0-1-1,0 1 1,2 0 0,-1-1 0,1 0 0,1 1-1,1-1 1,10 20 0,-6-8-20,-7-20 25,0 0-1,1 0 1,-1 0 0,1-1 0,-1 1 0,1-1 0,0 1 0,0-1 0,1 0 0,-1 0 0,0-1 0,1 1 0,0-1-1,7 4 1,-10-6 9,0-1 0,0 1-1,1-1 1,-1 0 0,0 1-1,0-1 1,0 0 0,0 0-1,0 0 1,0 0 0,0 0-1,0 0 1,0 0 0,1-2-1,-1 1 5,6-7 10,-1 1 0,0-2 1,-1 1-1,1-1 0,-2 0 0,0 0 1,0 0-1,-1-1 0,3-13 0,0-12 157,3-51 0,-6 72-3,-2 11-32,0 6 26,0 0-157,-1 0-1,1 1 0,0-1 0,0 0 0,0 0 1,0 0-1,1 0 0,1 3 0,4 4 3,21 47 25,-22-40-32,1-1 0,1-1 0,0 1 0,19 23 1,-26-37-6,0 0 0,0 0 0,0-1 0,0 1 1,0 0-1,0 0 0,0 0 0,0-1 0,1 1 1,-1-1-1,0 1 0,0-1 0,1 1 0,-1-1 1,0 0-1,1 0 0,-1 1 0,1-1 0,-1 0 1,0 0-1,1-1 0,-1 1 0,0 0 1,1 0-1,-1-1 0,0 1 0,1 0 0,-1-1 1,0 1-1,0-1 0,1 0 0,-1 1 0,0-1 1,0 0-1,0 0 0,0 0 0,1-1 0,5-4 4,0-1 0,0 0 0,-1-1 0,6-8 0,-7 9 6,30-43 24,-27 36-21,1 1 1,0 1 0,1-1 0,0 1-1,21-17 1,-10 12 45,1 1 0,26-14 0,-45 29-54,-1 1-1,0 0 1,1-1-1,-1 1 1,0 0-1,1 0 1,-1 0-1,0 0 1,1 1-1,-1-1 1,0 1-1,1-1 1,-1 1-1,0 0 1,4 2-1,-1-1 10,0 0-1,-1 0 1,1 1-1,0 0 1,7 6 0,-11-9-12,-1 0-1,0 0 1,0 1 0,1-1 0,-1 0 0,0 0 0,0 0 0,1 0 0,-1 1-1,0-1 1,0 0 0,1 0 0,-1 0 0,0 1 0,0-1 0,0 0 0,0 0 0,1 1-1,-1-1 1,0 0 0,0 1 0,0-1 0,0 0 0,0 0 0,0 1 0,0-1-1,0 0 1,0 1 0,0-1 0,0 0 0,0 1 0,0-1 0,0 0 0,0 1 0,-1 4 88,-21-8-28,13 3-60,-1 0 1,1 0-1,-1 1 0,1 0 0,-1 1 0,1 0 1,0 1-1,-1-1 0,1 2 0,-12 5 0,15-5-6,1 1-1,-1-1 1,1 1-1,0 0 1,1 0-1,-1 0 1,1 1-1,0-1 1,0 1-1,1 0 1,-1 0-1,2 1 1,-1-1-1,0 1 1,-1 10-1,3-11 1,0 1 0,1 0-1,0-1 1,0 1 0,1 0 0,0-1-1,0 1 1,1-1 0,-1 0 0,1 1-1,1-1 1,-1 0 0,1 0 0,0 0-1,1 0 1,-1-1 0,1 1-1,0-1 1,9 8 0,-9-8 0,0-1 0,0 0-1,1 0 1,0 0 0,0-1 0,0 0 0,0 0-1,0 0 1,1 0 0,-1-1 0,1 0 0,0 0 0,0-1-1,0 0 1,0 0 0,0 0 0,0 0 0,0-1-1,0 0 1,0 0 0,11-3 0,-6 0 2,0-1 1,0-1-1,0 0 1,0 0-1,-1-1 1,0 0-1,-1-1 1,1 0-1,15-16 1,-12 9 29,0 0 0,-1 0-1,-1-1 1,0-1 0,12-24 0,-17 27 20,-1 0 0,7-21 0,-11 29-17,0 0 0,0 0 0,0 0 0,0 0 0,-1 0 1,0 0-1,0 0 0,0 0 0,-1 0 0,-1-7 1,2 11-28,0 1 2,-1-1 1,1 1-1,-1-1 0,1 0 0,0 1 1,0-1-1,-1 0 0,1 1 1,0-1-1,0 0 0,0 0 0,0 1 1,0-1-1,0 0 0,0 1 1,0-1-1,0 0 0,0 0 0,0 1 1,0-1-1,0 0 0,0 1 1,1-1-1,-1 0 0,0 1 0,1-1 1,-1 0-1,0 1 0,1-1 0,-1 1 1,1-1-1,-1 1 0,1-1 1,-1 1-1,1-1 0,-1 1 0,1-1 1,0 1-1,-1 0 0,1-1 1,0 1-1,-1 0 0,1 0 0,0-1 1,0 1-1,6-2-10,0-1 1,1 2-1,-1-1 1,0 1-1,0 0 0,1 1 1,-1-1-1,1 1 1,-1 1-1,0 0 0,1 0 1,-1 0-1,0 1 1,0 0-1,0 0 0,0 1 1,0 0-1,0 0 1,6 5-1,-11-7 2,0 1 1,-1 0 0,1 0-1,-1 0 1,1 0-1,-1 0 1,0 0-1,0 0 1,0 1 0,0-1-1,0 0 1,0 1-1,0 3 1,3 36-3,-3-22 1,0 107 3,-1-126 0,0 1 0,0-1 0,0 1 0,0-1 0,1 1 0,-1-1 0,0 0 0,1 1 0,-1-1 0,1 0 0,-1 1 0,1-1 0,-1 0 0,1 0 0,0 0 0,0 1 0,0-1 0,0 0 0,0 0 0,0 0 0,2 1 0,-2-1 0,1-1 0,-1 1 0,0-1 0,1 0 0,-1 0 0,1 0 0,-1 0 0,1 0 0,-1 0 0,1 0 0,-1 0 0,0-1 0,1 1 0,-1 0 0,1-1 0,-1 1 0,2-2 0,7-3 1,-1-1-1,0 0 0,0 0 1,11-10-1,-18 14 1,54-41 32,-31 24-6,40-37 0,-54 44-15,-5 5 3,0 1-1,1-1 1,-1 1-1,2 0 1,13-8 0,-21 13 3,-10 25 120,4-8-144,3-9 0,1 0 1,-1-1 0,1 1 0,1 0-1,-3 14 1,4-19 1,0 0 1,1 0-1,-1 1 0,0-1 0,1 0 0,-1 0 0,1 1 1,0-1-1,0 0 0,0 0 0,0 0 0,0 0 0,0 0 1,0 0-1,1 0 0,-1-1 0,1 1 0,-1 0 0,1-1 1,0 1-1,0-1 0,0 0 0,2 2 0,2 0-2,0 1 0,0-2 1,0 1-1,0-1 0,0 0 0,1 0 0,-1 0 0,1-1 0,-1 0 0,10 0 0,-12-1 8,-1 0 0,0 0-1,1 0 1,-1-1 0,0 1-1,0-1 1,1 0 0,-1 0-1,0 0 1,0 0 0,0 0-1,0-1 1,0 0 0,0 1-1,0-1 1,-1 0 0,1 0-1,-1-1 1,1 1 0,-1 0-1,0-1 1,3-3 0,-4 3 1,0 0 0,0 0 1,-1 1-1,1-1 0,0 0 1,-1 0-1,0 0 0,0 0 1,0 0-1,0 0 0,0 0 1,-1 0-1,1 0 0,-1 0 1,0 0-1,-1-3 0,0-1 9,0 1-1,-1 0 1,0-1-1,0 1 0,-8-10 1,7 11 1,-1 0-1,0 1 1,0-1 0,-1 1 0,1 0 0,-1 1-1,0-1 1,0 1 0,0 0 0,-1 1-1,1 0 1,-1 0 0,1 0 0,-1 0-1,0 1 1,1 1 0,-1-1 0,-7 1 0,13 0-13,0 0 0,1 0 1,-1 0-1,0 0 0,0 0 1,1 0-1,-1 0 0,0 1 1,1-1-1,-1 0 0,0 0 1,1 1-1,-1-1 0,0 1 0,1-1 1,-1 0-1,1 1 0,-1-1 1,1 1-1,-1-1 0,1 1 1,-1 0-1,1-1 0,-1 1 1,1 0-1,0-1 0,-1 2 1,1-1-1,0 0 0,0 1 1,0-1-1,0 0 0,0 1 0,0-1 1,0 0-1,1 1 0,-1-1 0,0 0 1,1 1-1,-1-1 0,2 2 0,1 3-5,1-1-1,0 0 1,-1 0 0,1 0-1,10 8 1,-5-6-4,1 0 1,0 0 0,1 0-1,0-1 1,0-1 0,0 0-1,0-1 1,20 5 0,-24-7 6,-1-1 1,1 0-1,0 0 0,0-1 1,0 0-1,0 0 0,0-1 1,0 0-1,0 0 1,0 0-1,-1-1 0,1 0 1,-1 0-1,1-1 0,-1 0 1,0 0-1,7-5 1,2-3 5,0 0 0,-1-2 1,0 0-1,-1 0 1,0-1-1,-1-1 1,13-21-1,-9 10 77,-2-1 0,0-1-1,16-51 1,-19 32 194,-9 44-185,-1 10-43,1 12-11,2 36-23,2 80 20,-6-118-48,-1 0 0,-1 0 0,-1 0 0,0 0 0,-10 26 0,13-42 17,0 0-1,0 0 1,0 0-1,0 0 1,-1-1 0,1 1-1,0 0 1,-1 0-1,1 0 1,-1-1-1,1 1 1,-1 0-1,1-1 1,-1 1-1,1 0 1,-1-1 0,1 1-1,-1-1 1,0 1-1,0-1 1,1 1-1,-1-1 1,0 0-1,0 1 1,1-1-1,-1 0 1,0 1 0,0-1-1,0 0 1,0 0-1,1 0 1,-1 0-1,0 0 1,0 0-1,0 0 1,0 0 0,1 0-1,-1 0 1,0 0-1,0-1 1,0 1-1,0-1 1,-3-1 7,-1-1 1,2 1 0,-1-1-1,0 0 1,1-1-1,-4-3 1,4 5-10,-30-35 59,3 2 50,22 28-24,8 12 26,8 10-110,0 0 1,2-1-1,-1 0 1,2 0 0,0-1-1,0-1 1,2 0 0,22 18-1,-32-28-6,1 0 1,-1 0-1,1-1 0,-1 1 0,1-1 0,0 0 1,0 0-1,-1 0 0,1-1 0,0 1 0,0-1 1,0 0-1,0 0 0,0 0 0,0 0 0,-1-1 1,1 0-1,6-2 0,4-1 5,0-1 0,0-1-1,19-10 1,8-8 29,66-50 0,-2 7 67,-97 62-48,-1 0 0,2 1 0,-1-1 0,17-5 0,-23 10-44,-1 0 1,1 0 0,-1 0 0,1 0-1,-1 0 1,1 0 0,-1 0 0,1 0 0,-1 1-1,1-1 1,-1 0 0,0 1 0,1-1-1,-1 1 1,1 0 0,-1-1 0,0 1-1,0 0 1,1 0 0,1 2 0,24 25 86,-17-17-28,-30-32 4,10 10-34,0 1-1,0 0 0,-19-13 0,25 21-26,0-1 0,0 1-1,0 0 1,0 0 0,-1 0 0,1 1-1,-1 0 1,1 0 0,-1 0 0,1 0-1,-1 1 1,0-1 0,1 1 0,-1 0-1,-6 1 1,8 0-5,0 0 0,0 0-1,0 0 1,1 0 0,-1 0 0,0 0-1,1 1 1,-1-1 0,1 1 0,-1 0 0,1 0-1,0 0 1,0 0 0,0 0 0,0 0-1,0 0 1,0 1 0,0-1 0,1 1-1,-1 0 1,1-1 0,0 1 0,0 0-1,0 0 1,0-1 0,1 1 0,-1 0-1,1 0 1,-1 0 0,1 4 0,-1 4-2,1-1 1,0 1-1,1 0 1,0 0-1,1-1 1,5 20-1,-3-20-5,0-1 1,0 0-1,1 0 0,0 0 0,1 0 1,-1-1-1,2 0 0,-1 0 0,1-1 1,0 0-1,17 13 0,-17-15 2,0 0-1,1 0 1,0-1-1,0 0 1,0 0-1,0 0 1,1-1-1,-1-1 1,1 0-1,0 0 1,0 0-1,-1-1 1,17 0-1,-12-2 8,-1-1-1,1 0 1,-1-1-1,1-1 1,-1 1-1,0-2 1,-1 0 0,1 0-1,-1-1 1,15-10-1,2-5 10,-1-1 0,38-39 0,-63 59-9,25-27 26,-26 27-20,1 0 0,-1 0 0,1-1 0,-1 1 0,0 0 0,0 0 0,0-1 0,0 1 0,0-1 0,0 1 0,-1 0 0,1-4 1,-1 5 3,-1 1-10,1 1 1,-1-1-1,1 0 1,-1 0-1,1 1 1,-1-1-1,1 1 1,0-1-1,-1 0 0,1 1 1,-1-1-1,1 1 1,0-1-1,-1 1 1,1-1-1,0 1 1,-1-1-1,1 1 1,0-1-1,0 1 1,0 0-1,0-1 0,-1 1 1,1 0-1,-4 20-23,3-18 25,0 6-6,0 1 0,1-1 0,0 0 1,0 0-1,1 1 0,0-1 1,3 14-1,-2-18 1,-1 0-1,1 1 1,0-1 0,0 0 0,0 0-1,1-1 1,0 1 0,0 0 0,0-1-1,1 0 1,-1 1 0,1-1 0,0-1-1,6 6 1,-9-8 1,0-1-1,-1 1 1,1-1-1,0 1 1,0-1-1,-1 0 0,1 1 1,0-1-1,0 0 1,0 0-1,-1 1 1,1-1-1,0 0 1,0 0-1,0 0 1,0 0-1,0 0 1,-1 0-1,1 0 1,0-1-1,0 1 0,0 0 1,0 0-1,-1-1 1,1 1-1,1-1 1,0 0 1,-1 0 1,0-1-1,1 1 0,-1 0 1,0-1-1,0 1 1,0-1-1,0 1 0,0-1 1,0 0-1,1-2 0,0-3 6,0 1-1,0 0 0,-1 0 0,0-1 0,0 1 0,0-9 0,-2 9-3,1 0 1,-1 0-1,0 0 0,0 0 1,-1 0-1,1 1 0,-1-1 1,-1 0-1,1 1 1,-1-1-1,0 1 0,0 0 1,-1 0-1,1 0 0,-1 0 1,0 1-1,0 0 0,-1 0 1,0 0-1,1 0 1,-1 0-1,0 1 0,-1 0 1,1 0-1,0 1 0,-1-1 1,0 1-1,-5-1 0,6 1 0,5 1-3,0 1 0,0 0 1,0 0-1,0 0 0,-1-1 1,1 1-1,0 0 0,0 0 1,0 0-1,-1-1 0,1 1 1,0 0-1,0 0 0,-1 0 1,1 0-1,0 0 1,0 0-1,-1-1 0,1 1 1,0 0-1,0 0 0,-1 0 1,1 0-1,0 0 0,-1 0 1,1 0-1,0 0 0,0 0 1,-1 0-1,1 0 0,0 0 1,0 1-1,-1-1 0,1 0 1,0 0-1,0 0 1,-1 0-1,1 0 0,0 0 1,0 1-1,-1-1 0,1 0 1,0 0-1,0 0 0,0 1 1,0-1-1,-1 0 0,1 0 1,0 0-1,0 1 0,0-1 1,0 0-1,0 0 0,0 1 1,-1-1-1,37-2-9,57-12-7,-53 7-17,75-3 0,-111 10 33,0 0 0,1 0 0,-1 0 0,0 1-1,0 0 1,0 0 0,0 0 0,0 1-1,0-1 1,0 1 0,0 0 0,-1 0 0,1 0-1,-1 0 1,1 1 0,-1-1 0,5 6-1,-4-3 1,-1-1 0,1 1-1,-1 1 1,0-1 0,-1 0-1,1 1 1,-1-1-1,0 1 1,0 0 0,-1 0-1,2 11 1,0 12 2,-2 1 0,0 0-1,-2-1 1,-2 1 0,-8 43 0,-46 143-84,53-202 74,-3 1-1,6-14 12,0 1 0,0-1 0,1 1 0,-1-1 0,0 1 0,1 0 0,-1-1 0,1 1 0,0 0 0,-1 1 0,1 0 11,-1-4 8,2-11 25,10-56 46,4-79-1,5-38 51,-15 158-95,1 0-1,1 1 1,2 0-1,22-46 1,-26 62-18,1 0-1,0 1 1,1 0 0,0 0-1,1 1 1,11-11 0,-18 18-27,0 1 0,0-1 0,1 0 0,-1 1 0,0-1 0,0 1 0,1-1 0,-1 1 1,0-1-1,1 1 0,-1 0 0,0 0 0,1 0 0,-1 0 0,0 0 0,1 0 0,-1 0 0,1 0 0,-1 0 0,0 1 0,1-1 1,-1 0-1,0 1 0,0-1 0,1 1 0,-1 0 0,0-1 0,0 1 0,0 0 0,0 0 0,0 0 0,0 0 0,2 1 0,3 4 0,0 0 0,0 1 0,9 12 0,-9-9-8,-1 0 0,0 0 0,-1 0 0,0 1-1,-1 0 1,0 0 0,0 0 0,-1 0-1,-1 0 1,1 0 0,-2 0 0,0 0-1,0 1 1,-1-1 0,-1 0 0,-4 20-1,6-31 7,0 1 0,0-1-1,0 1 1,-1-1-1,1 1 1,0-1-1,0 0 1,-1 1 0,1-1-1,0 1 1,-1-1-1,1 1 1,0-1-1,-1 0 1,1 1 0,0-1-1,-1 0 1,1 0-1,-1 1 1,1-1-1,-1 0 1,1 0 0,-1 1-1,1-1 1,-1 0-1,1 0 1,-1 0-1,0 0 1,-15-6 45,-17-21 42,28 22-67,-9-13 20,9 12-34,9 10-39,2 1 25,-1-1-1,1 0 1,1 0 0,-1 0-1,0-1 1,1 0-1,-1 0 1,1-1 0,12 4-1,-8-3 6,0-1-1,1 0 1,-1 0-1,0-1 0,1 0 1,11-1-1,-16-1 8,0 0-1,1 0 0,-1-1 0,0 0 0,0 0 1,0-1-1,-1 0 0,1 0 0,-1 0 1,11-8-1,42-27 21,-39 26-4,0-1-1,-1 0 0,25-23 1,-18 11 58,-31 37-61,1-1 0,0 1 0,1 0 0,0 0 1,1 1-1,-1 17 0,-1-7 9,4-18-11,-1 1 0,1-1 0,0 1 0,0 0 0,0-1-1,1 1 1,0-1 0,0 1 0,0-1 0,1 1-1,0-1 1,3 6 0,-4-8-9,0-1 1,1 0-1,-1 1 1,1-1-1,0 0 1,0 0-1,0 0 0,0 0 1,0-1-1,0 1 1,0-1-1,0 1 1,1-1-1,-1 0 0,1 0 1,-1 1-1,1-2 1,-1 1-1,1 0 1,0-1-1,-1 1 1,1-1-1,0 0 0,-1 1 1,1-2-1,0 1 1,3 0-1,12-3 24,-1-1 0,1-1-1,-1 0 1,0-1 0,0 0 0,23-14 0,91-63 223,-66 39-134,-52 35-77,4-2 96,-16 14-91,-9 10-48,3-4-6,0 2-1,1-1 0,0 0 0,0 1 0,1 0 0,1-1 1,-2 13-1,4-19 2,0-1 0,0 1 1,0-1-1,0 1 0,1-1 0,0 0 1,-1 1-1,1-1 0,0 0 0,1 0 1,-1 1-1,1-1 0,2 3 0,0 2 6,1-1 1,0 0-1,11 11 0,-9-12 3,1 0-1,0 0 1,-1-1 0,2 0 0,-1-1-1,0 0 1,1 0 0,0-1 0,0 0-1,0-1 1,0 1 0,14 0 0,7 0 7,1-1 1,43-3 0,-69 1-13,0 0-1,0-1 1,-1 1 0,1-1 0,0 0 0,8-4 0,-12 5-33,0-1 1,0 1-1,0-1 1,0 0-1,0 0 1,0 1-1,0-1 1,0 0-1,0 0 1,0 0-1,-1 0 1,1 0-1,0 0 1,-1 0-1,1 0 1,-1 0-1,1-1 1,-1 1 0,1 0-1,-1 0 1,0 0-1,1-1 1,-1 1-1,0 0 1,0 0-1,0-1 1,0 1-1,0 0 1,0 0-1,-1-2 1,-8-36-1564,7 29-1357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00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14064,'0'0'1192,"73"-57"-1184,-39 45 16,6 8-304,2 8 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0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1188 5224,'0'0'5766,"0"-10"-5411,2-32 8,-2 40-337,1 1 1,-1-1 0,0 1 0,1 0 0,-1-1 0,1 1-1,0 0 1,-1 0 0,1-1 0,0 1 0,0 0-1,-1 0 1,1 0 0,0 0 0,0 0 0,0 0-1,0 0 1,1 0 0,-1 0 0,0 1 0,0-1-1,3-1 1,3-2 119,18-13 276,-9 7-26,-1-1 0,0-1 0,-1 0 0,25-26 0,-38 36-353,0 1 0,1-1 0,-1 1 0,0-1 0,-1 1 1,1-1-1,0 0 0,0 0 0,-1 1 0,1-1 0,-1 0 1,0 0-1,1 0 0,-1 1 0,0-1 0,0 0 1,0 0-1,0 0 0,0 0 0,-1 1 0,1-1 0,0 0 1,-1 0-1,0 0 0,1 1 0,-1-1 0,0 0 0,-1-2 1,0 2-12,0 0-1,1 1 1,-1-1 0,0 0 0,0 1 0,0-1 0,0 1 0,-1-1-1,1 1 1,0 0 0,-1 0 0,1 0 0,0 0 0,-1 1 0,1-1-1,-1 1 1,1-1 0,-1 1 0,0 0 0,-2 0 0,-6 1 18,1 0 0,0 1-1,-1 1 1,1-1 0,0 2 0,1-1 0,-1 1 0,0 1 0,1 0 0,0 0 0,0 1-1,1 0 1,0 0 0,0 1 0,0 0 0,1 1 0,0 0 0,0 0 0,1 0 0,0 1-1,0 0 1,1 0 0,-5 13 0,8-18-19,1 0 1,0 1-1,0-1 0,0 1 0,1 0 0,0-1 1,0 1-1,0-1 0,0 1 0,1-1 1,-1 1-1,1 0 0,0-1 0,1 0 1,-1 1-1,1-1 0,0 0 0,0 0 0,0 0 1,0 0-1,1 0 0,0 0 0,-1-1 1,1 1-1,1-1 0,3 4 0,1 0 12,-1-1-1,1 0 1,0 0 0,0-1-1,1 0 1,0-1 0,0 0-1,0 0 1,0-1-1,1 0 1,12 2 0,-6-2-2,1-1 0,0-1 0,-1 0 0,1-2 0,0 0 0,0-1 0,-1 0 0,1-1 0,-1-1 0,0-1 0,0 0 1,0-1-1,-1-1 0,18-10 0,-7 2 71,-1-1 0,-1-2 0,0 0 0,32-33 0,-44 39-64,-1-1 0,0-1 0,-1 0 0,-1 0 0,0-1 0,-1 0 0,-1 0 0,0-1 0,7-24 0,1-30 57,-2-1 1,-4 0-1,-3 0 1,-3-84 0,-3 129-64,0 1 0,-2 0 0,-1 0 0,-1 0 0,-2 1 0,-15-47 0,19 66-21,0 0 0,-1 0-1,0 1 1,0-1-1,0 1 1,-5-7 0,7 10-17,0 1 1,0-1 0,0 0-1,0 0 1,0 1-1,0-1 1,0 0 0,0 1-1,0-1 1,0 1-1,0-1 1,0 1 0,0 0-1,0-1 1,-1 1 0,1 0-1,0 0 1,0 0-1,0 0 1,-1 0 0,1 0-1,0 0 1,0 0 0,0 1-1,0-1 1,0 0-1,-1 1 1,1-1 0,0 1-1,0-1 1,0 1 0,0-1-1,0 1 1,0 0-1,-1 1 1,-4 3-2,0 1 0,0 1 0,1-1 0,0 1 0,0 0 0,0 0 0,1 0 0,-5 13-1,-22 67-49,27-76 39,-9 38-51,3 0 1,1 1-1,3 0 1,2 0-1,3 0 1,6 77-1,-4-104 43,2 0 0,1-1 0,1 1-1,0-1 1,2 0 0,0-1 0,2 1 0,0-2-1,1 1 1,2-1 0,16 23 0,-25-40 24,-1-1 1,1 1 0,0-1 0,0 0-1,0 0 1,0 0 0,0-1-1,0 1 1,0-1 0,1 0 0,-1 1-1,0-2 1,1 1 0,-1 0-1,1-1 1,-1 1 0,1-1 0,-1 0-1,7-1 1,0 1 19,-1-2 1,1 1-1,-1-1 0,1-1 0,-1 0 0,10-4 1,-14 4-14,14-5 63,0-1 0,0 0 0,-1-2 0,19-15 0,-32 23-61,-1-1 1,0 1 0,0-1 0,-1 0 0,1-1 0,-1 1-1,0 0 1,0-1 0,0 0 0,-1 0 0,1 0 0,-1 0-1,-1 0 1,1 0 0,-1-1 0,1 1 0,-2 0 0,1-1-1,0 1 1,-1-1 0,-1-5 0,1 10-11,0 0 1,0 0-1,0 0 1,0 0 0,0 0-1,0 0 1,-1 0-1,1 0 1,0 0-1,-1 0 1,1 0-1,-1 0 1,1 0-1,-1 0 1,0 1-1,1-1 1,-1 0-1,0 0 1,1 1-1,-1-1 1,0 0-1,0 1 1,1-1-1,-1 1 1,0-1-1,0 1 1,0-1-1,0 1 1,0-1-1,0 1 1,0 0-1,0 0 1,0 0-1,0-1 1,0 1-1,0 0 1,0 0-1,0 0 1,0 1-1,0-1 1,0 0-1,0 0 1,0 0-1,0 1 1,0-1-1,0 1 1,-1 0-1,-4 1 9,0 0 1,0 1-1,0 0 0,1 0 0,-1 1 0,-6 4 0,8-4-8,0 0-1,0-1 1,0 1-1,0 1 1,1-1-1,-1 0 1,1 1-1,0 0 1,-2 5-1,4-7-5,0 0 0,0 1 0,0-1 0,0 1-1,1-1 1,0 0 0,-1 1 0,1-1-1,0 1 1,1-1 0,-1 1 0,1-1 0,-1 0-1,1 1 1,0-1 0,2 4 0,-1-1 1,0-1 0,1 1 0,0 0 0,0-1 0,0 1 1,1-1-1,0 0 0,0 0 0,0-1 0,1 1 0,-1-1 0,1 0 1,0 0-1,7 4 0,-4-4 3,0-1 0,0 0 0,0 0 0,0 0 0,1-1 0,-1-1-1,1 1 1,-1-2 0,18 1 0,-5-2 12,0-1 0,0-1 0,0 0-1,31-10 1,79-34 100,-123 44-94,-1 1 0,1-1 0,-1-1-1,0 1 1,0-1 0,0 0 0,-1-1 0,1 0 0,-1 0 0,0 0 0,7-9 0,-14 14-21,1 0 0,0 0 0,0 0 0,0 0 0,0 0 0,0 0 0,-1 0 0,1 0 1,0 0-1,0 0 0,0 0 0,0 0 0,0 0 0,0 0 0,0 0 0,-1 0 0,1-1 0,0 1 1,0 0-1,0 0 0,0 0 0,0 0 0,0 0 0,0 0 0,0 0 0,0 0 0,0-1 0,-1 1 1,1 0-1,0 0 0,0 0 0,0 0 0,0 0 0,0 0 0,0-1 0,0 1 0,0 0 0,0 0 1,0 0-1,0 0 0,0 0 0,0 0 0,0-1 0,0 1 0,0 0 0,0 0 0,1 0 0,-1 0 1,0 0-1,0 0 0,0-1 0,0 1 0,0 0 0,0 0 0,0 0 0,0 0 0,0 0 0,0 0 1,1 0-1,-1 0 0,0 0 0,0-1 0,0 1 0,0 0 0,0 0 0,1 0 0,-17 6 73,-21 15-34,17-6-25,2 0 1,-27 27 0,39-35-8,0 1 1,0-1 0,0 1 0,1 0 0,1 0 0,-1 1 0,1-1 0,1 1-1,-5 16 1,7-24-9,1 1-1,0-1 1,0 1 0,0-1-1,0 0 1,0 1-1,0-1 1,0 1-1,1-1 1,-1 0 0,0 1-1,1-1 1,-1 1-1,1-1 1,0 0-1,-1 0 1,1 1 0,0-1-1,0 0 1,0 0-1,-1 0 1,1 0-1,0 0 1,1 0 0,-1 0-1,0 0 1,0 0-1,0 0 1,0-1-1,1 1 1,-1-1 0,0 1-1,1-1 1,-1 1-1,1-1 1,-1 0-1,0 1 1,3-1 0,4 2 9,0-1 1,1 0-1,0-1 0,16-1 1,-12 0-5,1-2 0,-1 1 0,0-2 0,1 0 0,-1 0 0,-1-1 0,1-1 0,-1 0 0,0 0 0,14-12 1,8-8 37,60-60 0,-69 61-26,-9 9-5,-2 0 1,0-1 0,-1-1 0,-1 0 0,0 0 0,10-24 0,-10 13 3,0 0 1,-2-1-1,10-50 0,-7-6 26,-4-1-1,-2-94 0,-6 171-38,0-48 50,-2 0 0,-3-1 0,-15-77 0,8 98-25,11 36-24,-1 0 0,0 0 0,0 1 0,1-1 0,-1 0 0,0 1 0,0-1 0,-1 0-1,1 1 1,0-1 0,0 1 0,-1 0 0,1-1 0,-1 1 0,-3-2 0,4 3-3,0 0-1,0 0 1,-1 1 0,1-1 0,0 0 0,-1 1-1,1-1 1,0 1 0,0 0 0,0-1-1,0 1 1,0 0 0,0-1 0,0 1-1,0 0 1,0 0 0,0 0 0,0 0 0,0 0-1,0 0 1,1 0 0,-1 0 0,0 1-1,0 0 1,-13 23-4,2 0 0,0 0-1,2 1 1,0 1 0,2 0-1,-8 49 1,7-20-46,3 0 1,3 0-1,6 107 0,7-72-61,34 144-1,-38-213 88,1 0 0,18 36 1,-14-35 7,-4-2 11,-6-18 10,0 1 0,0-1-1,0 0 1,1 0-1,-1 0 1,1 0 0,0 0-1,3 5 1,0-3-4,4 5 199,-12-8-155,-7-3-136,-15-5-366,-29-10 0,25 5-2972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0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12456,'0'0'673,"10"-10"-370,5-5-113,2 1 0,-1 1 0,2 0 0,0 1 0,30-15 0,-25 18 51,0 2 1,0 1 0,1 1 0,-1 0 0,1 2 0,0 1 0,0 1 0,0 1-1,0 0 1,0 2 0,46 10 0,-43-6 19,-19-6-142,0 2 0,0-1-1,0 1 1,0 1 0,0-1-1,0 1 1,0 0 0,-1 1-1,0 0 1,0 0 0,7 6-1,-6-2-67,0 0 0,-1 1 0,0 0 0,-1 0 0,1 1 0,-2-1 0,0 1 0,5 11 0,6 21-2788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04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1 385 9944,'0'0'1528,"12"7"-1311,-3-1-142,-5-3-39,-1 0 0,1 0 0,0-1 0,1 1 0,-1-1-1,0 0 1,1 0 0,0-1 0,-1 1 0,1-1 0,0 0 0,-1 0 0,1-1 0,0 1-1,0-1 1,9-1 0,0-1 153,0-1 0,0-1 0,0 0-1,-1-1 1,0 0 0,0-1 0,15-9-1,-10 3 191,-1-1 0,-1 0 0,0-1-1,18-20 1,-14 14 61,-2 2 280,28-38-1,-42 51-572,0-1 0,-1 1-1,0-1 1,0 0-1,0 0 1,-1-1 0,0 1-1,0 0 1,0-1 0,-1 1-1,1-14 1,-2 12 26,0 1 0,0-1 0,-1 1-1,0-1 1,-3-9 0,3 14-110,-1 0-1,1 0 1,-1 0-1,1 0 1,-1 0 0,0 0-1,0 1 1,0-1-1,-1 1 1,1-1-1,0 1 1,-1 0-1,-5-4 1,8 6-47,-1 0 1,1 0-1,0 0 0,-1 0 1,1-1-1,0 1 0,-1 0 0,1 0 1,0-1-1,0 1 0,-1 0 1,1-1-1,0 1 0,0 0 1,-1-1-1,1 1 0,0 0 1,0-1-1,0 1 0,0 0 0,0-1 1,0 1-1,-1-1 0,1 1 1,0 0-1,0-1 0,0 1 1,0-1-1,0 1 0,0 0 1,1-1-1,-1 1 0,0-1 1,0 1-1,0 0 0,0-1 0,0 1 1,0 0-1,1-1 0,-1 1 1,0 0-1,0-1 0,1 1 1,-1 0-1,0-1 0,0 1 1,1 0-1,-1 0 0,0-1 0,1 1 1,-1 0-1,0 0 0,1 0 1,-1-1-1,1 1 0,-1 0 1,0 0-1,1 0 0,-1 0 1,0 0-1,1 0 0,-1 0 0,1 0 1,-1 0-1,0 0 0,1 0 1,-1 0-1,1 0 0,3 1 9,13 2 71,0 0 0,-1 1 0,23 10 0,-33-12-85,-1 0-1,-1 1 1,1 0-1,0 0 0,-1 0 1,1 0-1,-1 1 1,0 0-1,0 0 1,0 0-1,-1 0 1,0 1-1,0-1 0,0 1 1,3 6-1,1 7 18,-1 1 0,0 1 0,-2-1 0,0 1 0,-1-1 0,0 26 0,8 42 152,-11-85-172,0 0-1,1-1 1,-1 1 0,1-1-1,0 1 1,0-1-1,-1 1 1,1-1 0,0 0-1,0 1 1,0-1-1,0 0 1,1 0 0,-1 0-1,0 0 1,0 0 0,1 0-1,-1 0 1,1 0-1,-1 0 1,1-1 0,-1 1-1,1 0 1,-1-1-1,1 1 1,-1-1 0,1 0-1,0 0 1,-1 1-1,1-1 1,0 0 0,-1-1-1,1 1 1,-1 0-1,4-1 1,1 0 10,0 0-1,-1 0 1,1-1 0,0 0 0,0 0-1,-1 0 1,1-1 0,7-4 0,134-108 340,-42 32 44,-104 83-384,0-1 0,-1 0 0,1 1 0,0-1 0,0 1 0,0-1 0,0 1 1,-1 0-1,1-1 0,0 1 0,0 0 0,0-1 0,0 1 0,0 0 0,0 0 1,0 0-1,1 0 0,-1 0-10,-1 0 0,1 1 0,-1-1 0,0 0 0,1 0 1,-1 1-1,1-1 0,-1 0 0,0 1 0,1-1 0,-1 0 0,0 1 0,0-1 0,1 1 1,-1-1-1,0 0 0,0 1 0,1-1 0,-1 1 0,0-1 0,0 1 0,0-1 0,0 1 1,0 0-1,1 5 25,-1 0 0,0 0 0,0 0 0,-2 9 0,1-5-15,-3 137 223,4-104-149,0-31-57,-1-8-16,1 0 0,0-1-1,0 1 1,0 0-1,1-1 1,-1 1-1,1 0 1,2 5 0,-5 1-14,0-10-247,1-7-137,2-13-3077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0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13056,'0'0'1592,"71"46"-2192,-20-2 168,7 4 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1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6928,'0'0'7726,"12"3"-7338,-2-1-326,176 32 1477,-106-32-1095,-1-3-1,103-16 0,1 1 201,-168 15-581,-9 0 1,1 0 0,0 0 0,-1 1-1,1 1 1,0-1 0,-1 1 0,1 0-1,8 3 1,-14-4-52,-1 1 0,0 0 0,0-1 1,0 1-1,1 0 0,-1-1 0,0 1 0,0 0 0,0-1 0,0 1 0,0 0 0,0 0 1,-1-1-1,1 1 0,0 0 0,0-1 0,0 1 0,-1 0 0,1-1 0,0 1 0,-1 0 1,1-1-1,0 1 0,-1-1 0,1 1 0,-1-1 0,1 1 0,-1-1 0,1 1 1,-1-1-1,0 1 0,-20 22-53,4-9-2451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05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7432,'0'0'266,"-10"5"686,-50 27 208,35-19-493,-37 24 0,52-30-507,6-5 43,1 1 0,-1 0-1,1-1 1,0 1 0,-5 5 0,7-7-116,0 1 1,1-1 0,-1 0 0,0 1 0,1-1 0,-1 1 0,0-1 0,1 1 0,0-1-1,-1 1 1,1-1 0,0 1 0,0-1 0,0 1 0,0 0 0,0-1 0,0 1-1,1-1 1,-1 3 0,2 1 72,0 1-1,0-1 1,0 0-1,0 1 1,1-1 0,0 0-1,0 0 1,0-1-1,0 1 1,1-1-1,0 1 1,0-1 0,0 0-1,1 0 1,-1-1-1,7 5 1,8 2 213,0 0 1,0-2 0,24 9-1,19 8-1964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1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1332 5824,'0'0'1656,"5"-10"-1059,13-30-3,-1-2 0,-2 0-1,-1 0 1,-3-2 0,7-45-1,-11 36-37,-1 0 0,-3 0 0,-3-1-1,-6-56 1,6 105-450,-1 1-1,0 0 0,0 0 1,-1 0-1,1 0 1,-3-4-1,3 7-79,1 1 0,0-1 1,-1 1-1,1-1 0,0 1 0,-1-1 0,1 1 1,0-1-1,-1 1 0,1 0 0,-1-1 0,1 1 0,-1 0 1,1-1-1,-1 1 0,1 0 0,-1-1 0,1 1 1,-1 0-1,1 0 0,-1 0 0,0 0-2,0 0 0,0 0 1,1 1-1,-1-1 0,0 0 0,1 1 0,-1-1 0,1 1 0,-1-1 1,1 1-1,-1-1 0,1 1 0,-1-1 0,1 1 0,-1-1 0,1 1 1,-1 0-1,1-1 0,0 1 0,0 0 0,-1-1 0,1 2 0,-10 21 119,1 1-1,2-1 1,0 2-1,2-1 1,-4 31-1,-1 130 264,8-116-186,-10 74 1,-4-63 22,-3-1 0,-50 127 0,66-199-213,0 0 0,0-1 0,-1 0 0,0 1 0,0-1 0,-1-1 0,1 1 0,-1-1 0,-6 6 0,9-9-3,0-1 0,0 1 0,0-1 0,0 1 0,0-1-1,0 0 1,0 0 0,-1 1 0,1-2 0,0 1 0,-1 0 0,1 0 0,-1-1-1,1 0 1,-1 1 0,1-1 0,-1 0 0,1 0 0,-1 0 0,1 0 0,-1-1 0,1 1-1,-1-1 1,1 0 0,0 1 0,-1-1 0,1 0 0,0 0 0,-4-3 0,5 4-15,0-1 0,0 0 1,0 0-1,0 1 0,0-1 0,1 0 1,-1 0-1,0 0 0,1 0 1,-1 0-1,0 0 0,1-1 0,-1 1 1,1 0-1,0 0 0,-1 0 1,1 0-1,0-1 0,0 1 0,0 0 1,-1 0-1,1 0 0,0-1 1,1 1-1,-1 0 0,0 0 0,0 0 1,1-1-1,-1 1 0,0 0 1,1 0-1,-1 0 0,1 0 0,-1 0 1,1 0-1,0 0 0,0 0 1,0-1-1,5-6 12,0 1 0,0 0 0,13-12 0,-17 18-23,21-19 21,1 2 1,0 0 0,43-22 0,87-32 65,-149 69-85,172-86 201,-86 40 56,-83 45-214,0 0 0,-1 0 0,0-1-1,0 0 1,-1 0 0,1-1-1,-1 0 1,0 0 0,7-11 0,-4 10 102,-2-1 245,-9 9-320,0 1 0,0-1 0,0 1 0,1 0-1,-1-1 1,1 1 0,-1 0 0,0 2 0,-3 4-31,0 1 0,1-1-1,0 1 1,0 0 0,1 0 0,0 0-1,1 1 1,0-1 0,0 0 0,1 1 0,1 0-1,-1-1 1,1 1 0,2 10 0,-1-14-31,-1 0 3,1 0 0,-1 0 0,1 0 1,1 0-1,-1 0 0,1 0 0,0 0 1,0-1-1,7 11 0,2 3 32,-9-16-43,-1 0 0,1 0 0,-1 0 0,1 0 0,0-1 0,0 1 0,0-1 0,1 1 0,-1-1 0,0 0 0,1 0 0,0 0 0,-1 0 0,1 0 0,0-1 0,5 3 0,-2-2 8,1-1 0,-1 0 0,1 0-1,-1 0 1,1 0 0,-1-1 0,1 0 0,-1-1 0,1 0-1,-1 0 1,1 0 0,-1 0 0,1-1 0,-1 0-1,0-1 1,0 1 0,0-1 0,-1 0 0,1-1-1,0 1 1,-1-1 0,6-5 0,10-11 30,0 0 0,-1-2 0,28-39 0,-30 38-16,-8 12-5,-2-1 1,1 0-1,-1 0 1,-1-1-1,0 1 1,-1-2-1,0 1 1,-1-1-1,5-19 1,-7 10 4,0 0 0,-1-41 0,-4 61 86,-5 8-93,-1 4-29,4-7 6,1 0 1,-1 0-1,0-1 0,0 0 0,1 1 0,-1-2 0,0 1 1,-5 0-1,-24 8 7,27-6-5,1 0 1,-1 0-1,1 0 0,0 1 1,0-1-1,0 1 0,1 0 1,-1 1-1,1-1 0,0 1 1,0 0-1,1 0 0,-1 0 1,1 0-1,0 1 0,1-1 1,-1 1-1,1 0 0,0 0 1,0 0-1,1 0 0,0 0 1,0 0-1,0 0 0,1 0 1,0 1-1,0-1 0,1 0 1,0 0-1,0 0 0,2 9 1,-1-7 0,1 0 0,-1 0 0,2-1 0,-1 1 1,1-1-1,0 0 0,0 1 0,1-2 1,0 1-1,1-1 0,-1 1 0,1-1 1,0-1-1,1 1 0,-1-1 0,1 0 0,0-1 1,0 0-1,1 0 0,-1 0 0,1-1 1,8 2-1,-3-1 0,0-1 0,0 0 0,0-1 0,0-1 1,0 0-1,0-1 0,1 0 0,-1-1 0,0-1 0,0 0 0,0 0 1,0-1-1,16-7 0,-21 6 17,0 0 1,-1 0-1,1 0 1,-1-1-1,0-1 1,-1 1-1,1-1 1,-1 0-1,0-1 1,-1 1-1,0-1 0,9-13 1,2-9 47,-2 0 0,12-31-1,-24 56-56,13-37 31,-2 0 0,-2-1-1,7-46 1,7-131 60,-14 113-64,28-427 134,-38 515-161,1 5 0,-2 0 0,0-1 0,0 1 0,-1 0 1,-1-1-1,-5-19 0,7 33-6,0 0 0,0-1 0,0 1 1,0 0-1,0 0 0,0 0 0,0 0 0,0-1 1,0 1-1,0 0 0,0 0 0,0 0 0,0 0 1,0-1-1,0 1 0,0 0 0,0 0 0,0 0 1,0 0-1,-1 0 0,1-1 0,0 1 0,0 0 1,0 0-1,0 0 0,0 0 0,-1 0 0,1 0 1,0 0-1,0 0 0,0 0 0,0 0 0,-1-1 0,1 1 1,0 0-1,0 0 0,0 0 0,0 0 0,-1 0 1,1 0-1,0 0 0,0 0 0,0 0 0,0 0 1,-1 1-1,1-1 0,0 0 0,0 0 0,0 0 1,0 0-1,-1 0 0,1 0 0,0 0 0,0 0 1,0 0-1,0 0 0,0 1 0,0-1 0,-1 0 1,1 0-1,0 0 0,0 0 0,0 0 0,0 1 0,0-1 1,0 0-1,0 0 0,0 0 0,0 1 0,-8 15 6,-6 31-21,2 1 0,-6 54 1,11-63 4,-13 94-79,-5 173 1,24-227 3,3 1 0,4-1 1,25 123-1,-25-175 37,18 48-1,-20-65 43,1-1 1,0 1-1,0-1 0,1 0 1,0 0-1,0 0 0,15 14 1,-19-21 6,0-1 1,1 1 0,-1-1 0,0 0 0,0 0-1,1 0 1,-1 0 0,0-1 0,1 1 0,-1-1-1,1 1 1,-1-1 0,1 0 0,-1 0 0,1 0 0,-1 0-1,1 0 1,4-2 0,5 0 14,0-2 1,18-6-1,-22 7-10,24-10 27,-1 0 0,-1-2 0,-1-2 0,0 0 0,50-42 1,-73 55-20,-1-1 1,1 0 0,-1 0 0,0 0-1,-1-1 1,1 1 0,-1-1 0,0 0 0,-1-1-1,0 1 1,5-11 0,-8 17-13,0 0 0,0-1 0,0 1 0,0 0 0,0 0 0,0 0 0,0-1 0,0 1 0,0 0 0,0 0 0,0-1 0,0 1 0,0 0 1,0 0-1,0-1 0,0 1 0,0 0 0,0 0 0,0-1 0,0 1 0,0 0 0,0 0 0,0-1 0,-1 1 0,1 0 0,0 0 0,0 0 0,0-1 0,0 1 0,0 0 0,-1 0 0,1 0 0,0 0 0,0-1 0,0 1 0,-1 0 0,1 0 1,0 0-1,0 0 0,-1 0 0,1 0 0,0 0 0,0 0 0,-1 0 0,1 0 0,0 0 0,0 0 0,-1 0 0,1 0 0,0 0 0,0 0 0,-1 0 0,1 0 0,0 0 0,0 0 0,-1 0 0,-15 6 41,15-5-42,-22 11 31,0 2 1,1 1-1,1 1 1,0 1-1,-32 33 1,40-36-18,1 1 1,0 0-1,2 1 1,-12 20 0,16-24-9,1-1 1,0 1 0,0 0 0,1 0-1,1 0 1,0 1 0,-2 17 0,5-27-7,0 0 0,0 0 0,0 0 0,0 0 1,0 0-1,1 0 0,-1 0 0,1 0 0,0 0 1,0 0-1,0-1 0,0 1 0,0 0 0,1-1 1,-1 1-1,1 0 0,0-1 0,0 0 0,0 1 1,0-1-1,0 0 0,0 0 0,1 0 0,-1 0 0,1-1 1,-1 1-1,1-1 0,-1 1 0,1-1 0,4 1 1,-1 0-1,1 0 0,-1-1 0,0 0 0,1-1 0,-1 1-1,0-1 1,1 0 0,-1-1 0,0 0 0,1 0 0,-1 0 0,0-1 0,9-3 0,-4 0 6,-1-1 0,0 0 0,0 0 1,0-1-1,-1 0 0,0-1 0,-1 0 0,1 0 0,11-18 0,1-2 50,32-61-1,-28 39 10,-3-1-1,-2 0 0,17-70 1,23-159 147,-60 280-213,22-147 169,-21 140-143,-1 1-1,0-1 1,0 0-1,-1 0 1,-2-10 0,3 17-24,0 0 0,0-1 1,0 1-1,0 0 1,0 0-1,0 0 1,0 0-1,0-1 1,0 1-1,0 0 1,0 0-1,0 0 1,0-1-1,0 1 1,0 0-1,-1 0 0,1 0 1,0 0-1,0-1 1,0 1-1,0 0 1,0 0-1,-1 0 1,1 0-1,0 0 1,0 0-1,0 0 1,0-1-1,-1 1 1,1 0-1,0 0 0,0 0 1,0 0-1,-1 0 1,1 0-1,0 0 1,0 0-1,0 0 1,-1 0-1,1 0 1,-9 7 36,-7 17-9,15-23-24,-23 42 30,2 0 1,2 1 0,-22 72 0,-26 147 18,47-177-36,-87 518-48,92-515-325,12-71 146,3-16 8,-2 9 184,-1-7-3670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1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15072,'0'0'256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24.46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220 0 4512,'0'0'8177,"2"11"-7905,2 29-71,-1 1 1,-2-1-1,-1 0 1,-9 59-1,-40 173 509,39-223-596,-26 96 235,-2 12 118,-3-9 58,25-96-141,-11 62 0,25-103-298,0 3 592,3-14-661,0 0 0,0 0 0,0 0 1,-1 0-1,1-1 0,0 1 0,0 0 0,-1 0 0,1 0 0,0-1 0,0 1 1,-1-1-1,1 1 0,0 0 0,-1-1 0,1 1 0,0-1 0,-1 1 1,1-1-1,0-1 0,23-16 126,-13 8-87,1 1 0,1 1 0,-1-1 0,1 2 0,1 0-1,-1 0 1,23-6 0,-4 4-2,0 3 0,0 1-1,1 1 1,-1 1-1,42 3 1,103 3 84,-76-3-89,-1 4 1,121 21-1,-181-20-42,-28-4-1,0 1 1,0 0 0,-1 1 0,1 0-1,10 4 1,-21-6-1,0-1-1,0 1 0,0-1 1,0 0-1,0 1 1,0-1-1,0 1 1,0 0-1,0-1 0,0 1 1,0 0-1,-1 0 1,1-1-1,0 1 1,0 0-1,-1 0 0,1 0 1,-1 0-1,1 0 1,-1 0-1,1 0 1,-1 0-1,0 0 0,1 0 1,-1 2-1,0-2 2,-1-1-1,1 1 1,-1 0-1,1 0 1,-1 0-1,1-1 0,-1 1 1,0 0-1,1-1 1,-1 1-1,0-1 1,0 1-1,1-1 1,-1 1-1,0-1 1,0 1-1,0-1 0,0 0 1,0 1-1,0-1 1,1 0-1,-1 0 1,0 1-1,0-1 1,0 0-1,0 0 1,0 0-1,0 0 0,0-1 1,-1 1-1,-5 0 16,1-1 0,0 1 0,0-1-1,0 0 1,0-1 0,0 0 0,0 0 0,0 0-1,0 0 1,1-1 0,-11-7 0,8 4 4,0 0 0,1-1 0,-1 0 0,2 0 0,-1-1 0,-9-14 0,1-4 25,1 0 1,1-1-1,2-1 0,-9-29 0,-5-22 82,4-1 0,3-1-1,4-1 1,3 0 0,0-86-1,12 158-128,0 0 0,0 0 0,1 0-1,0 0 1,1 0 0,0 0-1,1 1 1,0-1 0,8-13 0,-3 15-105,7-9-37,-16 16 137,1 1 0,-1 0 0,0 0 0,0 0 0,0-1 0,0 1 0,0 0 0,1 0 0,-1-1 0,0 1 0,0 0 1,0-1-1,0 1 0,0 0 0,0 0 0,0-1 0,0 1 0,0 0 0,0 0 0,0-1 0,0 1 0,0 0 0,0 0 0,-1-1 0,1 1 0,0 0 0,0 0 0,0-1 0,0 1 0,0 0 0,0 0 0,-1-1 0,1 1 0,0 0 0,0 0 0,0 0 0,-1-1 0,1 1 0,0 0 1,0 0-1,-1 0 0,1 0 0,0 0 0,0 0 0,-1-1 0,1 1 0,0 0 0,0 0 0,-1 0 0,1 0 0,0 0 0,0 0 0,-1 0 0,1 0 0,0 0 0,-1 0 0,1 0 0,0 0 0,0 0 0,-1 1 0,1-1 0,0 0 0,0 0 0,-1 0 0,-112-1-89,-126 4 72,62 18 68,176-21-49,0 0 0,0 0 1,-1 0-1,1 0 0,0 0 1,0 0-1,0 0 0,-1 0 1,1 0-1,0-1 0,0 1 1,0 0-1,-2-1 0,3 0 0,0 1-1,-1 0 0,1 0 1,0-1-1,0 1 0,0 0 1,0 0-1,-1-1 0,1 1 1,0 0-1,0-1 0,0 1 1,0 0-1,0 0 0,0-1 1,0 1-1,0 0 0,0-1 1,0 1-1,0 0 0,0-1 1,0 1-1,0 0 0,0 0 1,0-1-1,0 1 0,0 0 1,1-1-1,-1 1 0,0 0 1,0 0-1,0-1 1,3-3 0,0 0 0,0 1 0,0-1 1,1 1-1,5-5 0,24-19-1,0 1 0,2 2 1,1 1-1,1 2 0,56-23 0,-85 41-6,0 1 0,1 0-1,-1 0 1,16-1-1,-22 2 5,0 1 0,0 0 0,0 1 0,0-1 0,0 0 0,0 0 0,0 1 0,0-1 0,0 1 0,0 0 0,2 1 0,-3-1 1,0 0 1,0-1-1,0 1 0,0 0 1,-1 0-1,1-1 0,0 1 1,-1 0-1,1 0 0,-1 0 1,1 0-1,-1 0 0,0 0 1,1 0-1,-1 0 0,0 0 0,1 0 1,-1 0-1,0 0 0,0 1 1,0-1-1,0 2 0,-2 7-3,1-1 0,-2 1 0,1 0 0,-1-1 0,-1 1 0,-5 10 0,4-8 0,-25 53 0,-3-2-1,-3-2 0,-3-1 0,-91 109 0,116-152 20,-36 38 29,45-50-28,-1-1 1,1 0 0,-1 0-1,1 0 1,-1 0-1,0-1 1,0 0 0,-9 3-1,15-6-12,0 0 0,0 0-1,-1 0 1,1 0-1,0 0 1,0 1-1,0-1 1,-1 0 0,1 0-1,0 0 1,0 0-1,0 0 1,-1 0-1,1 0 1,0 0 0,0 0-1,0 0 1,-1-1-1,1 1 1,0 0-1,0 0 1,0 0 0,-1 0-1,1 0 1,0 0-1,0 0 1,0 0 0,0-1-1,-1 1 1,1 0-1,0 0 1,0 0-1,0 0 1,0 0 0,0-1-1,0 1 1,-1 0-1,1 0 1,0 0-1,0-1 1,0 1 0,0 0-1,1-14 65,11-17-21,-11 28-36,12-25 30,1 1-1,2 0 0,0 1 1,1 1-1,2 0 1,40-41-1,-52 60-28,1-1 1,-1 1-1,1 0 0,0 1 1,9-5-1,-15 9-8,-1 0-1,1 0 1,-1 0 0,1 1-1,0-1 1,-1 1-1,1-1 1,0 1-1,0-1 1,-1 1 0,1 0-1,0 0 1,0 0-1,-1 0 1,1 0 0,0 0-1,0 1 1,-1-1-1,1 0 1,0 1-1,-1-1 1,1 1 0,0 0-1,-1 0 1,1 0-1,-1-1 1,1 1 0,-1 1-1,1-1 1,-1 0-1,0 0 1,0 0-1,2 3 1,3 5 5,-1 1 1,-1 0-1,0 1 1,0-1-1,-1 1 0,0 0 1,0 0-1,1 21 1,-2 9 7,-1 41 0,-2-47-7,-2 0 0,-1 0 0,-15 57 0,14-85 41,1-15-6,-2-20 21,6 25-58,-11-62 208,-4-114-1,14 164-88,-3 19-13,-3 23-48,-13 66-41,-7 51-57,24-130 12,0 4-20,5-16 5,3-10-17,3-9 42,2 1-1,0 1 1,1 0-1,13-15 0,-19 24 13,1-1-1,0 2 1,0-1-1,1 1 1,-1 0-1,1 0 0,0 1 1,1 0-1,-1 0 1,1 0-1,11-3 0,-17 7 12,0 0-1,-1-1 1,1 1-1,0 0 0,-1 0 1,1 0-1,-1 0 1,1 0-1,0 1 1,-1-1-1,1 0 0,-1 1 1,1-1-1,0 1 1,-1-1-1,1 1 1,-1 0-1,0 0 0,1 0 1,1 1-1,0 1-304,0 0-1,0 1 1,0-1-1,-1 1 0,4 5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4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105 171 4912,'0'0'7742,"-3"-10"-7502,1 3-171,-1 0 61,1 1-1,0-1 1,0 0 0,1 0-1,0 0 1,0 0 0,1 0 0,0-9-1,5 2 186,-4 13-209,0 0 0,-1 0 0,1 0 0,0 0 1,-1 0-1,0-1 0,1 1 0,-1 0 0,0 0 0,1-1 0,-1 1 0,0 0 0,0-3 0,-6 32 249,-7 62-75,-1 102 1,7-74-104,2-72-14,4 76 0,4-29 39,5 52 254,-6-78 360,-3-92-492,-9-49-1,2 28-208,0-11 7,-22-237 386,25 241-416,3 35-58,1 0 0,0 0 0,2-19 0,3-5 14,-2 21-4,0-1 1,7-25 0,-5 32-34,-3 9 16,0 0-1,0 1 0,1-1 1,0 1-1,0-1 0,0 1 0,1 0 1,-1 0-1,1 0 0,1 0 1,-1 0-1,1 1 0,5-6 1,19-20 152,-25 26-168,0 0 1,0 1-1,0-1 0,1 1 0,-1-1 1,1 1-1,0 0 0,0 0 0,0 1 1,0-1-1,0 1 0,1 0 0,-1 0 0,8-2 1,1 2-25,-5 0 19,0 0 0,-1 0 0,1 1 0,0 1 0,0-1 0,0 1 0,0 0 0,0 1-1,11 2 1,-10-1 11,1 0-3,1 1 0,-1 0 0,0 0-1,0 1 1,0 0 0,0 0 0,-1 1 0,0 1 0,0 0-1,0 0 1,8 8 0,-12-9-12,0 1 0,-1 0 0,1 0 0,-1 0 0,-1 0 0,1 1 0,-1-1 0,0 1 0,3 11 0,-2-1 24,-1 0-1,3 31 0,-6-42-15,0-1 1,0 0-1,-1 0 1,0 0-1,0 0 1,0 0-1,0 0 1,-1 0-1,0 0 0,0 0 1,0-1-1,-1 1 1,1-1-1,-1 0 1,0 0-1,0 0 0,-7 7 1,-5 3 16,0-1-1,-1-1 1,-20 13 0,24-18-6,2 0-19,0-2 0,0 1 0,0-1 1,-1-1-1,1 0 0,-1 0 0,0-1 0,0-1 0,-17 3 0,-44 6-34,65-10 32,17-6 0,20-5 0,-14 4 0,1 1 0,0 1 0,0 1 0,1 0 0,-1 1 0,1 1 0,19 1 0,-5 2 0,-18-1 0,0 0 0,0 1 0,18 4 0,-27-4 0,-1-1 0,0 1 0,1 0 0,-1 0 0,0 0 0,0 1 0,0-1 0,-1 1 0,1 0 0,-1 0 0,1 0 0,-1 1 0,0-1 0,3 5 0,1 4 5,-1-1-1,0 1 1,-1 0-1,0 0 1,-1 0 0,0 1-1,3 21 1,-3-8 9,-2 1 0,0 47 0,-3-65-10,1-1 0,-1 1 1,0-1-1,-1 1 0,0-1 0,-1 1 0,1-1 1,-1 0-1,-1 0 0,0 0 0,0-1 0,0 1 0,-7 7 1,6-9 2,-1 0 1,0 0 0,0 0 0,0-1 0,-1 0 0,1 0-1,-1 0 1,-1-1 0,1 0 0,-1-1 0,1 1-1,-1-2 1,-8 3 0,1-2-3,0 0 0,1-2-1,-1 1 1,0-2 0,0 0 0,0-1-1,1 0 1,-1-2 0,0 1 0,1-2 0,-24-8-1,0 2 47,32 9-44,-1 0 1,1 0 0,0-1 0,0 0 0,0 0 0,-7-5 0,12 7-9,1 0 0,0 0 1,0 0-1,0 0 1,0 0-1,0 0 0,-1 0 1,1-1-1,0 1 1,0 0-1,0 0 1,0 0-1,0 0 0,0 0 1,0 0-1,-1-1 1,1 1-1,0 0 0,0 0 1,0 0-1,0 0 1,0 0-1,0-1 0,0 1 1,0 0-1,0 0 1,0 0-1,0 0 0,0-1 1,0 1-1,0 0 1,0 0-1,0 0 0,0 0 1,0-1-1,0 1 1,0 0-1,0 0 0,0 0 1,1 0-1,6-7-51,15-1-175,-1 3-2684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214 180 3504,'0'0'7681,"-4"-9"-7316,-20-46 355,23 52-574,1 0-1,-1 0 1,1 0-1,0 0 0,-1 0 1,1 0-1,1-4 1,-1 5-22,1 0 0,-1 0 0,0 0 1,0 0-1,0 0 0,0-1 0,-1 1 1,1 0-1,-1 0 0,1 0 0,-1 0 1,-1-2-1,0 0 953,2 17 288,-75 336-634,41-173-506,16-72-94,-8 35 137,17-114-170,7-21-63,1 0 0,-1 0 0,1 0 0,0 0 0,0 0 1,0 1-1,0 4 0,0-3 174,-1-11 136,-1-15-101,5-9-149,1 1 0,10-44-1,-2 19-18,88-384 711,-93 413-747,39-128 289,-39 132-277,-5 15-25,-1 0-1,1 1 1,1-1 0,-1 1-1,1 0 1,0-1-1,0 1 1,0 0-1,0 0 1,1 0 0,-1 1-1,7-8 1,-8 11-17,1-1 0,-1 1 0,1 0 0,-1-1 0,1 1 0,0 0 0,-1 0 0,1 0 0,-1 0 0,1 0 0,-1 0 0,1 0 0,0 0 0,-1 1 0,3 0 0,24 10 70,-11-2-68,0 2 1,0 0-1,-1 0 0,0 2 1,-1 0-1,25 28 1,73 103-42,-77-95 3,-15-19 9,-1 0 0,-1 1 0,28 66 1,-39-78 19,-2 0-1,0 0 1,-1 1 0,-1 0 0,-1 0 0,-1 0 0,0 0 0,-3 34-1,1-46 3,-1 0 0,-1-1-1,1 1 1,-1-1 0,-1 1 0,1-1-1,-1 0 1,-1 0 0,1 0-1,-1 0 1,0-1 0,-1 1 0,0-1-1,-6 6 1,3-4 7,-1 0-1,0-1 1,-1 0 0,1-1-1,-1 0 1,-1-1 0,1 0-1,-18 6 1,-10-1 34,-1-1 1,0-2-1,0-2 1,-55 1-1,-9-10 20,78 1-68,0 2 0,0 0 0,1 2 0,-26 4 0,49-5 1,0 0 0,0 0 0,0 0 0,0 0 0,0 0 0,1 0 0,-1 0 0,0 1 0,0-1 0,0 0 0,0 1 0,1-1 0,-1 1 0,0-1 0,0 1 0,0-1 0,1 1 0,-1-1 0,0 1 0,1 0 0,-1-1 0,1 1 0,-1 0 0,1-1 0,-1 1 0,1 0 0,-1 0 0,1 0 0,0 0 0,-1-1 0,1 1 0,0 0 0,0 0 0,0 1 0,0 0-304,0 0 0,1 1 0,0-1 0,0 0 0,-1 0 0,1 0 0,1 0 0,-1 0 0,0 0 0,3 3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1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4912,'0'0'11308,"10"-2"-11138,9-2-58,1 1 1,-1 0-1,1 2 0,-1 0 0,26 3 0,69 9 890,-104-8-838,-8-2-107,1-1 1,-1 1-1,0 0 0,1-1 1,-1 1-1,0-1 0,1 0 1,-1 0-1,1 0 0,-1 0 1,0 0-1,1-1 0,-1 1 0,0-1 1,4 0-1,-2-2 692,-12 6-683,-11 1-122,11-3-2783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1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8336,'0'0'6096,"1"-9"-5816,0 1-208,-1 5-45,0 0-1,0-1 1,0 1-1,1 0 1,0 0-1,-1 0 1,1 0-1,0 0 1,0 0-1,1 0 1,-1 1-1,1-1 0,-1 0 1,1 1-1,0-1 1,0 1-1,4-5 1,1 2 35,1 0 1,0 0-1,-1 1 1,1-1-1,1 2 1,-1-1 0,1 1-1,-1 1 1,1 0-1,0 0 1,0 0-1,-1 1 1,1 0-1,0 1 1,0 0-1,0 1 1,0 0-1,13 2 1,14 6 217,-1 0 1,0 2-1,40 19 0,-59-23-88,-8-3-68,-1 0-1,0 0 1,-1 1 0,1-1-1,-1 2 1,0-1 0,8 10 0,-6-7 69,-5-2-460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1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497 120 6424,'0'0'4696,"-6"-10"-4312,2 4-301,1-1 142,-1 0 0,0 0-1,0 1 1,-1-1 0,0 1-1,0 0 1,-1 1 0,0-1 0,-8-6-1,-1 1 421,12 8-454,0 0 0,-1 1 0,1 0 0,-1-1 0,-6-2 0,6 4-76,0 0 1,0 0-1,0 0 0,0 0 1,0 1-1,0-1 1,0 1-1,0 0 0,0 0 1,0 1-1,0-1 0,0 1 1,0 0-1,-6 2 1,-2 2 34,0 1 1,1 0 0,-14 9 0,-15 9 164,20-13-231,1 2 0,0 0 0,1 1 0,1 1 0,0 1 0,1 0 0,1 1 0,0 0 0,1 2 0,-17 29 0,28-43-66,0 0 0,0 1 0,1-1 1,0 0-1,0 1 0,0 0 0,1-1 0,-1 1 0,1 0 0,1 0 0,-1 0 0,1-1 0,0 1 1,0 0-1,1 0 0,0 0 0,2 10 0,1-7 8,0 0 0,0 0 0,1 0 0,0-1 0,0 1 0,1-1 0,0 0 0,0-1-1,14 12 1,-10-10 10,1 0 0,0-1 0,0-1 0,1 1 0,0-2 0,1 0-1,0 0 1,-1-2 0,1 1 0,1-1 0,-1-1 0,1-1 0,-1 0-1,1 0 1,0-2 0,0 1 0,-1-2 0,15-1 0,5-2 60,-22 4-48,0-1 0,0-1-1,0 0 1,0 0 0,0-1-1,-1 0 1,1-1-1,12-6 1,-14 6-17,-7 3-19,0 1 0,-1-1 1,1 1-1,-1-1 0,1 0 1,-1 0-1,1 0 0,-1 1 1,1-1-1,-1-1 0,2 0 1,-3 1-61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6520,'0'0'4582,"14"-4"-4032,1 0-386,-4 0-27,0 1 0,0 1 0,1 0 0,-1 0 0,1 1 0,13 0 1,22 5 859,71 14 1,-44-6-291,-3-1-2147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1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7832,'0'0'3221,"12"-2"-2824,93-25 897,-84 23-910,-1 0 0,1 1 1,0 1-1,21 0 1,83 9 864,-84-4-846,-33-2-293,0 1 1,0-1-1,0 1 0,-1 1 0,13 5 0,24 7 612,-38-12-535,-6-3-225,0 0 1,0 1 0,0-1 0,0 0 0,0 0-1,0 0 1,1 0 0,-1 0 0,0 0-1,0 0 1,0 1 0,0-1 0,0 0-1,0 0 1,1 0 0,-1 0 0,0 0-1,0 0 1,0 0 0,0 0 0,0 0-1,1 0 1,-1 0 0,0 0 0,0 0-1,0 0 1,0 0 0,0 0 0,1 0-1,-1 0 1,0 0 0,0 0 0,0 0-1,0 0 1,0 0 0,1 0 0,-1 0-1,0 0 1,0 0 0,0 0 0,0-1-1,0 1 1,0 0 0,1 0 0,-1 0-1,0 0 1,0 0 0,0 0 0,0 0-1,0-1 1,0 1 0,0 0 0,0 0 0,0 0-1,0 0 1,0 0 0,0-1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113 136 5520,'0'0'11137,"4"-9"-10929,0 0-181,6-12 404,12-37 0,-20 49-314,4-20 426,-35 135 202,-80 603 633,103-644-1123,-4 24 528,3-37 240,35-58-675,4-2-273,188-40 281,-186 43-305,1 2 0,-1 1 0,0 1 0,55 7-1,-58-2-3,-18-4-14,1 2-1,0 0 0,-1 1 1,0 0-1,0 1 0,14 5 1,-18-2 83,-13-5-20,3-2-100,-1 0-1,1 0 0,0-1 1,-1 1-1,1 0 1,0-1-1,0 1 0,0-1 1,-1 0-1,1 1 0,0-1 1,0 0-1,0 0 1,0 1-1,-2-3 0,-14-22-320,9 12-2680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85 9440,'0'0'2576,"-10"-1"-2187,-4 0-242,7 1 22,0-1 0,-1 0 0,-12-3 0,20 4-138,-1 0 1,1 0-1,0 0 1,0 0-1,-1 0 1,1 0-1,0 0 1,0-1-1,0 1 1,-1 0-1,1 0 1,0 0-1,0 0 1,0 0 0,-1 0-1,1-1 1,0 1-1,0 0 1,0 0-1,0 0 1,-1-1-1,1 1 1,0 0-1,0 0 1,0 0-1,0-1 1,0 1-1,0 0 1,0 0-1,0-1 1,-1 1 0,1 0-1,0 0 1,0 0-1,0-1 1,0 1-1,0 0 1,0 0-1,1-1 1,-1 1-1,0 0 1,0 0-1,0-1 1,0 1-1,6-10 995,-4 8-808,2-2-130,1-1-1,-1 0 1,1 1 0,0 0-1,1 0 1,-1 1-1,1-1 1,-1 1-1,1 0 1,0 1 0,0 0-1,1-1 1,-1 2-1,12-3 1,-1 2 6,-1 0-1,1 1 1,0 0-1,26 4 0,240 49 1690,-239-43-691,-73-23-290,11 1-3796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3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7832,'0'0'3728,"2"-10"-3367,8-33 6,-9 40-315,1 0 1,-1 0-1,1 0 0,0 0 1,0 0-1,0 1 1,0-1-1,1 1 1,-1-1-1,1 1 1,-1 0-1,1 0 0,0 0 1,0 0-1,0 1 1,0-1-1,0 1 1,0 0-1,5-2 1,-3 1 7,11-3 100,-1 0 0,1 1-1,0 1 1,1 1 0,26-1 0,-6 2 258,51 7 1,-38 2 353,72 21-1,-111-26-660,51 20 857,-47-17-1298,0 0-1,0-1 0,22 4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4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58 4416,'0'0'5586,"-9"2"-5347,-31 5-2,37-6-139,0-1 0,0 1 0,1-1 0,-1 0 0,0 0 0,0 0-1,0 0 1,0 0 0,0-1 0,1 1 0,-1-1 0,0 0 0,0 0-1,1 0 1,-1 0 0,0 0 0,1-1 0,-1 1 0,-3-4 0,6 4-46,0 1 0,1-1 0,-1 0 0,0 0 0,1 0 1,-1 1-1,0-1 0,1 0 0,-1 1 0,1-1 0,-1 0 1,1 1-1,0-1 0,-1 0 0,1 1 0,-1-1 0,1 1 1,0-1-1,1 1 0,14-12 307,-8 7-283,1 1-1,-1 0 1,1 1-1,0 0 1,1 0-1,-1 1 1,0 0-1,1 1 1,-1 0-1,11 0 1,10 2 161,57 7 1,72 22 405,8 1 101,-135-27-585,0-2 1,0-1-1,42-3 1,-21-4-2256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4120,'0'0'7822,"10"3"-7452,35 7 62,-1-1 0,63 3 1,-40-12 45,87-10-1,64-21 359,-150 20-514,47-3 539,-112 14-835,-1 0-1,1 0 1,-1 0-1,1 0 0,-1 0 1,1 1-1,-1-1 1,1 1-1,-1-1 0,0 1 1,1 0-1,-1 0 1,0 0-1,0 0 0,0 1 1,0-1-1,0 1 0,0-1 1,0 1-1,0 0 1,0-1-1,-1 1 0,1 0 1,-1 0-1,0 0 1,1 0-1,0 3 0,6 6-49,0-2-2157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4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4816,'0'0'11294,"16"0"-10975,84-5 139,103 0 560,-148 11-451,-2 3 1,97 30-1,-135-35-424,14 6 139,0 2-1,44 23 1,-42-19-2411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5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12160,'0'0'0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5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3808,'0'0'13514,"13"7"-13235,-5-3-231,4 3 36,1 0-1,0-1 1,0-1 0,1 0 0,21 4-1,49 4 405,-50-8-240,0 0 1,-1 2-1,34 12 1,-25-4 95,2-2 0,62 10 0,-100-22-234,-1 0 0,0 1 1,1 0-1,-1 0 0,9 6 1,-2-2 280,-8-9-205,-3 2-74,-2 3-73,1-3-53,-1 1-1,1-1 0,0 1 1,-1-1-1,1 1 0,-1-1 1,1 1-1,0-1 1,0 1-1,-1-1 0,1 1 1,0-1-1,0 0 0,-1 1 1,1-1-1,0 1 0,0-1 1,0 0-1,0 1 1,0-1-1,0 0 0,0-6-3017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5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44 5624,'0'0'7624,"-9"-6"-7294,-4-4-202,6 5 4,-1 0 0,1 0 0,-12-5 0,15 8 1424,12 3-492,3-1-863,1 2 0,-1-1-1,20 7 1,8 0 52,-6-2 92,58 16-1,-64-16-190,0 0-1,1-2 1,0-1-1,35-1 1,5 1 221,-35 2 102,-30 0 27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4912,'0'0'3104,"12"-12"-2774,64-74 441,-41 46-196,32-43 639,-32 35-692,5-8 324,35-65 0,-66 104-710,10-17 291,-2-1 0,-1-1 1,18-60-1,-30 83-352,3-15 629,-1-1-1,-1 0 1,3-50-1,-9 68-323,1 10-307,0-1-1,0 1 0,-1 0 1,1-1-1,1 1 1,-1 0-1,0 0 0,0-1 1,0 1-1,1 0 1,-1 0-1,1-2 0,-1 0 67,0 0-1,0 0 0,0 0 0,-1 0 1,0 0-1,1 0 0,-1 0 0,0 0 0,-2-4 1,-3-8 118,6 19-218,0 0-1,0-1 0,-1 1 1,1-1-1,-1 1 0,0-1 0,0 1 1,0-1-1,-4 6 0,-2 11 11,-2 13 47,2 0-1,-3 38 0,2-9 66,7-49-103,0 1-1,1-1 1,0 0-1,1 0 1,1 0-1,5 22 1,-6-32-32,0 1 0,1 0 0,-1-1 0,1 0 0,0 1 0,0-1 0,3 5 0,-4-7-17,-1-1 0,1 1 0,-1 0 0,1 0 0,0 0 1,0 0-1,0-1 0,-1 1 0,1 0 0,0-1 1,0 1-1,0-1 0,0 1 0,0-1 0,0 1 1,0-1-1,0 0 0,0 1 0,0-1 0,0 0 1,0 0-1,1 0 0,-1 0 0,0 0 0,0 0 1,0 0-1,2 0 0,6-4 5,0-1 1,0 0-1,-1 0 0,1-1 0,-1 0 1,13-13-1,-1-2-5,17-25 0,-10 12 21,7-14 5,-27 37-27,0 0 0,0 1 0,1 0 0,13-13 0,-12 14-8,-1-1 1,0 0 0,-1-1-1,0 0 1,-1 0 0,0 0-1,6-18 1,-5 7 8,-6 18 13,0 0-1,0 0 1,0 0 0,0 0 0,1 0-1,0 0 1,0 1 0,0-1 0,4-5 0,1 4 415,-11 19-190,4-14-253,-8 30 61,1 0 0,2 0 0,0 0 0,3 0 1,0 1-1,5 57 0,-2-73-26,1 0 0,0 0 1,1-1-1,7 23 0,-9-34-18,0-1 0,1 0 0,-1 1 0,1-1 0,0 0 0,0 0 0,-1 0 0,2 0 0,-1 0 0,0 0 0,0-1 0,0 1-1,1-1 1,-1 0 0,1 1 0,-1-1 0,1 0 0,0-1 0,-1 1 0,1 0 0,0-1 0,0 1 0,-1-1 0,1 0 0,0 0 0,0 0 0,0 0 0,-1 0-1,4-2 1,2 1 21,1 0-1,-1-1 1,0 0 0,0-1-1,1 0 1,-2 0-1,1-1 1,10-5-1,36-39 164,-48 50-130,-6-2-67,0 0 0,0 0 0,0 0 0,0 0 0,0 0 0,0 0 0,0 0 0,0 0 0,0 0 0,0 0 1,1-1-1,-1 1 0,0 0 0,0 0 0,0 0 0,0 0 0,0 0 0,0 0 0,0 0-4,0 0 1,0 0-1,-1 0 0,1 0 1,0 0-1,0 0 1,0 0-1,0 0 0,0 0 1,0 0-1,-1 0 1,1 0-1,0 0 0,0 0 1,0 0-1,0 0 1,0 0-1,-1 0 0,1 0 1,0 0-1,0 0 1,0 0-1,0 0 0,0 0 1,0 1-1,-1-1 1,1 0-1,0 0 0,0 0 1,0 0-1,0 0 0,0 0 1,0 0-1,0 0 1,0 1-1,0-1 0,0 0 1,-1 0-1,1 0 1,0 0-1,0 0 0,0 0 1,0 1-1,0-1 1,0 0-1,0 0 0,0 0 1,0 0-1,0 0 1,0 1-1,0-1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1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0 860 9144,'0'0'2390,"14"-17"-2247,185-225 429,-81 107-11,-47 57 509,117-168 0,-97 104 443,-110 164-943,-10 29-449,2 0 0,2 2 0,2 1 0,-19 70 0,34-94-73,1 1 0,1 0 0,2 0 0,1 1 1,1-1-1,2 1 0,1-1 0,2 1 0,10 48 0,-10-69-28,0 0-1,1 0 1,1 0-1,0-1 0,0 0 1,1 0-1,0 0 1,1-1-1,0 0 0,8 9 1,-12-15-4,0 0 1,1 1-1,-1-1 0,1-1 1,0 1-1,0 0 1,0-1-1,0 0 1,0 0-1,1 0 0,-1 0 1,0-1-1,1 0 1,-1 0-1,1 0 1,0 0-1,-1-1 0,1 1 1,0-1-1,-1-1 1,1 1-1,0 0 1,-1-1-1,1 0 0,-1 0 1,1-1-1,4-1 1,-8 2-11,0 0-1,0 1 1,0-1 0,0 0 0,0 0-1,0 0 1,0 0 0,0 0 0,0 0-1,-1 0 1,1 0 0,0 0 0,-1 0 0,1 0-1,-1 0 1,1-1 0,-1 1 0,0 0-1,1 0 1,-1 0 0,0-1 0,0 1 0,0 0-1,0 0 1,0-1 0,0-1 0,-2-10-2397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5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6520,'0'0'7478,"-8"13"-6884,4-7-521,-6 10 148,0 1-1,2 1 1,0-1-1,-7 23 1,-23 115 1385,25-93-1082,0 10 418,-6 111 1,16-147-655,-8 192 1567,11-182-1456,1-33-226,-1 0 0,-1-1 0,-2 20 0,-2-15 64,5-17-240,0 0 0,0 0 0,0 0 1,0 0-1,0-1 0,0 1 1,0 0-1,0 0 0,0 0 0,0 0 1,0 0-1,0 0 0,0 0 1,0 0-1,0 0 0,0 0 1,0 0-1,-1 0 0,1 0 0,0 0 1,0-1-1,0 1 0,0 0 1,0 0-1,0 0 0,0 0 0,0 0 1,0 0-1,0 0 0,0 0 1,0 0-1,0 0 0,0 0 0,0 0 1,0 0-1,0 0 0,-1 0 1,1 0-1,0 0 0,0 0 0,0 0 1,0 0-1,0 0 0,0 0 1,0 0-1,0 0 0,0 0 0,0 0 1,0 0-1,0 0 0,0 0 1,0 0-1,-1 0 0,1 0 0,0-5-86,1 0-1,-1 1 0,1-1 0,0 0 1,2-6-1,8-22-3009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5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5224,'0'0'6310,"1"14"-5790,-1-14-518,2 23 254,-1-1 0,-1 0 1,-4 30-1,-36 253 2009,26-177-1499,10-79-219,-2 0 0,-19 75 0,22-115-450,0 3 143,-1 1-1,-1-1 1,0 0-1,0 0 1,-10 15-1,12-33-56,1-7-525,0-1 0,1 1 1,1 0-1,1-18 0,-1 26-570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5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8032,'0'0'4480,"17"-5"-4020,-9 3-402,23-6 238,1 1 1,44-5 0,176 2 1711,-223 9-1651,0 1 0,42 4 0,-62-4-438,0 0-1,0-1 0,15-3 1,-17 3-1456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4:5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6016,'0'0'5249,"10"0"-4737,204-10 1375,20 0-413,-194 11-914,68 9 1,-87-6-222,0 0-1,0 2 1,0 0 0,35 17 0,-54-23-300,0 1 0,-1 0 1,1 0-1,0 0 1,-1 1-1,1-1 0,-1 0 1,1 1-1,-1-1 0,0 1 1,0-1-1,1 1 0,-1-1 1,0 1-1,1 3 0,-2 7-2379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28.2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0 529 3808,'0'0'13409,"10"-8"-13193,13-9-119,103-85 772,-106 84-738,0 0-1,46-28 1,53-23 250,-89 53-282,-26 14-85,88-44 319,-81 42-255,0 0 1,0 0 0,1 2 0,-1-1-1,1 1 1,20 0 0,-16 0 27,-14 2-49,-1 0-1,1-1 1,0 1-1,-1 0 1,1 0-1,0 0 1,-1 0-1,1 1 1,-1-1-1,3 1 1,-3-1-39,-1 1 0,1-1 0,-1 1 0,1 0 0,-1-1 0,1 1 0,-1-1 0,0 1 0,0 0 0,1-1 0,-1 1 0,0 0 0,0 0 0,0-1 0,1 1 0,-1 0 0,0-1 1,0 1-1,0 0 0,0 0 0,0-1 0,-1 1 0,1 0 0,0 0 0,0-1 0,0 1 0,-1 0 0,1-1 0,-1 2 0,-1 3 21,0 0-1,0 0 1,0 0-1,-1 0 1,0 0 0,0-1-1,0 1 1,-5 3 0,-35 35 111,20-20-57,-46 48 220,61-59-169,8-12-141,0 0 0,0 0 1,0 1-1,0-1 0,0 0 0,0 0 0,0 0 1,0 0-1,0 0 0,0 0 0,0 1 0,0-1 1,0 0-1,0 0 0,0 0 0,0 0 0,0 0 1,0 0-1,0 0 0,0 0 0,0 1 1,0-1-1,1 0 0,-1 0 0,0 0 0,0 0 1,0 0-1,0 0 0,0 0 0,0 0 0,0 0 1,1 0-1,-1 0 0,0 0 0,0 0 1,0 0-1,0 0 0,0 0 0,0 0 0,1 0 1,-1 0-1,0 0 0,0 0 0,0 0 0,0 0 1,0 0-1,27-8 114,447-169 206,146 29 82,-506 133-245,1 4 1,141 5-1,-17 2 18,-216 3-163,475-12 252,-170 12-113,-42 15-23,-116 0-56,56 6 22,-221-19-90,-5-2-1,1 1 0,-1 0 0,0 0 0,1 0 0,-1 0 0,1 0 0,-1 0 0,1 0 0,-1 1 0,0-1 0,1 0 0,-1 0 0,1 0 0,-1 0 0,0 0 0,1 1-1,-1-1 1,1 0 0,-1 0 0,0 1 0,1-1 0,-1 0 0,0 1 0,1-1 0,-1 0 0,0 1 0,0-1 0,1 0 0,-1 1 0,0-1 0,0 1 0,0-1 0,0 0 0,1 1 0,-1-1 0,0 1 0,0-1 0,0 1-1,0-1 1,0 0 0,0 1 0,0-1 0,0 1 0,0-1 0,0 1 0,0-1 0,-1 0 0,1 1 0,0-1 0,0 1 0,0-1 0,0 0 0,-1 1 0,1-1 0,0 0 0,0 1 0,-1-1 0,1 0 0,0 1 0,-1-1-1,1 0 1,0 1 0,-1-1 0,-21 20-3912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29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115 297 4120,'0'0'4172,"-10"4"-3770,-34 11 2,42-15-315,0 1 0,0-1 0,-1 1 0,1-1 0,0 0 0,-1 0 0,1 0 0,0 0 0,-1 0 0,-3-1 0,1 1 1002,4 4 516,9-8-334,54-26 528,-45 23-1337,0-1 0,29-19 0,-28 14-205,0-1 0,0-1-1,-2 0 1,0-2 0,15-19 0,-8 7 85,33-45 652,-47 63-772,-8 10-164,0 0 0,1 0 0,-1 0 0,0 0 0,0-1 0,0 1 0,0 0 1,0-1-1,-1 1 0,1-1 0,0 1 0,-1-1 0,1-1 0,-1 3 110,-13 18 191,-12 15-320,-1-2-1,-1-2 1,-2 0-1,0-2 0,-2-1 1,-2-1-1,-53 31 1,57-35-25,24-16-8,0-1 1,0 0-1,0-1 0,-1 1 0,0-1 0,-9 4 0,6-3 28,0 0 27,14-9 25,8-4-31,29-14 1,-11 6-21,-12 6 11,0 2 0,1 0-1,0 1 1,0 1 0,31-7 0,-40 11 3,-1 2 1,1-1-1,-1 1 0,1 1 1,-1 0-1,1 0 1,-1 1-1,1 1 1,-1-1-1,1 2 0,-1-1 1,0 2-1,10 3 1,-20-6-45,1-1 1,-1 0 0,0 0 0,1 1-1,-1-1 1,1 0 0,-1 0 0,0 1-1,1-1 1,-1 0 0,1 0 0,-1 0 0,1 0-1,-1 0 1,0 0 0,1 0 0,-1 0-1,1 0 1,-1 0 0,1 0 0,-1 0-1,1 0 1,-1 0 0,1 0 0,-1 0-1,0-1 1,1 1 0,-1 0 0,1 0 0,0-1-1,-1-13 104,-11-16-32,-5 4-5,-7-13 30,22 37-96,0-1 0,0 0 0,0 1-1,0-1 1,0 0 0,1 0 0,0 0-1,-1 0 1,1 0 0,0 1-1,0-1 1,1-4 0,0 5-115,0 0 0,0-1 1,1 1-1,-1 0 0,1 0 1,-1 0-1,1 0 0,0 0 0,0 0 1,-1 0-1,1 1 0,1-1 1,3-2-1,-3 2-1496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36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0 817 4720,'0'0'5162,"7"-11"-4842,48-82 624,-31 52-286,-1-1 0,17-48 0,46-128 1846,-76 192-1915,17-32 0,-21 48-352,-1 1 1,1 0-1,1 0 0,0 1 1,0 0-1,12-11 0,-18 18-214,0 0 0,0 1-1,0-1 1,0 1-1,1-1 1,-1 1 0,0-1-1,0 1 1,1 0-1,-1-1 1,0 1 0,0 0-1,1 0 1,-1 0 0,0 0-1,1 0 1,-1 0-1,0 0 1,0 1 0,1-1-1,-1 0 1,0 1-1,0-1 1,0 1 0,1-1-1,-1 1 1,0 0-1,0-1 1,0 1 0,0 0-1,0 0 1,0 0-1,0 0 1,0 0 0,-1 0-1,1 0 1,0 0-1,0 0 1,-1 0 0,1 0-1,-1 0 1,1 3-1,3 10 48,0 1 0,-2 1-1,0-1 1,-1 0-1,0 1 1,-3 29-1,-2-13 35,-1-1-1,-12 43 1,5-45 11,10-25-80,0 0 0,0 0 0,0 0 0,0 1 0,1-1 1,0 0-1,-1 9 0,4-11 67,3-8-57,4-7-11,46-93 62,-38 69-14,44-68 0,-54 95-67,-2 1 4,0 2-1,1-1 1,-1 0 0,2 1 0,-1 0 0,1 1 0,0 0 0,0 0 0,11-7 0,-17 13-15,0-1 0,0 1 0,0-1 0,0 1 0,0 0 0,0 0 0,0-1 0,0 1 0,0 0 0,0 0 0,0 0 0,0 0 0,0 0 0,0 0 0,0 0 0,0 0 0,0 1 0,0-1 0,0 0 0,0 0 0,-1 1 0,1-1 0,0 1 0,0-1 0,0 1 0,0-1 0,1 2 0,-1 0 6,1 0 1,0 0-1,-1 0 1,0 1-1,0-1 0,1 0 1,-1 1-1,-1-1 1,1 1-1,1 3 0,0 6 36,0-1 1,-1 1-1,-1 18 0,-1 0 88,-1 0 1,-11 50 0,11-67 59,5-16-30,9-23-1,-9 21-170,10-26 63,1 0-1,2 2 0,2 0 1,0 0-1,34-39 0,-36 57 61,-16 11-111,0 0 0,1 0 0,-1 0 0,0 0 0,0 0 0,1 0 0,-1 0 0,0 0 0,1 0 0,-1 1 0,0-1 0,0 0 0,1 0 0,-1 0 0,0 0 0,0 0 0,1 0 0,-1 1 0,0-1 0,0 0 0,0 0 0,1 0 0,-1 1 0,0-1 0,0 0 0,0 0 0,0 1 0,0-1 0,1 0 0,-1 0 0,0 1 0,0-1 0,0 1 0,1 3 11,-1 0 1,1 0-1,-1 1 1,0-1-1,-1 0 1,0 6 0,-8 55-25,4-31 7,-3 56 0,7-67 17,0-19-8,0 0 1,1 0 0,-1 0-1,1 0 1,0 0-1,1 0 1,-1 0 0,1 0-1,-1 0 1,1 0-1,3 7 1,-4-11-6,1 1-1,-1-1 1,1 1 0,-1-1-1,1 1 1,-1-1-1,1 1 1,-1-1 0,1 0-1,-1 1 1,1-1 0,0 0-1,-1 0 1,1 1 0,-1-1-1,1 0 1,0 0-1,-1 0 1,1 0 0,0 0-1,-1 0 1,1 0 0,0 0-1,-1 0 1,1 0 0,1 0-1,19-8 49,-14 4-45,24-11 30,-1-2 0,-2 0 0,1-2 1,39-36-1,-12 11 55,-47 37-64,1 1 1,0 1-1,12-6 0,18-10 81,-36 19-101,1 0-1,0 1 1,-1-1-1,1 1 0,0 0 1,6-1-1,6-1 7,-91 37 92,62-29-96,1 0 1,0 2-1,0-1 0,1 1 1,0 0-1,0 1 0,0 1 1,1-1-1,1 1 0,-1 1 1,1 0-1,1 0 0,0 0 1,0 1-1,1 0 0,1 0 1,0 1-1,0 0 0,1-1 1,1 2-1,-3 11 0,6-19-9,-1 0-1,1 0 1,0 0-1,0 0 0,0-1 1,1 1-1,0 0 1,3 9-1,-4-13 2,1 1-1,-1-1 1,1 1-1,0-1 1,-1 0-1,1 1 1,0-1-1,0 0 1,0 0-1,0 0 1,0 0-1,0 1 1,1-2-1,-1 1 1,0 0-1,0 0 1,1 0-1,-1 0 1,1-1-1,-1 1 1,0-1-1,1 1 1,-1-1-1,1 0 0,-1 1 1,1-1-1,0 0 1,-1 0-1,1 0 1,-1 0-1,3-1 1,1 1 4,0-2 0,0 1 0,0 0 0,-1-1 0,1 0 0,0 0 0,-1 0 0,0-1 0,1 1 0,-1-1 1,0 0-1,0-1 0,-1 1 0,1 0 0,-1-1 0,1 0 0,-1 0 0,0 0 0,2-6 0,5-8 26,-1-1-1,-1 0 1,9-29 0,1-2 45,-16 45-63,7-16 25,-5 15 12,-1 8 44,-1 6-87,0 0 0,0-1 0,1 1 0,0-1 0,0 0 0,7 10 0,-8-14 2,1 0 0,-1 0 0,1 0 0,0 0 1,0-1-1,0 1 0,1-1 0,-1 0 0,0 1 0,1-2 1,0 1-1,-1 0 0,1-1 0,7 2 0,-8-2-2,1-1 0,0 1 0,0-1 0,0 0 0,0-1-1,0 1 1,-1 0 0,1-1 0,0 0 0,0 0 0,-1 0 0,1-1-1,4-1 1,46-29 25,-42 24-25,205-132 228,-208 135-223,0 1 0,0 0 1,1 1-1,18-5 0,2-1 35,-20 7-47,0 0 1,-1 1-1,1 0 1,0 0-1,19 2 1,-6 0 42,-22-2-40,0 1-1,0 0 1,0 0-1,0 0 0,-1 0 1,1 1-1,0-1 1,0 0-1,0 0 1,-1 0-1,1 1 1,0-1-1,0 0 1,-1 1-1,1-1 0,0 1 1,0-1-1,-1 1 1,1-1-1,-1 1 1,1-1-1,0 1 1,-1 0-1,1 0 1,-15 4 65,-119 81 26,119-76-75,-24 23 0,36-31-17,-1 0 1,1 0-1,0 1 1,0-1-1,0 1 0,0 0 1,0-1-1,1 1 1,-1 0-1,1 0 1,0 0-1,-1 0 0,2 0 1,-1 1-1,0-1 1,1 0-1,-1 6 1,2-6-1,1 0 0,0 0 0,0 0 1,0-1-1,1 1 0,-1 0 1,1-1-1,-1 0 0,1 1 0,0-1 1,0 0-1,0 0 0,3 1 1,0 0-3,0-1 1,0 0 0,1 0 0,-1 0-1,0-1 1,1 0 0,-1 0-1,13-1 1,54-5-25,-39-1 24,-1-1 0,0-2-1,0-1 1,46-22 0,-48 16-1,0-1-1,-2-2 1,38-31 0,-62 46 2,0 0 0,-1-1 0,0 0 1,1 1-1,-2-1 0,1-1 1,-1 1-1,0-1 0,0 1 0,0-1 1,-1 0-1,0 0 0,0 0 0,0 0 1,-1 0-1,0-1 0,0 1 1,0 0-1,-1-1 0,0 1 0,-1 0 1,1-1-1,-1 1 0,0 0 1,-4-11-1,5 16 11,-1 0 1,0 0-1,0 0 0,0 0 1,0 0-1,0 0 0,-1 0 1,1 0-1,0 0 1,0 1-1,0-1 0,-1 0 1,1 1-1,0-1 0,-1 1 1,1 0-1,-1-1 0,1 1 1,-1 0-1,1 0 0,-3 0 1,2 2 61,1 0-13,13 0-53,5 0-7,-1 1 1,0 1 0,0 0 0,0 1 0,-1 1 0,1 0-1,26 16 1,-38-19-7,-1 0-1,1 0 1,-1 1-1,1-1 1,-1 1-1,0 0 1,-1 0-1,1 0 1,-1 0 0,1 1-1,1 4 1,7 13-18,-9-18 20,0 0 1,0 1-1,-1-1 0,0 1 0,0-1 1,0 1-1,0-1 0,-1 1 1,0 7-1,0-8 1,0-1 0,0 1 1,1 0-1,-1 0 0,1 0 0,0 0 1,0 0-1,0 0 0,0-1 1,1 1-1,2 4 0,-3-7 2,1 0 0,-1 0 0,0 0 0,0 0 0,1 0 0,-1-1 0,0 1 0,1 0 0,-1-1 0,1 1 0,-1-1 0,0 0 0,1 1 0,-1-1 0,1 0 0,-1 0 0,1 0 0,-1 0 0,1 0 0,-1 0 0,1 0 0,-1-1 0,1 1 0,-1-1 0,3 0 0,3-1 0,0-1 0,0 0 0,12-6 0,-2-3 1,-1 0-1,24-22 0,-24 19-1,1 1-1,23-15 0,-28 20-17,-3 4-44,-12 13 16,0-3 42,0 1-1,0 0 1,0 0 0,1 0-1,0 1 1,0-1 0,1 0 0,0 1-1,0-1 1,0 1 0,1 0-1,0-1 1,2 13 0,-2-14 7,2 0 1,-1 0 0,0 0-1,1 0 1,0-1-1,0 1 1,0-1-1,1 1 1,0-1-1,-1 0 1,2 0 0,-1 0-1,0 0 1,1 0-1,0-1 1,-1 0-1,1 0 1,8 5 0,-10-7-3,1 0 0,0 0 0,0 0 0,0 0 0,0 0 0,0 0 0,0-1 0,0 1 0,0-1 0,0 0 0,0 0 0,0 0 0,0-1 1,0 1-1,0-1 0,0 1 0,0-1 0,0 0 0,0 0 0,0 0 0,0-1 0,-1 1 0,1-1 0,-1 1 0,1-1 0,-1 0 1,1 0-1,-1 0 0,3-3 0,-3 2 3,0 1 0,1-1-1,-1 1 1,0-1 0,-1 0 0,1 0 0,0 1 0,-1-1 0,1 0 0,-1-1-1,0 1 1,0 0 0,-1 0 0,1 0 0,0-1 0,-1 1 0,0 0 0,0-1-1,0 1 1,0 0 0,-1-1 0,1 1 0,-1 0 0,0 0 0,0-1 0,-2-4 0,0 3 6,0 1 0,-1-1 0,0 1 0,0 0 0,0 0 0,0 0 0,0 1 0,-1-1 0,0 1 0,0 0 0,0 0 0,0 1 1,0-1-1,0 1 0,-1 1 0,1-1 0,-1 1 0,1-1 0,-1 2 0,-11-2 0,17 2-6,-1 0 0,1 0 0,0 0-1,-1 0 1,1 0 0,0 0 0,-1 0 0,1 0 0,-1 0-1,1 0 1,0 0 0,-1 0 0,1 0 0,0 0 0,-1 0-1,1 0 1,0 0 0,-1 1 0,1-1 0,-1 0 0,1 0-1,0 0 1,0 1 0,-1-1 0,1 0 0,0 0-1,-1 1 1,1-1 0,0 0 0,0 1 0,-1-1 0,1 0-1,0 1 1,0-1 0,0 0 0,0 1 0,0-1 0,-1 0-1,1 1 1,0-1 0,0 1-2,1 0-1,-1 0 1,0-1 0,1 1-1,-1 0 1,1-1 0,-1 1-1,1 0 1,-1-1 0,1 1-1,-1 0 1,1-1 0,-1 1-1,1-1 1,0 1 0,-1-1 0,2 1-1,8 4-4,-1 0-1,1 0 1,0-1-1,0-1 1,0 1-1,1-2 1,-1 1-1,1-1 1,0-1-1,-1 0 1,1-1-1,0 0 1,0 0-1,-1-1 1,1-1-1,0 0 1,-1 0-1,1-1 1,-1 0-1,19-9 1,4-5 4,-13 6-2,29-18 0,-43 25 5,0-1 0,0 0 0,0 0 0,-1-1 0,0 1-1,0-1 1,0-1 0,4-8 0,2-4 60,-1 0 0,-1-1-1,11-32 1,-16 39 14,-4 13-75,0 0-1,0-1 0,0 1 0,0 0 0,0 0 0,0 0 0,0 0 1,0 0-1,0 0 0,0 0 0,0 0 0,0 0 0,0 0 0,0 0 0,0 0 1,1 0-1,-1 0 0,0 0 0,0 0 0,0 0 0,0-1 0,0 1 1,0 0-1,0 0 0,0 0 0,0 0 0,0 0 0,0 0 0,0 0 1,0 0-1,0 0 0,0 0 0,0 0 0,1 0 0,-1 0 0,0 0 0,0 0 1,0 0-1,0 0 0,0 0 0,0 0 0,0 0 0,0 0 0,0 0 1,0 0-1,0 0 0,0 0 0,0 1 0,0-1 0,0 0 0,1 0 1,-1 0-1,0 0 0,0 0 0,0 0 0,0 0 0,0 0 0,0 0 0,0 0 1,0 0-1,0 0 0,0 0 0,0 0 0,0 0 0,0 0 0,0 0 1,0 1-1,0-1 0,3 22 91,-2-12-101,8 148 74,-9-147-51,0 1 0,0 0 0,-1 0 0,0-1 0,-1 1 0,-6 19 1,8-31-13,0 1 0,-1-1 0,1 1 0,0 0 1,-1-1-1,1 1 0,-1-1 0,1 1 0,-1-1 1,0 0-1,1 1 0,-1-1 0,1 1 0,-1-1 1,0 0-1,1 0 0,-1 1 0,0-1 0,1 0 1,-1 0-1,0 0 0,1 0 0,-1 0 1,0 0-1,1 0 0,-1 0 0,0 0 0,0 0 1,1 0-1,-1 0 0,0 0 0,1 0 0,-1-1 1,0 1-1,1 0 0,-1-1 0,1 1 0,-1 0 1,-1-1-1,-27-17 34,26 16-37,-9-8 16,0 0 0,-20-21-1,-9-9 87,41 40-101,0 0 1,0 1 0,0-1 0,1 0 0,-1 0 0,0 1 0,0-1-1,0 0 1,0 0 0,0 1 0,0-1 0,0 0 0,0 0 0,0 1-1,0-1 1,0 0 0,0 0 0,-1 0 0,1 1 0,0-1 0,0 0-1,0 0 1,0 1 0,0-1 0,0 0 0,0 0 0,-1 0 0,1 1-1,0-1 1,0 0 0,0 0 0,-1 0 0,1 0 0,0 1 0,0-1-1,0 0 1,-1 0 0,1 0 0,0 0 0,0 0 0,-1 0 0,1 0-1,0 0 1,0 0 0,0 0 0,-1 0 0,1 0 0,0 0 0,0 0-1,-1 0 1,1 0 0,0 0 0,0 0 0,-1 0 0,1 0-1,17 14-22,-4-3 3,1-1 0,20 13 0,-28-20 16,0 0-1,0 0 1,0-1-1,1 0 1,-1 0 0,1-1-1,-1 0 1,1 0 0,11 0-1,0-2 3,-1 0-1,1-1 1,-1-1 0,1-1-1,32-11 1,79-43 55,-63 26-25,52-32 93,-108 55-98,-7 6-9,-4 5 6,-34 39 43,20-25-38,1 1-1,1 1 0,-21 36 1,28-44-4,1 1 0,1 0-1,0 0 1,-4 20 0,7-28-16,1-1-1,-1 0 1,1 0-1,0 1 1,0-1 0,0 0-1,0 1 1,0-1-1,0 0 1,1 0 0,-1 1-1,1-1 1,-1 0-1,1 0 1,0 0 0,0 1-1,0-1 1,0 0-1,0 0 1,0-1 0,1 1-1,-1 0 1,1 0-1,-1-1 1,1 1 0,0 0-1,-1-1 1,1 0-1,0 1 1,3 1-1,4-1 8,0 1-1,-1-1 1,1 0-1,0 0 0,0-1 1,0-1-1,0 0 1,1 0-1,-1 0 0,0-1 1,0-1-1,10-2 1,8-3 8,0-1 0,42-20-1,-66 26-18,131-52 94,-116 48-68,0-2 1,26-15-1,-11 5 3,-28 15 18,-16 13 8,5-1-39,-1 0 0,1 0 0,1 0-1,0 1 1,-5 10 0,9-16-16,0 0 0,0 0 0,0 0 1,0 0-1,1 1 0,0-1 0,0 0 0,0 0 1,0 0-1,0 1 0,1-1 0,0 0 1,0 0-1,0 0 0,0 0 0,4 6 0,-3-7-1,0 0 0,0 0 0,1 0-1,0 0 1,0 0 0,-1-1-1,1 1 1,1-1 0,-1 0 0,0 0-1,1 0 1,-1 0 0,1 0-1,-1-1 1,1 0 0,0 1 0,-1-1-1,1-1 1,0 1 0,0-1-1,0 1 1,0-1 0,0 0-1,0 0 1,-1-1 0,1 1 0,0-1-1,0 0 1,0 0 0,-1 0-1,8-4 1,-7 2-1,-1-1 0,0 1 0,1-1 0,-2 1 0,1-1 0,0 0 0,-1 0 0,1 0 0,-1-1 0,-1 1-1,1-1 1,0 1 0,-1-1 0,0 1 0,0-1 0,0-5 0,0 5 0,-1 0 1,1 0-1,-1-1 0,0 1 1,-1 0-1,1 0 0,-1 0 1,0 0-1,-1 0 0,1 0 1,-1 0-1,0 0 0,0 1 0,0-1 1,-4-5-1,2 6 10,0-1-1,0 1 0,0 0 1,0 0-1,-1 0 0,1 0 1,-1 1-1,0 0 1,0 0-1,-1 0 0,1 1 1,-1-1-1,1 1 0,-1 1 1,1-1-1,-1 1 1,0 0-1,0 0 0,0 1 1,0 0-1,0 0 0,1 0 1,-1 0-1,0 1 1,0 0-1,0 1 0,1-1 1,-1 1-1,0 0 0,-8 5 1,1 2 46,13-9-56,0 0 1,0 0 0,0 1-1,0-1 1,0 0-1,0 0 1,0 0-1,0 1 1,0-1-1,0 0 1,0 0 0,0 0-1,0 0 1,0 1-1,1-1 1,-1 0-1,0 0 1,0 0-1,0 0 1,0 1-1,0-1 1,1 0 0,-1 0-1,0 0 1,0 0-1,0 0 1,1 0-1,-1 0 1,0 0-1,0 0 1,0 0 0,0 1-1,1-1 1,-1 0-1,0 0 1,0 0-1,1 0 1,-1 0-1,32 1-25,37-7 0,85-4 0,-149 10 21,0 0 0,1 0 0,-1 1-1,0-1 1,-1 1 0,1 1-1,0-1 1,0 1 0,0 0 0,-1 0-1,1 0 1,-1 0 0,1 1-1,-1 0 1,4 4 0,-3-2-1,0 0 0,0 1 1,-1-1-1,0 1 0,0 0 0,0 1 0,-1-1 1,0 1-1,0-1 0,2 9 0,-1 0 5,-1 1 1,0-1-1,-1 0 0,-1 1 0,0-1 1,-1 1-1,-4 25 0,-1-5 17,-2 0 0,-13 39 0,13-54 7,-2-1 0,0 0 0,-2 0 0,-20 30 0,19-32 38,12-17-53,-1 0 0,0 0 1,1 0-1,-1 0 0,0 0 1,0 0-1,1 0 0,-1-1 0,0 1 1,0 0-1,0 0 0,0-1 1,-2 2-1,2-2-2,1 0-1,0 0 1,-1 0 0,1 0-1,-1 0 1,1 0-1,0 0 1,-1 0 0,1 0-1,-1 0 1,1 0 0,0 0-1,-1-1 1,1 1 0,-1 0-1,1 0 1,0 0 0,-1-1-1,1 1 1,0 0 0,-1 0-1,1-1 1,0 1 0,-1 0-1,1-1 1,0 1 0,-2-3 13,1 1-1,0 0 1,0-1 0,0 1 0,0-1 0,0 1 0,1-1 0,-1 1 0,1-1 0,0 0 0,-1-4 0,2-41 44,2 1 1,2 0-1,2 0 1,2 0-1,2 1 0,23-58 1,-27 86-49,1 1 1,1 0-1,0 1 1,1 0-1,1 0 1,24-25-1,-29 34-13,0 1-1,1 0 1,0 1 0,0 0-1,0 0 1,1 0-1,-1 1 1,1 0-1,1 0 1,-1 1-1,0 0 1,1 0-1,-1 1 1,1 0-1,0 1 1,13-1-1,-19 2-4,0 0-1,0 1 0,0-1 0,0 1 1,0-1-1,1 1 0,-1 0 1,0 0-1,-1 1 0,1-1 0,0 1 1,0-1-1,-1 1 0,1 0 0,0 0 1,-1 0-1,0 0 0,0 0 0,1 1 1,-1-1-1,0 1 0,-1-1 1,1 1-1,0 0 0,-1 0 0,0 0 1,0 0-1,0 0 0,0 0 0,0 0 1,0 0-1,-1 0 0,1 0 1,-1 0-1,0 0 0,0 1 0,0-1 1,-1 0-1,1 0 0,-2 5 0,0 1 4,0 1-1,-1-1 0,0 0 0,-1-1 0,0 1 0,0-1 0,-1 1 0,0-1 0,0-1 0,-1 1 0,0-1 1,-1 0-1,1 0 0,-1 0 0,-1-1 0,-10 7 0,6-6 34,1 0-1,-1-1 1,0-1 0,0 0-1,-1 0 1,0-1 0,0-1-1,0 0 1,0-1-1,0 0 1,-19-1 0,29-2 52,6 4-54,21 10-28,1-1 0,0-1 0,0-1 0,1-2-1,0 0 1,39 5 0,-53-12-10,0 0 0,0-1 1,0 0-1,0-1 0,0-1 0,0 0 1,-1 0-1,1-1 0,-1-1 0,22-9 0,-5 0-10,-2-2 0,0 0-1,26-21 1,-39 26 38,0-1 0,-1 0 1,0-1-1,-1 0 1,0-1-1,-1 0 0,-1 0 1,14-25-1,-24 39 85,-6 16-2,-10 32-1,13-34-79,1 1 6,-4 32 0,7-45-22,-1 1 0,1 0 0,0 0 0,1-1 0,-1 1 0,1 0 0,0 0 0,0-1 0,0 1 0,0-1 0,0 1-1,1-1 1,0 1 0,2 3 0,-2-6-5,0 1 0,0 0 0,1-1-1,-1 1 1,0-1 0,1 0 0,-1 0-1,1 0 1,-1 0 0,1 0 0,0-1-1,-1 1 1,1-1 0,0 1 0,-1-1 0,1 0-1,0 0 1,-1-1 0,4 1 0,8-2 10,0 0 1,16-5-1,15-7 15,-2-2-1,49-26 1,-74 33-24,-3 0-30,27-21 0,-18 11 39,-17 16 51,-6 4 58,-16 32-40,12-26-66,-1 0 1,1 0-1,0 0 0,1 0 0,0 0 1,0 1-1,0-1 0,0 13 0,2-15-7,0 1 0,1-1 0,0 1 0,0-1 0,0 1 0,1-1 0,-1 0 0,1 0 0,0 0-1,1 0 1,-1 0 0,1 0 0,0-1 0,0 1 0,1-1 0,-1 0 0,1 0 0,0 0 0,0 0 0,0-1 0,1 1-1,-1-1 1,1 0 0,0-1 0,0 1 0,8 2 0,10 3-10,0 0 0,1-2 0,0-1 0,38 3-1,-53-7-27,-7 0-15,-1-1 0,0 0 1,1 0-1,-1 0 0,0 0 0,1 0 0,-1 0 1,0 0-1,1 0 0,-1-1 0,0 1 1,0 0-1,1-1 0,-1 1 0,0-1 0,0 0 1,1 1-1,-1-1 0,0 0 0,1-1 0,-1 2-217,-1-1-1,1 0 0,-1 0 1,1 0-1,-1 1 0,0-1 0,1 0 1,-1 0-1,0 0 0,0 0 1,0 0-1,1 0 0,-1 0 0,0 0 1,0 0-1,0 0 0,-1 0 1,1 1-1,0-1 0,0 0 0,0 0 1,-1 0-1,1-1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36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1 109 14568,'0'0'1056,"19"-71"-696,-8 52-232,1 6 0,-3 7-328,-1 6 0,-2 4-104,-2-2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41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0 844 5520,'0'0'3886,"6"-11"-3315,15-27 30,2 1 0,2 0 0,1 2 0,2 1-1,59-55 1,-10 21 547,107-70 0,-121 102 571,-62 36-1689,-1 0 0,1 0 1,-1 0-1,0 0 0,1 0 1,-1 0-1,1 0 0,-1 0 0,0 0 1,1 0-1,-1 1 0,0-1 1,1 0-1,-1 0 0,1 0 0,-1 1 1,0-1-1,0 0 0,1 0 1,-1 1-1,0-1 0,1 0 0,-1 1 1,0-1-1,0 0 0,1 1 1,-1-1-1,0 0 0,0 1 0,0-1 1,0 0-1,0 1 0,1-1 1,-1 1-1,0-1 0,0 0 0,0 1 1,0 0-1,3 17 294,-3 0-193,-1 0 1,0 0-1,-1 0 1,-1-1-1,-1 1 0,-8 24 1,2-17 77,0-1 0,-1 1 0,-25 37 0,26-43-35,9-16-99,-1 0 1,1 0-1,-1 0 1,1 0-1,-1 0 1,0 0-1,0-1 1,-4 5-1,5-7 56,3-1-100,0-1 1,0 1-1,0-1 0,0 1 1,0-1-1,0 0 0,-1 0 1,1 0-1,-1 0 0,1 0 1,1-5-1,5-5 18,18-24 26,-2 2 29,41-44 1,-56 69-84,-1 1-1,1 0 1,0 0 0,1 1-1,-1 1 1,1-1 0,1 2 0,-1-1-1,23-7 1,-32 13-17,0 0 1,0-1-1,0 1 1,0 0-1,0 0 1,0-1-1,0 1 1,0 0-1,0 0 1,0 0-1,0 0 1,0 0-1,0 1 0,0-1 1,0 0-1,0 0 1,0 1-1,0-1 1,0 1-1,0-1 1,0 1-1,0-1 1,-1 1-1,1-1 1,0 1-1,0 0 1,-1-1-1,1 1 0,0 0 1,-1 0-1,1-1 1,0 1-1,-1 0 1,1 0-1,-1 0 1,0 0-1,1 0 1,-1 0-1,0 0 1,1 0-1,-1 2 1,1 4 27,0 0 1,-1 0 0,0 1 0,-1 11-1,0-11-22,0 5 37,-1 1-1,-1-1 0,0 0 1,-1 0-1,-1 0 0,-6 13 1,3-7 132,24-47-55,1 2 0,0 0 0,24-26 0,-29 37-101,1 1-1,20-18 0,-26 26-13,0 0-1,0 1 1,1 0 0,-1 1-1,1-1 1,1 2 0,10-5-1,-19 8-7,1-1-1,-1 1 0,0 0 1,1 0-1,-1 0 0,1 0 1,-1-1-1,1 1 0,-1 0 1,1 0-1,-1 0 0,1 0 1,-1 0-1,1 0 0,-1 0 1,1 0-1,-1 0 0,1 0 1,-1 1-1,1-1 0,-1 0 1,1 1-1,-2 9 7,-1 2-6,-8 46 81,-27 84-1,35-138-61,1-1 0,1 1 0,-1-1 0,0 1 0,1-1 0,0 1 0,0 0 0,0-1 1,0 1-1,0 0 0,1-1 0,0 1 0,0-1 0,1 5 0,-1-7-10,0 1-1,0-1 1,0 1 0,0-1-1,0 0 1,0 0 0,0 1 0,0-1-1,1 0 1,-1 0 0,0 0-1,1-1 1,-1 1 0,1 0-1,-1 0 1,1-1 0,-1 1 0,1-1-1,0 1 1,-1-1 0,1 0-1,-1 0 1,1 1 0,0-1 0,-1 0-1,1-1 1,0 1 0,-1 0-1,1 0 1,0-1 0,-1 1 0,3-1-1,31-10 44,-1 0-1,0-3 0,0 0 1,-1-3-1,-1 0 0,-1-2 1,37-30-1,-33 28 0,-29 17-37,1 0 0,-1 0 0,0 0 0,0-1 0,0 1 0,0-2 0,6-7 0,-11 12-9,-1 1 0,1-1 0,-1 0 0,1 1 1,-1-1-1,1 0 0,-1 1 0,1-1 0,-1 1 0,1-1 0,0 1 0,-1-1 0,1 1 1,0-1-1,0 1 0,-1 0 0,1-1 0,0 1 0,0 0 0,1-1 1,-2 2-2,0 0 0,-1 0 1,1 0-1,0 0 1,0-1-1,0 1 1,-1 0-1,1 0 1,0 0-1,-1-1 1,1 1-1,0 0 1,-1-1-1,1 1 1,-1 0-1,1-1 1,-1 1-1,0 0 1,1-1-1,-1 1 0,1-1 1,-1 1-1,-1-1 1,-54 47 78,40-35-55,1 1 0,0 0 1,-14 16-1,12-9-2,4-6 9,1 1-1,1 0 1,-10 17 0,19-29-31,1 1 1,0-1 0,0 1 0,0-1 0,0 1 0,1-1-1,-1 1 1,1 0 0,0 0 0,0-1 0,1 1 0,-1 0 0,1-1-1,-1 1 1,2 3 0,-1-5-5,0 0-1,-1 1 0,1-1 1,0 0-1,0 0 1,0-1-1,0 1 1,0 0-1,0 0 1,1 0-1,-1-1 1,1 1-1,-1-1 1,1 1-1,0-1 1,-1 0-1,1 1 1,0-1-1,0 0 1,0 0-1,0 0 1,0-1-1,0 1 1,0 0-1,0-1 1,4 1-1,-1 0-4,0 0 1,0-1-1,0 0 0,1 0 0,-1 0 0,0-1 1,0 1-1,0-1 0,0 0 0,0-1 1,0 1-1,0-1 0,0 0 0,-1-1 0,1 1 1,-1-1-1,1 0 0,5-4 0,1-4 12,0 0 0,-1-1 0,-1 0 0,1 0 0,-2-1 0,0 0 0,0-1 0,5-14 0,-10 2 97,-3 22-67,0 3 2,-2 9 7,1 0 0,0 0 0,0-1 0,1 15 0,0-19-43,1-1 1,-1 1-1,1-1 1,0 1-1,0 0 1,0-1-1,0 0 1,0 1-1,0-1 1,1 0-1,-1 1 1,1-1-1,-1 0 1,1 0-1,0 0 1,0-1-1,0 1 1,0 0-1,0-1 1,0 1-1,1-1 1,-1 0-1,0 1 1,1-1-1,-1 0 1,1-1-1,-1 1 1,1 0-1,-1-1 1,1 1-1,0-1 1,-1 0-1,4 0 1,7 0 8,0 0 1,-1-1-1,1 0 1,0-1 0,18-5-1,-9-1-2,-1 0-1,0-1 0,0-2 1,-1 0-1,33-23 0,27-16 12,4 0-12,-73 42-8,-1 0 0,0-1 0,0 0 1,0-1-1,8-13 0,-11 11 9,-7 11-10,0 1 0,0 0 0,0 0 0,1 0 0,-1 0 0,-1 0 0,1 0 0,0-1 1,0 1-1,0 0 0,0 0 0,0 0 0,0 0 0,0 0 0,0 0 0,0 0 0,0-1 0,0 1 0,0 0 0,0 0 0,0 0 0,0 0 0,0 0 0,0 0 0,-1 0 0,1 0 0,0 0 0,0-1 0,0 1 0,0 0 1,0 0-1,0 0 0,0 0 0,-1 0 0,1 0 0,0 0 0,0 0 0,0 0 0,0 0 0,0 0 0,0 0 0,-1 0 0,1 0 0,0 0 0,0 0 0,0 0 0,-22 10 67,18-7-60,-39 25 69,-55 48-1,88-66-61,0-1 0,0 1 0,1 1 0,0-1 0,1 2 0,0-1 0,0 1-1,2 0 1,-1 1 0,-6 20 0,12-31-12,0 0 0,1 1 0,-1-1 0,1 0 0,0 1 0,-1-1 0,1 0 0,0 1 0,0-1 0,0 1 0,1-1 0,-1 0 0,1 1 0,-1-1 0,1 0 0,0 0 0,0 1 0,-1-1 0,2 0 0,-1 0 0,0 0 0,0 0 0,1 0 0,-1 0 0,1 0 0,0-1 0,-1 1 0,3 1 0,-2-2-2,1 0 0,-1 1-1,1-2 1,-1 1 0,1 0 0,0 0 0,-1-1 0,1 1 0,-1-1 0,1 0 0,0 0 0,-1 0 0,1 0-1,0 0 1,-1-1 0,1 1 0,0-1 0,-1 0 0,1 0 0,-1 0 0,1 0 0,-1 0 0,0 0 0,4-3-1,9-7-7,-1-1 0,-1 0-1,0-1 1,-1-1 0,0 0-1,-1 0 1,-1-1-1,0 0 1,-1-1 0,-1 0-1,0-1 1,-2 0 0,1 0-1,6-34 1,-10 26 34,-2 20-35,-4 17-12,-38 246 13,30-193 22,-2-1 0,-3 0 0,-31 80 0,43-134-11,0 0 0,-1 0 1,0-1-1,-1 1 0,0-1 1,-1 0-1,1-1 0,-1 0 1,-1 0-1,0 0 0,0-1 1,-18 12-1,21-18 13,0 1 1,-1-1-1,0 0 1,1 0-1,-1 0 1,0-1-1,1 0 1,-1 0 0,0-1-1,0 1 1,1-1-1,-1 0 1,1-1-1,-1 1 1,1-1-1,-1 0 1,1-1-1,0 1 1,0-1-1,-6-4 1,10 6-16,1 1 0,-1-1 0,0 0 0,0 0 0,1 1 0,-1-1 0,1 0 0,-1 0 0,0 0 0,1 0 0,0 0 0,-1 0-1,1 1 1,-1-1 0,1 0 0,0 0 0,0 0 0,0 0 0,-1 0 0,1 0 0,0-1 0,0 1 0,1 0 0,-1 0 0,0 0 0,0 0 0,1-1 0,1-1-6,-1 0 0,1 0-1,0 1 1,0-1 0,1 1 0,-1-1 0,4-1-1,7-10-36,5-3 7,1 1 0,0 0 1,2 2-1,-1 0 0,38-18 1,39-26-40,-32 15 43,-31 21 22,59-49 1,-65 47 29,-17 16-9,0-1 1,-1 0-1,11-14 1,-14 14-11,0-1 4,1 0-1,0 1 0,1-1 1,0 2-1,0-1 0,13-8 1,19-17-1,-7 5-3,-33 28-3,8-6 0,0 1 0,0 0 0,1 0 0,0 1 0,0 0 0,20-6 0,-18 7 12,-9 3 0,0 0 0,0 0 1,0 0-1,1 0 0,-1 1 0,1-1 0,4 1 1,-8 0-11,1 0 0,0 0 0,0 1 0,-1-1 0,1 0 1,0 1-1,-1-1 0,1 1 0,0-1 0,-1 1 1,1-1-1,-1 1 0,1-1 0,-1 1 0,1-1 1,-1 1-1,1 0 0,-1-1 0,1 1 0,-1 0 0,0-1 1,1 1-1,-1 0 0,0 0 0,0-1 0,0 1 1,0 0-1,1 0 0,-1-1 0,0 1 0,0 0 0,0 0 1,-1 0-1,1-1 0,0 1 0,0 0 0,0 0 1,-1 0-1,-4 27 68,-1-1-1,-2 0 1,-1 0 0,0-1-1,-21 37 1,25-52-28,-3 5 102,8-16-141,0 0 0,0 0 0,0 0 0,0-1 0,0 1 0,0 0 0,0 0 1,0 0-1,0 0 0,0 0 0,0 0 0,0 0 0,0 0 0,0 0 0,0 0 0,0 0 0,0 0 0,0 0 1,0-1-1,0 1 0,0 0 0,0 0 0,0 0 0,0 0 0,0 0 0,0 0 0,0 0 0,0 0 0,0 0 0,0 0 1,0 0-1,0 0 0,0 0 0,0 0 0,-1 0 0,1 0 0,0 0 0,0 0 0,0-1 0,0 1 0,0 0 0,0 0 1,0 0-1,0 0 0,0 0 0,0 0 0,0 0 0,0 0 0,0 0 0,-1 0 0,13-32 94,2 2-87,2 1 0,1 1 0,1 0 0,1 2 0,2 0 0,0 1 0,2 1 0,42-35 0,-62 57-11,-1 0 0,0 0 1,1 1-1,0-1 0,-1 1 0,1-1 1,0 1-1,0 0 0,0 0 0,5-1 1,-7 2-1,0 0 0,0 1 0,0-1 0,-1 0 0,1 1 0,0-1 1,0 0-1,0 1 0,0-1 0,-1 1 0,1 0 0,0-1 1,0 1-1,-1-1 0,1 1 0,-1 0 0,1 0 0,0-1 0,-1 1 1,1 0-1,-1 0 0,0 0 0,1-1 0,-1 1 0,0 0 1,1 0-1,-1 0 0,0 0 0,0 0 0,0 0 0,0 0 1,0 0-1,0 0 0,0 0 0,0 0 0,1 84 12,-2-61-1,5 50-1,-3-66-8,1-1 0,-1 1 0,1-1 0,1 1 0,0-1 0,0 1-1,0-1 1,1 0 0,0-1 0,7 10 0,-9-13 3,2-1 1,-1 1-1,0 0 0,1-1 0,-1 0 0,1 0 1,-1 0-1,1 0 0,0-1 0,0 1 1,0-1-1,0 0 0,0 0 0,0 0 0,0-1 1,0 1-1,6-1 0,0 0 9,0-1 0,0 1 1,-1-1-1,1-1 0,0 0 0,12-4 0,-10 0 4,0-1-1,-1 0 1,1-1-1,-2 0 1,1 0-1,-1-1 0,0 0 1,-1-1-1,0 0 1,8-12-1,-13 15-10,0 1 1,-1-1-1,1 0 0,-1-1 0,-1 1 0,3-9 0,-4 12 1,0-1 1,0 1 0,0-1-1,-1 0 1,0 1 0,1-1-1,-2 0 1,1 0 0,-1 1-1,-1-10 1,1 13-5,1 0 0,0 1 1,0-1-1,0 0 0,-1 0 0,1 1 0,0-1 0,-1 0 0,1 1 0,-1-1 1,1 1-1,-1-1 0,1 0 0,-1 1 0,1-1 0,-1 1 0,0-1 0,1 1 1,-1 0-1,0-1 0,1 1 0,-1-1 0,0 1 0,0 0 0,1 0 1,-2-1-1,0 1 1,1 1 0,0-1 0,0 0 0,-1 1 0,1-1 0,0 1 0,0-1 0,0 1 0,0-1 0,-1 1 1,1 0-1,0-1 0,0 1 0,-1 2 0,-3 2 7,-1 1 0,1 1 1,-8 12-1,9-12-2,1 0-1,0 1 1,0-1 0,0 1 0,1-1 0,0 1 0,1 0-1,0 0 1,0 0 0,0 0 0,2 13 0,-1-17-6,0 1 0,1-1 0,0 1 0,0-1 0,0 0 0,0 1 0,0-1 0,1 0 0,0 0 0,0 0 0,0 0 0,0 0 1,1 0-1,0-1 0,-1 1 0,1-1 0,1 0 0,-1 0 0,0 0 0,1 0 0,7 4 0,-4-3 0,0-1-1,1-1 1,0 1-1,-1-1 1,1 0 0,0-1-1,0 0 1,0 0-1,0 0 1,0-1 0,13-2-1,-9 0 2,-1 0 0,1-1 0,-1-1 0,1 1 0,-1-2 0,0 0 0,13-7 0,-7 1 2,0-1 1,-1 0-1,-1-1 0,1-1 1,-2 0-1,0-1 0,-1-1 1,22-34-1,-20 24 2,-1-2-1,-2 0 1,14-45 0,16-91 2,-33 123-29,-1 0 0,-2 0 0,-1-1 0,-2-49-1,-3 89 19,0 0-1,0 0 1,-1 0-1,1 0 0,0 0 1,-1 0-1,0 0 0,1 0 1,-1 0-1,0 0 0,-2-3 1,3 5 0,0 0 1,0-1 0,0 1 0,0 0-1,-1 0 1,1 0 0,0 0-1,0 0 1,-1 0 0,1 0 0,0-1-1,0 1 1,0 0 0,-1 0-1,1 0 1,0 0 0,0 0 0,-1 0-1,1 0 1,0 0 0,0 0-1,-1 0 1,1 0 0,0 0-1,0 0 1,-1 1 0,1-1 0,0 0-1,0 0 1,0 0 0,-1 0-1,1 1 1,-10 12-4,-3 12-1,2 0 0,1 1 1,1 0-1,1 1 0,1 0 0,1 0 0,-1 30 0,3-8-8,2 0-1,3-1 0,7 58 1,-5-90-6,0-1 1,1 1-1,9 25 1,-10-33 18,1 0 0,0-1 0,0 1 0,0-1 0,1 0 0,0 0 0,0 0 0,8 7 0,-9-11 7,-1-1-1,0 0 1,1-1-1,-1 1 0,1 0 1,0-1-1,-1 0 0,1 0 1,0 0-1,0 0 0,0-1 1,0 1-1,-1-1 0,1 0 1,0 0-1,0-1 1,0 1-1,0-1 0,0 0 1,0 0-1,-1 0 0,7-3 1,-1 1 5,-1-1 0,0 0 0,0 0 0,0-1 1,0 0-1,-1-1 0,1 0 0,8-9 0,15-22 53,30-48-1,-43 57-33,1 1 1,2 0 0,1 2-1,34-32 1,-56 56-32,1 1-1,-1 0 0,0-1 1,1 1-1,-1 0 1,0 0-1,1-1 1,-1 1-1,0 0 0,1 0 1,-1-1-1,1 1 1,-1 0-1,1 0 1,-1 0-1,0 0 0,1 0 1,-1 0-1,1 0 1,-1 0-1,1 0 1,-1 0-1,1 0 1,-1 0-1,1 0 0,-1 0 1,0 0-1,1 0 1,0 1-1,5 12-13,-5 28 10,-1-35 8,-3 33 37,-2 0 0,-16 61 0,12-59 22,7-35-29,1 1 0,0-1 0,1 0 0,-1 1 0,2 8 0,-1-13-21,0-1 0,0 0-1,0 1 1,0-1 0,0 0-1,1 0 1,-1 0 0,1 1 0,-1-1-1,1 0 1,-1 0 0,1 0-1,-1 0 1,1 0 0,0 0 0,0 0-1,0 0 1,-1 0 0,1 0-1,0 0 1,0 0 0,0-1 0,0 1-1,1 0 1,-1-1 0,0 1-1,0-1 1,0 1 0,0-1 0,1 1-1,-1-1 1,2 0 0,11 1 20,0-2 0,-1 0 1,1 0-1,0-2 0,-1 1 1,1-2-1,20-7 0,86-46 165,-106 50-169,14-3-6,8-3 2,-34 12-25,-1 1-1,1-1 1,-1 0 0,1 0-1,-1 0 1,0 0 0,1 0-1,-1 0 1,0-1-1,0 1 1,0 0 0,0 0-1,0-1 1,0 1 0,0-1-1,0 1 1,0-3-1,-2 3-1,0 1-1,-1-1 1,1 1-1,-1-1 1,1 1 0,-1 0-1,1 0 1,-1 0-1,1 0 1,-1 0-1,1 0 1,-1 0-1,-2 1 1,-7 3 10,0 0 1,0 1 0,0 1-1,1-1 1,0 2-1,0-1 1,0 2 0,1-1-1,0 1 1,-8 9-1,15-15-3,1 0 1,-1 0-1,0 0 0,1 0 0,-1 0 0,1 0 0,0 1 0,-1-1 0,1 1 1,0-1-1,0 0 0,1 1 0,-1 0 0,1-1 0,-1 1 0,1-1 0,0 6 1,0-4 2,1 0 0,0 0 1,0 0-1,0 0 0,0 0 0,1-1 1,-1 1-1,1 0 0,0-1 1,4 6-1,1 0 7,0 0 0,1-1-1,0 0 1,1-1 0,-1 0-1,1 0 1,14 8 0,-11-9-9,-1 0-1,1-1 1,1 0 0,-1-1 0,1 0 0,0-1 0,0 0 0,0-1 0,0 0-1,0-2 1,0 1 0,0-2 0,1 1 0,-1-2 0,0 0 0,0 0 0,-1-1 0,1-1-1,0 0 1,-1-1 0,22-12 0,-25 13-24,-3 1-177,0 0-1,0 0 1,0-1 0,0 0 0,-1 0 0,1 0-1,-1-1 1,0 1 0,0-1 0,-1 0-1,1-1 1,-1 1 0,0-1 0,4-9-1,-3 5-4067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41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10656,'0'0'2672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10848,'0'0'1530,"13"-6"-1172,-8 3-316,14-7 96,0 0 0,0 2-1,37-10 1,-8 8 191,1 2 1,85-3-1,101 14 670,-199-2-875,90 11 47,-87-7-2045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42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0 174 11552,'0'0'240,"86"-7"0,14-18 88,20-4 0,6 1 144,-4 5-8,-3 6 136,-9 7 8,-6 8-32,-7 2 0,-13-4-137,17-3 1,20-12-208,-45 17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44.5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126 976 6016,'0'0'2369,"9"-11"-1765,21-25 299,-3-1-1,44-80 1,-54 80-237,-2-2 0,16-64-1,6-85 853,-30 134-927,-3 0 1,-2 0-1,-5-62 1,3 115-532,0-1-1,0 1 1,0 0 0,0-1-1,-1 1 1,1 0-1,0 0 1,-1-1 0,1 1-1,-1 0 1,1 0 0,-1-1-1,1 1 1,-2-1-1,2 2-41,-1 0 0,1 0 0,0 0 0,-1-1 0,1 1 1,0 0-1,0 0 0,-1 0 0,1 0 0,0 0 0,-1 0 0,1 0 0,0 1 0,-1-1 0,1 0 0,0 0 0,-1 0 0,1 0 0,0 0 0,-1 0 0,1 1 0,0-1 0,0 0 0,-1 0 0,1 0 0,0 1 0,0-1 0,-1 0 0,1 0 0,0 1 0,0-1 0,0 0 0,-1 1 0,-3 4 79,1 1 0,0-1-1,0 1 1,-4 11 0,-39 119 431,-32 166 1,0 5 44,66-269-405,-2 1 0,-1-2 0,-35 61 0,15-53 320,35-45-482,0-1 0,0 1 0,0 0 0,0 0 0,0 0 0,0-1 0,0 1 0,0 0 0,0 0 0,0 0 0,-1 0 0,1-1-1,0 1 1,0 0 0,0 0 0,0 0 0,0 0 0,-1 0 0,1-1 0,0 1 0,0 0 0,0 0 0,-1 0 0,1 0 0,0 0 0,0 0 0,0 0-1,-1 0 1,1 0 0,0 0 0,0 0 0,0 0 0,-1 0 0,1 0 0,0 0 0,0 0 0,0 0 0,-1 0 0,1 0 0,0 0 0,0 0 0,0 0-1,0 0 1,-1 0 0,1 0 0,0 1 0,0-1 0,0 0 0,0 0 0,-1 0 0,1 0 0,0 0 0,0 1 0,0-1 0,0 0 0,1-22 85,4 11-74,1 0-1,1 0 0,0 1 0,0 0 0,16-17 1,-4 7 14,35-27 0,16-2 56,145-77 0,-136 83-10,-63 36-47,31-11 0,-34 13-5,1 0 0,-1-1 0,18-10 0,-17 9 20,-13 7-35,0-1-1,1 1 1,-1-1 0,1 1 0,-1-1 0,0 0 0,0 1 0,1-1 0,-1 0 0,0 0-1,0 0 1,0 0 0,0 0 0,0 0 0,0 0 0,0-1 0,1-1 0,0 1 404,-2 13-262,-2 15-29,2-25-116,-2 11 42,1 0 0,1 1 1,0-1-1,0 1 0,1-1 1,1 0-1,0 1 0,1-1 1,1 0-1,6 17 0,-8-24-15,0-1-1,0 0 0,1 0 1,-1 0-1,1-1 1,0 1-1,0 0 0,0-1 1,0 0-1,0 0 1,5 4-1,-5-6-18,0 0 0,-1 1-1,1-1 1,0 0 0,0 0 0,0 0-1,-1-1 1,1 1 0,0-1 0,0 0-1,0 0 1,0 1 0,0-2 0,0 1 0,0 0-1,0-1 1,0 1 0,3-2 0,20-8 77,-1-1 0,0-1 0,39-26 0,-51 30-70,-4 2-4,-1 0 0,1-1-1,-1 0 1,0-1 0,-1 1-1,0-1 1,0-1 0,-1 1 0,0-1-1,-1-1 1,1 1 0,-2-1-1,1 1 1,-2-1 0,1-1 0,-1 1-1,-1 0 1,0-1 0,0 1-1,-1-1 1,0 0 0,-1 1 0,0-1-1,-1 0 1,0 1 0,-1-1-1,-3-11 1,5 21-14,-1 0-1,1 0 0,-1 0 1,1 0-1,-1 0 1,1 0-1,-1 0 0,1 0 1,-1 0-1,0 0 0,0 1 1,1-1-1,-1 0 1,0 1-1,0-1 0,0 0 1,0 1-1,0-1 1,0 1-1,0 0 0,0-1 1,0 1-1,0 0 0,0-1 1,0 1-1,0 0 1,0 0-1,0 0 0,0 0 1,-2 0-1,1 0 0,0 1 0,0-1 0,0 0-1,0 1 1,0-1 0,1 1 0,-1 0-1,0 0 1,0 0 0,0 0 0,1 0-1,-1 0 1,0 0 0,1 1 0,-2 0 0,-5 8 1,1-1 0,0 1 0,0 0 0,1 0 0,1 1 0,0 0 0,0 0 0,-5 19 0,9-25 0,-1 1-1,1 0 1,1-1 0,-1 1 0,1 0 0,0 0 0,0-1 0,0 1-1,1 0 1,0 0 0,0-1 0,0 1 0,1-1 0,0 1 0,0-1-1,0 1 1,1-1 0,0 0 0,7 9 0,-4-7 3,2 0-1,-1 0 1,1-1 0,0 0 0,0 0-1,1-1 1,-1 0 0,1-1 0,0 0 0,1 0-1,-1-1 1,1 0 0,-1 0 0,1-1-1,0-1 1,0 1 0,0-2 0,0 1 0,16-3-1,-7 1 5,-1-2 0,1 0 0,0-1 0,-1-1 0,1 0 0,-1-2 0,-1 0 0,1-1 0,21-14 0,-10 4 8,-1-1-1,-1-1 1,40-40-1,-56 49-8,-1-2-1,0 1 0,-1-2 0,0 1 0,-1-1 0,0 0 0,-1-1 0,-1 0 0,8-27 0,-8 13 5,-1-2-1,-1 1 0,-2 0 0,-1-1 0,-2 1 0,-1 0 0,-1-1 0,-13-56 0,15 81-5,-1 0 1,1 0-1,-1 0 1,0 0-1,-1 0 0,0 0 1,0 0-1,0 1 1,0 0-1,-1 0 0,0-1 1,0 2-1,0-1 1,-1 1-1,1-1 1,-1 1-1,0 0 0,-7-3 1,10 6-6,0 0 0,0 0 0,-1 1 1,1-1-1,0 1 0,-1-1 0,1 1 1,0 0-1,-1 0 0,1 0 0,0 0 0,-1 0 1,1 1-1,-1-1 0,1 1 0,0 0 1,0-1-1,-1 1 0,1 0 0,0 0 0,0 0 1,0 1-1,0-1 0,0 0 0,0 1 0,0 0 1,1-1-1,-1 1 0,-2 2 0,-6 8 1,1-1 0,-1 2 0,-9 17 0,15-24-4,-8 15-1,1 1 1,1 0-1,1 0 1,1 1 0,-7 35-1,8-25 0,1 0 0,3 1 0,-1 46 0,5-66 5,-1-1 0,2 1 0,0 0 0,1-1 0,0 0-1,0 1 1,2-1 0,8 18 0,-9-24-1,-1 0 1,2-1-1,-1 0 0,1 1 1,-1-2-1,2 1 0,-1-1 0,1 1 1,0-1-1,0-1 0,0 1 0,0-1 1,1 0-1,0-1 0,0 0 1,12 5-1,-4-5 3,1 0-1,-1 0 1,1-2 0,0 0-1,0 0 1,-1-2 0,1 0-1,0 0 1,-1-2 0,1 0 0,23-8-1,0-3-7,-1-1 0,-1-2 0,47-29 0,-46 25 0,0-2 0,-2-2 1,58-52-1,-93 76 3,-1 1 1,0 0-1,1 0 0,-1-1 1,1 1-1,-1 0 0,0 0 0,1-1 1,-1 1-1,0 0 0,0-1 0,1 1 1,-1-1-1,0 1 0,0 0 0,1-1 1,-1 1-1,0-1 0,0 1 1,0-1-1,0 1 0,0 0 0,0-1 1,0 1-1,0-1 0,0 1 0,0-1 1,-11 1 34,-20 12 11,10 1-26,0 1 0,0 1-1,2 0 1,0 2 0,1 0 0,0 1 0,2 1 0,0 1 0,1 0 0,1 1 0,-14 27-1,23-37-2,-1 1 0,2 0 0,0 1 0,-5 23-1,8-31-13,0-1 1,0 1-1,1 0 0,-1 0 0,1-1 0,1 1 1,-1 0-1,1 0 0,-1-1 0,1 1 0,1 0 1,-1-1-1,1 1 0,-1-1 0,1 0 0,5 8 0,-5-10-2,-1-1-1,1 1 0,0 0 1,0-1-1,0 0 0,0 1 0,0-1 1,0 0-1,0 0 0,0 0 1,0 0-1,1-1 0,-1 1 0,0 0 1,1-1-1,-1 0 0,0 0 1,1 1-1,-1-1 0,0-1 0,1 1 1,-1 0-1,1 0 0,-1-1 1,0 0-1,0 1 0,1-1 1,-1 0-1,3-2 0,6-2 7,-1 0 0,0-1 0,0 0 0,16-14 0,-2-1 2,-1-1-1,-1-1 1,0-1-1,-2 0 1,-1-2-1,-1-1 1,-1 0-1,-2-1 1,-1 0-1,0-2 1,-3 1-1,0-2 1,9-46-1,25-215 51,-42 263-43,0-37 0,-3 57-6,-1 1 0,0-1 1,0 1-1,-1-1 0,0 1 0,0 0 1,-1 0-1,-7-15 0,10 23-9,0 0 0,-1-1 0,1 1 0,0 0 1,0-1-1,-1 1 0,1 0 0,0-1 0,-1 1 0,1 0 0,0-1 0,-1 1 0,1 0 0,-1 0 1,1 0-1,0-1 0,-1 1 0,1 0 0,-1 0 0,1 0 0,-1 0 0,1 0 0,-1 0 0,1 0 0,-1 0 1,1 0-1,0 0 0,-1 0 0,1 0 0,-1 0 0,1 0 0,-1 0 0,1 0 0,-1 1 0,1-1 0,0 0 1,-1 0-1,1 0 0,0 1 0,-1-1 0,0 1 0,-17 16 63,2 7-25,0 0 0,1 1-1,1 1 1,-18 50-1,18-42-6,-4 8 9,3 2 0,1 0 0,3 1 0,-9 58-1,-22 204 93,39-268-122,4-32-51,-1-1 0,-1 1 0,1-1 1,-1 1-1,0-1 0,-1 0 0,1 1 0,-4 6 0,5-13 18,0 1-1,0-1 0,0 0 0,0 0 0,0 0 1,-1 0-1,1 1 0,0-1 0,0 0 0,0 0 0,0 0 1,0 0-1,-1 0 0,1 0 0,0 1 0,0-1 1,0 0-1,0 0 0,-1 0 0,1 0 0,0 0 1,0 0-1,0 0 0,-1 0 0,1 0 0,0 0 0,0 0 1,0 0-1,-1 0 0,1 0 0,0 0 0,0 0 1,0 0-1,-1 0 0,1 0 0,0 0 0,0 0 1,0 0-1,-1 0 0,1-1 0,0 1 0,0 0 0,0 0 1,0 0-1,0 0 0,-1 0 0,1-1 0,0 1 1,0 0-1,0 0 0,0 0 0,0 0 0,0-1 1,0 1-1,-1 0 0,1 0 0,0 0 0,0 0 0,0-1 1,0 1-1,0 0 0,0 0 0,0-1 0,-4-8-3837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44.7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 14672,'0'0'1520,"82"-34"-1728,-23 30 104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5:54.06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161 140 4912,'0'0'8845,"-5"10"-8553,-2 7-183,1 0 1,0 0 0,1 1-1,1 0 1,1 0-1,0 0 1,1 1 0,1 33-1,20 166 696,-11-156-619,32 286 765,-23-195-562,12 81 486,-27-223-669,-3-15 69,-2-25-84,-81-667 675,-31 176 133,102 481-865,10 30-52,0 0 1,0 0-1,0 0 0,1 0 1,-1-19-1,4 19 365,6 19-122,-3-5-350,0 3 75,0-1 0,1 1 0,0-1 0,0-1 1,1 1-1,0-1 0,0 0 0,0 0 0,1-1 1,0 1-1,0-1 0,0-1 0,12 6 0,0-3-23,0-1 0,0-1 0,1-1 0,22 2 0,80 2 52,-110-7-70,20 0 18,85 4 149,147-11 0,-258 5-149,0 0 1,0 0-1,1 0 1,-1-1-1,0 0 1,0 0 0,0-1-1,7-3 1,2-1 104,-14 6-120,0 1 0,0 0 0,0-1-1,1 1 1,-1-1 0,0 1 0,0-1 0,0 0 0,0 0-1,0 1 1,0-1 0,0 0 0,0 0 0,0 0 0,-1 0-1,1 0 1,0 0 0,0 0 0,-1 0 0,1 0 0,-1-1-1,1 1 1,-1 0 0,1 0 0,-1 0 0,0-1 0,0 1-1,0 0 1,0-1 0,1 1 0,-2 0 0,1 0 0,0-1-1,0 0 1,-4-13 191,3 15-109,4 7-49,-3-5-41,1 0 1,-1 0-1,0 1 1,1-1-1,-1 0 1,0 0-1,0 1 1,0-1-1,-1 0 1,1 0-1,-1 4 1,-2 13 7,5 56 43,-1 57 4,-5 7-39,24 217 1,-3-264-11,0-3 61,-16-23-8,0-44-45,7 41 0,-7-60-17,-1-1 4,0-1 0,0 0-1,0 1 1,0-1 0,0 0-1,0 1 1,0-1 0,-1 0-1,1 0 1,0 1-1,-1-1 1,1 0 0,-1 0-1,1 0 1,-1 1 0,0-1-1,1 0 1,-1 0 0,0 0-1,0 0 1,0 0 0,0 0-1,0-1 1,0 1 0,0 0-1,0 0 1,0-1 0,0 1-1,0 0 1,-1-1 0,1 1-1,-2 0 1,-6 1 18,1 0 0,-1 0 0,-17 1 0,11-1 2,-146 15 154,37-4-41,122-13-136,-5 0 18,-1 1 0,1 0 0,-1 1 1,1-1-1,0 1 0,0 1 0,0-1 0,-10 7 0,16-9-19,1 0 0,-1 0 1,1 0-1,0 0 0,-1 0 0,1 1 0,0-1 1,-1 0-1,1 0 0,0 1 0,-1-1 0,1 0 1,0 1-1,-1-1 0,1 0 0,0 1 1,0-1-1,-1 0 0,1 1 0,0-1 0,0 0 1,0 1-1,0-1 0,0 1 0,-1-1 0,1 0 1,0 1-1,0-1 0,0 1 0,0-1 1,0 1-1,0-1 0,0 0 0,0 1 0,0-1 1,1 1-1,-1-1 0,0 0 0,0 1 0,0-1 1,0 1-1,1-1 0,-1 0 0,0 1 1,0-1-1,1 0 0,-1 1 0,0-1 0,0 0 1,1 0-1,-1 1 0,0-1 0,1 0 0,0 1 1,2 0-4,0 0 0,-1 0 0,1 0 0,0 0 0,0-1 0,0 1 0,6-1 0,1 0 1,0 0 1,0-1 0,0 0 0,0-1 0,0 0 0,-1 0 0,1-1 0,0 0 0,-1-1 0,0 0 0,0-1-1,0 0 1,0 0 0,-1 0 0,9-9 0,-8 6 1,0-1 0,-1 0 1,0 0-1,-1 0 0,0-1 0,0 0 0,-1-1 0,-1 0 0,1 0 0,-2 0 1,0 0-1,5-18 0,-3-5 0,-1 0 1,-1 0-1,-2-1 1,-3-39-1,-24-135 40,23 198-36,-1-13 28,-2 0 0,-15-42 0,20 65-31,0 1 0,0-1 0,0 1 0,0-1 0,-1 1 0,1-1 0,0 1 0,0-1 0,-1 1 0,1-1 1,0 1-1,-1 0 0,1-1 0,0 1 0,-1-1 0,1 1 0,-1 0 0,1 0 0,0-1 0,-1 1 0,1 0 0,-1-1 0,1 1 0,-1 0 0,1 0 0,-2 0 1,2 0-1,-1 0 1,0 1 0,0-1 0,1 1 0,-1-1-1,0 0 1,1 1 0,-1 0 0,1-1 0,-1 1 0,0-1-1,1 1 1,0 0 0,-1-1 0,1 1 0,-1 0-1,1 0 1,0-1 0,-1 3 0,-9 24 16,1 2 1,1-1 0,1 1-1,-4 51 1,9-67-15,-26 433 127,25-408-116,2-30-7,0 1 0,0-1-1,1 1 1,2 14 0,-1-20 2,1-8-2,1-15 9,-2 14-11,15-103 36,26-210 23,-23-41 150,-19 355-169,1 6-6,-1 13 23,-15 95 64,-35 124-1,49-229-124,-3 11 10,0-1-1,-12 26 1,15-38-9,0 0 0,0 1 0,0-1 0,-1 0 0,1 0 0,-1 1 0,1-1 0,-1 0 0,0 0 0,0-1-1,0 1 1,0 0 0,0-1 0,0 1 0,0-1 0,-1 0 0,1 1 0,0-1 0,-1 0 0,1-1 0,-1 1 0,1 0 0,-5 0 0,5-1-1,0-1 0,-1 1 0,1-1 0,-1 1 0,1-1 1,0 0-1,-1 0 0,1 0 0,0 0 0,0 0 0,0 0 0,0-1 1,0 1-1,0-1 0,0 0 0,0 1 0,-2-4 0,-2-2 1,0-1 1,1 0-1,-6-10 0,-2-9 8,1 0 0,1-1 0,1 0 0,-9-40 0,-13-118 64,25 139-12,1-67 0,6 113-43,0 23 9,3 178 52,1 61-22,-4-261-59,2 18 16,0-19-3,1-13 10,1-9-8,4-23-8,1-1 0,3 1 0,27-69 0,46-47-119,-45 89-2,26-53-3500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 3712,'0'0'15127,"-9"6"-14991,-30 18-1,28-14-12,11-5 158,8-3 364,-6-3-626,-1 0 0,0 1 0,0-1 0,0 0 0,0 0 0,1 1 0,-1-1 0,0 0 0,0 0 0,-1 0 0,1 0 0,0 0 0,0 0 0,0-1 0,-1 1 0,1 0 0,-1 0 0,1-1 0,-1 1 0,1 0 0,-1-1 0,0 1 0,1 0 0,-1-1 0,0 1 0,0 0-1,0-1 1,0 1 0,0 0 0,-1-1 0,1 1 0,0 0 0,-1-1 0,1 1 0,-1 0 0,1 0 0,-1-1 0,1 1 0,-3-2 0,3 2-7,-1 1 0,1-1 0,-1 1 0,1-1 0,-1 1 0,1-1 0,-1 1 0,0 0-1,1-1 1,-1 1 0,0 0 0,1-1 0,-1 1 0,0 0 0,1 0 0,-1 0 0,0 0 0,1 0 0,-1 0 0,0 0 0,0 0 0,1 0 0,-1 0 0,0 0-1,0 0 1,1 0 0,-1 1 0,0-1 0,1 0 0,-1 0 0,0 1 0,1-1 0,-1 0 0,1 1 0,-1-1 0,0 1 0,1-1 0,-1 1 0,1-1 0,-1 1-1,1-1 1,-1 2 0,-1 0-6,0 0 0,0 0-1,0 1 1,0-1-1,0 1 1,0-1 0,1 1-1,0-1 1,-2 5-1,3-6 3,0 1-1,0-1 0,0 1 1,0-1-1,1 1 1,-1-1-1,1 1 0,-1-1 1,1 1-1,-1-1 0,1 0 1,0 1-1,0-1 0,0 0 1,1 2-1,16 16-1316,-16-16-154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1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5016,'0'0'11302,"-10"0"-11038,-29 7-8,38-7-241,0 0 1,0 1-1,0-1 0,0 1 0,0 0 0,0-1 0,0 1 1,0 0-1,0-1 0,0 1 0,1 0 0,-1 0 1,0 0-1,0 0 0,1 0 0,-1 0 0,1 0 1,-1 0-1,1 0 0,-1 0 0,1 0 0,0 0 1,0 0-1,-1 2 0,0 26 302,2-22-142,-1-1-4,-1-5-140,1 0 1,0 0-1,0 0 1,0 0-1,0 0 1,0 0-1,0 0 1,0 0-1,0 0 1,0 0-1,0 0 1,0 0-1,1-1 1,-1 1-1,0 0 1,1 0-1,-1 0 1,1 0-1,-1 0 1,1 0-1,-1-1 1,1 1-1,0 0 1,-1 0-1,1-1 1,0 1-1,-1-1 1,2 2-1,11-28 813,-11 21-783,0-1-1,0 0 1,-1 0-1,0 0 1,-1 0-1,1-11 1,-1 15-38,0 0 0,0 0 0,-1 0 1,1 0-1,0 1 0,-1-1 0,0 0 1,1 0-1,-1 1 0,0-1 0,-2-3 1,3 4-9,-1 1-1,1-1 1,-1 1 0,0-1 0,0 1 0,1-1 0,-1 1 0,0-1 0,0 1-1,0-1 1,1 1 0,-1 0 0,0 0 0,0-1 0,0 1 0,0 0 0,0 0-1,0 0 1,0 0 0,1 0 0,-1 0 0,0 0 0,0 0 0,0 1 0,-2-1-1,3 1 2,-1 0-1,0-1 0,0 1 0,0 0 0,0 0 0,1-1 0,-1 1 1,0 0-1,1 0 0,-1 0 0,1 0 0,-1 0 0,1 0 0,-1 0 1,1 0-1,0 0 0,-1 0 0,1 0 0,0 0 0,0 2 0,-2 22 197,2-23-198,0-1 1,0 0-1,0 1 1,0-1-1,0 0 1,0 1 0,1-1-1,-1 0 1,0 1-1,1-1 1,-1 0-1,1 0 1,-1 0-1,1 1 1,0-1 0,0 0-1,0 0 1,-1 0-1,1 0 1,0 0-1,2 1 1,-1-2 0,-1 0 1,1 1-1,-1-2 0,1 1 0,-1 0 1,1 0-1,-1 0 0,0-1 1,1 1-1,-1-1 0,1 1 0,-1-1 1,0 1-1,1-1 0,-1 0 1,0 0-1,0 0 0,1 0 0,-1 0 1,1-2-1,37-32-2680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1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211 587 4008,'0'0'5285,"-5"-9"-5058,1 0-168,0-1 67,-1 0 1,-1 0-1,1 0 0,-1 1 1,-1 0-1,-8-9 1,12 15-24,1 0-1,-1 1 1,0 0 0,0 0 0,0 0 0,0 0 0,0 0 0,-1 1-1,1-1 1,0 1 0,-1 0 0,1 0 0,-1 0 0,1 0 0,-1 1 0,1-1-1,-1 1 1,0 0 0,-5 1 0,-4 3 232,10-4-263,0 1 0,0 0 0,0-1 0,0 1 0,1 1 0,-1-1 0,0 0 0,1 1 0,-1-1 0,0 1 0,1 0 0,0-1 0,-1 1 0,1 0 0,0 1 0,0-1 0,0 0 0,1 1 0,-1-1 0,0 1 0,1-1 0,-2 6 0,-1 1 35,2 1 1,-1-1-1,1 1 1,1 0-1,0-1 1,0 1 0,1 0-1,0 0 1,0 0-1,1-1 1,1 1 0,3 12-1,-4-14-46,1 1 0,1-1-1,-1 0 1,1 0-1,1 0 1,0 0 0,0 0-1,0-1 1,1 0 0,0 0-1,0 0 1,1 0 0,0-1-1,0 0 1,13 9 0,-14-11-23,1-1-1,-1 1 1,1-1 0,0-1 0,0 1-1,1-1 1,-1 0 0,0 0 0,1-1-1,-1 0 1,1 0 0,-1-1 0,1 1-1,-1-1 1,1-1 0,0 1 0,-1-1-1,1-1 1,-1 1 0,0-1 0,9-3-1,-3 0 18,0-1-1,0 0 0,-1-1 0,0 0 0,0-1 0,0 0 1,-1 0-1,-1-1 0,1-1 0,-2 0 0,1 0 0,-1 0 1,-1-1-1,0 0 0,8-17 0,-13 20 177,-9 13-102,-11 17-36,16-19-91,1-1 0,0 1 0,0 0 0,0-1 0,0 1-1,0 0 1,0 0 0,1-1 0,-1 1 0,1 0 0,0 0-1,0 0 1,0 0 0,0 0 0,1 0 0,-1-1-1,1 1 1,0 0 0,-1 0 0,1-1 0,0 1 0,2 3-1,-1-3 1,0-1 0,0 1-1,1 0 1,-1-1-1,0 1 1,1-1-1,0 0 1,-1 0 0,1 0-1,0 0 1,0 0-1,0-1 1,0 1 0,1-1-1,-1 0 1,0 0-1,1 0 1,3 0-1,-4 0 4,0 0-1,1-1 1,-1 0-1,0 1 0,0-1 1,1-1-1,-1 1 1,0 0-1,0-1 0,1 1 1,-1-1-1,0 0 1,0 0-1,0-1 1,0 1-1,0 0 0,0-1 1,0 0-1,-1 0 1,1 0-1,-1 0 0,1 0 1,-1 0-1,0-1 1,0 1-1,0-1 0,0 1 1,0-1-1,0 0 1,-1 0-1,1 0 0,-1 0 1,0 0-1,0 0 1,0 0-1,0 0 0,-1 0 1,1-1-1,-1 1 1,0 0-1,0 0 0,0-1 1,0 1-1,-1 0 1,0-4-1,-1 1 14,0 0 0,-1 0 0,1 0 0,-1 1 0,0-1 0,-1 1 0,0-1 0,-8-8 0,5 6 10,-1 0 0,1 1 0,-1 0 1,-15-9-1,-8 3 81,30 13-104,0-1 0,0 1-1,-1-1 1,1 1 0,0 0-1,0 0 1,-1 0 0,1 0-1,0 0 1,-1 0 0,1 0 0,0 0-1,0 0 1,-1 1 0,1-1-1,0 0 1,0 1 0,-1-1-1,1 1 1,-2 0 0,-2 5-8,4-6 5,1 0 0,-1 1-1,0-1 1,1 0 0,-1 1 0,0-1 0,1 1 0,-1-1 0,1 1 0,-1-1 0,1 1 0,-1 0-1,1-1 1,0 1 0,-1-1 0,1 1 0,0 0 0,-1-1 0,1 1 0,0 0 0,0 0 0,0-1-1,0 1 1,-1 0 0,1-1 0,0 1 0,0 0 0,0 0 0,1-1 0,-1 1 0,0 0 0,0 0-1,0-1 1,0 1 0,1 0 0,-1-1 0,0 1 0,1 0 0,-1-1 0,0 1 0,1-1 0,-1 1-1,1 0 1,-1-1 0,1 1 0,-1-1 0,1 1 0,0-1 0,0 1 0,3 3 5,0-1 1,0 0 0,0 0-1,0 0 1,1 0 0,-1 0-1,1-1 1,0 0 0,0 0-1,-1-1 1,1 1 0,0-1-1,1 0 1,-1 0 0,0 0-1,0-1 1,0 0 0,0 0-1,8-1 1,7-3 23,-1 0 0,0-1 0,35-15 1,1 1 46,-12 3-19,-24 9 46,37-10 0,-54 17-92,0-1 1,0 1-1,0 0 0,0-1 0,0 1 1,0 0-1,0 0 0,0 0 1,0 1-1,0-1 0,0 0 1,1 1-1,-1-1 0,-1 1 0,1 0 1,0 0-1,0 0 0,0 0 1,0 0-1,0 0 0,-1 0 0,3 2 1,-2 0-1,-1-1 0,1 0 0,-1 0 0,0 1 0,0-1 1,0 1-1,0 0 0,0-1 0,-1 1 0,1-1 0,-1 1 0,1 0 0,-1 0 0,0-1 1,0 4-1,-1 1 8,1 0 1,-1-1 0,-1 1-1,1 0 1,-1 0 0,0-1-1,-1 0 1,1 1-1,-1-1 1,-1 0 0,1 0-1,-1 0 1,-4 5 0,2-6 125,4-8-49,9-16-6,16-27-44,-14 31-10,1 1-1,20-23 1,-24 31-19,0 0 1,0 0-1,1 0 0,0 1 1,0 0-1,0 0 1,12-5-1,-17 9-17,-1 0-1,0 1 1,1-1-1,-1 1 1,0-1-1,1 1 1,-1-1-1,1 1 1,-1 0 0,1 0-1,-1 0 1,1-1-1,-1 2 1,1-1-1,-1 0 1,1 0-1,-1 0 1,1 1 0,-1-1-1,1 1 1,-1-1-1,0 1 1,1-1-1,-1 1 1,0 0-1,1 0 1,-1 0 0,0 0-1,0 0 1,0 0-1,0 0 1,0 0-1,0 0 1,0 0-1,0 1 1,0-1 0,0 2-1,2 5 8,0-1 0,-1 1 0,0 0 0,-1 0 0,1 14-1,-1-14-7,0 4 4,1 4 50,6 30-1,-7-41-44,1 0-1,-1 0 0,1 0 1,0 0-1,1-1 0,-1 1 0,1-1 1,0 1-1,0-1 0,5 4 0,-8-7-4,1 0-1,0-1 1,-1 1-1,1-1 1,0 1-1,0-1 1,-1 0 0,1 1-1,0-1 1,0 0-1,0 1 1,0-1-1,0 0 1,-1 0-1,1 0 1,0 0-1,0 0 1,0 0-1,0 0 1,0 0-1,0 0 1,-1 0-1,1-1 1,1 1-1,1-1 13,0-1 0,0 1-1,0-1 1,0 0-1,0 1 1,4-6-1,1 0 27,0 0 0,-1-1 0,10-14-1,1-8 70,21-45 0,-21 36-30,-11 18-4,2-7 40,-9 27-108,1-1 0,-1 1 0,1 0 0,-1 0-1,1 0 1,-1 0 0,1 0 0,0 0-1,0 0 1,-1 0 0,1 0 0,0 0 0,0 1-1,0-1 1,2-1 0,-2 2-5,0 0 0,0 0 0,0-1 0,0 1 1,0 0-1,0 1 0,0-1 0,0 0 0,-1 0 0,1 0 0,0 1 1,0-1-1,0 0 0,0 1 0,0-1 0,0 0 0,-1 1 0,1-1 1,0 1-1,0 0 0,-1-1 0,1 1 0,0 0 0,-1-1 0,1 1 0,-1 0 1,1 0-1,-1-1 0,1 1 0,-1 0 0,1 2 0,13 34 32,-10-24-15,15 42 72,21 101 1,-37-121-47,-3-33-40,0-1-1,0 0 0,0 1 1,0-1-1,0 0 1,-1 1-1,1-1 0,0 0 1,-1 0-1,1 1 0,-1-1 1,0 0-1,1 0 1,-1 0-1,0 1 0,0-1 1,0 0-1,1 0 0,-1 0 1,0 0-1,-3 1 1,4-2-5,-1 0 0,0 0 1,1 1-1,-1-1 1,0 0-1,0 0 1,1 0-1,-1 0 0,0 0 1,1-1-1,-1 1 1,0 0-1,1 0 0,-1 0 1,0-1-1,1 1 1,-1 0-1,0-1 0,1 1 1,-1 0-1,0-1 1,1 1-1,-1-1 1,0 0-1,-15-16 41,8 9-29,-30-22 25,30 24-30,1 1 0,-1-1 0,1 0 0,0 0 0,1-1 1,0 0-1,-8-11 0,10 12 11,0-1 118,15 11-78,1 2-62,1 0 0,-1 0-1,1-2 1,0 1-1,0-2 1,27 5 0,-33-7 4,0-1 1,0 0 0,0 0-1,0 0 1,0-1 0,0 0-1,0-1 1,-1 1 0,1-1 0,0 0-1,-1-1 1,1 0 0,-1 0-1,0 0 1,10-8 0,11-10-1,39-38 1,-58 50-4,0 0 0,0-1 0,-1 0 0,0-1-1,0 0 1,-1 0 0,7-20 0,15-42-13,-12 34-25,15-59 0,-24 62 15,3-67-1,-14 71 24,1 18 0,3 14 0,-1 0 0,1-1 0,0 1 0,0 0 0,0 0 0,0 0 0,-1-1 0,1 1 0,0 0 0,0 0 0,0 0 0,-1-1 0,1 1 0,0 0 0,0 0 0,-1 0 0,1 0 0,0 0 0,-1 0 0,1 0 0,0-1 0,0 1 0,-1 0 0,1 0 0,0 0 0,-1 0 0,1 0 0,0 0 0,0 0 0,-1 1 0,1-1 0,0 0 0,0 0 0,-1 0 0,1 0 0,0 0 0,-1 0 0,1 0-1,0 1 1,0-1 0,0 0 0,-1 0 0,1 0 0,0 0 0,0 1 0,0-1 0,-1 0 0,-11 10-24,4 2 14,0 1 0,1 0 0,1 0 0,0 1 0,1 0-1,0 0 1,1 0 0,-3 22 0,-3 3-2,6-18-5,1 1 1,0 0-1,2 0 0,1 0 0,0 0 0,2 0 0,7 41 1,-1-31 7,1-1 1,18 43-1,-7-39 9,-4-7 0,-15-27 1,-1 0-1,1 0 1,-1 0 0,1 0-1,0 0 1,-1 0-1,1 0 1,0 0-1,0-1 1,0 1 0,0 0-1,0 0 1,-1-1-1,1 1 1,0 0-1,0-1 1,1 1 0,-1-1-1,0 1 1,0-1-1,0 0 1,0 1-1,0-1 1,0 0 0,1 0-1,-1 0 1,0 0-1,2 0 1,-1 0 1,1-1 0,-1 1 1,1-1-1,-1 0 0,0 0 0,1 0 0,-1 0 1,0 0-1,0 0 0,1-1 0,-1 1 0,3-3 1,4-6 14,-1-1-1,0 1 1,0-1 0,-1-1 0,0 1 0,-1-1 0,0 0 0,-1-1 0,6-19 0,-20 111 178,7-65-179,1 1 1,0 16 0,1-28-7,0 0 1,0 0 0,0 0-1,1 0 1,-1 1-1,1-1 1,0 0 0,0 0-1,0 0 1,0 0 0,1 0-1,-1-1 1,1 1-1,-1 0 1,1-1 0,3 4-1,-3-5-2,-1 0-1,0-1 1,1 1-1,-1-1 1,1 0-1,-1 1 1,0-1-1,1 0 1,-1 0-1,1 0 1,-1 0-1,1 0 1,-1 0-1,1-1 1,-1 1-1,0 0 1,1-1-1,-1 1 1,1-1-1,1-1 1,28-13 72,-31 14-76,28-18 55,-2-2 1,0-1 0,36-40 0,-59 59-55,10-10 20,0-1 0,-1-1 1,0 0-1,-1-1 1,-1 0-1,0-1 1,-1 0-1,-1 0 1,-1-1-1,0 0 0,7-35 1,-6 5 36,-2 0 0,-1-57 1,1-78 250,-7 179-260,-1 9-40,-3 13-11,-5 107-3,-2 23-67,9-126 52,2-1 1,2 40 0,0-11-41,-1-27 55,0-9-1,0 0 0,0-1 0,1 1 0,6 22 1,-2-13-12,13 38 32,7-14 0,-24-45-19,0 0-1,1 0 1,-1 0 0,1 1-1,-1-1 1,1-1 0,0 1-1,0 0 1,0 0 0,0-1 0,0 1-1,0-1 1,0 0 0,1 1-1,-1-1 1,1 0 0,-1 0-1,0-1 1,1 1 0,-1 0 0,1-1-1,0 0 1,-1 1 0,1-1-1,-1 0 1,1 0 0,0-1-1,-1 1 1,1 0 0,4-2 0,-4 0 17,1 1 1,-1 0 0,0-1 0,0 1 0,0-1 0,0 0 0,0 0 0,0 0 0,-1-1-1,1 1 1,3-5 0,6 0 103,-11 7-116,-1 0 0,1-1-1,-1 1 1,1 0 0,-1 0 0,0 0 0,1 0 0,-1 0-1,1-1 1,-1 1 0,0 0 0,1 0 0,-1-1-1,1 1 1,-1 0 0,0 0 0,0-1 0,1 1 0,-1 0-1,0-1 1,1 1 0,-1-1 0,0 1 0,0 0 0,0-1-1,0 1 1,1-1 0,-1 1 0,0 0 0,0-1-1,0 1 1,0-1 0,0 1 0,0-1 0,0 1 0,0-1-1,0 0 1,0 1 22,26-15 164,-24 12-191,1 0 0,-1 0 1,0 0-1,0 0 0,0-1 1,0 1-1,-1 0 0,0-1 1,1 0-1,-1 1 0,0-1 1,-1 0-1,1 1 0,0-8 1,-1 5-1,1 0 0,0 1 1,1-1-1,2-8 0,-3 13 0,1-2 0,-1 0 0,0 0 0,0 0 0,0 0 0,0 0 0,0 0 0,0 0 0,-1 0 0,0-1 0,1 1 0,-1 0 0,0 0 0,-1-6 0,1 9 0,-11 77 0,10-57-9,1 1-1,1 0 0,2 0 1,7 36-1,-10-56 11,1 0 0,-1 1 0,0-1 0,0 0 0,1 0 0,-1 0 1,1 1-1,-1-1 0,1 0 0,0 0 0,-1 0 0,1 0 0,0 0 0,0 0 0,0 0 0,0 0 0,0 0 0,0 0 0,0-1 0,0 1 0,0 0 0,0-1 0,0 1 0,0-1 0,0 1 0,1-1 1,-1 1-1,0-1 0,0 0 0,1 0 0,-1 0 0,0 1 0,1-1 0,1-1 0,-1 1 0,0-1-1,0 0 1,0 0 0,0 0 0,0 0 0,0 0-1,0 0 1,-1 0 0,1-1 0,0 1 0,-1-1-1,1 1 1,-1-1 0,0 0 0,0 1 0,1-1-1,-1 0 1,0 0 0,0 0 0,1-3 0,6-18 29,0 3-11,0-1-1,-2 1 0,0-1 1,-2 0-1,3-23 1,-6 35 3,0-6 38,-2 10 10,-1 32-2,2-1-54,1 0 0,1-1 0,8 37 0,-9-58-14,0-1 1,0 0-1,0 1 0,1-1 1,-1 0-1,1 0 0,0 0 1,0 0-1,0 0 0,0 0 1,1 0-1,-1-1 0,1 1 1,-1-1-1,1 0 0,5 4 1,-6-5-1,0 0 0,-1 0 0,1 0 0,0-1 0,0 1 0,0 0 0,-1-1 0,1 1 1,0-1-1,0 0 0,0 0 0,0 0 0,0 0 0,0 0 0,0 0 0,0 0 0,0-1 1,0 1-1,-1-1 0,1 1 0,0-1 0,0 0 0,0 1 0,-1-1 0,1 0 1,0 0-1,-1 0 0,1-1 0,-1 1 0,1 0 0,0-2 0,16-18 18,-2 0 1,0-2-1,-1 1 0,-2-2 0,0 0 0,-2 0 0,0-1 1,-2-1-1,-1 0 0,7-32 0,-3 7 27,-1 8-7,-1 0-1,-3-1 0,4-70 1,-11 97-22,5-33 0,-6 26 55,-1 13 0,-6 121-191,-1 139-16,9-246 135,1 36 7,1 0-1,11 59 1,-12-87-14,2 2 22,0-1-1,1 1 0,0-1 1,1 0-1,9 16 0,-13-26-13,0 0 0,1 0 0,0 0 0,-1-1-1,1 1 1,0 0 0,0-1 0,0 0-1,0 1 1,0-1 0,0 0 0,0 0-1,0 0 1,1 0 0,-1-1 0,0 1-1,1 0 1,-1-1 0,0 0 0,1 0-1,-1 1 1,1-1 0,-1-1 0,0 1-1,1 0 1,-1 0 0,3-2 0,0 1 11,0 0 0,0 0 0,0-1 0,0 1 1,-1-1-1,1-1 0,-1 1 0,1-1 0,-1 1 1,0-1-1,0 0 0,4-4 0,2-4 21,-1-1 0,0 1 0,0-1 0,-1-1 0,10-21 0,-13 22-15,-1 5 20,-1 0 0,0-1 0,4-15 0,-3 5 73,-10 82-61,6-42-20,0-1 1,2 0-1,0 1 0,1-1 1,10 35-1,-13-55-22,1 0-1,0 0 1,0 0-1,-1 0 1,1 0 0,0 0-1,0 0 1,0 0-1,0 0 1,0 0-1,0 0 1,0-1-1,1 1 1,-1 0 0,0-1-1,0 1 1,0-1-1,1 1 1,-1-1-1,0 0 1,1 1 0,-1-1-1,3 0 1,-2 0-1,0 0 0,1 0 0,-1 0 0,0 0 0,1 0 0,-1-1 1,1 1-1,-1-1 0,0 1 0,0-1 0,1 0 0,1-1 0,3-5 4,1 1 0,-2-2 0,1 1 0,-1-1 0,0 1-1,-1-2 1,9-16 0,-5 9 26,0-1-1,-2-1 0,0 1 1,-1-1-1,0 0 1,-2-1-1,0 1 0,2-36 1,-5 44 40,-1 14 37,-1-1-100,1 1-1,0-1 1,0 0 0,0 1-1,1-1 1,-1 0 0,2 4-1,1 15 22,-3-21-33,-1 22 22,2-1-1,0 1 0,9 41 0,-9-61-21,0 1 0,1-1 0,-1 1 0,1-1 0,-1 1 0,1-1 0,0 0 0,1 0 0,2 3-1,-4-5 2,-1 0-1,1-1 1,0 1-1,-1 0 1,1-1-1,0 1 1,0-1-1,0 1 0,-1-1 1,1 0-1,0 1 1,0-1-1,0 0 1,0 0-1,0 1 0,0-1 1,0 0-1,0 0 1,-1 0-1,1 0 1,0 0-1,0 0 0,0 0 1,0-1-1,0 1 1,0 0-1,0 0 1,0-1-1,-1 1 1,1-1-1,0 1 0,0-1 1,0 1-1,-1-1 1,1 1-1,0-1 1,-1 0-1,1 1 0,0-1 1,-1 0-1,2-1 1,8-11 14,-1-1 0,0 0 0,0 0 1,-2-1-1,0 0 0,0-1 0,3-16 1,7-12 14,-16 41-31,0 1 1,0-1-1,1 1 0,-1 0 1,1-1-1,-1 1 0,1 0 1,0 0-1,0 0 0,0 0 1,0 1-1,0-1 0,1 0 1,2-1-1,-4 3 2,0-1 0,1 0 0,-1 1 0,1-1 0,-1 1-1,1 0 1,-1-1 0,0 1 0,1 0 0,-1 0 0,1 0 0,-1 0 0,1 0 0,-1 1-1,1-1 1,-1 0 0,1 1 0,-1-1 0,1 1 0,-1-1 0,0 1 0,1-1 0,-1 1-1,0 0 1,1 0 0,1 2 0,6 4 0,0-1 1,0 0-1,0-1 0,13 6 1,19 12 1,-34-19-3,0 1 0,1-1-1,-1-1 1,1 0 0,0 0 0,0 0-1,0-1 1,0 0 0,0 0 0,10 0-1,-14-2 1,-1 0 0,1 0 0,0 0 0,-1-1 0,1 1 0,0-1 0,-1 0 0,1 0-1,-1 0 1,1 0 0,-1-1 0,0 1 0,1-1 0,-1 0 0,0 0 0,0 0 0,0-1-1,0 1 1,-1 0 0,1-1 0,-1 0 0,1 0 0,-1 0 0,3-6 0,1-1 11,-1-1 0,-1-1 0,6-20 0,-8 28-5,-1 0 0,0-1 0,-1 1 1,1-1-1,-1 1 0,0-1 0,0 1 1,0-1-1,0 1 0,-1-1 0,0 1 1,0 0-1,-2-6 0,3 9-5,-1 1 0,1-1 0,0 1 0,-1-1 0,1 1 0,-1-1 1,1 1-1,-1-1 0,1 1 0,-1 0 0,1-1 0,-1 1 0,1 0 0,-1-1 0,1 1 0,-1 0 0,1 0 0,-1 0 0,1-1 0,-1 1 0,0 0 0,1 0 0,-1 0 1,0 0-1,1 0 0,-1 0 0,1 0 0,-1 0 0,0 0 0,1 0 0,-1 1 0,1-1 0,-1 0 0,0 0 0,1 0 0,-1 1 0,0 0 0,-24 16 5,19-12-7,-2 1-5,1 0-1,1 1 1,-1 0-1,1 0 1,0 1-1,1 0 1,0 0-1,0 0 1,1 0-1,0 1 1,0 0-1,-3 12 1,3-7 4,1-1-1,0 1 1,1 0 0,1 0 0,0 0-1,0 0 1,4 26 0,-2-34 13,1-1 1,-1 1-1,1-1 0,0 1 1,0-1-1,0 0 0,1 0 1,0 0-1,0 0 0,0-1 1,1 1-1,-1-1 0,1 1 1,0-1-1,0-1 0,1 1 0,-1-1 1,1 1-1,0-1 0,8 4 1,-8-5 16,-5-1-25,1 0-1,0-1 0,0 1 0,-1-1 0,1 1 0,0-1 0,0 0 0,-1 1 0,1-1 0,0 1 0,0-1 0,0 0 1,0 0-1,0 0 0,0 0 0,-1 1 0,1-1 0,0 0 0,0 0 0,0-1 0,0 1 0,0 0 0,0 0 0,0 0 1,-1-1-1,1 1 0,0 0 0,0-1 0,0 1 0,0-1 0,-1 0-51,0 0 1,-1 1-1,1-1 1,0 0-1,-1 1 0,1-1 1,-1 0-1,1 0 1,-1 1-1,1-1 0,-1 1 1,1-1-1,-1 1 1,0-1-1,1 1 0,-1-1 1,0 1-1,0-1 1,-1 0-1,-2-2-159,-6-5-352,-34-26-209,18 15-3314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1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12960,'0'0'1265,"7"-9"-1173,21-31 23,-27 39-91,0 0 1,0 0 0,0 1-1,-1-1 1,1 0 0,0 0-1,0 1 1,0-1 0,0 0-1,0 1 1,1-1 0,-1 1-1,0-1 1,0 1 0,0 0-1,0 0 1,0-1 0,3 1-1,-1 3-47,-9 1-1702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9240,'0'0'193,"11"-5"31,187-61 904,36 21-94,-188 40-632,1 1-1,-1 3 1,54 5 0,-8 2 1078,-79-4-903,-12-2-608,-1 0-1,0 0 1,0 0 0,0 0 0,1 1 0,-1-1-1,0 0 1,0 0 0,0 0 0,1 0 0,-1 0-1,0 0 1,0 0 0,0 0 0,0 0 0,1 0-1,-1 1 1,0-1 0,0 0 0,0 0-1,0 0 1,0 0 0,1 1 0,-1-1 0,0 0-1,0 0 1,0 0 0,0 0 0,0 1 0,0-1-1,0 0 1,0 0 0,0 0 0,0 1-1,0-1 1,0 0 0,0 0 0,0 0 0,0 1-1,0-1 1,0 0 0,0 0 0,0 0 0,0 1-1,0-1 1,0 0 0,0 0 0,0 0 0,0 0-1,-1 1 1,1-1 0,0 0 0,0 0-1,0 0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1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8536,'0'0'558,"16"-4"-275,-4 1-236,219-47 723,-176 41-217,0 2 0,83 0 0,-132 7-460,30 3 470,-35-3-511,0 0 0,1 0 0,-1 0-1,0 0 1,0 0 0,0 1 0,0-1 0,0 0 0,0 1 0,0-1 0,1 1 0,-1 0 0,0-1 0,0 1 0,-1 0 0,1-1 0,0 1 0,0 0 0,0 0 0,0 0 0,-1 0 0,2 1 0,-2-1-107,-1 0 0,1-1 0,0 1 0,-1 0 0,1 0 0,0-1 0,-1 1 1,1-1-1,-1 1 0,1 0 0,-1-1 0,1 1 0,-1-1 0,0 1 0,1-1 1,-1 1-1,0-1 0,1 0 0,-1 1 0,0-1 0,1 0 0,-1 0 0,0 1 1,0-1-1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3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1287 5320,'0'0'4112,"12"-8"-3719,-4 2-328,4-2 34,0-2-1,0 1 0,-1-1 0,0-1 0,11-14 1,12-25 215,-2-2 0,-2 0 0,24-59 0,12-24 267,-48 105-322,-3-2-1,0 0 1,-2 0 0,12-49-1,-24 65 28,-1 16-278,0 0-1,0 0 1,0 0 0,0 1-1,0-1 1,0 0 0,-1 0-1,1 0 1,0 0-1,0 0 1,0 0 0,0 0-1,0 0 1,0 1 0,0-1-1,-1 0 1,1 0 0,0 0-1,0 0 1,0 0-1,0 0 1,0 0 0,-1 0-1,1 0 1,0 0 0,0 0-1,0 0 1,0 0 0,0 0-1,-1 0 1,1 0-1,0 0 1,0 0 0,0 0-1,0 0 1,0 0 0,0 0-1,-1 0 1,1-1 0,0 1-1,0 0 1,0 0 0,0 0-1,0 0 1,0 0-1,0 0 1,-1 0 0,1 0-1,0-1 1,0 1 0,0 0-1,0 0 1,-28 52 223,2 0-1,-23 70 1,38-88-169,2 0 0,1 0 1,2 1-1,1 0 0,1 37 0,3-56-25,0 1 16,1 0 1,4 28-1,-4-41-35,1 0 0,0-1 0,0 1 0,0 0 0,0 0 0,1-1 0,-1 1 0,1-1 0,0 0 0,0 1 0,0-1-1,0 0 1,1 0 0,-1 0 0,1 0 0,0-1 0,5 5 0,-6-6-5,1 0 1,0-1-1,-1 1 0,1 0 0,0-1 1,-1 1-1,1-1 0,0 0 0,0 0 1,-1 0-1,1 0 0,0-1 0,-1 1 1,1-1-1,0 0 0,-1 0 0,1 1 1,-1-2-1,1 1 0,-1 0 0,4-2 1,6-5 43,1 0 1,19-17-1,0-3 81,-2-2-1,49-61 1,41-79 260,-70 92-108,-4-2 1,68-160 0,-75 135-19,28-114 1,-61 196-225,-2 7 21,0 1-1,-2 0 1,1-1-1,-1-17 1,-6 37 150,-1 10-136,-55 255 321,-63 290 615,120-545-986,-16 55 208,11-46-24,2 1-1,-6 33 0,12-54-171,-1-1 0,1 1 0,-1 0 0,0-1 0,0 1 0,0-1 0,-1 1 0,1-1 1,-1 0-1,1 1 0,-1-1 0,-3 3 0,-7 12 354,12-16-240,3-18-86,0 0 0,1 1 0,12-30 0,-11 31-40,6-12-4,1 0 0,1 2-1,1-1 1,18-25 0,-24 41-11,0-1 1,0 1-1,1 1 1,1-1-1,0 1 1,21-14-1,-30 22-19,-1 0-1,1 1 0,-1-1 1,1 1-1,-1 0 1,1-1-1,0 1 0,-1 0 1,1-1-1,0 1 0,0 0 1,-1-1-1,1 1 1,0 0-1,0 0 0,-1 0 1,1 0-1,0 0 1,0 0-1,-1 0 0,1 0 1,0 0-1,-1 0 0,1 0 1,0 1-1,0-1 1,-1 0-1,1 0 0,0 1 1,-1-1-1,1 1 1,0-1-1,-1 0 0,1 1 1,-1-1-1,1 1 0,-1-1 1,1 1-1,-1 0 1,1-1-1,-1 1 0,1-1 1,-1 1-1,0 0 1,1-1-1,-1 1 0,0 0 1,0 0-1,1-1 0,-1 1 1,0 0-1,0 1 1,1 4-15,-1 1 0,0-1 0,0 1 0,-2 10 0,1-12 8,-3 26-24,1 0 1,2 0-1,1 1 1,1-1-1,9 55 1,-9-83 30,-1 0 1,1 1-1,0-1 0,0 0 1,0 0-1,0 0 1,1-1-1,-1 1 1,1 0-1,-1 0 1,1-1-1,0 1 1,0-1-1,0 1 0,1-1 1,-1 0-1,1 0 1,-1 0-1,1 0 1,-1-1-1,1 1 1,0-1-1,0 1 1,0-1-1,0 0 1,0 0-1,0 0 0,0-1 1,0 1-1,0-1 1,1 1-1,-1-1 1,4 0-1,2-1 6,-1-1 0,1 1 0,-1-1 0,1-1 0,-1 1 0,0-2 0,0 1 0,0-1 0,0 0 0,14-10 0,-2-2 45,0-1 1,-1-1 0,0 0-1,-2-1 1,17-23-1,-23 27 12,-1-1 0,-1 0 1,0 0-1,-1-1 0,-1 0 0,-1 0 0,9-36 0,-14 46-27,0 0 0,0 0 0,-1 0 0,0 0 1,0 0-1,0 0 0,-3-11 0,2 17-28,1 0-1,0 0 1,0 0-1,-1 0 1,1 0-1,-1 0 1,1 0-1,-1 0 1,0 0-1,1 0 1,-1 0-1,0 0 1,0 0-1,1 1 1,-1-1-1,0 0 0,0 1 1,0-1-1,0 0 1,0 1-1,-1-1 1,0 1-3,0-1 0,0 1 0,0 1 0,0-1-1,0 0 1,1 0 0,-1 1 0,0-1 0,0 1 0,0-1 0,1 1 0,-1 0 0,0 0 0,1 0 0,-1 0-1,0 0 1,-1 2 0,-2 0-8,0 1-1,1 0 1,-1 0-1,1 1 0,0-1 1,1 1-1,-1 0 1,1 0-1,0 0 1,0 0-1,0 1 1,1-1-1,0 1 1,0-1-1,0 1 0,1 0 1,0 0-1,0 0 1,0 0-1,1 0 1,0 0-1,0 0 1,1 0-1,-1 0 0,1-1 1,3 12-1,0-5-2,0 0 0,0 0 0,1 0 0,1 0-1,0-1 1,0 0 0,1-1 0,1 1 0,-1-1-1,2 0 1,16 15 0,-4-9 24,0 0 1,1-1-1,30 14 0,-38-21 9,1-2-1,1 0 0,-1 0 1,1-1-1,0-1 0,23 2 1,-34-5-28,0-1 0,0 0 0,0-1 0,0 1 0,0-1 0,6-1 0,3-5-3220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1 550 6424,'0'0'4145,"9"-10"-3834,-2 3-248,7-7 81,-1 0 0,-1-1 0,13-20-1,30-46 638,-30 47-363,-2-1 0,25-52 0,-27 38 213,-3-1 1,16-69 0,-36 128-211,-37 134-64,31-100-314,-3 60-1,11-87-36,0-1 0,1 0 0,0 1 0,2-1-1,-1 0 1,2 0 0,7 20 0,-10-33-5,-1 0-1,1 0 0,0 0 1,0-1-1,0 1 1,0 0-1,0 0 1,0-1-1,1 1 0,-1-1 1,1 1-1,-1-1 1,1 1-1,-1-1 1,1 0-1,0 0 0,-1 0 1,1 0-1,0 0 1,4 1-1,-3-1 3,0-1 0,0 0 0,0 0 0,0 0 0,0 0-1,0 0 1,0-1 0,0 1 0,0-1 0,0 0 0,0 0 0,5-2 0,2-3 11,0 0 1,0 0-1,0-1 1,-1 0-1,0-1 1,10-10-1,3-9 40,0 0 0,-2-1-1,29-53 1,36-98 411,-77 163-322,-4 14 32,-3 26 18,-1-19-209,-1 55 48,-4 0 0,-2 0 1,-16 67-1,15-110 8,2-11 36,4-13 101,3-1-131,1 0-1,0 0 0,0 0 0,1 1 0,0-1 0,0 1 0,0 0 0,1 0 0,1 0 0,-1 0 0,1 1 0,0 0 0,8-9 0,-8 12-30,0-1 0,0 1 0,0 0 0,0 1 0,1-1 0,-1 1 0,1 0 0,-1 0 0,1 1 0,0-1 0,0 1-1,7 0 1,5 1 18,0 0-1,29 6 1,20 0-33,-65-6-194,2 0 462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9240,'0'0'0,"56"-2"120,30-7 8,44-9-48,17 1 0,7 12-56,-10 6 16,-24 9-256,-13-4 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0 750 4512,'0'0'2733,"11"-8"-2410,20-16 136,0-2 0,-1 0 1,44-54-1,-43 34 226,-22 31 368,1 0 0,23-26 0,-33 41-1040,0 0 0,1 0 0,-1 0-1,0 0 1,0 0 0,0 0 0,0 0 0,1 0 0,-1 0 0,0 0 0,0 0-1,0 0 1,0 0 0,1 0 0,-1 0 0,0 0 0,0 0 0,0 0 0,0 0 0,0 0-1,1 1 1,-1-1 0,0 0 0,0 0 0,0 0 0,0 0 0,0 0 0,0 0-1,0 0 1,1 1 0,-1-1 0,0 0 0,0 0 0,0 0 0,0 0 0,0 1 0,0-1-1,0 0 1,0 0 0,0 0 0,0 0 0,0 1 0,0-1 0,0 0 0,0 0-1,0 0 1,4 14 25,-3-7 16,7 20 38,-1-1-1,-1 1 1,2 32-1,2 11 99,-6-47-133,-4-17-32,1 0 1,0 0 0,1 0-1,-1 0 1,1 0 0,0 0 0,0 0-1,1-1 1,3 6 0,-5-9-14,0-1 0,1 0 1,-1 0-1,1 1 1,-1-1-1,0 0 0,1-1 1,0 1-1,-1 0 1,1 0-1,0-1 0,-1 1 1,1-1-1,0 1 1,-1-1-1,1 0 0,0 1 1,0-1-1,2 0 1,35-4 201,-34 3-192,3-1 26,0 0 0,0-1 0,0 0 1,0 0-1,-1 0 0,1-1 1,-1-1-1,0 1 0,0-1 1,12-10-1,-14 10-20,-1 1 0,1-1 1,-1-1-1,1 1 0,-1 0 0,-1-1 1,1 0-1,-1 0 0,0 0 0,-1 0 0,1-1 1,-1 1-1,2-14 0,-3 19-15,-1-1 0,0 0-1,1 1 1,-1-1 0,0 0 0,0 0-1,0 1 1,-1-1 0,1 0 0,0 0 0,-1 1-1,1-1 1,-1 0 0,1 1 0,-1-1-1,0 1 1,0-1 0,0 1 0,0-1-1,0 1 1,0 0 0,0-1 0,0 1-1,-1 0 1,1 0 0,0 0 0,-1 0-1,1 0 1,-1 0 0,1 0 0,-1 0-1,1 1 1,-1-1 0,0 0 0,1 1-1,-4-1 1,3 1-4,1 1-1,-1-1 1,1 1-1,-1 0 1,1-1 0,-1 1-1,1 0 1,0 0-1,-1 0 1,1 0-1,0 0 1,0 0-1,0 0 1,0 0 0,0 1-1,0-1 1,-1 2-1,0-1-1,0 1-1,0 0 0,1-1 0,-1 1 1,1 0-1,0 0 0,0 0 1,-1 3-1,2 0-4,1 0-1,-1-1 1,1 1 0,0 0 0,1-1 0,-1 1 0,1 0-1,0-1 1,1 0 0,-1 0 0,1 0 0,0 0 0,0 0-1,1 0 1,-1-1 0,1 1 0,0-1 0,6 5-1,-7-7 1,-1-1 0,0 0 0,1 0 0,-1 0 0,0-1 0,1 1 0,-1 0 0,1-1 0,-1 0 0,1 0 0,-1 1 0,1-1 0,4-1 0,37-5 48,-33 4-37,3-1 8,0 0 0,-1-2 0,1 1 0,-1-2 0,0 1 0,20-14 0,69-53 141,-84 58-128,-3 3-5,-1-1 1,0 0 0,0-1-1,-2 0 1,0-1-1,0-1 1,-1 1-1,-1-2 1,0 0-1,-2 0 1,1-1 0,-2 0-1,0 0 1,-2-1-1,1 1 1,2-20-1,11-172 252,-15 137-184,-4 65-78,1 2-1,0 0 0,-1 0 1,0 0-1,0 0 0,0 0 0,-1 0 1,1 0-1,-1 0 0,0 0 0,-4-8 1,4 13-20,0 0 0,1 0 0,-1 1 0,0-1 0,0 0 1,0 1-1,1-1 0,-1 1 0,0-1 0,0 1 0,1-1 1,-1 1-1,0-1 0,1 1 0,-1 0 0,1-1 0,-1 1 0,1 0 1,-1 0-1,1-1 0,0 1 0,-1 0 0,1 1 0,-18 27-24,6 1 8,0 0-1,2 0 0,1 1 1,2 1-1,1-1 0,-2 37 0,0-6 35,3-30 7,-1 58-1,6-81 2,1 0-1,0 1 1,0-1-1,1 0 1,0 1-1,1-1 1,0 0-1,0-1 1,1 1-1,7 13 1,-9-19-7,1 0-1,-1 0 1,1 0 0,0 0 0,-1 0 0,1-1-1,0 1 1,1-1 0,-1 0 0,0 0 0,1 0 0,-1 0-1,5 1 1,-1-1 11,0 0-1,0 0 0,1-1 1,-1 0-1,0 0 1,11-1-1,1-1 17,-1-1-1,0 0 1,-1-2 0,32-9 0,-29 6-7,56-21 97,-32 2 52,-44 26-183,1 0 1,-1-1 0,1 1-1,-1 0 1,0 0 0,1-1-1,-1 1 1,1-1 0,-1 1-1,0 0 1,1-1-1,-1 1 1,0-1 0,1 1-1,-1-1 1,0 1 0,0-1-1,0 1 1,1-1 0,-1 1-1,0-1 1,0 1 0,0-1-1,0 1 1,0-1-1,0 1 1,0-1 0,0 1-1,0-1 1,0 1 0,0-1-1,-1 1 1,1-1 0,0 1-1,0-1 1,0 1 0,-1-1-1,1 1 1,0-1 0,0 1-1,-1-1 1,1 1-1,0 0 1,-1-1 0,1 1-1,-1 0 1,1-1 0,0 1-1,-1 0 1,1-1 0,-1 1-1,1 0 1,-1 0 0,1 0-1,-1-1 1,1 1-1,-1 0 1,1 0 0,-1 0-1,1 0 1,-2 0 0,-7 0 17,0 1-1,0 0 1,0 1 0,0 0 0,0 0 0,0 1 0,0 0-1,1 0 1,0 1 0,-1 0 0,2 1 0,-15 9 0,13-6-9,0-1 0,0 2 0,1-1 0,0 1 0,0 1 0,1-1 0,0 1 0,1 1 0,-7 13 0,11-19 3,1 1 0,-1-1 0,1 1 0,0-1 0,1 1 1,-1 0-1,1-1 0,0 1 0,0 0 0,3 10 0,-3-13-6,1-1 0,0 0 0,-1 0 1,1 0-1,0 1 0,0-1 1,0 0-1,0 0 0,1 0 0,-1-1 1,0 1-1,4 3 0,-4-4-5,0 0 1,0-1-1,1 1 0,-1 0 0,0-1 1,0 1-1,1-1 0,-1 1 0,1-1 1,-1 0-1,0 0 0,1 1 0,-1-1 1,1 0-1,-1 0 0,0 0 1,1-1-1,-1 1 0,1 0 0,-1 0 1,0-1-1,3 0 0,6-3 9,-1-1-1,1 0 1,-1 0 0,0-1 0,0 0-1,0-1 1,-1 0 0,0 0 0,11-14-1,-5 4 23,-1 0 0,0-1-1,18-35 1,-27 45 3,0-1-1,0 0 1,-1 0 0,0 0-1,-1 0 1,0 0 0,0 0-1,-1-1 1,0-18 0,-5 17 123,-1 16 16,-5 17-42,7-11-120,-1 0 1,2 0 0,0 0 0,0 0-1,1 1 1,0 12 0,2-18-15,-1 0 1,1 0-1,0 0 0,1 0 0,-1-1 1,1 1-1,0 0 0,1-1 1,-1 0-1,1 1 0,0-1 0,1 0 1,5 7-1,-6-10-5,-1 0-1,1-1 1,0 1-1,-1 0 1,1-1-1,0 0 1,0 0-1,0 1 1,0-2-1,0 1 1,0 0-1,0-1 1,0 1-1,0-1 1,1 0-1,-1 0 1,5-1-1,5 0 9,-1 0-1,1-1 0,13-4 1,-11 0 3,0 1 0,-1-2 0,0 0 1,0 0-1,-1-1 0,1-1 1,-2-1-1,15-12 0,-6 2 12,-1-1 0,-1 0 0,28-41 0,-30 36 2,-1 0 0,-1-2-1,-1 0 1,-2 0-1,-1-1 1,-1 0 0,-2-1-1,-1 0 1,7-61-1,-14 87-8,1 0 0,-1 1-1,0-1 1,-1 0 0,1 1-1,0-1 1,-1 1 0,0-1-1,0 1 1,0-1 0,-3-5-1,4 9-11,0 0 0,-1-1-1,1 1 1,0 0 0,-1 0-1,1 0 1,0-1 0,-1 1-1,1 0 1,-1 0 0,1 0-1,0 0 1,-1 0 0,1 0-1,0 0 1,-1 0 0,1 0-1,-1 0 1,1 0 0,0 0-1,-1 0 1,1 0 0,-1 0-1,1 0 1,0 0 0,-1 1-1,1-1 1,0 0 0,-1 0-1,1 0 1,0 1 0,-1-1-1,1 0 1,0 0 0,0 1-1,-1-1 1,-12 13-34,-2 8 5,1 0 0,1 1-1,1 1 1,0-1 0,-13 43 0,12-25-35,2 0 1,-10 75 0,20-98 37,0-1 0,0 1 0,2 0 0,0 0 0,1-1 0,0 1 0,1-1-1,1 1 1,1-1 0,1 0 0,13 29 0,-17-43 19,-1 1 0,1 0 0,0-1 0,0 1 0,0-1 0,0 0 0,0 1 0,0-1 0,1 0 0,-1 0 0,1-1 1,-1 1-1,1-1 0,0 1 0,0-1 0,0 0 0,4 2 0,-3-3 1,0 1 0,0-1-1,1 0 1,-1 0 0,0 0 0,0 0 0,1-1 0,-1 0-1,0 1 1,0-2 0,5-1 0,5-3 0,-1-1 0,0 0 1,0-1-1,0 0 0,-1-1 0,12-11 0,90-88 83,-109 105-49,-4 7 9,-5 11 4,-8 11-26,-14 53-1,24-70-23,0 1-1,0-1 0,1 1 0,1 0 1,0 0-1,0 0 0,0-1 0,1 1 1,4 13-1,-5-22 6,0 0 0,1 0 0,-1 0 0,1 0 0,-1 0 0,1 0 0,-1 0 0,1 0 0,-1 0 0,1-1 0,0 1 0,-1 0 0,1 0 0,0-1 1,0 1-1,0-1 0,-1 1 0,1 0 0,0-1 0,0 0 0,0 1 0,1 0 0,1-1-2,-1 1 1,1-1 0,0 0-1,-1 1 1,1-1 0,0 0 0,-1-1-1,5 0 1,1 0-2,0-1 1,0 0-1,-1-1 1,15-7-1,-15 6 19,1 0 1,-1 0-1,0-1 0,0-1 0,-1 1 0,1-1 0,-1 0 0,-1 0 0,1-1 0,-1 0 1,6-9-1,-9 7 45,-8 10-24,-10 12 4,12-8-30,0 1 0,0 0-1,0-1 1,1 1 0,0 0-1,0 1 1,1-1 0,-1 0-1,-2 13 1,5-17-6,0 1 0,0-1 0,-1 1 1,1-1-1,1 1 0,-1-1 0,0 1 0,1-1 0,-1 1 0,1-1 0,0 1 1,0-1-1,-1 0 0,2 0 0,-1 1 0,0-1 0,0 0 0,1 0 0,-1 0 1,1 0-1,0 0 0,-1-1 0,1 1 0,0 0 0,0-1 0,0 0 0,0 1 1,1-1-1,-1 0 0,4 2 0,-3-2-3,0-1 1,0 1-1,0-1 1,0 1-1,0-1 0,0 0 1,0 0-1,0 0 0,0-1 1,0 1-1,0-1 1,0 1-1,0-1 0,0 0 1,0 0-1,0-1 1,0 1-1,-1 0 0,5-4 1,-2 2-4,1-1 1,-1 0 0,1 0-1,-1-1 1,0 0 0,-1 0 0,9-10-1,-10 9 8,-1 1 0,1 0-1,-1-1 1,0 0 0,0 1-1,-1-1 1,0 0 0,0 0-1,0 0 1,-1 0 0,1 0-1,-1 0 1,-2-11 0,1 14-3,1 1 1,-1-1 0,1 1 0,-1-1-1,0 1 1,0-1 0,0 1 0,0 0-1,0 0 1,-1-1 0,1 1 0,-1 0 0,1 0-1,-1 0 1,0 1 0,0-1 0,0 0-1,0 1 1,0-1 0,0 1 0,0 0-1,0-1 1,-1 1 0,1 0 0,-1 0-1,1 1 1,0-1 0,-1 0 0,1 1-1,-1 0 1,0-1 0,1 1 0,-1 0-1,1 0 1,-4 1 0,-17 3 57,22-3-59,0-1 0,0 0 0,0 0 0,0 0 1,1 0-1,-1 1 0,0-1 0,0 0 1,1 1-1,-1-1 0,0 1 0,0-1 1,1 1-1,-1-1 0,1 1 0,-1-1 0,0 1 1,1 0-1,-1-1 0,1 1 0,-1 0 1,1 0-1,-1 0 0,2 1-2,1-1 0,-1 0 0,1 0 0,-1 0 0,1 0 0,-1 0 0,1 0 0,-1 0 0,1 0 0,0-1 0,-1 1 0,1 0 0,0-1 0,0 0 0,0 1 0,-1-1 0,3 0 0,22 0 7,0-2 0,0-1 0,0 0 0,29-9 0,18-3-1,-71 14-1,0 1 0,0 0-1,0-1 1,0 1-1,0 0 1,-1 0 0,1 0-1,0 0 1,0 0 0,0 1-1,0-1 1,0 1-1,-1-1 1,1 1 0,0-1-1,0 1 1,-1 0-1,1 0 1,0 0 0,-1 0-1,1 0 1,-1 0 0,1 0-1,-1 1 1,0-1-1,1 1 1,-1-1 0,0 1-1,0-1 1,0 1 0,0-1-1,0 1 1,-1 0-1,1 0 1,0-1 0,-1 1-1,1 0 1,-1 0-1,0 0 1,0 0 0,1 0-1,-1 1 1,0 6-4,0-1 1,-1 0-1,0 1 1,0-1-1,-1 0 1,0 0-1,0 0 1,-4 8-1,5-12-8,0-2 10,1 1-1,-1-1 0,0 1 0,0-1 0,-1 0 1,1 1-1,0-1 0,-1 0 0,-1 3 1,15-21 65,37-48 2,-36 44-37,2 1 1,0 1 0,0 1-1,25-21 1,-29 29-13,3-2 14,-1 0 0,29-15 0,-41 25-32,-1 1 0,1 0-1,0 0 1,0-1 0,0 1-1,0 0 1,-1 0 0,1 0-1,0 0 1,0 0 0,0 0-1,0 0 1,0 0 0,-1 0-1,1 0 1,0 0 0,0 1-1,0-1 1,-1 0 0,1 1-1,0-1 1,0 1 0,-1-1-1,1 0 1,0 1 0,-1 0-1,1-1 1,0 1 0,-1-1-1,1 1 1,-1 0 0,1-1-1,-1 1 1,1 0 0,-1 0-1,0-1 1,1 1 0,0 1-1,11 39 24,-9-31-22,1 9-4,-2-10-1,0 0-1,1 0 1,0 0-1,0 0 1,1 0-1,6 11 1,-9-19 2,0 1 0,0-1 1,0 0-1,1 0 1,-1 0-1,0 0 1,0 0-1,1 0 0,-1 0 1,1 0-1,-1 0 1,0 0-1,1-1 1,0 1-1,-1-1 1,1 1-1,2 0 0,-1-1 1,-1 0 1,1-1-1,-1 1 0,1-1 0,0 1 0,-1-1 0,1 0 0,-1 0 0,1 0 0,-1 0 0,0 0 0,1 0 0,-1-1 0,3-2 0,6-4 16,0-1 1,-1-1-1,0 0 0,0 0 0,9-15 0,37-62 125,-18 27 27,-33 51-131,5-6 129,-6 15-87,0 10-36,-2 15-38,-1-1-1,0 0 1,-2 1 0,-6 38 0,7-61-5,-2 13 0,0 0 0,-1 0 0,-1-1 1,0 1-1,-1-1 0,0 0 0,-2 0 0,-14 24 0,21-37 1,-1 1 0,0-1-1,0 0 1,0-1 0,0 1 0,0 0-1,0 0 1,0 0 0,0 0-1,0-1 1,0 1 0,-1 0 0,1-1-1,0 1 1,0-1 0,-1 0 0,1 1-1,0-1 1,-1 0 0,1 0-1,0 0 1,0 0 0,-3 0 0,1-1 2,1 1 1,-1-1-1,0 0 1,1 0 0,-1 0-1,1-1 1,0 1-1,-1-1 1,1 1 0,-4-4-1,-1-2 10,1 1-1,0-1 1,0 0-1,1 0 1,-9-16-1,12 19 0,0 0 0,0 1-1,1-1 1,0 0 0,0 0 0,0 0-1,0 0 1,0 0 0,1 0-1,0-5 1,0 7-8,0 1 0,0 0 0,1-1 0,-1 1 0,1-1 0,-1 1 0,1 0 0,-1-1 0,1 1 0,0 0 0,-1 0 0,1 0 0,0-1 0,0 1 0,0 0 0,0 0 0,0 0 0,0 0 0,0 0 0,1 1 0,-1-1 0,0 0-1,0 0 1,1 1 0,-1-1 0,0 1 0,1-1 0,-1 1 0,1 0 0,1-1 0,15-1 1,-1 0-1,0 1 1,0 1-1,0 0 1,29 5-1,82 24 17,-120-27-21,-6-2-2,0 1 0,0 0-1,0-1 1,0 1 0,0 0-1,0 0 1,0 0 0,0 0-1,0 0 1,0 1 0,-1-1-1,1 0 1,0 1 0,-1 0 0,1-1-1,-1 1 1,0 0 0,2 3-1,-2-4-2,-1 1 0,1 0 0,-1-1 0,0 1 0,0 0 0,0-1 0,0 1 0,0 0 0,0-1 0,0 1-1,-1 0 1,1-1 0,0 1 0,-1 0 0,0-1 0,1 1 0,-1-1 0,0 1 0,0-1 0,0 1 0,0-1 0,0 1 0,0-1-1,0 0 1,-2 2 0,-15 13-3096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2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11760,'0'0'1432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6:2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8240,'0'0'872,"82"-5"-536,4 1 120,23 2 8,11 4-72,-5 7 0,-5 3-40,5-4 8,-4 1-80,0 1 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0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1 865 3616,'0'0'6112,"10"9"-5864,-3-3-216,1 2 71,1-1 1,0 0-1,0 0 0,0-1 1,1 0-1,0 0 1,0-1-1,18 6 0,-22-10-13,0 0 0,1 0 0,-1 0 0,1-1 0,-1 0 0,1-1 0,-1 1-1,0-1 1,1 0 0,-1-1 0,11-4 0,-14 5-50,0 0-1,0-1 1,0 1 0,-1-1 0,1 0-1,0 0 1,-1 0 0,1 0-1,-1 0 1,0-1 0,0 1-1,0-1 1,0 0 0,0 1-1,-1-1 1,1 0 0,-1 0-1,1 0 1,-1 0 0,0 0-1,-1 0 1,1 0 0,0-1 0,-1 1-1,1-3 1,-1-3 35,-1 1 1,1 0-1,-1 0 0,-1 0 1,0 0-1,0 0 0,0 0 0,-5-8 1,6 13-48,0 1 1,0 0-1,0 0 1,-1 0 0,1 0-1,-1 0 1,1 0-1,-1 0 1,0 0-1,0 1 1,0-1-1,0 1 1,-3-3 0,3 4-13,0-1 0,1 1 1,-1-1-1,0 1 1,0 0-1,1 0 0,-1 0 1,0 0-1,0 0 1,0 0-1,1 0 0,-1 0 1,0 1-1,0-1 1,1 1-1,-1-1 1,0 1-1,0 0 0,1 0 1,-1 0-1,-1 1 1,-4 3-4,1 0 1,0 0 0,0 1-1,0 0 1,0 1-1,1-1 1,0 1 0,0 0-1,1 0 1,0 0 0,0 1-1,1 0 1,0-1 0,0 1-1,1 0 1,0 1 0,0-1-1,1 0 1,0 0 0,1 17-1,0-21-9,1 0 1,0 0-1,0 1 0,0-1 0,0 0 0,1 0 0,0 0 0,0 0 1,0 0-1,0-1 0,1 1 0,-1-1 0,1 1 0,0-1 1,0 0-1,0 0 0,0 0 0,1-1 0,-1 1 0,1-1 0,0 1 1,-1-1-1,1-1 0,0 1 0,0 0 0,0-1 0,1 0 1,-1 0-1,0 0 0,0 0 0,8-1 0,2 1 18,0-1 0,0-1 0,0-1 0,0 0 0,0 0 0,-1-2 0,1 1 0,22-11 0,-4-1 28,0-1 0,-1-2 0,-1 0 0,0-3 0,-2 0 0,0-2 0,-2-1 1,0-1-1,-2-1 0,-1-1 0,-1-1 0,-1-1 0,-2-1 0,-1-1 0,27-63 0,35-134 348,-72 195-299,-1 1 1,-1-1-1,-2 0 0,-1 0 0,-2-41 0,-1 68-70,-6-40 144,6 45-167,0-1 1,0 1 0,0 0 0,0 0-1,-1 0 1,1-1 0,-1 1 0,1 0 0,-1 0-1,1 0 1,-1 0 0,1 0 0,-1 0-1,0 0 1,0 0 0,0 0 0,0 0-1,1 0 1,-1 0 0,0 0 0,0 1-1,-1-1 1,1 0 0,0 1 0,0-1 0,0 1-1,0-1 1,-3 0 0,3 2-1,-1-1 0,0 1 0,0-1 0,1 1 0,-1-1 0,0 1 0,1 0 0,-1 0 0,1 0 0,-1 0 0,1 0 0,-1 0 0,1 0 0,0 1 0,-1-1 1,1 0-1,-2 3 0,-17 28 22,-1 12-44,1 0-1,2 2 0,-13 49 1,23-65-17,2 0 0,2 1-1,0 0 1,2 0 0,4 61 0,0-65 11,1 0 1,2 0-1,0-1 0,2 0 1,1 0-1,1-1 0,1 0 1,15 27-1,-22-47 21,1 1 0,0-1 0,0 0 0,0-1 0,1 1 0,-1-1-1,1 1 1,0-1 0,0-1 0,1 1 0,-1-1 0,1 0 0,0 0 0,-1 0 0,1-1 0,1 0-1,-1 0 1,0-1 0,0 0 0,9 1 0,-5-1 8,1-1 0,0 0 0,-1-1 0,1 0 0,-1-1 0,1 0 0,-1 0-1,0-1 1,0 0 0,0-1 0,13-7 0,-6 2 12,0 1 3,-1-1 0,0 0 0,0-1-1,-1-1 1,0 0 0,-1-1 0,16-18-1,-24 22-5,6-6 17,0-1 0,13-25 0,-22 35-14,-1 0 0,0 0 0,0 0 0,0 0 1,0 0-1,-1-1 0,0 1 0,0 0 0,0-1 0,-1 1 1,0-1-1,0 1 0,-1-8 0,1 13-14,0-1-1,0 0 1,0 1 0,0-1-1,-1 0 1,1 1 0,0-1-1,0 0 1,-1 1 0,1-1-1,0 1 1,-1-1-1,1 0 1,0 1 0,-1-1-1,1 1 1,-1-1 0,1 1-1,-1 0 1,1-1 0,-1 1-1,1-1 1,-1 1-1,0 0 1,1-1 0,-1 1-1,1 0 1,-1 0 0,0 0-1,0-1 1,-1 1 2,0 0-1,0 1 1,0-1 0,0 0 0,0 1-1,0-1 1,0 1 0,0-1 0,0 1 0,-3 1-1,-2 3 6,0-1 0,0 1 0,0 0 0,-7 7-1,5-3-4,2 0-1,-1 1 0,1-1 1,0 1-1,1 1 1,1-1-1,-1 1 0,2 0 1,-8 23-1,10-24-12,0-1-1,0 0 1,1 1 0,0-1-1,1 1 1,0 0 0,1-1-1,0 1 1,0-1-1,1 0 1,0 1 0,0-1-1,5 10 1,-5-16 4,0 0 0,0 0 0,0 0 0,0 0 0,0-1 0,1 1 0,-1-1 0,1 1 0,0-1 0,-1 0 0,1 0-1,0 0 1,0 0 0,1-1 0,-1 1 0,0-1 0,0 0 0,1 0 0,-1 0 0,1 0 0,-1-1 0,1 1 0,6-1 0,7 0 7,1 0 0,0-1-1,23-5 1,-37 5-3,28-5 45,0-2 1,0-1-1,42-19 1,88-48 277,-140 65-273,-15 8-24,0-1 0,0 0 0,0 0 0,-1 0 1,1-1-1,-1 0 0,6-6 0,-7 6 54,-8 9-31,-8 12-27,-24 23-16,-17 20-29,47-52 23,0 0 0,0 0-1,1 0 1,0 1 0,0 0-1,-4 14 1,8-20-1,-1 0 0,1-1-1,-1 1 1,1 0 0,-1 0-1,1 0 1,0-1 0,0 1-1,0 0 1,0 0 0,0 0 0,1-1-1,-1 1 1,1 0 0,-1 0-1,1-1 1,-1 1 0,1 0-1,0-1 1,0 1 0,0 0 0,0-1-1,0 1 1,0-1 0,0 0-1,0 1 1,1-1 0,1 2-1,0-2 1,-1 0 0,1 0 0,0 0 0,-1 0 0,1 0 0,0-1 0,-1 1 0,1-1 0,0 0-1,0 0 1,0 0 0,-1 0 0,1 0 0,0 0 0,0-1 0,-1 0 0,1 1 0,3-3-1,10-3 12,0-1 0,-1-1-1,0-1 1,0 0 0,-1-1-1,0 0 1,0-1-1,-1-1 1,15-18 0,1-4 20,-2-1 0,33-57-1,-6-2 105,-5-3 0,48-133 0,-96 227-130,11-27 124,-2 0 0,7-41-1,-16 70-126,-1 0 0,0 0 1,0 0-1,0 0 0,1 0 0,-1 0 0,0 0 1,0 0-1,-1 0 0,1 0 0,0 0 0,0 0 1,0 0-1,-1 0 0,0-1 0,1 2-1,0-1-1,-1 1 1,1 0-1,0 0 1,0 0-1,-1 0 1,1-1-1,0 1 0,-1 0 1,1 0-1,0 0 1,-1 0-1,1 0 1,0 0-1,0 0 1,-1 0-1,1 0 1,0 0-1,-1 0 1,1 0-1,0 0 1,-1 0-1,1 0 1,0 1-1,-1-1 1,1 0-1,0 0 1,0 0-1,-1 0 1,1 1-1,-3 1-1,0 0 0,0 0-1,1 0 1,-1 1 0,1-1-1,0 1 1,-4 5 0,-16 27-40,1 2 1,2 0 0,2 1-1,2 1 1,1 1-1,1 0 1,3 0 0,1 1-1,3 1 1,-4 80-1,10-113 34,0 17-26,0 1 0,2-1 0,6 29-1,-7-49 29,0 0 0,1 0 0,-1-1 0,1 1 0,1-1 0,-1 1 0,1-1 0,-1 0 0,2 0 0,-1 0 0,0 0 0,1-1 0,0 1 0,0-1 0,0 0 0,1 0 0,-1 0 0,1-1-1,0 0 1,6 4 0,-5-5 11,1-1 0,-1 1-1,1-1 1,-1 0-1,1 0 1,-1-1-1,1 0 1,-1 0 0,1-1-1,0 0 1,-1 0-1,1 0 1,-1-1-1,0 0 1,0 0-1,9-4 1,-2 0 21,-1 0 0,-1-1 0,1 0 0,-1-1 0,0-1 0,19-18 0,-24 21 3,-1 0-1,0-1 1,0 1-1,-1-1 0,0 0 1,0 0-1,-1 0 1,0-1-1,0 1 1,0-1-1,-1 0 0,0 0 1,-1 0-1,0 0 1,0-11-1,-1 18 10,53 22 65,-47-20-108,1 1-1,-1 0 0,0 1 0,1 0 0,-1 0 0,0 0 0,-1 0 0,1 1 1,0 0-1,-1 1 0,0-1 0,0 1 0,-1 0 0,8 8 0,-3 1-3,-1 0-1,0 0 0,-1 0 1,0 1-1,4 16 0,-9-24 11,0-1-1,1 0 1,0 0-1,0 0 1,0 0 0,5 6-1,-6-11-1,-1 1 1,1-1-1,-1 1 0,1-1 1,-1 0-1,1 0 0,0 0 1,0 0-1,0 0 0,-1 0 1,1 0-1,0-1 0,0 1 1,0-1-1,0 1 0,0-1 0,1 0 1,-1 0-1,0 1 0,0-2 1,0 1-1,0 0 0,2-1 1,25-6 44,0-1 0,0-1 0,-1-1 1,39-21-1,14-6 104,-68 31-128,-12 5-14,0 1 0,0-1 0,1 1 0,-1-1 0,0 1 0,0-1 0,0 1 0,0 0 0,0-1 0,0 1 0,1 0 0,1 0 0,-3 1-5,1 0 1,-1-1-1,0 1 1,0 0 0,1 0-1,-1 0 1,0 0-1,0 0 1,0 0-1,0 0 1,-1 0 0,1 0-1,0 0 1,0 0-1,0-1 1,-1 1 0,1 0-1,0 0 1,-1 0-1,1 0 1,-1-1-1,0 2 1,0-1-2,-3 10 11,0 1 0,0-1 1,1 0-1,1 1 0,-2 12 1,4-22-15,0 0 0,0 0 1,0 0-1,0 0 0,0 0 0,0 1 1,0-1-1,1 0 0,-1 0 1,1 0-1,0 0 0,-1 0 1,1 0-1,0 0 0,0 0 1,0-1-1,1 1 0,-1 0 0,0 0 1,1-1-1,-1 1 0,1-1 1,-1 1-1,1-1 0,0 0 1,-1 0-1,1 0 0,0 0 1,0 0-1,0 0 0,0 0 0,0 0 1,0-1-1,0 1 0,0-1 1,4 1-1,-1-1 9,0 0-1,-1-1 1,1 1 0,0-1 0,0 0-1,0 0 1,-1 0 0,1-1 0,0 1-1,-1-1 1,1-1 0,-1 1-1,0 0 1,0-1 0,0 0 0,0 0-1,0 0 1,-1-1 0,1 1-1,-1-1 1,3-4 0,-3 4 10,0 1-1,0-1 1,-1 1-1,0-1 1,1 0-1,-1 0 1,-1 0 0,1 0-1,-1 0 1,1-1-1,-1 1 1,-1 0 0,1-1-1,0 1 1,-1-1-1,0 1 1,0 0-1,0-1 1,-1 1 0,0-1-1,0 1 1,0 0-1,-2-7 1,2 10-9,0-1-1,-1 1 1,1 0-1,0 0 1,-1-1 0,1 1-1,-1 0 1,1 0-1,-1 1 1,1-1 0,-1 0-1,0 0 1,1 1-1,-1-1 1,0 1 0,0-1-1,-2 1 1,-32-3 5,36 3-22,27 5-50,-21-4 58,18 3 7,-1 0 0,0 2 0,37 14 0,-55-17-13,-1 0 0,1 1 0,-1-1 0,0 1 0,0 0 0,0 1 0,-1-1 0,1 0 0,-1 1 0,0 0 0,0 0 0,-1 0 0,1 0 0,-1 0 0,-1 0 0,1 1 0,-1-1 0,1 1 0,0 9 0,-2-14 6,0-1 1,0 1-1,0 0 1,0-1 0,0 1-1,0-1 1,0 1-1,0 0 1,0-1-1,1 1 1,-1-1 0,0 1-1,1-1 1,-1 1-1,0-1 1,1 1-1,-1-1 1,0 1 0,1-1-1,-1 0 1,1 1-1,-1-1 1,1 1-1,-1-1 1,1 0 0,-1 1-1,1-1 1,-1 0-1,2 0 1,-1 1 2,1-1 0,-1-1 0,1 1 1,-1 0-1,1 0 0,-1 0 0,0-1 0,1 1 1,-1-1-1,1 1 0,-1-1 0,2 0 0,7-5 25,-1-1 0,15-11 1,-16 12-20,24-22 49,-26 22-37,0 0-1,1 0 1,-1 1-1,1 0 0,0 0 1,0 1-1,1 0 1,-1 0-1,1 0 1,0 1-1,9-2 1,-16 4-21,0 2 1,0-1-1,0 0 1,1 0-1,-1 0 1,0 0 0,0 1-1,0-1 1,0 0-1,0 1 1,0-1-1,0 1 1,0-1 0,0 1-1,-1 0 1,1-1-1,0 1 1,0 0-1,0 0 1,-1-1 0,1 1-1,0 0 1,0 2-1,15 28-31,-5-10-11,-8-16 43,1-2 1,-1 1 0,0 0-1,1 0 1,0-1-1,0 0 1,0 0 0,0 0-1,0 0 1,1-1 0,-1 0-1,1 0 1,0 0 0,0 0-1,-1-1 1,1 1-1,0-1 1,0-1 0,0 1-1,0-1 1,0 0 0,1 0-1,-1 0 1,0 0 0,0-1-1,0 0 1,0 0-1,-1-1 1,1 1 0,8-5-1,-3 1 16,1 0-1,-1 0 1,-1-2-1,1 1 0,-1-1 1,0 0-1,10-12 0,3-5 72,22-34-1,-13 16 31,-25 36-92,-6 6-26,0 0-1,0 0 1,0 0 0,0 0 0,0 1 0,0-1 0,0 0 0,0 0 0,0 0 0,0 0 0,0 0 0,0 0 0,0 0 0,0 0-1,1 0 1,-1 1 0,0-1 0,0 0 0,0 0 0,0 0 0,0 0 0,0 0 0,0 0 0,0 0 0,0 0 0,0 0 0,0 0-1,0 0 1,1 0 0,-1 0 0,0 0 0,0 0 0,0 1 0,0-1 0,0 0 0,0 0 0,0 0 0,0 0 0,0 0 0,1 0-1,-1 0 1,0 0 0,0 0 0,0 0 0,0-1 0,0 1 0,0 0 0,0 0 0,0 0 0,1 0 0,-1 0 0,0 0 0,0 0-1,0 0 1,0 0 0,0 0 0,0 0 0,0 0 0,0 0 0,0 0 0,0 0 0,0 0 0,0-1 0,0 1 0,0 0-1,1 0 1,-3 6-2,-73 134 66,31-61-35,42-75-28,0 0 0,0 0 1,0 0-1,1 0 0,-1 1 0,1-1 1,-1 8-1,2-11-1,0 0 0,0 0 0,0 0 0,0 0 0,0 0 0,0 0 0,1 0 0,-1 0 0,1 0 0,-1 0 0,0 0 0,1 0 0,0 0 0,-1 0 0,1 0 0,0 0 0,-1 0 0,1-1 0,0 1 0,0 0 0,0 0 0,-1-1-1,1 1 1,0-1 0,0 1 0,0 0 0,0-1 0,0 0 0,0 1 0,0-1 0,0 0 0,0 0 0,1 1 0,0-1 0,32 5 16,-1-2-1,1-1 1,0-2-1,0-1 1,39-6-1,-72 6-14,18-1 142,31-7 1,-46 8-373,0 0 0,1 0 0,-1-1 0,0 1 0,0-1 0,0 0 0,-1 0 0,1 0 0,0-1 0,-1 1 0,1-1 0,-1 0 0,4-4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0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11936,'0'0'0,"72"0"72,28-2 0,31-7-64,15-3 0,8-9 24,-14 2-8,-29 4 8,-22 4 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251 487 5016,'0'0'3418,"-11"7"-3244,6-5-158,-110 70 466,100-61-349,0 0 0,1 1 0,0 0 1,0 1-1,-22 30 0,35-41-103,-1 0 1,1 0-1,0 0 0,0 0 0,0 0 0,0 0 1,0 0-1,1 1 0,-1-1 0,0 0 1,1 1-1,0-1 0,0 0 0,0 1 1,0-1-1,0 3 0,0-3-1,1 0-1,0-1 1,-1 1 0,1 0-1,0-1 1,0 1-1,0-1 1,0 1-1,0-1 1,0 0 0,0 1-1,1-1 1,-1 0-1,0 0 1,1 0 0,2 2-1,2 0 36,0-1 0,0 1 0,0-1 0,0-1-1,0 1 1,0-1 0,1 0 0,-1 0 0,0-1 0,11 0 0,-7-1 12,0 0 0,-1 0 0,1-1 0,-1-1 0,1 0 0,-1 0 0,0 0 0,17-10 1,-20 9-23,0 0 0,0 0 0,-1 0 0,0-1 0,1 0 0,-2 0 0,1 0 1,-1-1-1,1 0 0,-2 0 0,1 0 0,-1 0 0,4-8 0,-6 11-32,5-13 198,8-29-1,-13 41-174,0 0 0,0 0 0,-1 0 0,1 0 0,-1 0 0,0-1 0,-1 1 0,1 0 0,0 0 0,-1 0 0,0 0 0,0 0 0,-2-4 0,3 8-39,0 0 0,0 0 1,0-1-1,0 1 0,0 0 1,0 0-1,0 0 0,0 0 0,0 0 1,0 0-1,-1 0 0,1 0 0,0 0 1,0 0-1,0 0 0,0 0 0,0-1 1,0 1-1,0 0 0,0 0 1,0 0-1,0 0 0,0 0 0,0 0 1,0 0-1,0 0 0,-1 0 0,1 0 1,0 0-1,0 0 0,0 0 0,0 0 1,0 0-1,0 0 0,0 0 1,0 0-1,0 0 0,0 0 0,-1 0 1,1 0-1,0 0 0,0 0 0,0 0 1,0 0-1,0 0 0,0 0 1,0 0-1,0 0 0,0 0 0,0 0 1,0 0-1,-1 1 0,1-1 0,0 0 1,0 0-1,0 0 0,0 0 0,0 0 1,0 0-1,-3 9 92,-2 10-65,4-6 3,1 0 1,0 0 0,0 0 0,2 0 0,-1 1-1,2-2 1,-1 1 0,2 0 0,6 17 0,-8-27-22,-1 0 1,1 0 0,0 0-1,0-1 1,0 1 0,1 0-1,-1-1 1,0 1 0,1-1-1,0 0 1,-1 0 0,1 0-1,0 0 1,0 0 0,0-1-1,0 1 1,1-1 0,-1 0-1,0 0 1,1 0 0,-1-1-1,0 1 1,1-1 0,-1 1-1,1-1 1,-1 0 0,5-1-1,3 0 31,0-1-1,-1 0 0,1 0 0,-1-1 0,0 0 0,0-1 0,16-8 1,49-36 247,-15 8-20,-21 16-75,-21 11 17,1 2 0,0 0 1,33-12-1,-52 23-200,1 0 0,-1-1 0,1 1-1,0 0 1,0 0 0,-1 0 0,1-1 0,0 1 0,-1 0 0,1 0 0,0 0 0,-1 0 0,1 0-1,0 0 1,0 0 0,-1 1 0,1-1 0,0 0 0,-1 0 0,1 1 0,0-1 0,-1 0 0,1 1-1,0-1 1,-1 0 0,1 1 0,0 0 0,-1 0 2,1 0 0,0 0 0,-1 0 0,1 1 0,-1-1 0,1 0 0,-1 0 0,0 1 0,0-1 0,0 0 0,1 1 0,-1-1 0,-1 3 1,0 5 35,0 1 0,-1 0 1,-4 10-1,5-14-20,-4 9 32,3-9-3,0-1 0,1 0 1,0 1-1,0 0 0,-1 6 0,21-18 206,-7-1-202,-1 1 1,21-17-1,-26 18-32,1-1 0,1 1 0,-1 0 0,1 0 0,0 1 0,0 0 0,0 1-1,0 0 1,16-4 0,-23 7-27,0 0 0,1 0-1,-1 0 1,0 0-1,0 1 1,1-1-1,-1 1 1,0-1-1,0 1 1,0-1-1,1 1 1,-1-1 0,0 1-1,0 0 1,0 0-1,0-1 1,0 1-1,0 0 1,-1 0-1,1 0 1,0 0 0,0 0-1,-1 0 1,1 1-1,0-1 1,-1 0-1,1 0 1,-1 0-1,0 1 1,1 1-1,1 5 13,0 0 0,0 0-1,0 12 1,-2-17-15,0 3 5,0-1 1,1 1 0,0 0-1,0-1 1,1 1-1,-1-1 1,1 1 0,3 5-1,-4-9-5,1 0 0,-1 0-1,1-1 1,-1 1-1,1-1 1,-1 1-1,1-1 1,0 0 0,0 0-1,0 1 1,0-1-1,0-1 1,0 1 0,0 0-1,0 0 1,0-1-1,0 1 1,0-1 0,1 0-1,-1 1 1,0-1-1,0 0 1,0 0 0,1-1-1,1 1 1,16-2 21,-1-1-1,0-1 1,1-1 0,-2 0 0,20-9 0,91-47 168,-49 22-74,-13 0 2,-40 23 21,-63 36-26,-62 40-41,87-51-70,-1 0 1,1 0-1,0 1 1,1 1-1,0-1 1,-9 15-1,18-23-6,0-1 0,0 0 1,0 1-1,0-1 0,0 1 0,0 0 1,1-1-1,-1 1 0,1-1 0,-1 1 1,1 0-1,0 0 0,-1-1 0,1 1 0,0 0 1,0-1-1,0 1 0,1 0 0,-1 2 1,1-2-1,0-1 0,-1 0 1,1 1-1,0-1 1,0 0-1,0 0 0,0 0 1,0 0-1,0 0 0,0 0 1,1 0-1,-1 0 1,0 0-1,0 0 0,1 0 1,-1-1-1,3 2 1,1-1 1,-1 1 0,1-1 1,0 0-1,0-1 1,0 1-1,0-1 0,0 0 1,0 0-1,0 0 1,0-1-1,-1 0 1,7-1-1,0-3 11,1 0 0,-1 0 0,1-1 0,-2-1 0,1 0 0,-1 0 0,0-1 0,0 0 0,-1-1 0,0 0 0,-1 0-1,0-1 1,0 0 0,-1-1 0,0 1 0,4-13 0,8-18 25,-2-1-1,-2 0 1,10-50 0,-18 69-23,44-207 154,-24 99 20,-24 118-150,-2 14-15,-2 22-15,1-14-16,-1 43-42,4 0 0,1 0-1,16 77 1,-11-88-20,18 54 1,-21-79 51,0-1 0,1 0 1,1 0-1,0 0 1,1-1-1,14 17 0,-19-27 18,0 0 0,0-1 0,0 0 0,0 0 0,0 0 0,0 0 0,1-1-1,0 0 1,-1 0 0,1 0 0,0 0 0,0-1 0,8 2 0,-6-2-343,0 0 0,0-1 1,0 1-1,0-1 1,0-1-1,0 0 0,0 0 1,10-2-1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5520,'0'0'2313,"10"-9"-1814,-2 4-417,16-15 243,34-19 1,-30 21-48,0-2-1,-2 0 1,0-2-1,-1-1 1,-1-1 0,-1-1-1,-2-1 1,0 0-1,25-45 1,-33 49 99,-1-1 1,-1 0-1,-1-1 0,12-46 1,-22 70-370,1 0 0,-1 0 1,0 0-1,0 0 0,0-1 0,0 1 1,0 0-1,0 0 0,0 0 1,0 0-1,0-1 0,0 1 1,0 0-1,0 0 0,1 0 1,-1 0-1,0-1 0,0 1 1,-1 0-1,1 0 0,0 0 1,0-1-1,0 1 0,0 0 1,0 0-1,0 0 0,0 0 0,0-1 1,0 1-1,0 0 0,0 0 1,0 0-1,-1 0 0,1 0 1,0-1-1,0 1 0,0 0 1,0 0-1,0 0 0,-1 0 1,1 0-1,0 0 0,0 0 1,0 0-1,0-1 0,-1 1 0,1 0 1,0 0-1,0 0 0,0 0 1,0 0-1,-1 0 0,1 0 1,0 0-1,0 0 0,0 0 1,-1 0-1,1 0 0,0 0 1,0 1-1,0-1 0,0 0 1,-1 0-1,-9 7 141,-2 8-110,1 2-1,0 0 1,2 0 0,-1 1-1,2 0 1,1 0 0,0 1-1,1 0 1,1 0 0,1 0-1,-2 24 1,5-39-37,1-1-1,0 1 1,0-1 0,0 1-1,0-1 1,0 1-1,1-1 1,-1 0 0,1 1-1,0-1 1,0 1 0,0-1-1,1 0 1,-1 0 0,1 0-1,0 0 1,0 0 0,0 0-1,0 0 1,0 0 0,1-1-1,-1 1 1,1-1 0,-1 0-1,1 0 1,0 0 0,0 0-1,0 0 1,0-1 0,0 1-1,1-1 1,-1 0 0,0 0-1,1 0 1,-1 0 0,1 0-1,-1-1 1,1 0 0,-1 0-1,6 0 1,3 0 19,0-1 1,1-1-1,-1 0 1,0 0-1,0-2 1,-1 1-1,1-1 1,-1-1 0,1 0-1,-1-1 1,19-13-1,1-4 178,0-2 0,36-40 0,-64 62-175,11-8 151,-14 11-170,0-1 0,0 1 0,0 0 0,0 0-1,0 0 1,0 0 0,1 0 0,-1 0 0,0 0-1,0 0 1,0 0 0,0 0 0,0 0 0,0 0-1,1 0 1,-1 0 0,0 0 0,0 0 0,0 0 0,0 0-1,0 0 1,0 0 0,1 0 0,-1 0 0,0 0-1,0 0 1,0 0 0,0 0 0,0 0 0,0 0-1,1 0 1,-1 0 0,0 0 0,0 0 0,0 1 0,0-1-1,0 0 1,0 0 0,0 0 0,0 0 0,0 0-1,1 0 1,-1 0 0,0 0 0,0 1 0,0-1-1,-4 25 380,-1-1-374,3-12 17,1-3 6,-1 0 1,2 0 0,-1 1-1,1-1 1,3 17-1,-3-24-20,1 0 0,-1 1 0,1-1-1,0 0 1,0 0 0,0 0 0,0 0 0,1 0-1,-1 0 1,1 0 0,-1 0 0,1 0 0,-1 0-1,1-1 1,0 1 0,0-1 0,0 1 0,0-1-1,0 0 1,0 0 0,0 0 0,0 0-1,1 0 1,-1 0 0,0-1 0,0 1 0,1-1-1,2 1 1,3 0 18,-1-1 1,1 0-1,0 0 0,0 0 0,-1-1 0,1 0 1,0 0-1,-1-1 0,1 0 0,-1 0 1,0-1-1,8-4 0,-12 6-3,0-1 1,0 0-1,1 0 0,-1 0 0,0-1 1,-1 1-1,1-1 0,0 0 0,-1 0 1,1 1-1,-1-1 0,0-1 1,0 1-1,0 0 0,-1-1 0,1 1 1,-1-1-1,0 1 0,1-1 1,-2 1-1,1-1 0,0 0 0,-1 0 1,0 1-1,0-1 0,0-7 0,0 8-7,-1 0-1,1 0 0,-1 0 0,0 0 1,0 0-1,0-1 0,0 2 0,-1-1 0,1 0 1,-1 0-1,0 0 0,1 1 0,-1-1 1,0 1-1,-1-1 0,1 1 0,0 0 1,-1 0-1,1 0 0,-1 0 0,0 0 0,1 1 1,-1-1-1,0 1 0,0 0 0,0-1 1,0 2-1,0-1 0,-4-1 0,0 1 19,1 1 0,0-1 0,-1 1 0,1 0 0,0 1 0,-1-1 0,1 1 0,0 1 0,0-1-1,0 1 1,0 0 0,0 0 0,0 1 0,-6 3 0,13-6-35,-1 0-1,0 0 1,0 0 0,0 0-1,0 0 1,1 0 0,-1 0-1,0 0 1,0 1 0,0-1 0,0 0-1,1 0 1,-1 0 0,0 0-1,0 0 1,0 0 0,0 0-1,0 1 1,0-1 0,1 0-1,-1 0 1,0 0 0,0 0-1,0 0 1,0 1 0,0-1-1,0 0 1,0 0 0,0 0-1,0 0 1,0 1 0,0-1-1,0 0 1,0 0 0,0 0-1,0 1 1,0-1 0,0 0-1,0 0 1,0 0 0,0 0 0,0 1-1,0-1 1,0 0 0,0 0-1,0 0 1,0 0 0,-1 0-1,1 1 1,0-1 0,0 0-1,0 0 1,0 0 0,0 0-1,0 0 1,-1 0 0,1 1-1,0-1 1,0 0 0,0 0-1,17 1 80,333-67 189,-340 63-260,0 1 0,0 1 0,0 0 0,0 0 0,0 1 0,0 0 0,11 2 0,-18-2-8,-1 1-1,1-1 0,-1 1 0,1 0 1,-1-1-1,0 1 0,1 0 0,-1 0 1,0 1-1,0-1 0,0 0 1,0 1-1,0-1 0,0 1 0,0 0 1,0 0-1,-1 0 0,1 0 1,-1 0-1,1 0 0,-1 0 0,0 0 1,0 0-1,0 1 0,0-1 1,0 0-1,0 1 0,-1-1 0,1 1 1,-1-1-1,1 1 0,-1-1 0,0 4 1,-1 1-2,0 0-1,0-1 1,-1 1 0,1 0 0,-2-1 0,1 1-1,-1-1 1,0 0 0,0 0 0,0 0 0,-1 0 0,-5 6-1,-15 26 78,31-46-43,-1 1-1,1-1 1,0 1-1,0 0 0,1 1 1,12-8-1,8-8 17,2-6-11,-20 19-10,0-1 0,0 2 0,1-1 0,18-10 0,-28 18-23,1 0-1,-1 1 0,0-1 1,1 0-1,-1 1 1,1 0-1,-1-1 0,1 1 1,-1 0-1,1-1 0,-1 1 1,1 0-1,-1 0 0,1 0 1,-1 0-1,1 1 1,-1-1-1,1 0 0,-1 1 1,1-1-1,-1 1 0,0-1 1,1 1-1,-1 0 0,0-1 1,1 1-1,-1 0 0,0 0 1,1 1-1,2 3 3,0 0 0,0 0 0,-1 0 0,0 0 0,5 11 1,8 13-3,-13-25-7,0 0-1,1 0 1,-1 0 0,1-1 0,0 0 0,0 1-1,1-1 1,-1-1 0,0 1 0,1-1 0,0 1-1,0-1 1,-1-1 0,1 1 0,0-1 0,0 0 0,0 0-1,1 0 1,-1 0 0,8-1 0,-5-1 10,1-1 0,-1 1 0,1-1-1,-1-1 1,0 1 0,0-2 0,0 1 0,0-1 0,-1 0 0,1 0 0,9-9 0,4-5 63,0-1 0,18-22-1,-3 3 36,-20 18-42,-14 17-52,0-1 0,0 1-1,0 0 1,1 0 0,-1 1-1,1-1 1,0 0-1,-1 1 1,2 0 0,-1-1-1,3-1 1,-6 4-14,1 0 1,-1 0-1,0 0 0,0 0 0,1 0 1,-1 0-1,0 0 0,0 0 1,1 0-1,-1 0 0,0 0 1,0 0-1,1 0 0,-1 0 0,0 1 1,0-1-1,1 0 0,-1 0 1,0 0-1,0 0 0,0 0 1,1 0-1,-1 1 0,0-1 0,0 0 1,0 0-1,0 0 0,1 0 1,-1 1-1,0-1 0,0 0 1,0 0-1,0 1 0,0-1 0,0 0 1,0 0-1,1 0 0,-1 1 1,0-1-1,0 0 0,0 0 1,0 1-1,0-1 0,0 1 0,0 13 22,0-11-20,-4 22 4,0-1 1,-1 0-1,-2 0 0,0 0 0,-2-1 1,0 0-1,-1 0 0,-15 21 0,2-11 79,8-23-23,14-9-62,1-1 0,-1 0 0,1 0 1,0 0-1,-1 0 0,1 0 0,-1 0 0,1 0 1,-1 0-1,1 0 0,-1 0 0,1 0 0,-1 0 0,1-1 1,-1 1-1,1 0 0,-1 0 0,1 0 0,0-1 1,-1 1-1,1 0 0,-1 0 0,1-1 0,0 1 1,-1 0-1,1-1 0,0 1 0,0-1 0,-1 1 0,1-1 1,0 1 0,0-1 0,0 1 0,0 0 0,0-1 0,0 1 0,0-1 1,0 1-1,1 0 0,-1-1 0,0 1 0,0 0 0,0-1 0,1 1 1,-1 0-1,0-1 0,1 1 0,-1 0 0,0-1 0,0 1 0,1 0 0,-1 0 1,1-1-1,-1 1 0,0 0 0,1 0 0,-1 0 0,0 0 0,1 0 1,-1-1-1,1 1 0,-1 0 0,0 0 0,1 0 0,-1 0 0,1 0 0,0 0 1,16-3 48,229-22 80,-161 9-320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1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10248,'0'0'1392,"69"-46"-1224,-37 32 8,10 9-160,14 3 8,9 2-40,0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73 5120,'0'0'2190,"-12"-3"-1668,-42-11-10,46 12-401,1 2 0,-1-1 1,0 1-1,0 0 0,0 1 1,1-1-1,-1 2 0,0-1 1,1 1-1,-1 0 0,1 1 1,-8 3-1,-12 3 164,-10 2 21,-5 1 155,-54 24 0,86-31-367,0 0-1,0 0 0,1 1 1,0 0-1,0 0 0,0 1 1,1 0-1,0 1 0,0 0 1,-11 15-1,17-20-47,0-1-1,0 1 1,1 0 0,-1 0 0,1 1 0,0-1-1,0 0 1,0 0 0,0 1 0,0-1-1,1 1 1,-1-1 0,1 0 0,0 1-1,1 5 1,-1-6-14,1-1-1,0 1 0,0 0 1,1-1-1,-1 1 1,0-1-1,1 0 1,-1 0-1,1 1 1,0-1-1,0 0 1,0 0-1,0 0 1,0-1-1,0 1 0,1 0 1,-1-1-1,0 0 1,6 3-1,-1-1 18,0 0 0,1-1 0,0 0 0,0 0 0,-1-1 0,1 0-1,0 0 1,0-1 0,0 1 0,0-2 0,0 1 0,0-1 0,0-1 0,0 1 0,-1-1-1,9-4 1,2-1 86,0-1 1,-1 0-1,0-1 0,0-1 0,22-19 0,-26 18 64,0 0 1,0-2-1,-1 1 0,-1-2 0,0 0 0,-1 0 0,13-24 1,-23 38-172,1 0 0,-1 0 1,0-1-1,0 1 0,1 0 1,-1 0-1,0-1 0,0 1 1,0 0-1,1-1 0,-1 1 1,0 0-1,0-1 0,0 1 1,0-1-1,0 1 0,0 0 1,0-1-1,0 1 0,0 0 1,0-1-1,0 1 0,0-1 1,0 1-1,0 0 0,0-1 1,0 1-1,0 0 0,0-1 1,-1 1-1,1-1 0,-11 6 301,-11 16-102,21-19-203,0 0 0,0 0 0,0 0 0,0 1 0,0-1 0,1 0 0,0 0 0,-1 0 0,1 0 0,0 0 0,0 1-1,0-1 1,0 0 0,0 0 0,0 0 0,1 1 0,-1-1 0,2 2 0,0 0 4,0-1-1,0 0 1,1 0-1,-1 0 0,1 0 1,0 0-1,5 4 1,8 8 58,-12-12-64,-1 1 0,1-1 0,0 0 0,0-1 0,0 1-1,0-1 1,1 1 0,-1-1 0,1 0 0,-1-1 0,1 1 0,-1-1-1,1 0 1,0 0 0,5 0 0,-2-1 9,0-1 1,0 1 0,0-1-1,-1 0 1,1-1-1,0 0 1,-1 0-1,12-6 1,0-1 25,-1-1 0,0-1 1,-1 0-1,0-2 0,-1 0 1,18-18-1,-26 22 0,-1-1 0,1 0 0,-1 0 0,5-12-1,20-28 268,-23 38-211,-8 9-61,0 1 1,1-1 0,-1 1-1,1 0 1,-1 0 0,1-1-1,0 1 1,0 0 0,0 1-1,4-4 1,-6 22 57,-4 51-76,2-48 42,0 0 0,3 38 1,0-51-36,0 0 0,1 0 0,0 0 0,0 0 1,0 0-1,1 0 0,6 10 0,11 26 177,-17-38-201,0-1-1,0 0 1,0 0-1,1 0 1,0 0-1,-1 0 1,1-1-1,0 0 1,1 0 0,-1 0-1,1 0 1,-1-1-1,1 0 1,0 0-1,0 0 1,0 0-1,0-1 1,0 0 0,0 0-1,0 0 1,0-1-1,1 1 1,5-2-1,1 0 12,0-1-1,0-1 1,-1 0 0,1 0-1,-1-1 1,0-1-1,11-5 1,-1-2 40,-1-1 0,29-24 0,-42 31-37,0-1 0,-1 1 0,0-1 0,-1-1 0,0 1 0,0-1 0,0 0 0,-1 0 0,0 0 0,-1-1 0,3-9 0,-5 17-17,-1 0 1,0 0-1,1 0 1,-1 0-1,0 0 0,0 0 1,0 0-1,0 0 1,0 0-1,0 0 0,0 0 1,0 0-1,0 0 0,-1 0 1,1 0-1,0 0 1,-1 0-1,1 0 0,-1-1 1,0 1-3,1 1 1,-1-1 0,1 1-1,-1 0 1,1-1-1,-1 1 1,0 0 0,1-1-1,-1 1 1,0 0-1,1 0 1,-1 0 0,0-1-1,1 1 1,-1 0-1,0 0 1,0 0 0,1 0-1,-1 0 1,-1 1-1,-2-1 8,1 1 0,-1 0 0,0 0 0,1 1-1,0-1 1,-1 1 0,1 0 0,-5 3 0,6-3-11,-1-1-1,1 1 1,0 0 0,0 0 0,0 0 0,1 0-1,-1 1 1,0-1 0,1 0 0,0 1 0,-1-1-1,1 1 1,0-1 0,0 1 0,1 0 0,-1-1 0,0 1-1,1 0 1,-1 0 0,1-1 0,0 1 0,0 0-1,0 0 1,1 0 0,-1-1 0,1 5 0,1-3-1,-1 0 1,1 0-1,0 0 0,0 0 1,0-1-1,0 1 1,0-1-1,1 1 1,0-1-1,0 0 0,0 0 1,0 0-1,0 0 1,0 0-1,1-1 1,7 5-1,3-1 5,0-1 1,0 0-1,1-1 0,-1 0 1,1-1-1,0-1 0,0 0 0,0-1 1,0-1-1,22-2 0,17-4-7,79-19 0,-127 23 0,164-43-196,-105 20-2605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1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10344,'0'0'2472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7:4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271 708 3504,'0'0'3968,"-6"-12"-3739,6 11-228,-21-44 552,-50-79 1,-18-7 486,79 115-907,2 1 1,-1-2-1,2 1 1,0-1-1,1 0 1,1 0-1,1-1 1,0 0-1,-2-25 0,5 34-75,1 0-1,0 1 0,0-1 0,1 0 0,0 1 0,1-1 0,0 1 0,0-1 0,1 1 0,0 0 1,0 0-1,1 0 0,0 0 0,0 1 0,1-1 0,0 1 0,0 0 0,1 1 0,-1-1 0,2 1 1,10-8-1,-14 11-37,1 1 0,0 0 1,-1 0-1,1 0 0,0 0 1,0 0-1,1 1 1,-1 0-1,0 0 0,0 0 1,1 0-1,-1 1 0,0 0 1,1 0-1,-1 0 0,0 0 1,1 1-1,-1-1 1,0 1-1,0 0 0,0 1 1,1-1-1,-1 1 0,0-1 1,6 5-1,-3-1-3,-1-1-1,0 0 1,0 1-1,0 0 1,-1 1-1,0-1 1,0 1-1,0 0 1,-1 0-1,0 1 1,0-1-1,0 1 1,-1 0-1,3 7 1,1 10 28,-1 1 1,-1 0-1,-1 0 1,-1 0-1,-1 1 1,-2-1-1,-2 30 1,-1 2 26,0 5 49,-13 75 1,10-105-79,-23 103 173,24-118-158,-1 0 0,0 0 0,-2-1 0,1 0 1,-17 24-1,22-37-40,-1 1 1,1-2-1,-1 1 1,1 0 0,-1 0-1,0-1 1,0 0 0,0 1-1,0-1 1,0 0-1,0 0 1,-1-1 0,1 1-1,-1-1 1,1 0 0,-1 0-1,-4 1 1,1-1 40,-1-1-1,0 0 1,0 0 0,1-1 0,-1 0-1,0 0 1,-9-4 0,14 4-34,0 0 1,-1-1 0,1 1-1,0-1 1,0 0-1,0 0 1,0 0 0,0-1-1,0 1 1,0-1-1,1 1 1,-1-1 0,-2-5-1,1 3 15,2 1-1,-1-1 0,0 0 1,1 0-1,0 0 1,0 0-1,1 0 1,-2-8-1,2 10-18,1 0-1,0 0 0,0 1 1,0-1-1,1 0 1,-1 1-1,1-1 1,-1 0-1,1 1 0,0-1 1,0 0-1,0 1 1,0 0-1,0-1 1,1 1-1,2-4 0,2-1 42,0 1 0,0 0-1,12-9 1,-15 13-53,-1 0-3,0 1 0,0 0-1,1 0 1,-1 0 0,1 0 0,-1 0 0,1 0 0,-1 1 0,1-1-1,-1 1 1,1-1 0,-1 1 0,1 0 0,0 0 0,-1 0 0,1 1-1,-1-1 1,1 1 0,-1-1 0,1 1 0,-1 0 0,1 0 0,-1 0-1,5 3 1,5 2 0,-1 2 1,1-1-1,14 14 0,-19-15-4,15 12 15,-3-1 21,2-1 0,0-1 0,33 18 0,-48-30-4,1 0 0,-1 0 0,1-1 0,0 0-1,0 0 1,0-1 0,0 1 0,0-1 0,0-1 0,0 0 0,0 0 0,0 0-1,0-1 1,0 1 0,0-2 0,0 1 0,10-4 0,-13 3 6,-1 1-1,1-1 1,-1 0 0,0 0-1,0 0 1,0 0 0,0-1 0,0 1-1,0-1 1,0 0 0,-1 0 0,1 0-1,-1 0 1,0 0 0,0 0 0,0 0-1,0-1 1,-1 1 0,0-1-1,1 0 1,-1 1 0,0-1 0,-1 0-1,2-6 1,-2 10-81,0 0-143,0 1 94,0 0 1,1 0-1,-1 0 1,0-1-1,0 1 1,0 0-1,0 0 1,0 0-1,0 0 1,0 0-1,0 0 1,0-1 0,0 1-1,-1 2 1,0 8-990,1-11 1065,0 0-1,0 0 1,0 0 0,0 0 0,0 0-1,0 1 1,0-1 0,0 0-1,0 0 1,0 0 0,0 0-1,0 0 1,0 0 0,1 0 0,-1 0-1,0 1 1,0-1 0,0 0-1,0 0 1,0 0 0,0 0-1,0 0 1,0 0 0,0 0 0,1 0-1,-1 0 1,0 0 0,0 0-1,0 0 1,0 0 0,0 0-1,0 0 1,1 0 0,-1 0 0,0 0-1,0 0 1,0 0 0,0 0-1,0 0 1,0 0 0,0 0-1,1 0 1,-1 0 0,0 0 0,0 0-1,0 0 1,0 0 0,0 0-1,0 0 1,0-1 0,0 1-1,0 0 1,1 0 0,-1 0 0,0 0-1,0 0 1,0 0 0,0 0-1,0 0 1,0-1 0,0 1-1,0 0 1,0 0 0,2-1-36,13-12-223,0 0 0,-1 0 1,17-22-1,-18 18 200,-3 3 152,0 1 1,0 1-1,1 0 0,0 0 0,22-16 0,-32 27-67,0 1 0,0-1 0,-1 1 0,1 0 0,0-1 0,0 1 0,0 0 0,-1-1-1,1 1 1,0 0 0,0 0 0,0 0 0,0 0 0,-1 0 0,1 0 0,0 0 0,0 0 0,0 0 0,0 0 0,0 0 0,-1 0-1,1 1 1,0-1 0,1 1 0,0 0 6,-1 0 0,1 0 0,-1 1 0,1-1 0,-1 1 0,1-1-1,-1 1 1,0-1 0,0 1 0,2 2 0,0 3 18,0-1-1,-1 1 1,0-1-1,0 1 1,2 9-1,-3-1 43,0 1 0,-1 0-1,-1-1 1,0 1 0,-7 27 0,0 12 327,7-55-399,1 1 1,0-1-1,0 1 0,0-1 1,0 1-1,-1-1 0,1 1 1,0-1-1,0 1 0,0-1 1,0 1-1,0-1 0,0 1 0,0-1 1,0 1-1,0-1 0,0 1 1,1-1-1,-1 1 0,0-1 1,0 0-1,0 1 0,1-1 0,-1 1 1,0-1-1,0 1 0,1-1 1,-1 0-1,0 1 0,1-1 1,-1 0-1,1 1 0,-1-1 0,0 0 1,1 1-1,-1-1 0,1 0 1,-1 0-1,1 0 0,-1 1 1,1-1-1,-1 0 0,0 0 0,1 0 1,-1 0-1,1 0 0,-1 0 1,1 0-1,-1 0 0,1 0 1,-1 0-1,1 0 0,-1 0 1,1 0-1,-1 0 0,1-1 0,-1 1 1,1 0-1,-1 0 0,1-1 1,-1 1-1,0 0 0,1 0 1,-1-1-1,1 1 0,0-1 0,30-23 200,-30 23-199,44-43 193,18-15 26,-56 53-181,1 0-1,0 0 1,0 1-1,1 1 1,0-1 0,15-4-1,-22 8-32,0 1 0,0-1-1,-1 1 1,1 0-1,0 0 1,0 0-1,0 0 1,0 0-1,0 1 1,-1-1-1,1 1 1,0-1 0,0 1-1,0-1 1,-1 1-1,1 0 1,0 0-1,-1 0 1,1 0-1,-1 0 1,1 0-1,-1 0 1,0 1 0,1-1-1,-1 0 1,0 1-1,0-1 1,0 1-1,0 0 1,1 1-1,5 9 50,-2 0 0,1 0-1,4 19 1,2 0 76,-11-29-128,2 6 59,1 0 1,1 0-1,-1 0 0,12 13 0,-14-19-49,0 0 0,0 0 0,0 0 0,0-1 0,0 1 0,1 0 0,-1-1 0,1 0 0,-1 0 0,1 0 0,-1 0 0,1 0 0,0 0 0,-1-1 0,1 1 0,0-1 0,0 0 0,0 0 0,-1 0 0,5 0 0,1-2 25,1 1 1,0-2-1,-1 1 1,0-1-1,1-1 0,-1 1 1,0-1-1,-1-1 0,1 0 1,-1 0-1,0 0 0,0-1 1,-1 0-1,9-9 0,-1-1-567,-1 0 0,0-1-1,-1-1 1,15-31-1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7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16 3616,'0'0'2834,"-10"-3"-2548,-36-8 2,41 10-237,1 0 1,-1 1-1,1 0 0,-1 0 1,1 1-1,-1-1 0,1 1 1,-1 0-1,1 0 0,0 1 1,-7 2-1,0 1 102,0 1-1,-15 11 0,19-12-79,-6 4 43,1 0 0,0 1 0,0 0 0,1 1 0,1 1-1,0 0 1,1 0 0,0 0 0,0 1 0,2 1 0,-1-1-1,2 1 1,0 1 0,1-1 0,-7 28 0,11-39-91,1-1 0,-1 0 0,1 1 0,-1-1 0,1 1 0,0-1 0,0 0 0,0 1 0,1-1 0,-1 1 0,0-1 0,1 0 0,-1 1 0,1-1 0,0 0 0,0 0 0,0 1 0,0-1 0,0 0 0,1 0-1,-1 0 1,1 0 0,-1 0 0,1-1 0,-1 1 0,1 0 0,0-1 0,0 1 0,0-1 0,0 0 0,0 0 0,0 1 0,1-1 0,-1-1 0,0 1 0,0 0 0,1 0 0,-1-1 0,0 0 0,1 1 0,2-1 0,1 1 24,1-1 1,-1 0-1,1-1 0,-1 1 0,1-1 0,-1 0 0,0-1 0,1 1 1,-1-1-1,0-1 0,0 1 0,0-1 0,-1 0 0,10-7 0,-4 1 82,-1-1 0,0-1 0,-1 1 0,0-2-1,-1 1 1,0-1 0,0 0 0,-2-1 0,0 0-1,0 0 1,-1 0 0,0-1 0,-2 0 0,1 0-1,-2 0 1,0 0 0,0 0 0,-1-18 0,-1 54-15,2 1 0,7 37 1,-6-47-87,0-1 0,1 1-1,0-1 1,1 0 0,0 0 0,8 12 0,-9-18-5,1-1 0,-1 1 0,1-1-1,0 0 1,0 0 0,0-1 0,1 0-1,0 0 1,-1 0 0,2 0 0,-1-1-1,0 0 1,1 0 0,-1-1 0,1 0-1,0 0 1,-1 0 0,1-1 0,9 0 0,-7 0 12,0-1 0,0 0 0,1-1 0,-1 0 1,0-1-1,0 1 0,0-2 0,0 1 0,-1-1 1,1-1-1,-1 0 0,1 0 0,-1 0 0,8-7 1,19-17-506,0-2 0,43-49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7:5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0 893 4512,'0'0'2765,"4"-12"-2353,19-59 797,45-92-1,-59 145-1009,-5 8-30,1 1 0,0-1-1,0 1 1,1 1 0,0-1 0,14-14-1,-20 23-152,0 0 0,1-1-1,-1 1 1,1-1-1,-1 1 1,0 0 0,1-1-1,-1 1 1,1 0-1,-1 0 1,1-1 0,-1 1-1,1 0 1,-1 0-1,1 0 1,-1-1 0,1 1-1,-1 0 1,1 0-1,0 0 1,-1 0 0,1 0-1,-1 0 1,1 0 0,-1 0-1,1 0 1,-1 1-1,1-1 1,-1 0 0,1 0-1,-1 0 1,1 1-1,-1-1 1,1 0 0,-1 0-1,1 1 1,-1-1-1,1 0 1,-1 1 0,0-1-1,1 1 1,-1-1 0,0 1-1,1-1 1,-1 0-1,0 1 1,0-1 0,1 1-1,-1-1 1,0 1-1,0 0 1,2 3 30,-1 0 1,0 0-1,0 0 0,-1 0 0,1 7 1,-1 51 389,-16 114 0,8-140-106,9-34-55,4-5-160,4-8-21,162-225 941,-164 227-976,-5 5-17,1 0 0,0 0 1,0 0-1,0 0 0,0 1 0,1-1 0,-1 1 0,1 0 0,0 0 0,0 0 0,0 1 0,7-4 1,-11 6-34,1 1 0,0-1 0,-1 0 0,1 1 0,-1-1 0,1 0 0,0 1 0,-1-1 0,1 1 0,-1-1 0,1 1 0,-1-1 0,0 1 0,1-1 0,-1 1 0,1-1 0,-1 1 0,0 0 1,1-1-1,-1 1 0,0 0 0,0-1 0,0 2 0,7 17 48,-7-18-50,56 180 318,-55-176-314,1-1-1,0 1 1,1-1 0,-1 0-1,1 1 1,0-2-1,0 1 1,0 0 0,0 0-1,1-1 1,-1 0-1,1 0 1,0 0 0,0 0-1,0 0 1,1-1-1,-1 0 1,0 0 0,1 0-1,-1 0 1,1-1 0,0 0-1,0 0 1,0 0-1,-1 0 1,1-1 0,0 0-1,0 0 1,0 0-1,0 0 1,0-1 0,-1 0-1,1 0 1,0 0-1,0-1 1,-1 0 0,1 0-1,-1 0 1,0 0-1,1 0 1,-1-1 0,0 0-1,0 0 1,4-5-1,3-3 26,0-1-1,-1-1 0,0 0 0,-1-1 0,0 1 0,-2-2 0,1 1 0,-2-1 0,0 0 0,0 0 0,-2-1 0,0 0 0,-1 0 0,0 0 0,-1 0 0,-1-24 0,-5 5 120,4 35-151,0-1 0,0 1 1,0-1-1,0 1 0,-1-1 0,1 1 1,0-1-1,0 1 0,0-1 0,0 1 1,-1-1-1,1 1 0,0-1 0,0 1 1,-1 0-1,1-1 0,0 1 0,-1-1 1,1 1-1,0 0 0,-1-1 0,1 1 1,-1 0-1,1-1 0,0 1 0,-1 0 1,1 0-1,-1 0 0,1-1 0,-1 1 1,1 0-1,-1 0 0,1 0 0,-1 0 1,1 0-1,-1 0 0,1 0 0,-1 0 1,1 0-1,-1 0 0,1 0 0,-1 0 1,1 0-1,-1 0 0,1 1 0,-1-1 1,1 0-1,-1 0 0,1 0 0,-1 1 1,1-1-1,0 0 0,-1 1 0,-7 5 7,2 0-1,-1 1 0,1 0 0,-1 0 0,2 0 0,-1 1 0,1-1 0,1 1 0,-1 1 0,1-1 1,1 1-1,-1-1 0,1 1 0,1 0 0,0 0 0,0 0 0,1 1 0,0-1 0,1 0 0,-1 0 1,2 1-1,-1-1 0,2 0 0,-1 0 0,5 15 0,-3-15-16,1 0 0,0-1-1,0 1 1,1-1 0,0 0 0,0 0-1,1 0 1,0-1 0,12 11 0,-15-15 3,1 0 0,0-1 1,0 1-1,-1-1 0,1 0 1,1 0-1,-1 0 0,0-1 1,0 0-1,1 0 0,-1 0 1,0 0-1,1 0 0,-1-1 1,1 0-1,-1 0 0,1 0 1,-1-1-1,1 1 0,-1-1 0,0 0 1,1 0-1,5-3 0,2-1 10,1-1 1,-1-1-1,0 0 0,-1 0 0,1-1 0,-2 0 0,13-13 0,-4 2 14,-1-1-1,27-37 1,-35 42-13,-7 9 3,0 1 0,0 0 0,1 0 0,0 0 0,0 1 0,1-1 0,7-6 0,-12 11-10,1 0 1,-1 0-1,0 0 0,0 0 0,0 0 0,1 1 1,-1-1-1,0 0 0,0 0 0,1 0 1,-1 0-1,0 0 0,0 0 0,0 1 1,0-1-1,1 0 0,-1 0 0,0 0 0,0 0 1,0 1-1,0-1 0,0 0 0,1 0 1,-1 1-1,0-1 0,0 0 0,0 0 1,0 0-1,0 1 0,0-1 0,0 0 0,0 0 1,0 1-1,0-1 0,0 0 0,0 0 1,0 1-1,0-1 0,0 0 0,0 0 0,0 1 1,0-1-1,0 0 0,-1 0 0,1 15 0,-6 91 9,6-96-10,0 0 0,1 0 1,0 0-1,1-1 1,0 1-1,1 0 1,0-1-1,7 16 0,-10-24 5,1 0 0,0 0-1,-1 1 1,1-1-1,0 0 1,0 0-1,0 0 1,0-1 0,0 1-1,0 0 1,0 0-1,0 0 1,0-1-1,0 1 1,0 0 0,1-1-1,-1 1 1,0-1-1,0 0 1,1 1-1,-1-1 1,0 0 0,1 0-1,-1 0 1,0 0-1,1 0 1,-1 0-1,0 0 1,1 0-1,-1 0 1,0-1 0,0 1-1,1 0 1,-1-1-1,0 1 1,0-1-1,1 0 1,-1 1 0,1-2-1,6-3 29,0-1-1,-1 0 1,1 0-1,7-10 0,-10 12-13,3-6 35,0 0 1,10-16-1,-13 19-5,-1-1 0,1 1 1,1 0-1,0 0 1,0 1-1,12-11 0,-18 17-47,1 0 0,-1 0 0,0 0 0,0 0 0,1 0 0,-1 0 0,0-1 0,1 1 0,-1 0 0,0 0 0,1 0 0,-1 0-1,0 0 1,1 0 0,-1 1 0,0-1 0,1 0 0,-1 0 0,0 0 0,1 0 0,-1 0 0,0 0 0,1 0 0,-1 1 0,0-1-1,0 0 1,1 0 0,-1 0 0,0 1 0,0-1 0,1 0 0,-1 0 0,0 1 0,0-1 0,0 0 0,0 1 0,1-1 0,-1 0 0,0 0-1,0 1 1,0-1 0,0 0 0,0 1 0,0-1 0,0 0 0,0 1 0,0-1 0,0 0 0,0 1 0,0-1 0,0 1 0,2 25 6,-1-17-2,0 3-6,1 0-1,0-1 1,1 1-1,0 0 1,9 17-1,-11-26 1,0-1-1,0 0 1,0 0-1,1 1 0,-1-1 1,1 0-1,0 0 1,0-1-1,-1 1 1,1 0-1,0-1 1,1 1-1,-1-1 0,0 1 1,0-1-1,0 0 1,1 0-1,-1 0 1,1 0-1,-1-1 1,1 1-1,-1-1 0,1 1 1,-1-1-1,1 0 1,0 0-1,-1 0 1,1 0-1,-1 0 0,1-1 1,-1 1-1,5-2 1,1-1 3,0 0 0,0-1 0,-1 0 0,1 0 0,-1 0 0,0-1 0,0 0 0,-1-1 0,0 1 0,0-1 0,0-1 0,6-7 0,7-12 25,28-51 1,-47 77-29,36-66 60,-4-2 1,-2-1 0,-4-1-1,-2-2 1,19-104 0,-23 47 43,-19 126-102,-1 0 0,0-1 1,0 1-1,0 0 1,0 0-1,0 0 0,-1 0 1,0 0-1,0-1 1,1 1-1,-2 0 0,1 0 1,-3-4-1,4 6-2,0 1 0,-1 0 0,1 0 1,0 0-1,-1 0 0,1 0 0,-1-1 0,1 1 0,0 0 0,-1 0 1,1 0-1,0 0 0,-1 0 0,1 0 0,-1 0 0,1 0 0,0 1 0,-1-1 1,1 0-1,0 0 0,-1 0 0,1 0 0,0 0 0,-1 1 0,1-1 1,0 0-1,-1 0 0,1 0 0,0 1 0,-1-1 0,1 0 0,0 0 1,0 1-1,-1-1 0,1 0 0,0 1 0,0-1 0,-10 16 4,9-14-4,-11 24-9,1 1-1,1 1 0,1-1 1,-10 54-1,10-19-17,-2 76 0,10-85-4,3 0 0,2 0 1,2 0-1,17 64 0,-22-113 28,-1 0 0,2-1-1,-1 0 1,0 1 0,1-1-1,-1 0 1,1 1 0,0-1-1,0 0 1,0 0 0,0-1-1,1 1 1,-1 0 0,1-1-1,0 1 1,5 3 0,-6-5 5,0 0 1,1-1 0,-1 1-1,0-1 1,1 1 0,-1-1-1,0 0 1,0 0-1,1 0 1,-1 0 0,0 0-1,1 0 1,-1-1 0,0 1-1,1-1 1,-1 1 0,0-1-1,0 0 1,0 0 0,0 0-1,0 0 1,0-1 0,0 1-1,0 0 1,0-1-1,0 1 1,1-3 0,12-11 26,0-1 1,-2 0 0,17-25 0,12-15 228,-42 55-250,1 0 1,0 0-1,0 0 1,-1 0-1,1 0 1,0 0-1,0 0 0,0 0 1,1 0-1,-1 0 1,0 1-1,0-1 1,3 0-1,-3 1-7,0 0 1,0 1-1,-1-1 1,1 0-1,0 1 0,0-1 1,0 1-1,0 0 0,0-1 1,0 1-1,-1 0 0,1-1 1,0 1-1,-1 0 1,1 0-1,0 0 0,-1 0 1,1-1-1,-1 1 0,1 0 1,-1 2-1,7 6 7,0 0 0,1 0 0,0 0 0,10 8 0,-12-12-7,0 0 0,-1 0 0,1 1 1,-1 0-1,0 0 0,0 0 0,-1 1 1,0-1-1,0 1 0,-1 0 1,0 0-1,4 11 0,-7-15 1,2 5 14,-1 1 0,2-1 0,-1 1 0,1-1 0,6 12 0,-8-18-11,0 0-1,0-1 1,0 1-1,1 0 0,-1-1 1,0 1-1,1-1 1,-1 0-1,1 0 0,0 1 1,-1-1-1,1 0 1,0 0-1,-1 0 0,1-1 1,0 1-1,0 0 1,0-1-1,0 1 0,0-1 1,0 0-1,0 0 1,0 1-1,0-1 0,0 0 1,0-1-1,0 1 0,0 0 1,0-1-1,2 0 1,7-2 9,0-1 1,0 0-1,-1-1 0,1-1 1,-1 1-1,17-14 1,54-49 10,-69 57-23,10-10 19,0-1 1,-2-1 0,19-29-1,-32 40 3,-7 12-23,0 0 0,0 0 0,0-1 0,0 1 0,0 0 0,0 0 0,0 0-1,0 0 1,0 0 0,0 0 0,0 0 0,0 0 0,0 0 0,0 0 0,0-1-1,0 1 1,-1 0 0,1 0 0,0 0 0,0 0 0,0 0 0,0 0 0,0 0-1,0 0 1,0 0 0,0 0 0,0 0 0,0 0 0,0 0 0,0 0 0,-1 0-1,1 0 1,0 0 0,0 0 0,0 0 0,0 0 0,0 0 0,0 0 0,0 0-1,0 0 1,0 0 0,-1 0 0,1 0 0,0 0 0,0 0 0,0 0 0,0 0-1,0 0 1,0 0 0,0 0 0,0 0 0,0 0 0,0 0 0,-1 0 0,1 0-1,-20 14 55,6 0-24,1 1-1,0 0 1,1 0-1,-16 27 0,24-34-31,-1 0 0,1 0 0,0 1 0,1 0 0,0 0 0,0 0 0,1 0 0,0 0 0,0 0 0,1 1 0,1 15 0,-1-25 3,1 1-1,1 0 0,-1 0 0,0 0 0,0 0 0,0 0 0,0 0 1,1 0-1,-1-1 0,0 1 0,1 0 0,-1 0 0,0 0 0,1-1 1,-1 1-1,1 0 0,0-1 0,-1 1 0,1 0 0,-1-1 0,1 1 1,0-1-1,0 1 0,-1-1 0,1 1 0,0-1 0,1 1 0,0 0 4,0-1 0,-1 0-1,1 0 1,0 0-1,0 0 1,0-1-1,0 1 1,-1 0 0,1-1-1,0 1 1,0-1-1,2-1 1,4-1 27,-1-1 1,0 0-1,0-1 0,11-9 1,-6 2 23,-1 0 1,-1-1-1,0 0 1,0 0 0,-1-1-1,-1-1 1,-1 0 0,0 0-1,0 0 1,4-19-1,-10 26-48,-5 11-1,-4 16 10,6-14-14,1 1-1,0 0 0,1 0 0,-1 0 1,1 0-1,0 0 0,1 0 1,0 0-1,1 7 0,-1-10-5,0 0 0,0-1 0,0 1 0,1 0-1,-1-1 1,1 1 0,0-1 0,-1 0 0,1 1 0,0-1-1,1 0 1,-1 0 0,0 0 0,0 0 0,1-1 0,-1 1-1,1 0 1,0-1 0,-1 0 0,1 0 0,3 1 0,-1-1 1,0 0 0,-1 0 0,1-1 0,0 0 0,-1 0 1,1 0-1,0 0 0,0-1 0,-1 0 0,1 0 0,0 0 0,-1 0 1,0-1-1,1 0 0,-1 0 0,7-4 0,5-3 18,0-2-1,25-22 0,-27 20 1,0-1 1,-1-1-1,-1-1 0,0 1 0,11-21 0,41-90 39,-40 73 4,-3 0-1,-2-1 0,-2-1 0,-3-1 0,8-66 1,-22 121-56,0 0-1,1 0 1,-1 0 0,0 0 0,0 0 0,0 0 0,0 1-1,0-1 1,0 0 0,0 0 0,0 0 0,-1 0 0,1 0 0,0 0-1,0 0 1,-1 0 0,1 0 0,-1 0 0,0 0-2,1 1 1,-1 0-1,1 0 0,0 0 1,-1 0-1,1 1 1,-1-1-1,1 0 0,-1 0 1,1 0-1,0 0 1,-1 0-1,1 1 0,-1-1 1,1 0-1,0 0 0,-1 0 1,1 1-1,0-1 1,-1 0-1,1 1 0,0-1 1,-1 0-1,1 1 1,0 0-1,-4 3-1,0 1 0,1 0 0,-1 0 0,-3 9 0,1 4-18,0 0-1,1 0 0,1 1 1,1 0-1,1-1 0,0 1 0,1 0 1,3 31-1,6 13-74,18 76 0,-16-90 50,4 11 0,-5-26-112,4 44 1,-13-70-47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7:5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10152,'0'0'232,"73"-27"-104,15 2 0,51-23 64,46-7 8,41-12-184,-16 27 8,-36 23-32,-37-4 8,-32-4 0,-11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0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1194 4416,'0'0'3354,"9"-1"-2740,-4 1-532,1 0 4,-1 0-1,1-1 1,0 1-1,0-1 1,0-1-1,0 1 1,-1-1-1,1 0 0,-1 0 1,7-4-1,29-15 400,-27 14-339,0 0 1,0-1-1,0-1 0,-1 0 1,16-14-1,88-110 886,-3 4 223,-107 124-1008,-5 9 6,-5 14 27,3-16-288,-23 86 389,-37 94 1,-16 56-41,49-126-119,-15 132 0,42-226-38,8-38 1,-5 12-186,36-116 243,-9 25 53,46-99-1,-70 184-262,120-234 496,-87 177-367,-28 47-71,2 0-1,1 1 1,1 1 0,0 0-1,29-30 1,-44 52-85,1-1 0,-1 0 0,0 1 1,1-1-1,0 0 0,-1 1 0,1-1 0,-1 1 0,1-1 0,0 1 0,-1 0 1,1-1-1,0 1 0,0-1 0,-1 1 0,1 0 0,0 0 0,0-1 0,-1 1 1,1 0-1,0 0 0,0 0 0,0 0 0,-1 0 0,1 0 0,0 0 0,0 0 1,0 0-1,-1 1 0,1-1 0,0 0 0,0 0 0,-1 1 0,1-1 0,0 1 0,-1-1 1,1 0-1,0 1 0,-1-1 0,1 1 0,0-1 0,-1 1 0,1 0 0,-1-1 1,1 1-1,-1 0 0,0-1 0,1 1 0,0 1 0,1 4 16,1 1-1,-1-1 0,0 1 0,1 11 1,-3-17-19,4 19 16,-2 1 0,0-1 0,-2 1 0,0-1-1,-1 0 1,-6 34 0,4-39-12,-1 0-1,-1-1 1,0 1-1,-1-1 1,0 0-1,-1-1 1,0 0-1,-2 0 1,-14 19-1,14-22-4,5-4 6,0-1-1,0 0 0,-1 0 0,0 0 1,0 0-1,-1-1 0,1 0 0,-10 6 0,13-10-1,1 0 0,-1 1 0,1-1 0,-1 0 0,0 0 0,1 0 0,-1 0-1,1-1 1,-1 1 0,0 0 0,1-1 0,-1 1 0,1-1 0,-1 1-1,1-1 1,-1 0 0,1 0 0,0 0 0,-1 0 0,1 0 0,0 0 0,0 0-1,0 0 1,-1 0 0,1 0 0,0-1 0,1 1 0,-3-3 0,2 3 3,0-1 1,0 1 0,1-1 0,-1 1 0,0-1-1,0 1 1,1-1 0,-1 1 0,1-1 0,0 0-1,-1 0 1,1 1 0,0-1 0,0 0 0,0 1-1,0-1 1,0 0 0,0 0 0,1 1 0,-1-1-1,1 0 1,-1 1 0,1-1 0,-1 1 0,1-1-1,2-2 1,0 0 1,0 1 0,1 0 0,0 1 0,0-1 0,0 1 1,0 0-1,0 0 0,0 0 0,0 0 0,7-1 0,51-10 52,-43 10-54,11-3 11,1-1-1,54-21 0,-67 20-23,-1 0 0,0-1 0,-1-1-1,0 0 1,0-1 0,15-15 0,0-4 15,-2-2 0,0-1 0,-3-1 0,29-47 0,-20 19 48,50-119-1,-69 136-28,-2-1-1,-2 0 1,-3-1-1,-1 0 1,2-76-1,-8 96-2,-2 0 1,-1 0-1,-1 0 1,-8-37-1,11 64-25,-1-1-1,0 1 1,0 0 0,0-1-1,0 1 1,0 0 0,0-1-1,0 1 1,-1-1-1,1 1 1,0 0 0,0-1-1,0 1 1,0 0 0,0-1-1,0 1 1,-1 0-1,1-1 1,0 1 0,0 0-1,-1-1 1,1 1 0,0 0-1,0 0 1,-1-1 0,1 1-1,0 0 1,-1 0-1,1-1 1,0 1 0,-1 0-1,1 0 1,0 0 0,-1 0-1,1 0 1,0 0-1,-1 0 1,1-1 0,-1 1-1,1 0 1,0 0 0,-1 0-1,1 0 1,-1 1 0,1-1-1,0 0 1,-1 0-1,1 0 1,0 0 0,-1 0-1,1 0 1,-1 1 0,0 0-1,-1 0 0,1 1 0,0-1 1,0 0-1,-1 1 0,1-1 0,0 1 1,0 0-1,-1 2 0,-25 71-67,3 2 1,-16 82-1,23-68-70,-6 116-1,19-160 95,3 0-1,2 0 0,12 89 1,-10-121 37,0 0 1,1-1-1,0 1 1,1-1-1,1 0 1,9 17-1,-12-28 18,-1 0-1,1 1 0,0-1 1,0 0-1,0 0 1,1 0-1,-1-1 0,5 3 1,-7-4-1,1 1 1,0-1-1,0 0 1,0-1-1,0 1 1,0 0-1,0 0 1,0-1-1,0 1 1,0-1-1,1 0 1,-1 0-1,0 0 0,0 0 1,0 0-1,0 0 1,3-1-1,4-1 35,0-1 0,-1 0 0,1-1 0,-1 0-1,1 0 1,-1-1 0,-1 0 0,1 0 0,-1-1 0,12-11-1,16-25 109,-20 23-53,0 1 0,24-21-1,-35 36-79,1-1-1,-1 1 0,1 0 1,0 0-1,0 0 1,0 1-1,0-1 0,0 1 1,0 0-1,8-1 0,-9 3-11,0-1 0,0 1-1,-1 0 1,1 0-1,0 1 1,0-1-1,-1 1 1,1 0-1,0-1 1,-1 2-1,1-1 1,-1 0 0,1 1-1,-1 0 1,1 0-1,2 2 1,32 17 22,-29-17-23,-1 0 0,0 1-1,0 0 1,13 11 0,-27-21 10,-1 0-1,0 1 0,-1 0 1,1 0-1,-1 0 0,1 1 1,-1 0-1,0 1 0,0 0 1,-10-2-1,12 5-9,0-1 1,0 1-1,0 0 0,0 0 0,0 0 1,1 1-1,-1 0 0,1 0 1,-1 1-1,1 0 0,0-1 1,0 2-1,0-1 0,0 1 0,0-1 1,1 1-1,-8 9 0,7-8-10,1 0 0,0 0-1,0 1 1,0 0 0,1-1 0,0 1 0,0 1-1,0-1 1,1 0 0,0 1 0,0-1-1,0 1 1,1-1 0,0 1 0,0 11-1,1-16 3,1 1 0,-1-1-1,0 0 1,1 0 0,0 0-1,-1 0 1,1 0 0,0 0-1,0 0 1,0-1-1,0 1 1,0 0 0,0 0-1,1-1 1,-1 1 0,1-1-1,-1 1 1,1-1 0,-1 1-1,1-1 1,0 0 0,0 0-1,0 0 1,-1 0 0,1 0-1,0 0 1,0-1 0,4 2-1,-1-1 5,-1-1-1,0 1 1,0-1-1,0 0 1,1 0 0,-1 0-1,0 0 1,0-1-1,0 0 1,0 0 0,0 0-1,0 0 1,7-3-1,-4 0 10,-1-1-1,0 1 0,0-1 0,0 0 0,-1 0 0,0 0 1,0-1-1,0 0 0,4-6 0,5-10 47,12-29 1,-25 50-58,-1 1-1,0 0 0,0 0 0,0 0 0,0 0 0,0 0 0,0 0 0,0 0 0,0 0-1,0 0 1,0-1 0,0 1 0,0 0 0,0 0 0,0 0 0,0 0 0,0 0 0,1 0 0,-1 0 0,0 0 0,0 0 0,0 0 0,0 0 0,0 0-1,0 0 1,0 0 0,0 0 0,0 0 0,0 0 0,0 0 0,0 0 0,1 0 0,-1 0 0,0 0 0,0 0 0,0 0 0,0 0 0,0 0 0,0 0 0,0 0-1,0 0 1,0 0 0,0 0 0,0 0 0,1 0 0,-1 0 0,0 0 0,0 0 0,0 0 0,0 0 0,0 0 0,0 0 0,0 0 0,0 0 0,0 0-1,0 0 1,0 0 0,0 0 0,0 1 0,0-1 0,0 0 0,0 0 0,0 0 0,4 9 18,0 11-7,-4-19-10,1 5 1,1 1 0,-1-1 0,1 0 0,0 0 0,1 0 0,-1 0 0,1-1 0,0 1 0,1-1 0,-1 1 0,1-1 0,8 8 0,-9-10-3,0-1 0,0 1 0,1-1 0,-1 0 0,1 0 1,-1 0-1,1-1 0,-1 0 0,1 1 0,0-1 0,0 0 0,0-1 0,0 1 0,0-1 1,0 1-1,-1-1 0,1 0 0,0-1 0,0 1 0,0-1 0,0 0 0,4-1 0,2-1 4,1-1-1,-1-1 1,-1 0-1,1 0 1,-1-1-1,0 0 1,0 0-1,-1-1 1,0 0-1,8-10 1,7-9 69,37-53 1,-23 14-1,-29 49-58,1-1 0,1 1 0,20-25 0,-30 40-16,1 1 0,-1-1-1,1 0 1,-1 1 0,1-1 0,-1 1 0,1-1 0,0 1-1,-1-1 1,1 1 0,0 0 0,-1-1 0,1 1 0,0 0-1,0-1 1,-1 1 0,1 0 0,0 0 0,0 0-1,0 0 1,-1 0 0,1 0 0,0 0 0,0 0 0,0 0-1,-1 0 1,1 0 0,0 0 0,0 0 0,-1 1-1,1-1 1,0 0 0,0 1 0,-1-1 0,1 0 0,0 1-1,-1-1 1,1 1 0,0-1 0,-1 1 0,1 0 0,-1-1-1,2 2 1,2 3-11,-1 1 0,1-1 0,-1 1 0,4 9 0,-2-5 8,2 4-13,-1 1 0,0 0 1,-2 1-1,1-1 0,-2 1 0,0 0 0,1 21 0,-3-10 2,-1 0 0,-2 0 0,-6 42 0,8-67 20,-1 0 0,1 0-1,0-1 1,-1 1 0,1 0-1,-1 0 1,1-1 0,-1 1 0,0 0-1,0-1 1,0 1 0,0 0-1,0-1 1,0 1 0,0-1-1,-1 0 1,1 1 0,-1-1-1,1 0 1,0 0 0,-1 0-1,0 0 1,1 0 0,-1 0-1,0 0 1,1-1 0,-1 1-1,0-1 1,0 1 0,0-1 0,1 1-1,-1-1 1,0 0 0,0 0-1,-4 0 1,-2-2 34,0 1 0,0-1 0,0 0 0,0-1 0,0 0 0,-13-7 0,14 6 7,9 2-5,13 8-12,-7-1-28,0-1 0,0-1 0,1 1-1,-1-1 1,1 0 0,0-1 0,0 0 0,0-1 0,13 1 0,-8-1 3,0-1 1,0-1-1,0 0 0,-1 0 0,24-7 0,-30 6 3,-1-1 0,0 0 0,0 0-1,0 0 1,0-1 0,-1 0-1,10-9 1,34-37 17,-33 32-15,27-32 5,-30 32-7,1 2-1,31-29 0,-21 20-34,-21 21 19,1 0 1,0-1 0,-1 1 0,2 1-1,-1-1 1,0 1 0,8-5 0,-12 8 7,1-1 0,-1 1 1,1 0-1,-1 0 1,1 0-1,-1-1 0,0 1 1,1 0-1,-1 0 0,1 0 1,-1 0-1,1 0 0,-1 0 1,1 0-1,-1 0 1,1 0-1,-1 0 0,1 0 1,-1 0-1,1 0 0,-1 1 1,0-1-1,1 0 1,-1 0-1,1 0 0,-1 1 1,1-1-1,-1 0 0,0 1 1,1-1-1,-1 0 0,0 1 1,1-1-1,-1 0 1,0 1-1,1-1 0,-1 0 1,0 1-1,0-1 0,0 1 1,1-1-1,-1 1 1,0-1-1,0 1 0,0-1 1,0 0-1,0 1 0,0-1 1,0 1-1,0-1 0,0 1 1,0 0-1,-2 30-2,1-26 0,-3 22 2,-1 1 1,-2-1 0,-11 30-1,-1 21 80,26-81-44,3-6-13,85-94 50,-94 102-69,32-33 75,-32 33-70,0 0-1,0 0 0,0 0 1,1-1-1,-1 1 1,1 1-1,-1-1 0,1 0 1,-1 0-1,1 0 0,-1 1 1,1-1-1,0 1 1,-1-1-1,1 1 0,0 0 1,-1-1-1,1 1 0,0 0 1,-1 0-1,1 0 1,3 1-1,-4 0-3,-1-1 0,1 1 0,-1-1 0,1 1 0,-1 0-1,1-1 1,-1 1 0,1 0 0,-1-1 0,0 1 0,1 0 0,-1 0 0,0-1 0,0 1 0,0 0 0,1 0-1,-1 0 1,0-1 0,0 1 0,0 0 0,0 0 0,0 0 0,-1 1 0,-3 24 38,2-15-27,-4 21-16,3-20-7,1 0-1,-2 21 1,4-33 9,0 0-1,0 1 0,0-1 0,0 0 1,0 1-1,0-1 0,0 1 0,0-1 1,0 0-1,0 1 0,1-1 0,-1 0 1,0 1-1,0-1 0,0 0 0,0 0 1,0 1-1,1-1 0,-1 0 0,0 1 0,0-1 1,1 0-1,-1 0 0,0 1 0,0-1 1,1 0-1,-1 0 0,0 0 0,1 1 1,-1-1-1,0 0 0,1 0 0,-1 0 1,0 0-1,1 0 0,-1 0 0,0 0 1,1 0-1,-1 0 0,0 0 0,1 0 1,-1 0-1,0 0 0,1 0 0,-1 0 1,0 0-1,1 0 0,-1 0 0,0 0 1,1-1-1,-1 1 0,0 0 0,1 0 1,-1 0-1,0 0 0,0-1 0,1 1 1,-1 0-1,0 0 0,1-1 0,22-17 50,-20 15-43,157-135 257,-160 138-262,1-1 0,-1 0 0,1 1-1,0-1 1,-1 1 0,1-1 0,0 1 0,-1-1-1,1 1 1,0-1 0,0 1 0,-1 0-1,1-1 1,0 1 0,0 0 0,-1 0 0,1 0-1,0 0 1,0 0 0,0-1 0,0 1-1,1 1 1,-2-1-2,1 1 0,-1-1 0,1 1 1,-1-1-1,1 1 0,-1-1 0,1 1 0,-1-1 0,0 1 0,1 0 0,-1-1 0,0 1 0,0 0 0,1-1 0,-1 1 0,0 0 0,0-1 1,0 1-1,0 0 0,0 1 0,0 7-11,0 0 1,-1 0 0,-2 10-1,2-11 5,-1 9-10,0-8-2,1 0 0,0 1 0,0-1 0,1 1 0,0-1-1,2 11 1,-1-18 17,-1 0 0,1 0-1,0 0 1,0 0 0,-1-1-1,1 1 1,0 0-1,1-1 1,-1 1 0,0 0-1,0-1 1,1 1 0,-1-1-1,0 0 1,1 0-1,0 1 1,-1-1 0,1 0-1,0 0 1,-1 0 0,1-1-1,0 1 1,0 0-1,0-1 1,0 1 0,0-1-1,0 1 1,0-1 0,0 0-1,0 0 1,0 0-1,-1 0 1,1 0 0,0-1-1,2 0 1,13-1 21,0-1 1,-1-1-1,0 0 0,0-2 0,-1 1 1,1-2-1,24-14 0,96-71 153,-35 15-37,-92 72-56,-10 8-45,-22 17-39,0 1 1,10-6-3,-9 7 1,-22 33 1,39-48 5,0-1-1,1 1 1,0 0-1,1 1 0,-1-1 1,2 1-1,-1-1 1,1 1-1,0 0 1,-1 9-1,3-16 3,-1 1-1,1-1 0,0 0 0,0 0 1,0 0-1,1 0 0,-1 0 0,0 0 1,0 0-1,1 0 0,-1 0 1,0 0-1,1 0 0,-1 0 0,1 0 1,-1 0-1,1 0 0,0 0 0,-1 0 1,1 0-1,0 0 0,0-1 0,-1 1 1,1 0-1,0-1 0,0 1 1,0 0-1,0-1 0,0 1 0,0-1 1,0 0-1,0 1 0,0-1 0,0 0 1,0 1-1,0-1 0,0 0 0,1 0 1,-1 0-1,0 0 0,0 0 1,0 0-1,0 0 0,1-1 0,3 0 8,1 1-1,-1-1 1,0-1 0,0 1-1,0-1 1,0 0-1,9-5 1,-6 2-2,0-1 1,-1 0-1,0-1 1,0 0-1,-1 0 1,1 0-1,-2-1 0,7-9 1,34-70 136,-45 86-142,3-8 24,0 1 0,-1-1 0,4-13 0,-8 21 61,-2 7-54,-4 12-13,6-12-21,1-1 1,-1 1 0,1 0-1,0 0 1,1-1 0,-1 1-1,1 0 1,0 0 0,0-1 0,1 1-1,0-1 1,0 0 0,0 1-1,1-1 1,-1 0 0,1 0-1,0 0 1,1-1 0,-1 1 0,1-1-1,0 0 1,0 0 0,1 0-1,-1 0 1,1-1 0,-1 1-1,1-1 1,6 2 0,4 2 0,0 0 1,0-2-1,0 1 1,1-2-1,0 0 1,0-1-1,0-1 0,29 1 1,-19-3 19,-1-1 1,1-1-1,40-9 1,-52 8-36,-1-1 1,0 0 0,0-1 0,0 0 0,-1-1 0,0-1 0,0 0 0,16-12 0,-26 17-2,0 0 0,0 1 0,-1-1 0,1 0-1,-1 0 1,1 0 0,-1 0 0,0 0 0,1 0 0,-1-1 0,1-2 0,0-8-3081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9648,'0'0'760,"-1"16"-330,-4 30 29,-1-1-1,-2 0 0,-2 0 1,-19 51-1,21-79 13,-17 30 1,21-41-331,0-1 1,0 1-1,0-1 1,0 0-1,-1-1 1,0 1-1,0-1 1,-10 7-1,13-10-177,-1 0 0,1 0 0,0 0 1,-1-1-1,1 1 0,-1-1 0,1 1 0,-1-1 0,1 0 0,-1 0 0,1 0 0,-1 0 0,1-1 1,-1 1-1,1 0 0,-1-1 0,1 0 0,-1 0 0,1 0 0,0 0 0,0 0 0,-1 0 0,1-1 1,0 1-1,0 0 0,0-1 0,-2-3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0 917 5320,'0'0'4181,"11"-3"-3937,-5 0-208,5 0 20,-1-1-1,1-1 0,-1 0 0,0-1 0,0 1 1,9-9-1,18-19 321,-2-2 1,42-56-1,-15 18 301,-45 55-346,-1-1 1,0-1-1,-2-1 0,21-38 0,-26 42-61,-7 14-169,0 1 0,-1-1-1,1 0 1,-1 1 0,0-1-1,0 0 1,0 0 0,0 0-1,0 0 1,0-4 0,-1 9-71,-1-1 0,0 1 0,1-1 0,-1 1-1,0-1 1,0 1 0,1-1 0,-1 1 0,0-1 0,0 1 0,-2 1 0,-6 9 21,-2 11-10,2 1-1,0 0 1,2 0-1,0 1 0,-3 33 1,8-43-23,1 0 0,0-1-1,1 1 1,1 0 0,0 0 0,1-1 0,1 1-1,0-1 1,1 0 0,10 24 0,-13-35-7,1 1 1,0-1 0,0 1-1,0-1 1,0 0-1,0 1 1,1-1-1,0-1 1,-1 1-1,1 0 1,0 0 0,0-1-1,0 0 1,7 4-1,-8-5 1,1-1 1,0 1-1,0-1 0,-1 1 0,1-1 0,0 0 0,0 0 1,0 0-1,-1 0 0,1-1 0,0 1 0,0-1 1,-1 1-1,1-1 0,0 0 0,-1 0 0,1-1 0,-1 1 1,1 0-1,-1-1 0,5-3 0,4-3 28,0-1 1,-1-1-1,0 0 0,0 0 0,11-16 1,38-64 214,-42 61-78,2 1 0,32-39 0,-16 23 192,-35 44-362,1 0-1,-1-1 0,0 1 0,0 0 0,1 0 0,-1-1 0,0 1 0,0 0 0,1 0 0,-1-1 1,0 1-1,1 0 0,-1 0 0,0 0 0,1 0 0,-1-1 0,0 1 0,1 0 0,-1 0 0,0 0 1,1 0-1,-1 0 0,0 0 0,1 0 0,-1 0 0,1 0 0,-1 0 0,0 0 0,1 0 1,-1 0-1,0 1 0,1-1 0,5 11 106,-4 17-10,-13 171 386,14-199-279,4-5-124,7-9-27,-14 14-50,24-25 121,0 1 0,2 1 0,0 1 0,45-27-1,-68 47-103,0 0-1,-1 1 1,1 0-1,0-1 0,0 1 1,0 0-1,0 0 1,0 0-1,0 1 0,0-1 1,0 1-1,6 0 1,-8 0-17,1 1 1,0 0 0,-1 0 0,1 0 0,-1 0 0,1 0 0,-1 0 0,0 0 0,1 0-1,-1 0 1,0 1 0,0-1 0,0 0 0,0 1 0,0-1 0,0 1 0,0 0 0,-1-1 0,1 1-1,0-1 1,-1 1 0,1 0 0,-1 3 0,5 14 16,-1 1 1,1 29-1,-4-36-21,0 1 0,1-1 0,0 0 0,1 0 0,0 0 0,1 0 0,1 0 0,6 13 0,-10-24-3,-1-1 0,1 0-1,0 0 1,0 0 0,-1 0 0,1 0-1,0 0 1,0 0 0,0 0 0,0 0-1,0-1 1,0 1 0,0 0 0,0-1 0,1 1-1,-1 0 1,0-1 0,0 1 0,0-1-1,1 0 1,-1 0 0,0 1 0,0-1-1,1 0 1,-1 0 0,0 0 0,1 0 0,-1 0-1,0 0 1,1-1 0,-1 1 0,0 0-1,0-1 1,1 1 0,-1-1 0,0 1-1,0-1 1,2-1 0,3-2 8,1-1 0,-1 0 0,1 0 0,9-12 0,-11 12-11,29-34 61,-2-2-1,-2-1 0,-1-1 1,-3-1-1,-1-1 0,29-79 0,61-202 209,-108 301-209,0 0 0,4-40-1,-12 54 84,-5 18-78,-9 24-33,12-24-13,-20 50-21,3 1 0,-15 68 0,13-43-20,9-32-7,1 0 1,-4 56-1,14-79 18,1 0 1,1 0-1,1 0 0,1 0 1,10 42-1,-11-65 14,0 0 1,0 0-1,1 0 1,0-1-1,0 1 0,0-1 1,1 1-1,-1-1 1,1 0-1,0 0 1,0 0-1,0-1 0,1 1 1,-1-1-1,1 1 1,7 4-1,-8-7 0,1 1 0,0-1-1,-1 1 1,1-1 0,0 0 0,0-1-1,0 1 1,0 0 0,-1-1 0,1 0 0,0 0-1,0 0 1,0-1 0,0 1 0,0-1 0,0 0-1,-1 0 1,1 0 0,0-1 0,-1 1 0,5-4-1,5-2 15,-1 0-1,0-1 0,0-1 0,-1 0 0,0-1 0,-1 0 0,0 0 1,9-14-1,6-11 217,29-52 1,-53 84-205,0 0 0,1 0 0,-1 0 0,-1 0 0,1 0 0,0 0 0,-1 0 0,0-1 0,1 1 0,-1 0 0,-1 0 0,1 0 0,0-1-1,-1 1 1,1 0 0,-1 0 0,-2-5 0,1 6 19,2 2-44,0-1 0,0 1 0,-1 0 0,1 0 0,0 0-1,0 0 1,0 0 0,0-1 0,-1 1 0,1 0 0,0 0 0,0 0 0,0 0 0,0-1 0,0 1 0,0 0 0,0 0 0,0 0 0,0-1-1,0 1 1,-1 0 0,1 0 0,0-1 0,0 1 0,0 0 0,0 0 0,0 0 0,1-1 0,-1 1 0,0 0 0,0 0 0,0 0 0,0-1 0,0 1-1,0 0 1,0 0 0,0 0 0,0-1 0,1 1 0,-1 0 0,0 0 0,0 0 0,0 0 0,0-1 0,0 1 0,1 0 0,-1 0 0,0 0-1,0 0 1,0 0 0,1 0 0,-1 0 0,0 0 0,0-1 0,0 1 0,1 0 0,-1 0 0,0 0 0,0 0 0,1 0 0,-1 0 0,3 0-5,0-1 0,0 1 0,0 0 1,1 0-1,-1 0 0,0 0 1,0 0-1,0 1 0,0-1 0,0 1 1,0 0-1,3 1 0,14 3-7,-4-4 23,-10 0-11,-1-1 1,0 1-1,1 0 0,-1 0 1,0 0-1,0 1 0,0-1 1,0 2-1,6 2 0,-6-2-7,0 0 0,-1 1-1,1-1 1,-1 1 0,0 0-1,0 0 1,-1 0 0,1 1 0,5 8-1,-3-2-5,-1 1 0,8 22 0,2 7-48,-14-38 56,0 0 0,1 0 0,0 0 0,-1 0 0,1 0 0,0-1 0,0 1-1,0-1 1,1 1 0,-1-1 0,1 0 0,-1 0 0,1 0 0,0 0 0,5 3 0,-5-4 8,-1-1-1,0 1 1,0-1 0,1 1 0,-1-1-1,0 0 1,1 0 0,-1 0 0,0 0-1,1 0 1,-1-1 0,0 1 0,1-1-1,-1 1 1,0-1 0,0 0 0,0 0-1,0 0 1,0 0 0,0 0 0,0-1-1,3-2 1,6-4 36,-2-1 0,1-1 1,-1 0-1,-1 0 0,10-15 1,30-60 193,-41 67-197,-5 8-14,-2 10-24,0 0 0,0 0 1,0 0-1,0 0 0,0 0 1,0 0-1,0 0 0,0 0 0,0 0 1,0 0-1,0-1 0,0 1 1,0 0-1,0 0 0,0 0 1,0 0-1,0 0 0,0 0 1,0 0-1,0 0 0,0 0 0,0 0 1,-1 0-1,1 0 0,0 0 1,0 0-1,0-1 0,0 1 1,0 0-1,0 0 0,0 0 1,0 0-1,0 0 0,0 0 0,0 0 1,-1 0-1,1 0 0,0 0 1,0 0-1,0 0 0,0 0 1,0 0-1,0 0 0,0 0 0,0 0 1,0 0-1,0 1 0,-1-1 1,1 0-1,0 0 0,0 0 1,0 0-1,0 0 0,0 0 1,0 0-1,0 0 0,0 0 0,0 0 1,0 0-1,0 0 0,0 0 1,0 1-1,-2 0 1,1 1-1,0 0 1,0 1-1,0-1 1,0 0 0,0 0-1,0 0 1,1 1-1,-1-1 1,1 0 0,-1 1-1,1-1 1,0 5 0,-1 2-1,1-9 0,-3 22-26,-1 40 0,4-56 23,0-1 0,1 1 0,-1-1 0,1 1 0,0-1-1,1 0 1,-1 1 0,1-1 0,0 0 0,0 0 0,1 0 0,-1 0-1,6 6 1,-7-10 5,0 0-1,-1-1 1,1 1 0,0 0-1,0-1 1,0 1-1,0-1 1,0 0 0,0 1-1,0-1 1,0 0-1,0 1 1,0-1-1,0 0 1,0 0 0,1 0-1,-1 0 1,0 0-1,0 0 1,0 0-1,0 0 1,0-1 0,0 1-1,0 0 1,0-1-1,0 1 1,0-1 0,0 1-1,2-2 1,29-21 53,-25 18-38,46-40 110,-40 32-74,2 0 0,0 1 0,0 0-1,1 1 1,1 1 0,-1 0 0,20-7 0,-35 17-51,0 0 0,-1 0 0,1-1 0,0 1 0,-1 0 0,1 0 0,0 0 0,-1 0 0,1 0 0,0 0 0,-1 0 0,1 0 0,0 0 0,-1 0 0,1 0 0,0 0 0,-1 1-1,1-1 1,0 0 0,-1 0 0,1 1 0,-1-1 0,1 1 0,-1-1 0,1 0 0,0 1 0,0 0 0,0 0-1,-1 1-1,1-1 0,0 1 0,0-1 0,-1 1 0,1-1 0,-1 1 0,1-1 0,-1 1 0,0 0 0,1 1 0,-1 7-9,0-1-1,0 1 0,-2 10 1,2-17 9,-1-1 0,1 1 4,-1 1 1,1 0 0,-1-1-1,1 1 1,0 0 0,1-1 0,-1 1-1,1-1 1,-1 1 0,1-1 0,1 5-1,-1-8-1,0 0-1,0-1 0,0 1 1,0 0-1,-1-1 0,1 1 1,0-1-1,-1 1 0,1-1 1,0 1-1,-1-1 0,1 1 1,0-1-1,-1 0 0,1 1 1,0-2-1,1-1 6,85-77 171,-82 76-167,-1 0 9,1 0-1,-1 0 0,1 0 0,1 0 0,-1 1 0,0 0 0,1 0 0,-1 1 0,8-3 0,-12 5-18,0 0-1,0 1 1,0-1-1,-1 0 1,1 1 0,0-1-1,0 1 1,-1-1-1,1 1 1,0-1-1,-1 1 1,1 0-1,-1-1 1,1 1 0,-1 0-1,1-1 1,-1 1-1,1 0 1,-1-1-1,1 1 1,-1 2-1,10 23 17,-5-11-20,-1-7-9,0 0 0,1 0 0,-1 0 0,1-1 0,1 0 0,-1 0 0,14 12 0,-17-17 10,0 0-1,0 0 1,1-1 0,-1 1 0,1 0 0,-1-1 0,1 0 0,-1 0 0,1 0 0,0 0 0,0 0 0,-1 0-1,1-1 1,0 1 0,0-1 0,0 0 0,0 0 0,0 0 0,0 0 0,-1 0 0,1-1 0,0 1-1,0-1 1,0 0 0,-1 0 0,1 0 0,5-2 0,4-6 14,0 1 0,0-2 0,-1 1 0,0-2 0,0 1 0,9-15 0,53-76 100,-56 67-90,-14 27-18,0 0 0,1 0 0,0 1 0,0-1 0,0 1 1,1 0-1,8-9 0,-13 15-5,1 0 0,-1-1 0,0 1 0,0 0 0,1 0 0,-1-1 1,0 1-1,1 0 0,-1 0 0,0 0 0,1-1 0,-1 1 0,0 0 0,1 0 0,-1 0 0,0 0 0,1 0 1,-1 0-1,1 0 0,-1 0 0,0 0 0,1 0 0,-1 0 0,1 0 0,-1 0 0,0 0 0,1 0 1,-1 0-1,0 0 0,1 0 0,-1 1 0,0-1 0,1 0 0,-1 0 0,0 0 0,1 1 0,-1-1 0,0 0 1,0 0-1,1 1 0,-1-1 0,0 0 0,0 1 0,1-1 0,-1 0 0,0 1 0,0-1 0,0 0 0,0 1 1,1-1-1,-1 0 0,0 1 0,0 0 0,4 25 4,-3-21-4,2 26 0,-2 1 0,-1-1 0,-1 1 0,-1-1 0,-14 61 0,16-91 5,0 1-1,-1 0 1,1-1-1,-1 1 1,0-1-1,1 1 1,-1-1 0,0 1-1,0-1 1,0 1-1,0-1 1,0 0-1,0 1 1,0-1-1,-1 0 1,1 0-1,0 0 1,-1 0-1,1 0 1,-1 0-1,1 0 1,-1-1 0,1 1-1,-1 0 1,1-1-1,-1 1 1,0-1-1,1 0 1,-4 1-1,2-1 6,0-1-1,0 1 0,1-1 1,-1 1-1,0-1 0,0 0 1,1 0-1,-1 0 0,1 0 1,-1 0-1,1-1 0,-1 1 1,1-1-1,0 1 0,0-1 1,0 0-1,-4-4 0,-12-4 129,12 8-60,13 7 48,2 0-125,0 0 1,1-1-1,-1-1 1,1 0-1,-1 0 1,1-1-1,0 0 1,0 0-1,0-1 1,0-1-1,0 0 1,0 0-1,0-1 1,0 0-1,0 0 1,0-1-1,0-1 1,0 0-1,-1 0 1,1-1-1,-1 0 1,0-1-1,11-7 1,18-13 5,-2-1 1,-1-2 0,-1-2 0,46-51-1,-32 37-7,-48 44 0,0 0 0,1 0 0,-1 1 0,0-1 0,1 0 0,-1 1 0,0-1 0,0 0 0,0 1 0,0-1 0,1 0 0,-1 1 0,0-1 0,0 1 0,0-1 0,0 0 0,0 1 0,0-1 0,0 1 0,0-1 0,0 0 0,0 1 0,0-1 0,0 1 0,0-1 0,0 0 0,0 1 0,-1-1 0,1 0 0,0 1 0,0 0 0,-3 26 0,2-20 0,-1 8-7,-3 36-57,5-48 61,0 0 0,0 0 0,1-1 0,-1 1 0,1 0-1,-1-1 1,1 1 0,0 0 0,0-1 0,0 1 0,0-1 0,0 1 0,1-1 0,-1 0 0,3 3 0,-2-4 5,0 1 0,0-1-1,1 0 1,-1 0 0,0 0 0,1 0-1,-1-1 1,1 1 0,-1 0 0,1-1-1,-1 0 1,1 0 0,-1 0 0,1 0-1,-1 0 1,1 0 0,-1 0 0,1-1-1,4-1 1,5-1 25,-1-1 0,20-8 0,140-63 112,-153 69-109,31-8 0,-34 11-4,0-1-1,0-1 0,17-7 0,-69 51 79,27-29-102,4-5 2,0 1 0,0 1 0,1-1 0,-8 13 0,12-18-4,0 0 1,1 1-1,-1-1 0,0 0 1,1 1-1,-1-1 0,1 1 1,0-1-1,-1 1 0,1-1 0,0 1 1,0-1-1,0 1 0,0-1 1,0 1-1,0-1 0,1 1 1,-1-1-1,0 1 0,1-1 1,-1 1-1,1-1 0,-1 0 0,1 1 1,0-1-1,0 0 0,0 1 1,-1-1-1,1 0 0,0 0 1,0 0-1,3 2 0,3 3 13,2-1 1,-1 0-1,0 0 0,1-1 1,0 0-1,0 0 0,0-1 0,1-1 1,-1 1-1,1-1 0,-1-1 0,1 0 1,0 0-1,0-1 0,-1 0 0,1-1 1,0 0-1,-1 0 0,19-6 1,-18 1-499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2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13464,'0'0'1200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2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6224,'0'0'1880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2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6328,'0'0'1168,"91"6"-744,-14-10 8,14-1-88,11-7 8,-1 1-16,-11 1 8,-14 4 80,-17 1 8,-15-3-80,-15-2 8,-16 5-80,-7 3 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1037 6016,'0'0'1906,"13"-5"-1434,0 1-329,2-1 104,1-1 0,-1-1 0,21-13 0,-6 0 376,-1-1 0,-1-1 1,-1-2-1,-1-1 0,-1-1 0,34-46 1,-46 51-267,0 1 1,-2-2 0,0 0-1,-2 0 1,0 0 0,7-33-1,-13 45-226,0 0 113,0 0 1,-1 0-1,0 0 0,1-17 0,-3 27-238,0 0 0,0 0 0,0 0-1,0 0 1,0 0 0,0 0-1,0 0 1,0 0 0,0-1-1,0 1 1,0 0 0,0 0 0,0 0-1,0 0 1,0 0 0,0 0-1,0 0 1,0 0 0,0 0-1,0-1 1,0 1 0,0 0 0,0 0-1,0 0 1,0 0 0,0 0-1,-1 0 1,1 0 0,0 0-1,0 0 1,0 0 0,0 0 0,0 0-1,0-1 1,0 1 0,0 0-1,0 0 1,0 0 0,0 0-1,0 0 1,-1 0 0,1 0 0,0 0-1,0 0 1,0 0 0,0 0-1,0 0 1,0 0 0,0 0 0,0 0-1,0 0 1,-1 0 0,1 0-1,0 0 1,0 0 0,0 0-1,0 0 1,0 0 0,0 0 0,0 0-1,0 0 1,0 1 0,0-1-1,-1 0 1,-6 8 125,-7 13-49,-3 17-51,3 1 0,1 0 0,1 0 0,3 1 0,1 1 0,-3 44-1,10-75-30,-1 11-2,0 31-1,2-46 3,1-1 0,-1 1 0,1-1 0,0 1 0,1-1 0,-1 1 0,1-1 0,0 0 0,0 0 0,6 9 0,-6-12 3,-1-1 1,1 1-1,0-1 0,0 0 1,0 1-1,0-1 0,0 0 1,0 0-1,0 0 0,0-1 1,1 1-1,-1 0 0,0-1 1,1 0-1,-1 1 1,0-1-1,0 0 0,1 0 1,-1 0-1,0-1 0,1 1 1,-1 0-1,3-2 0,4 1 13,-1-1 0,0-1-1,0 1 1,-1-1 0,11-6 0,-4 1 15,0-2-1,0 0 1,-1-1 0,-1 0 0,0 0 0,15-19-1,-6 2 127,35-59-1,-17 32 44,-28 42-37,0-1-1,12-24 1,-23 37-160,0 1-1,0 0 1,0 0 0,0 0 0,0 0 0,0-1-1,0 1 1,0 0 0,0 0 0,0 0 0,0 0-1,0 0 1,0-1 0,0 1 0,0 0 0,0 0-1,1 0 1,-1 0 0,0 0 0,0-1 0,0 1 0,0 0-1,0 0 1,0 0 0,0 0 0,0 0 0,0 0-1,1 0 1,-1-1 0,0 1 0,0 0 0,0 0-1,0 0 1,0 0 0,0 0 0,1 0 0,-1 0 0,0 0-1,0 0 1,0 0 0,0 0 0,1 0 0,-1 0-1,0 0 1,0 0 0,0 0 0,0 0 0,0 0-1,1 0 1,-1 0 0,0 0 0,0 0 0,0 0-1,0 0 1,1 0 0,0 13 64,-4 24-45,2-33-12,-5 52 56,-4 0 1,-16 58 0,24-98 33,2-16-97,0 1 0,0-1 0,0 0 0,0 0 1,0 0-1,0 0 0,0 0 0,0 0 0,0 0 0,1 0 0,-1 1 0,0-1 0,0 0 0,0 0 0,0 0 0,0 0 0,0 0 0,0 0 0,1 0 0,-1 0 0,0 0 0,0 0 0,0 0 0,0 0 1,0 0-1,0 0 0,1 0 0,-1 0 0,0 0 0,0 0 0,0 0 0,0 0 0,0 0 0,0 0 0,1 0 0,-1 0 0,0 0 0,0 0 0,0 0 0,0-1 0,0 1 0,0 0 0,0 0 0,0 0 1,1 0-1,-1 0 0,0 0 0,0 0 0,0 0 0,0-1 0,20-23 163,-7 5-100,32-46 310,72-83 0,-115 147-361,-1-1 0,0 1 1,1 0-1,-1-1 1,1 1-1,0 0 1,-1 0-1,1 0 0,0 0 1,-1 0-1,1 0 1,0 0-1,0 1 0,0-1 1,2 0-1,-3 1-9,-1 0 0,1 1 0,-1-1-1,1 0 1,-1 0 0,1 0 0,-1 0 0,1 0-1,-1 1 1,1-1 0,-1 0 0,1 0 0,-1 1-1,1-1 1,-1 0 0,1 1 0,-1-1 0,0 0-1,1 1 1,-1-1 0,1 1 0,4 19 81,-5 11-45,-1 0 1,-2-1-1,-1 1 1,-14 51-1,14-69-61,0 2-17,7-16 29,6-7 16,11-17 47,23-34 0,-30 39 5,1 1 1,0 0-1,1 1 1,21-18 0,-35 35-55,-1 0 0,1 1 0,0-1 0,-1 0 0,1 1 1,0-1-1,0 1 0,-1-1 0,1 1 0,0 0 0,0-1 0,0 1 1,0 0-1,0-1 0,-1 1 0,1 0 0,0 0 0,0 0 0,0 0 1,0 0-1,0 0 0,0 0 0,0 0 0,0 0 0,0 0 1,0 1-1,-1-1 0,1 0 0,0 1 0,0-1 0,0 0 0,0 1 1,-1-1-1,1 1 0,0-1 0,0 1 0,-1 0 0,1-1 0,0 1 1,0 1-1,3 3 24,-1 0 1,0 1-1,0 0 1,0 0 0,2 6-1,4 10 20,-8-20-48,0 0-1,1 0 1,-1-1 0,1 1 0,0 0 0,-1 0-1,1-1 1,0 1 0,0-1 0,0 1-1,0-1 1,0 0 0,0 0 0,1 0-1,-1 0 1,5 1 0,-2-1-4,0-1-1,0 1 1,0-1 0,1 0 0,-1 0 0,0 0-1,8-2 1,2-1-10,0-1 0,0-1 0,-1-1-1,19-9 1,-2-4 27,-26 15-10,1 0 1,-1 1-1,1-1 0,0 1 1,0 0-1,8-2 0,-13 5-6,0-1 0,0 1-1,0 0 1,0 0 0,0 0 0,0 0-1,-1 0 1,1 0 0,0 1-1,0-1 1,0 0 0,0 0 0,0 0-1,-1 1 1,1-1 0,0 1-1,0-1 1,-1 0 0,1 1-1,0-1 1,0 1 0,-1 0 0,1-1-1,-1 1 1,1 0 0,0-1-1,-1 1 1,1 0 0,-1-1 0,0 1-1,1 0 1,-1 0 0,1 0-1,-1-1 1,0 1 0,0 0 0,0 0-1,1 0 1,-1 1 0,1 6-10,-1-1 1,1 0 0,-2 14 0,1-12 9,-6 64-31,-3-1 0,-27 105 0,15-84 22,5-6 14,-22 88 14,173-564 608,-98 300-417,5 1-1,69-107 1,-101 180-146,22-26 1,-29 37-52,0 1 1,1-1-1,-1 1 0,1 0 1,0 0-1,0 0 0,0 1 1,0-1-1,1 1 0,-1 0 1,8-2-1,-11 4-10,0 0-1,0 0 1,0 0 0,0 0-1,0 0 1,0 0-1,0 0 1,0 0 0,0 1-1,-1-1 1,1 0 0,0 1-1,0-1 1,0 0 0,0 1-1,-1-1 1,1 1 0,0 0-1,0-1 1,-1 1 0,1 0-1,0-1 1,-1 1 0,1 0-1,-1 0 1,1-1 0,-1 1-1,1 1 1,9 26 33,-9-16-31,1-1 0,-2 0 0,0 1-1,0-1 1,-1 0 0,0 1 0,-1-1 0,0 0-1,-7 20 1,2-12-1,-1 0 1,-1 0-1,0-1 0,-20 27 1,25-39 1,-1 0 0,0-1 0,0 1 0,-1-1 0,-9 6 0,13-9 0,-1 0 0,0 0-1,1-1 1,-1 1 0,0-1 0,0 0-1,0 1 1,0-2 0,0 1-1,0 0 1,0 0 0,0-1-1,0 0 1,0 0 0,-4 0 0,6 0-4,0 0 0,1 0 1,-1 0-1,1 0 0,-1 0 1,1 0-1,-1 0 0,1 0 1,-1-1-1,1 1 0,-1 0 1,1 0-1,-1-1 0,1 1 1,-1 0-1,1-1 1,-1 1-1,1 0 0,0-1 1,-1 1-1,1-1 0,0 1 1,-1 0-1,1-1 0,0 1 1,0-1-1,-1 1 0,1-1 1,0 0-1,0 0 1,0-1 0,0 1-1,0 0 1,1 0 0,-1 0 0,0 0 0,1 0-1,-1 0 1,1 0 0,-1 0 0,1 0 0,0 0-1,1-1 1,27-27 49,-28 29-48,27-20 22,0 2 0,1 2-1,52-23 1,43-25-6,-102 51-5,-1-2 1,0 0-1,-1-2 1,0 0 0,-2-1-1,32-39 1,-34 23 29,-5 9-33,-2 17-54,-5 12 10,-1 13-23,-38 132-76,19-91 118,-8 62 1,24-119 11,-1 7-13,0 1 0,0-1 0,1 1 0,0-1 0,2 17 0,-1-23 15,-1 0 0,1 0-1,-1-1 1,1 1-1,0 0 1,0 0-1,0-1 1,0 1 0,0 0-1,0-1 1,0 1-1,1-1 1,-1 1 0,0-1-1,1 0 1,-1 0-1,1 0 1,0 1-1,-1-1 1,1-1 0,0 1-1,0 0 1,0 0-1,-1-1 1,1 1 0,0-1-1,0 1 1,0-1-1,0 0 1,0 0-1,0 0 1,3 0 0,10-2 4,1 0-1,-1-1 1,0-1 0,0-1 0,0 0 0,20-10 0,-11 5 1,111-48 29,169-99 0,-263 135-10,-25 14-7,0 0 0,0-2-1,-2 0 1,25-20 0,-39 30-19,0 0 1,0 0-1,0 0 1,0 0-1,0 0 0,0 0 1,0 0-1,0 0 1,0 0-1,0 0 1,0 1-1,0-1 1,0 0-1,0 0 1,0 0-1,0 0 1,-6 8-2,-10 11 6,-131 105 58,1-1-103,141-119 42,0 1-13,0 0 0,1 0 0,0 0 0,-7 9 0,11-13 10,0-1 0,-1 1 0,1 0 0,0-1 0,-1 1 0,1 0 0,0-1 0,0 1 0,0 0-1,0-1 1,0 1 0,0 0 0,-1 0 0,2-1 0,-1 1 0,0 0 0,0-1 0,0 1 0,0 0 0,1 1 0,-1-1 0,1-1 0,0 1 1,0 0-1,0-1 0,-1 1 1,1 0-1,0-1 0,0 1 0,0-1 1,0 1-1,0-1 0,0 0 1,0 1-1,0-1 0,0 0 1,0 0-1,0 0 0,2 0 1,3 1-1,0-2 1,-1 1 0,1-1 0,0 1 0,-1-2 0,1 1 0,-1 0 0,0-1 0,1 0 0,-1-1 0,0 1 0,0-1 0,0 0 0,6-5-1,4-3 26,0-2 1,24-26-1,-13 11 21,41-43 62,-66 71-107,0-1 1,0 0 0,-1 0 0,1 1 0,0-1 0,0 1-1,0-1 1,0 0 0,0 1 0,0 0 0,0-1 0,0 1-1,0 0 1,0-1 0,0 1 0,0 0 0,0 0 0,0 0-1,0 0 1,0 0 0,0 0 0,0 0 0,0 0 0,0 1-1,0-1 1,0 0 0,0 1 0,0-1 0,0 0 0,0 1-1,0-1 1,0 1 0,0 0 0,0-1 0,0 1 0,0 0-1,-1-1 1,1 1 0,0 0 0,-1 0 0,2 1-1,3 6 1,-1-1 0,0 0 0,0 1 0,4 11 0,-2-5-2,-4-9 0,1 0-1,-1 0 0,1 0 0,0-1 1,1 1-1,-1-1 0,1 0 1,0 0-1,0 0 0,0 0 1,0-1-1,1 1 0,-1-1 1,1 0-1,0-1 0,0 1 1,10 3-1,-8-5-4,-1 0 0,1 0 1,0 0-1,0-1 0,0 0 0,0 0 1,0-1-1,-1 0 0,1 0 1,0 0-1,0-1 0,-1 0 0,13-6 1,255-110-21,-265 113 26,9-4 0,-18 9 0,0 0 0,1 0 0,-1 0 0,0 0 0,0 0 0,1 0 0,-1 0 0,0 0 0,0 0 0,1 0 0,-1 0 0,0 0 0,1 0 0,-1 0 0,0 1 0,0-1 0,0 0 0,1 0 0,-1 0 0,0 0 0,0 1 0,1-1 0,-1 0 0,0 0 0,0 0 0,0 1 0,0-1 0,1 0 0,-1 0 0,0 1 0,0-1 0,0 0 0,0 0 0,0 1 0,0-1 0,0 0 0,0 1 0,0-1 0,0 0 0,0 0 0,0 1 0,0-1 0,0 0 0,0 0 0,0 1 0,0-1 0,0 0 0,0 1 0,0-1 0,0 0 0,0 0 0,-1 1 0,1-1 0,0 0 0,0 0 0,0 0 0,-1 1 0,-3 13-11,-2-1 0,0 1 0,0-1 0,-1 0 0,-14 18 0,12-17-6,0 1-1,0 0 1,-8 23-1,16-37 14,0 1 0,1-1 0,-1 1 0,1-1 0,-1 1-1,1 0 1,-1-1 0,1 1 0,0 0 0,0-1 0,0 1 0,0 0-1,0-1 1,0 1 0,1 0 0,-1-1 0,0 1 0,1 0 0,-1-1-1,1 1 1,0-1 0,1 3 0,-1-3 2,1 0 0,-1 0-1,1 0 1,-1 0 0,1 0 0,-1 0-1,1-1 1,0 1 0,-1 0 0,1-1 0,0 0-1,0 1 1,-1-1 0,1 0 0,0 0-1,0 0 1,2 0 0,8-1 4,0-1 0,0-1 0,-1 0 0,23-8 0,-9 0 7,-1-1 0,-1-1 1,0-1-1,-1 0 0,37-34 0,-10 3 31,50-62 0,4-16 100,-5-5 1,114-195 0,-182 271-86,54-103 178,-83 152-201,-2 4-10,-6 7 1,-11 17-13,16-22-7,-71 94-24,-38 57-66,84-113 36,-40 84 0,-7 54-65,62-142 87,1 0-1,-11 76 0,21-104 21,-2 10-16,1 0-1,1 22 1,2-35 23,-1 0-1,1-1 1,0 1-1,0 0 1,1-1-1,-1 1 1,1-1-1,0 0 1,1 1-1,-1-1 1,7 8-1,-8-11 6,1 0-1,-1 0 0,1-1 1,0 1-1,0-1 1,0 1-1,0-1 0,0 1 1,0-1-1,0 0 1,0 0-1,0 0 0,1 0 1,-1-1-1,5 2 1,-2-2 1,0 1 0,0-1 0,0 0 1,0-1-1,0 1 0,0-1 0,6-1 1,5-3 11,0-1-1,0 0 1,19-12 0,-35 18-16,21-12 39,0 0 0,-2-2-1,1 0 1,-2-2 0,33-34 0,-20 15 81,-2-2-1,27-44 1,-48 64-71,-8 17-48,0 0-1,0 0 1,0 0-1,0 0 1,0 0 0,0 0-1,0 1 1,0-1-1,0 0 1,0 0-1,0 0 1,0 0 0,0 0-1,0 0 1,0 0-1,0 0 1,-1 0-1,1 0 1,0 0 0,0 0-1,0 0 1,0 0-1,0 0 1,0 0-1,0 0 1,0 0 0,0 0-1,0 0 1,-1 1-1,1-1 1,0-1-1,0 1 1,0 0 0,0 0-1,0 0 1,0 0-1,0 0 1,0 0-1,0 0 1,-1 0 0,1 0-1,0 0 1,0 0-1,0 0 1,0 0-1,0 0 1,0 0 0,0 0-1,0 0 1,0 0-1,0 0 1,0 0-1,0 0 1,0-1 0,0 1-1,0 0 1,-1 0-1,1 0 1,0 0-1,0 0 1,0 0 0,0 0-1,0 0 1,0 0-1,0 0 1,0-1-1,0 1 1,0 0 0,0 0-1,-3 3 4,0 0-1,0-1 1,0 2 0,0-1-1,-4 7 1,-17 24 0,7-9 0,-15 27 0,28-45-7,1 0 0,-1 0 0,2 1 0,-1-1 0,1 1 0,0 0 0,1-1 0,-2 17 0,3-23 0,0 1 0,0-1 1,0 1-1,0-1 0,0 0 0,1 1 0,-1-1 0,0 1 0,1-1 0,-1 0 0,1 1 0,-1-1 1,1 0-1,0 1 0,-1-1 0,1 0 0,0 0 0,0 0 0,0 0 0,0 0 0,0 0 1,0 0-1,2 1 0,0 0 2,-1-2 0,1 1 1,-1 0-1,1 0 0,-1-1 1,1 0-1,-1 1 0,1-1 1,0 0-1,-1 0 0,1 0 1,3-1-1,6-2 8,-1 1-1,1-2 1,0 0-1,16-8 1,35-21 27,106-73 0,-138 86-9,1 2 1,46-18 0,-72 33-14,-1 2-5,0-1 0,0 1 0,1 0 0,-1 0-1,0 1 1,0 0 0,11 0 0,-16 1-7,0-1 0,1 0 0,-1 1 0,0-1 0,0 1 0,0-1 0,1 1 0,-1-1 0,0 1 0,0-1 0,0 1 0,0-1 0,0 1 0,0-1 0,0 1 1,0-1-1,0 1 0,0-1 0,0 1 0,0-1 0,0 1 0,-1-1 0,1 1 0,0-1 0,0 1 0,0-1 0,-1 1 0,1-1 0,0 1 0,-1-1 0,1 0 0,0 1 0,-1-1 0,0 1 0,-14 18 0,14-18 0,-67 65 0,51-51 0,0 1 0,1 0 0,0 2 0,2-1 0,-17 27 0,29-42 0,1 0 0,0 0 0,0 0 0,0 0 0,0 0 0,1 0 0,-1 0 0,1 1 0,-1-1 0,1 0 0,0 0 0,-1 0 0,1 1 0,1-1 0,-1 0 0,0 0 0,0 1 0,1-1 0,-1 0 0,2 4 0,0-4 0,-1 0 0,1 0 0,-1 0 0,1 0 0,0 0 0,0 0 0,0-1 0,0 1 0,0-1 0,1 1 0,-1-1 0,0 0 0,0 0 0,1 0 0,-1 0 0,1 0 0,-1 0 0,4 0 0,12 2 0,0 0 0,1-1-1,-1-1 1,1-1 0,-1 0 0,0-2 0,1 0-1,33-9 1,6-5 10,75-34 0,-101 38 3,216-78 226,-244 88-238,2 1 8,-12 12-2,-8 6-7,0-1 1,-1-1-1,-18 15 0,-14 15 0,17-20 0,24-21 0,1 1 0,-1-1 0,1 1 0,0 0 0,0 0 0,0 1 0,1 0 0,0-1 0,-4 8 0,8-13 0,0 0 0,0 0 1,1 0-1,-1 0 0,0 0 0,0-1 0,0 1 0,0 0 1,0 0-1,0 0 0,0 0 0,0 0 0,0 0 0,0 0 0,0 0 1,0 0-1,0 0 0,0 0 0,0 0 0,0 0 0,1 0 0,-1 0 1,0 0-1,0 0 0,0 0 0,0 0 0,0 0 0,0 0 0,0 0 1,0 0-1,0 0 0,0 0 0,0 0 0,0 0 0,0 0 1,0 1-1,0-1 0,1 0 0,-1 0 0,0 0 0,0 0 0,0 0 1,0 0-1,0 0 0,0 0 0,0 0 0,0 0 0,0 0 0,0 0 1,0 0-1,0 0 0,0 0 0,0 0 0,0 0 0,0 1 0,0-1 1,0 0-1,0 0 0,0 0 0,0 0 0,0 0 0,0 0 1,0 0-1,0 0 0,0 0 0,9-5 22,8-7 18,74-57 35,-87 65-63,0 0-1,1 0 1,0 0 0,-1 1 0,1 0-1,0 0 1,1 0 0,-1 0-1,10-2 1,-8 40 6,-6-29-18,1 0 1,-1 1 0,1-1-1,1-1 1,-1 1 0,1 0-1,0-1 1,1 1 0,-1-1-1,9 9 1,-10-11-1,1-1 0,0 0-1,-1 0 1,1 0 0,0 0 0,0 0 0,1 0-1,-1-1 1,0 0 0,1 1 0,-1-1-1,0-1 1,1 1 0,-1 0 0,1-1 0,0 0-1,-1 1 1,1-1 0,-1-1 0,1 1-1,4-1 1,2-2-7,1 0 0,-1-1 0,0 0 0,0 0 0,0-1 1,0 0-1,-1-1 0,0 0 0,9-8 0,3-4-3,-1-1-1,24-29 1,98-144 35,-135 182-23,38-60 51,55-115 1,15-86 87,-104 243-120,-4 11 12,-1-1 1,6-22-1,-12 40-32,0 0 0,0 0 0,0-1 0,0 1 0,0 0 1,1 0-1,-1-1 0,0 1 0,0 0 0,0 0 0,0-1 0,0 1 0,0 0 0,0 0 0,0-1 0,0 1 0,0 0 0,0 0 0,0 0 0,0-1 0,0 1 0,0 0 1,-1 0-1,1-1 0,0 1 0,0 0 0,0 0 0,0-1 0,0 1 0,-1 0 0,1 0 0,0 0 0,0 0 0,0-1 0,0 1 0,-1 0 0,-8 5 6,-8 15-30,-31 58-83,-63 146-1,85-169 72,-171 441-665,178-445 279,11-34-2897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7232,'0'0'1632,"61"-8"-1616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2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1156 6224,'0'0'1064,"12"-5"-666,17-10-53,-1-1-1,0-2 0,45-37 1,-34 18 20,-2-2 1,-2-2 0,-1-1-1,28-48 1,-13 9 391,56-126 0,-71 126-279,-3-1 0,-3-2-1,17-95 1,-39 136-112,-6 40-314,0 0 0,0 1 0,0-1 0,0 0 0,-1 1 0,1-1 0,-1 0 0,1 1 0,-1-1 0,0 1 0,0-1 1,-2-3-1,3 6-42,0 0 1,-1 0-1,1-1 1,0 1-1,-1 0 1,1 0-1,0 0 1,-1 0-1,1-1 1,0 1-1,-1 0 1,1 0-1,0 0 1,-1 0-1,1 0 1,0 0-1,-1 0 1,1 0-1,0 0 1,-1 0-1,1 0 1,0 0-1,-1 0 1,1 0-1,0 0 1,-1 1-1,1-1 1,0 0-1,-1 0 1,1 0 0,0 0-1,-1 1 1,1-1-1,0 0 1,-1 1-1,-10 9 67,10-9-64,-9 11 29,1 1 1,0 0-1,1 1 1,1 0-1,0 1 1,-6 17-1,5-12-13,-11 25 18,3 1 0,2 1 0,1 1 0,3-1 0,2 2 0,2-1 0,2 1 0,5 86 0,0-118-28,1 0-1,1 0 1,0 0 0,1-1 0,1 0-1,7 17 1,-10-29-12,0 0 0,0 0-1,0-1 1,0 1 0,1 0 0,-1-1 0,1 0 0,0 0-1,0 1 1,0-2 0,0 1 0,1 0 0,-1-1 0,1 1-1,0-1 1,-1 0 0,1 0 0,0-1 0,0 1 0,0-1-1,0 0 1,1 0 0,-1 0 0,0-1 0,0 1 0,1-1-1,-1 0 1,0 0 0,5-1 0,4-2 19,-1 0 0,1 0 0,-1-1 1,0-1-1,0 0 0,-1 0 0,1-1 0,-1-1 0,-1 0 1,1-1-1,16-15 0,-14 11 54,-1-1 0,0 0-1,-1 0 1,-1-1 0,0-1 0,-1 0-1,0 0 1,7-18 0,-15 30-21,1-1 0,-1 1 0,0-1 0,0 0 0,0 1 0,-1-1 0,1-6-1,-1 10-47,0-1-1,0 1 0,0 0 0,0-1 0,0 1 0,0 0 1,0-1-1,-1 1 0,1 0 0,0 0 0,0-1 0,0 1 0,0 0 1,-1-1-1,1 1 0,0 0 0,0 0 0,0-1 0,-1 1 1,1 0-1,0 0 0,-1-1 0,1 1 0,0 0 0,0 0 0,-1 0 1,1 0-1,0 0 0,-1-1 0,1 1 0,-2 0 3,1 0 0,-1 1 0,1-1 0,0 0-1,-1 0 1,1 1 0,0-1 0,-1 1 0,1-1 0,0 1-1,-1 0 1,0 0 0,-6 4 15,0 0 1,1 0-1,0 1 0,0 0 0,0 1 1,1-1-1,0 1 0,0 0 0,1 1 0,-1 0 1,-4 10-1,8-14-24,0-1 1,0 1 0,1 0-1,-1 0 1,1 0-1,0 1 1,0-1-1,1 0 1,-1 0-1,1 1 1,0-1-1,0 0 1,0 1-1,0-1 1,1 0 0,0 0-1,0 0 1,0 1-1,0-1 1,1 0-1,0 0 1,0 0-1,0-1 1,0 1-1,0 0 1,4 3-1,-2-2 8,0-1-1,1 1 1,0-1-1,-1 0 1,2 0-1,-1-1 0,0 0 1,1 1-1,-1-2 1,1 1-1,0-1 1,0 0-1,0 0 0,0 0 1,0-1-1,1 0 1,-1 0-1,0-1 1,0 0-1,9 0 0,-14 0-2,0 0 0,0-1 0,0 1-1,0 0 1,0 0 0,0 0 0,0-1-1,0 1 1,0 0 0,-1-1 0,1 1 0,0-1-1,0 1 1,0-1 0,0 1 0,0-1-1,-1 0 1,1 1 0,0-1 0,-1 0-1,1 0 1,0 0 0,-1 1 0,1-1-1,-1 0 1,1 0 0,-1 0 0,0 0-1,1 0 1,-1 0 0,0 0 0,1 0 0,-1 0-1,0 0 1,0 0 0,0 0 0,0 0-1,0 0 1,0 0 0,-1 0 0,1 0-1,0 0 1,0 0 0,-1 0 0,1 0-1,-1-2 1,-2-3 30,1 0 0,-1 0 1,-1 0-1,1 0 0,-7-9 0,3 7 10,-1-1 0,0 1 0,-15-11 0,18 15-20,1 1 1,-1 0-1,0 0 1,0 0-1,0 1 1,0-1-1,-1 1 1,1 1-1,-8-3 1,6 6 100,12 4-61,15 6-20,-5-5-34,1-2 1,0 0-1,0 0 1,31 3-1,70 2 17,-105-9-29,-1-1 1,1 0 1,-1-1-1,20-3 1,-27 3-4,-1 1 1,0-1-1,0 0 1,0 0-1,0 0 1,0 0-1,0-1 0,0 1 1,0-1-1,0 1 1,0-1-1,-1 0 1,1-1-1,-1 1 0,1 0 1,-1-1-1,4-4 1,-6 6-5,0 0 1,0 0-1,0 0 1,0 1-1,0-1 1,0 0-1,0 0 1,0 0-1,0 0 0,-1 0 1,1 0-1,0 1 1,0-1-1,-1 0 1,1 0-1,-1 0 1,1 1-1,-1-1 1,1 0-1,-1 0 1,1 1-1,-1-1 1,0 1-1,1-1 1,-1 0-1,0 1 1,0-1-1,-18-12-2096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10656,'0'0'1544,"119"-27"-1520,-28 8 8,12-2 8,8 8 8,8 3 16,-9-1 24,-6-7 16,-5 1 8,-13 0-72,-6 4 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1021 4912,'0'0'5185,"7"-12"-4758,24-44-47,1-1 167,2 1 0,49-62 0,-29 57 120,2 3 0,3 2 0,2 2 1,83-55-1,-142 108-626,4-3 156,-1 1 0,1-1-1,12-4 1,-17 8-174,-1-1 1,1 1 0,-1 0-1,1-1 1,0 1-1,-1 0 1,1 0 0,0 0-1,-1 0 1,1 0-1,0 0 1,-1-1 0,1 2-1,0-1 1,-1 0-1,1 0 1,0 0 0,-1 0-1,1 0 1,0 0-1,-1 1 1,1-1 0,0 0-1,-1 1 1,1-1-1,-1 0 1,1 1 0,-1-1-1,1 1 1,-1-1-1,1 1 1,-1-1 0,1 1-1,-1-1 1,1 1-1,-1-1 1,0 1 0,1-1-1,-1 1 1,0 0-1,0-1 1,0 1 0,1 0-1,-1-1 1,0 1-1,0 0 1,0-1 0,0 1-1,0 1 1,0 8 114,0 0 0,-1 0 0,0 0 0,0 0 0,-7 18 0,-20 51 211,13-41-141,-38 93 748,51-125-659,6-8 25,1-2-302,12-10 203,27-31 1,-5 6-42,-21 22-99,1-1 57,0 1 0,1 0 1,1 2-1,28-17 0,-49 32-133,1-1 1,-1 1-1,1 0 1,-1-1-1,1 1 1,-1 0-1,1-1 0,0 1 1,-1 0-1,1 0 1,-1-1-1,1 1 0,-1 0 1,1 0-1,0 0 1,-1 0-1,1 0 1,0 0-1,-1 0 0,1 0 1,-1 0-1,1 0 1,0 0-1,-1 0 0,1 0 1,-1 1-1,1-1 1,0 0-1,-1 0 1,1 1-1,-1-1 0,1 0 1,-1 1-1,1-1 1,-1 0-1,1 1 0,-1-1 1,0 1-1,1-1 1,-1 1-1,1-1 1,-1 1-1,0-1 0,0 1 1,1 0-1,-1-1 1,0 1-1,0-1 0,0 1 1,1 0-1,-1-1 1,0 1-1,0-1 1,0 1-1,0 0 0,0-1 1,0 1-1,-1-1 1,1 2-1,0 6 12,-1 0 0,-1 0 0,-3 13 0,3-14 4,-2 10 4,-1-2 1,-9 22-1,-2 0 71,16-36-96,0-1 0,0 0 0,0 0 1,0 0-1,-1 0 0,1 0 0,0 0 0,0 0 0,0 0 0,0 1 0,0-1 1,0 0-1,0 0 0,-1 0 0,1 0 0,0 0 0,0 1 0,0-1 1,0 0-1,0 0 0,0 0 0,0 0 0,0 1 0,0-1 0,0 0 0,0 0 1,0 0-1,0 0 0,0 1 0,0-1 0,0 0 0,0 0 0,0 0 1,0 0-1,0 1 0,0-1 0,0 0 0,1 0 0,-1 0 0,0 0 0,0 0 1,0 0-1,0 1 0,0-1 0,0 0 0,0 0 0,1 0 0,-1 0 1,0 0-1,0 0 0,0 0 0,0 0 0,0 1 0,1-1 0,-1 0 1,0 0-1,0 0 0,0 0 0,0 0 0,1 0 0,-1 0 0,0 0 0,0 0 1,14-9 56,16-19 2,-2-6 0,27-27 47,-48 55-80,0 0 0,0 0 0,0 1 0,1 0-1,0 0 1,14-7 0,-21 12-24,0 0 0,0-1-1,0 1 1,0 0 0,0-1 0,-1 1-1,1 0 1,0 0 0,0 0-1,0-1 1,0 1 0,0 0 0,0 0-1,0 1 1,0-1 0,0 0-1,0 0 1,0 0 0,-1 1 0,1-1-1,0 0 1,0 1 0,0-1-1,0 1 1,0-1 0,-1 1 0,1-1-1,0 1 1,-1-1 0,1 1-1,0 0 1,-1 0 0,1-1 0,-1 1-1,1 0 1,-1 0 0,1 0-1,-1-1 1,1 1 0,-1 0 0,0 0-1,0 0 1,1 0 0,-1 2-1,1 6 3,1 0-1,-2 0 0,1 0 0,-2 10 0,1 6 5,1-13-4,0-1-12,0 1-1,1-1 0,0 1 1,5 13-1,-6-22 3,1 1 1,-1-1-1,1 0 0,0 0 0,0 1 0,0-1 1,1-1-1,-1 1 0,1 0 0,-1-1 1,1 1-1,0-1 0,0 0 0,0 0 1,0 0-1,0 0 0,6 2 0,0-1 13,-1-1-1,0 0 0,0 0 1,1-1-1,-1 0 1,1 0-1,-1-1 1,1 0-1,0-1 0,-1 0 1,0 0-1,1-1 1,-1 0-1,0 0 0,0-1 1,0 0-1,0-1 1,0 1-1,-1-2 0,1 1 1,10-9-1,-9 6 19,0-1-1,0 1 1,-1-2-1,0 1 0,0-1 1,-1 0-1,0-1 1,0 1-1,-1-2 1,-1 1-1,0 0 1,0-1-1,-1 0 0,0 0 1,3-16-1,-7 26-16,1-1 0,-1 1 0,0-1 0,1 1 0,-1-1 0,0 1 0,0-1 0,0 0 0,0 1 0,0-1 0,0 1 0,-1-1 0,1 1 0,0-1 0,-1 1 0,1-1 0,-1 1 0,0 0 0,1-1 0,-1 1 0,0 0 0,0-1 0,0 1 0,0 0 0,0 0 0,0 0 0,-1-1 0,0 1-2,0 1 1,0 0 0,0-1 0,0 1 0,1 0-1,-1 0 1,0 0 0,0 0 0,0 1 0,0-1 0,0 0-1,1 1 1,-1-1 0,0 1 0,0 0 0,1 0-1,-1 0 1,0-1 0,1 2 0,-1-1 0,-1 1 0,-7 5-1,0 0 0,1 1 0,0 0 0,1 1 0,-1 0 0,-11 16 0,18-22-8,-1 1-1,1 0 0,0-1 0,0 1 1,0 0-1,0 0 0,1 1 0,-1-1 0,1 0 1,0 0-1,1 1 0,-1-1 0,1 0 1,0 1-1,0-1 0,0 1 0,0-1 1,1 0-1,0 1 0,0-1 0,2 8 1,0-8-3,-1 0 0,1 0-1,-1-1 1,1 1 0,0-1 0,0 1 0,1-1 0,-1 0 0,1 0 0,0 0 0,-1-1 0,1 0 0,0 1 0,1-1 0,-1 0 0,0-1 0,0 1 0,1-1 0,-1 0 0,1 0 0,5 0 0,3 1-7,1-2 1,-1 1-1,0-1 0,1-1 0,-1-1 1,14-2-1,46-14 19,109-43-1,64-45 90,-226 99-91,-16 8-5,-11 7-1,-58 41-1,-16 13 0,71-53 0,1 0 0,0 0 0,0 1 0,1 0 0,-11 18 0,18-26 0,0-1 0,0 0-1,1 0 1,-1 1 0,0-1-1,1 0 1,-1 1 0,1-1 0,-1 1-1,1-1 1,0 1 0,0-1-1,0 0 1,0 1 0,0-1-1,0 1 1,0-1 0,0 1-1,0-1 1,1 2 0,0-2-1,-1 0 0,1 0 1,0 0-1,0 0 0,0 0 1,-1-1-1,1 1 0,0 0 1,0-1-1,0 1 0,0-1 0,0 1 1,0-1-1,0 1 0,0-1 1,1 0-1,-1 1 0,0-1 1,2 0-1,3 1-1,0-1 0,0-1 0,0 1 0,0-1 0,0 0 0,0 0 0,0 0 0,7-4 0,9-6 16,-1-1 1,-1-1 0,1-1 0,-2-1 0,0-1 0,-1 0-1,17-21 1,-14 13 6,0-2 1,-2 0-1,-1-2 0,-1 0 1,14-33-1,-3-1 35,26-92 0,-52 148-55,8-25 41,-1-1 0,-1 0 0,4-47-1,-12 76-37,0 1 0,0-1 0,0 1 0,0-1 0,0 1-1,0-1 1,-1 1 0,1-1 0,-1 1 0,-1-3 0,2 5-4,0 0 0,0-1 1,0 1-1,-1 0 1,1 0-1,0 0 0,0 0 1,0-1-1,-1 1 1,1 0-1,0 0 0,0 0 1,-1 0-1,1 0 1,0-1-1,0 1 0,-1 0 1,1 0-1,0 0 1,0 0-1,-1 0 0,1 0 1,0 0-1,0 0 1,-1 0-1,1 0 0,0 0 1,-1 0-1,1 0 1,0 1-1,-1-1 0,-13 11-13,5 1-5,0 1 0,0 0 0,1 1 0,1-1 1,0 2-1,-7 18 0,-23 95-109,32-109 105,-7 34-51,2 2 1,3-1-1,2 1 0,2 72 0,4-115 55,-1 0 0,1-1 0,1 1 0,0-1-1,1 0 1,0 1 0,8 19 0,-10-30 17,0 1 0,-1-1 1,1 0-1,0 0 0,0 0 0,0 0 0,0 0 1,0 0-1,0 0 0,0 0 0,0 0 1,1 0-1,-1-1 0,0 1 0,0 0 0,1-1 1,-1 1-1,0-1 0,1 1 0,-1-1 0,3 1 1,-1-1 3,1 0 0,0 0-1,0 0 1,0-1 0,0 0 0,-1 1 0,8-3 0,3-3 22,-1 1 0,-1-1-1,17-11 1,6-7 78,50-46 0,-43 34-38,-32 30-11,-7 8-17,-7 17-2,1-5-28,-1 9-15,1-12-8,1 0 1,0 0-1,1 1 1,0-1-1,1 0 0,0 0 1,4 21-1,-4-31 13,1 1 0,0-1 0,0 0 0,0 1 1,0-1-1,0 0 0,0 1 0,0-1 0,0 0 0,0 0 0,0 0 1,1 0-1,-1 0 0,0 0 0,1-1 0,-1 1 0,1 0 0,-1-1 1,1 1-1,-1-1 0,1 1 0,-1-1 0,1 0 0,0 1 0,-1-1 1,1 0-1,0 0 0,-1 0 0,1-1 0,-1 1 0,1 0 0,0 0 0,1-2 1,8 0 4,0-1 0,0 0-1,14-7 1,-23 9 0,21-10 36,0-1 1,0-2 0,22-17-1,19-12 144,-21 13 22,-60 72-195,13-33-19,1 0 0,0 0 0,0 0 0,1 1 0,0-1 0,1 1 0,0-1 0,1 1 0,0-1 0,0 1 0,2 11 0,-2-20 10,0 0 0,1 0-1,-1 0 1,0 0 0,0 0-1,1 0 1,-1 0 0,0 0-1,1 0 1,-1-1 0,1 1-1,-1 0 1,1 0 0,0 0 0,-1-1-1,1 1 1,0 0 0,-1-1-1,1 1 1,0 0 0,0-1-1,0 1 1,0-1 0,-1 0-1,1 1 1,0-1 0,0 0-1,0 1 1,0-1 0,0 0 0,0 0-1,0 0 1,0 0 0,0 0-1,0 0 1,0 0 0,0 0-1,0 0 1,0 0 0,0-1-1,0 1 1,0 0 0,0-1-1,-1 1 1,3-1 0,4-3 9,1 0 0,-1 0 1,1-1-1,6-5 0,-7 5-2,19-16 58,0-1 0,25-28 0,-34 33-5,11-10 88,-24 28-94,-2 8-57,-2 11-42,0-18 47,0 4-5,0 0 0,1 1 1,0-1-1,0 0 0,0 1 1,0-1-1,1 0 1,4 9-1,-5-13 2,0 0 1,0-1-1,0 1 1,0-1-1,0 1 1,1-1-1,-1 1 1,0-1-1,1 0 1,-1 0-1,0 0 1,1 0-1,0 0 1,-1 0-1,1 0 1,0 0-1,-1-1 1,1 1-1,0 0 1,0-1-1,0 0 0,-1 1 1,1-1-1,0 0 1,0 0-1,0 0 1,0 0-1,-1 0 1,1-1-1,0 1 1,0-1-1,0 1 1,2-2-1,15-5 12,-2-2 0,1 0 0,-1 0 0,0-2-1,17-14 1,38-23 30,-58 40-23,-11 6-9,0 0-1,0 0 0,0 0 0,1 1 1,-1-1-1,0 1 0,1-1 0,-1 1 1,1 1-1,-1-1 0,1 0 0,-1 1 1,1 0-1,6 0 0,-9 0-7,-1 0-1,1 1 1,0-1-1,-1 0 0,1 1 1,-1-1-1,1 1 1,0-1-1,-1 1 1,1-1-1,-1 1 0,1-1 1,-1 1-1,1-1 1,-1 1-1,0 0 1,1-1-1,-1 1 0,0 0 1,0 0-1,1-1 1,-1 1-1,0 0 1,0-1-1,0 1 1,0 0-1,0 0 0,0-1 1,0 1-1,0 1 1,-3 26 8,-16 58 23,19-86-31,0 0 0,0 1 0,0-1 1,0 0-1,0 0 0,0 1 0,0-1 1,0 0-1,0 0 0,0 1 0,0-1 0,0 0 1,0 0-1,0 1 0,0-1 0,0 0 0,0 0 1,0 0-1,0 1 0,1-1 0,-1 0 0,0 0 1,0 0-1,0 1 0,0-1 0,0 0 0,1 0 1,-1 0-1,0 0 0,0 1 0,0-1 0,1 0 1,-1 0-1,0 0 0,0 0 0,0 0 1,1 0-1,-1 0 0,0 0 0,0 1 0,1-1 1,-1 0-1,0 0 0,0 0 0,1 0 0,-1 0 1,0 0-1,0 0 0,0 0 0,1-1 0,-1 1 1,0 0-1,0 0 0,1 0 0,-1 0 0,0 0 1,0 0-1,0 0 0,1 0 0,-1-1 0,0 1 1,18-10 45,-14 8-32,125-68 325,-94 58-209,-18 12-64,-17 0-65,1 0 1,-1 1-1,1-1 1,-1 0-1,0 0 1,1 1-1,-1-1 1,0 0-1,0 0 1,1 1-1,-1-1 1,0 0-1,0 1 1,1-1-1,-1 0 1,0 1-1,0-1 1,0 1-1,0-1 1,1 0-1,-1 1 1,0-1-1,0 1 1,0-1-1,0 0 1,0 1-1,0-1 1,0 1-1,0-1 1,0 1-1,0-1 1,-1 0-1,1 1 1,-2 8 7,0-1-1,0 0 1,-1 0 0,0 0 0,-7 12 0,10-20-9,-1 1 0,1-1 1,0 1-1,-1-1 1,1 1-1,0-1 1,0 1-1,-1-1 1,1 1-1,0 0 1,0-1-1,0 1 0,-1-1 1,1 1-1,0 0 1,0-1-1,0 1 1,0-1-1,0 1 1,0-1-1,0 1 1,1 0-1,-1-1 0,0 2 1,1-2 0,-1 0 0,1 0 0,-1 0 0,1 1 0,-1-1 0,1 0 0,-1 0 0,1 0 0,0 0 0,-1 0 0,1 0 0,-1 0 0,1 0 0,-1 0 0,1 0 0,-1-1 0,1 1 0,0 0 0,0-1 0,30-13 55,-31 13-56,14-7 21,1-1 29,1 1 0,23-9 0,-35 15-38,1 1 0,-1-1 0,1 1-1,-1 0 1,1 1 0,-1-1 0,1 1 0,0 0-1,-1 0 1,1 0 0,-1 1 0,1-1-1,0 1 1,6 3 0,-6-2-13,-1 2 1,1-1-1,-1 1 1,0-1-1,0 1 1,0 0-1,0 0 1,-1 1-1,6 8 1,11 12-14,-17-21 14,-1-1 1,1 0 0,1 0-1,-1 0 1,0-1-1,1 1 1,0-1 0,-1 0-1,1 0 1,0 0-1,0 0 1,0 0 0,0-1-1,1 0 1,-1 0-1,0 0 1,0-1 0,1 1-1,-1-1 1,0 0-1,1 0 1,-1 0 0,0-1-1,6-1 1,4 1-4,-1-2 0,0 1 1,0-2-1,0 1 0,0-2 0,15-7 0,10-12-3713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75 6128,'0'0'7322,"-3"11"-6788,-22 67 931,21-72-421,6-18-426,45-107 1072,-45 115-1771,5-13 1356,-6 34 184,-1-17-1445,0 0 0,0 0 0,1 1 0,-1-1 0,0 0 0,0 0 0,0 0 0,1 1 0,-1-1 0,0 0 0,0 0 0,0 0 0,1 0 1,-1 1-1,0-1 0,0 0 0,1 0 0,-1 0 0,0 0 0,0 0 0,1 0 0,-1 0 0,0 0 0,1 0 0,-1 0 0,0 0 0,0 0 0,1 0 0,-1 0 0,0 0 0,0 0 0,1 0 0,-1 0 0,0 0 0,0-1 0,1 1 0,-1 0 0,0 0 0,0 0 0,1 0 1,-1-1-1,0 1 0,0 0 0,14-7 31,16-21-2859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40 5824,'0'0'9100,"-11"0"-8727,-31-1-5,41 1-298,-1 0 1,1 1 0,-1-1-1,1 0 1,-1 0-1,1 1 1,-1-1 0,1 1-1,-1 0 1,1-1-1,-1 1 1,1 0 0,-2 1-1,2 2 886,9-4-342,0-1-408,6-2 703,-13 3-447,-8 3-157,6-3-290,1 0 0,-1 1 0,1-1 0,-1 0 0,1 0 1,-1 1-1,1-1 0,-1 1 0,1-1 0,-1 0 0,1 1 0,0-1 1,-1 1-1,1-1 0,0 1 0,-1-1 0,1 1 0,0-1 0,0 1 1,-1-1-1,1 1 0,0-1 0,0 1 0,0 0 0,0-1 0,0 2 1,0-2-9,0 0 1,0 0 0,0 1 0,0-1 0,0 0 0,0 0 0,0 0-1,0 1 1,0-1 0,0 0 0,0 0 0,1 0 0,-1 1-1,0-1 1,0 0 0,0 0 0,0 0 0,0 0 0,0 1 0,1-1-1,-1 0 1,0 0 0,0 0 0,0 0 0,1 0 0,-1 0-1,0 0 1,0 0 0,0 1 0,1-1 0,-1 0 0,0 0 0,0 0-1,0 0 1,1 0 0,-1 0 0,0 0 0,0 0 0,0 0-1,1 0 1,-1 0 0,0 0 0,0-1 0,0 1 0,1 0 0,-1 0-1,0 0 1,0 0 0,0 0 0,0 0 0,1 0 0,-1 0 0,0-1-1,0 1 1,0 0 0,0 0 0,0 0 0,1 0 0,-1-1-1,0 1 1,0 0 0,0 0 0,0 0 0,0-1 0,0 1 0,0 0-1,35-30 413,2-3-3253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6224,'0'0'10911,"0"11"-10629,-2 42 285,-2-1 1,-15 76-1,11-93-334,-2 0-1,-1 0 0,-1-1 0,-3-1 0,-26 48 1,39-79-209,1 0 0,0 0 0,-1 0 0,0 0 0,1 0 0,-1 0 0,0-1 0,0 1 0,0 0 1,0-1-1,0 0 0,0 0 0,0 1 0,0-1 0,-1 0 0,1-1 0,0 1 0,-1 0 0,1-1 0,-1 1 0,1-1 0,-1 0 1,1 0-1,-1 0 0,1 0 0,0 0 0,-1-1 0,1 1 0,-1-1 0,1 1 0,0-1 0,-1 0 0,-3-2 0,-3-1 35,1-1-1,0 0 1,0 0-1,1-1 1,-1 0-1,1-1 1,-9-11-1,-11-15 210,-34-56-1,41 58-111,10 16-58,1 1 0,0-1 0,-7-15 0,14 25-77,0 1 0,0-1 0,1 0 1,-1 0-1,1 0 0,0-1 0,1 1 0,0 0 0,-1 0 0,2-10 0,0 12-16,0 1 1,0-1-1,-1 1 0,2 0 1,-1 0-1,0 0 1,0-1-1,1 1 0,-1 0 1,1 1-1,-1-1 0,1 0 1,0 0-1,0 1 0,0-1 1,0 1-1,0-1 0,0 1 1,0 0-1,1 0 1,3-1-1,6-3-14,0 1-1,24-4 1,-31 7 6,247-37-49,-200 35 46,0 1 0,98 11 0,-127-6 13,65 8 108,90 24-1,-135-26-8,-41-8-86,1-1-1,-1 0 1,1 1 0,0-1-1,-1-1 1,1 1-1,0 0 1,-1 0 0,1-1-1,-1 0 1,1 1-1,-1-1 1,1 0 0,2-2-1,-4 2-6,-1 0-1,1 0 1,0 0-1,0 0 1,-1-1-1,1 1 0,0 0 1,-1 0-1,1-1 1,-1 1-1,0 0 1,0-1-1,1 1 1,-1 0-1,0-1 1,0 1-1,0-1 1,0-1-1,-4-29 23,3 24-44,-1-12-3018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6224,'0'0'5337,"12"6"-4976,38 15 46,-45-20-298,0 0 0,0 0 0,0-1 0,1 0-1,-1 0 1,0 0 0,0 0 0,1-1 0,-1 1 0,0-1 0,0-1 0,0 1-1,0-1 1,0 0 0,0 0 0,-1 0 0,1-1 0,0 0 0,-1 0 0,7-6 0,-9 7-11,0 0 1,0 0-1,0-1 1,0 1-1,0-1 1,-1 1-1,1-1 1,-1 0-1,0 0 1,0 1-1,0-1 1,0 0 0,-1 0-1,1 0 1,-1 0-1,1-5 1,-1 6-66,0 1 1,0-1 0,-1 0-1,1 1 1,0-1 0,-1 1-1,1-1 1,-1 1 0,0-1-1,1 1 1,-1-1 0,0 1 0,0 0-1,0-1 1,0 1 0,0 0-1,0 0 1,0 0 0,0 0-1,-1 0 1,1 0 0,0 0-1,-1 0 1,1 0 0,0 0-1,-1 1 1,1-1 0,-1 1-1,1-1 1,-1 1 0,0-1-1,-2 1 1,0 0-3,-1 0 0,1 0-1,0 1 1,0-1 0,0 1 0,-1 0 0,1 0-1,0 1 1,0-1 0,0 1 0,0 0-1,1 0 1,-1 0 0,-4 3 0,-1 2 5,1-1 1,0 1 0,0 0 0,-11 14-1,15-16-21,0 0 0,0 1 0,0 0-1,1 0 1,0 0 0,0 0 0,1 0-1,-1 1 1,1-1 0,1 1 0,-1-1-1,0 8 1,2-10-9,0-1-1,0 1 1,1 0 0,-1-1-1,1 1 1,0 0 0,-1-1-1,2 1 1,-1-1-1,0 0 1,1 1 0,0-1-1,-1 0 1,1 0 0,1 0-1,-1 0 1,0 0-1,1-1 1,-1 1 0,1-1-1,0 1 1,0-1 0,5 3-1,0-1 15,-1 0 0,1-1 0,0 0 0,0 0 0,0-1 1,0 0-1,1 0 0,-1-1 0,0 0 0,1 0 0,-1-1 0,1-1 0,-1 1 0,1-1 0,-1 0 0,9-3 0,6-3 100,-1 0-1,0-1 0,0-1 0,31-18 0,-11-3 193,-36 24-221,0 1 0,1 0 0,0 0 0,0 1 0,1 0 0,-1 0 0,9-3 0,-14 7-58,0 0-1,-1 0 0,1 0 0,0 0 0,0 0 0,0 1 1,-1-1-1,1 1 0,0-1 0,-1 1 0,1 0 0,0-1 0,-1 1 1,1 0-1,-1 0 0,1 0 0,-1 0 0,3 3 0,27 27 31,-23-22-2,4 4-10,4 4 43,0-1 0,1 0 0,32 23 0,-36-30 204,-1 1 0,17 17 0,-29-27-239,-1 0-28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11856,'0'0'880,"-13"12"-590,-189 179 362,110-109-228,-33 33 790,111-101-642,21-21-50,25-23-253,-2 4-2291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5416,'0'0'2094,"-12"5"-1674,-68 33 2491,89-38-1989,1 0 0,-1 1 0,16 3 1,5 0-480,57 1 766,92-8 0,-136 1-839,102 3 1000,-49 1 276,-94-2-1600,-1 0 0,0 0 0,0 0 1,0 0-1,0 0 0,0 0 0,0 0 1,0 1-1,0-1 0,0 0 0,0 0 0,0 1 1,0-1-1,0 1 0,0-1 0,0 1 1,1 0-1,-2 0-154,0-1 0,0 0 1,0 1-1,0-1 0,0 1 0,0-1 1,0 0-1,0 1 0,0-1 0,0 1 1,0-1-1,0 0 0,-1 1 0,1-1 1,0 0-1,0 1 0,0-1 0,0 1 1,-1-1-1,1 0 0,0 1 0,0-1 1,-1 0-1,1 0 0,0 1 0,-1-1 1,1 0-1,0 0 0,-1 1 1,0-1-1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2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10152,'0'0'5280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9536,'0'0'2192,"10"3"-1767,-8-2-403,10 2 118,0 0 0,0-1 0,0 0-1,0-1 1,25-1 0,138-22 1185,50-3 1485,-199 22-2254,18 0 734,-42 3-1255,0 1 1,0-1 0,0 0 0,0 1 0,0-1 0,0 1-1,0 0 1,0 0 0,0 0 0,0 0 0,0 0-1,0 0 1,-1 0 0,1 0 0,-1 1 0,1-1 0,2 4-1,0 0-2531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3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495 105 8936,'0'0'65,"-16"3"188,11-3-228,-16 3 98,-1 1 0,1 1 1,0 0-1,-24 11 1,7 1 225,1 1 0,-66 45 1,86-51-174,0 1 0,2 0 0,0 1 0,0 1 1,1 0-1,1 1 0,-22 34 0,31-43-92,1 0-1,-1 1 1,1 0-1,1 0 1,-1 0-1,1 0 1,1 0-1,0 0 1,0 0 0,0 0-1,1 10 1,1-12-30,-1 0 0,1-1 0,0 1 0,1-1 0,0 1 0,-1-1 0,2 1 0,-1-1 0,1 0 0,-1 0 0,1 0 0,1 0 0,-1-1 0,1 1 0,0-1 0,0 0 0,4 4 0,5 1 50,-1-1 1,2 1 0,-1-2 0,1 0 0,0-1 0,0 0-1,1-1 1,0-1 0,0 0 0,0-1 0,0-1-1,0 0 1,1-1 0,-1 0 0,1-2 0,25-3 0,-11 0 93,0-2 1,0-2-1,0 0 1,-1-2-1,0-2 1,-1 0 0,40-24-1,-43 20-21,0-1-1,0-2 1,-2 0 0,-1-1-1,26-30 1,-36 37-70,-1-1 0,0-1 0,-2 0 0,1 0 0,-2-1-1,0 0 1,0-1 0,-2 1 0,0-1 0,4-23 0,-9 34-57,0-1 0,-1 1 1,1-1-1,-1 1 0,-1-1 0,1 1 0,-1-1 1,0 1-1,-1-1 0,0 1 0,0 0 0,0 0 0,0 0 1,-1 0-1,0 0 0,-7-9 0,4 7 10,0 1 1,-1 0-1,0 1 0,0-1 0,0 1 1,-1 1-1,0 0 0,0 0 1,-1 0-1,-15-6 0,2 3 27,0 1 0,-1 1 0,0 1 0,0 1 0,-1 1 0,1 1-1,-1 2 1,1 0 0,-1 1 0,1 1 0,-1 1 0,1 1 0,0 2 0,0 0 0,-29 12 0,43-14-73,0 1 1,1 0-1,-1 0 1,1 0-1,1 1 1,-1 1-1,1-1 1,0 1-1,0 0 1,1 1 0,0-1-1,0 1 1,-7 14-1,8-13-617,1 0 1,1 0-1,-1 1 0,-2 11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2:58:4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4816,'0'0'9917,"5"9"-9672,17 28 1,-21-36-216,1 1 0,-1 0 0,1-1 0,0 1 0,0-1 0,-1 0 1,1 0-1,0 0 0,0 1 0,0-2 0,0 1 0,1 0 0,-1 0 1,0-1-1,0 1 0,0-1 0,1 0 0,-1 1 0,0-1 0,0 0 1,1 0-1,3-1 0,2 0 51,220-8 723,169 1 248,-35 5-317,-36 3-235,-75-15-142,90-2-4,-81 2-47,54-2 100,40 19-66,621-13 946,-886 9-1216,57-5 217,-126 4-1245,-1 0-1,28-8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128 208 4416,'0'0'6957,"-6"10"-6700,1 3-166,2-7-33,1-1 0,-1 1-1,0-1 1,0 0 0,-1 0 0,-5 7 0,8-11-18,0 0-1,0 0 0,0 0 0,0 0 0,0 0 1,0 0-1,0 0 0,0 0 0,0-1 1,-1 1-1,1 0 0,0-1 0,-1 1 1,1-1-1,0 1 0,0-1 0,-1 0 1,1 0-1,-1 1 0,1-1 0,0 0 1,-1 0-1,-1-1 0,0 1 11,1-1 1,0 0-1,0 0 1,0 0-1,0 0 1,0 0-1,0-1 1,0 1-1,0 0 1,0-1-1,1 0 0,-1 1 1,-1-3-1,0-1 20,-1 1-1,1-1 1,0 0-1,0 0 1,0-1-1,1 1 0,0 0 1,0-1-1,0 0 1,-1-9-1,3 6-14,1 0 0,-1 0 0,2 1 0,-1-1 0,1 0 0,1 1 0,-1-1 0,7-11 0,-2 5 40,0 0 0,2 1 1,16-23-1,-22 35-67,-1-1-1,1 0 0,0 1 1,-1-1-1,1 1 1,0 0-1,0 0 0,1 0 1,-1 1-1,0-1 1,1 1-1,-1-1 0,7 0 1,-9 1-16,1 1 1,0 0-1,-1 0 0,1 0 1,0 0-1,-1 0 0,1 0 1,0 0-1,-1 0 0,1 1 1,-1-1-1,1 0 0,0 1 1,-1 0-1,1-1 0,-1 1 1,1 0-1,-1 0 0,1 0 1,-1 0-1,0 0 0,0 0 1,1 0-1,-1 0 0,0 1 1,0-1-1,0 0 0,0 1 1,0-1-1,-1 1 1,2 2-1,3 10 48,0 0 0,-1 0 0,0 1 0,-2-1 1,0 1-1,1 18 0,-7 92 267,1-56-134,-20 237 719,19-273-783,4-31-101,-4 30 142,3-24 22,0-21 212,3-16-277,0 0 0,11-41 0,-2 8 1,-3 22-20,1 1 1,1 0-1,26-61 0,-9 40 20,49-80 0,-70 130-119,0 1 0,1-1 0,-1 1 0,2 1 0,-1-1-1,1 1 1,10-7 0,-17 14-10,-1 1 1,1 0-1,-1-1 0,1 1 1,0 0-1,-1-1 0,1 1 0,-1 0 1,1 0-1,0 0 0,-1 0 1,1 0-1,0 0 0,-1 0 1,1 0-1,0 0 0,-1 0 0,1 0 1,0 0-1,-1 0 0,1 0 1,0 1-1,-1-1 0,1 0 1,0 0-1,-1 1 0,1-1 0,-1 0 1,1 1-1,-1-1 0,1 1 1,-1-1-1,1 1 0,-1-1 1,1 1-1,-1-1 0,0 1 0,1-1 1,-1 1-1,0 0 0,1-1 1,-1 1-1,0 0 0,0-1 0,0 1 1,1-1-1,-1 1 0,0 0 1,0 0-1,6 42-43,-5-37 44,1 35-5,-2 1 0,-6 45 0,0 0 56,4-31 15,-1 84 48,4-121-76,1 0-1,1-1 0,0 1 1,2-1-1,8 25 0,-12-40-22,0 1 1,1-1-1,-1 0 0,1 0 0,0 0 0,0 0 0,0 0 0,0 0 0,1 0 1,-1 0-1,1-1 0,-1 1 0,1-1 0,0 0 0,0 0 0,4 2 0,-4-3-4,1 0 0,-1 0-1,0 0 1,1-1-1,-1 1 1,1-1 0,-1 0-1,1 0 1,-1 0-1,1-1 1,-1 1 0,0-1-1,1 0 1,-1 0 0,0 0-1,1 0 1,2-2-1,7-3 19,-1 0-1,0-1 1,0-1-1,-1 0 1,14-12-1,46-52 188,-27 26 5,-28 32-98,-11 13-60,-7 11-10,-6 9-44,0-1 0,2 1 0,0 0 0,1 1 0,1-1 0,1 1 0,0 0 0,1 37 0,3-51-8,0 0 0,0 1 0,1-1 0,0 0 0,0 0-1,4 7 1,-5-10 0,1 0 1,-1 0-1,1-1 0,-1 1 0,1-1 0,0 0 0,0 1 0,0-1 0,0 0 1,1 0-1,-1 0 0,1-1 0,-1 1 0,1 0 0,3 1 0,-4-3 5,0 0-1,-1 1 1,1-1 0,0 0-1,-1-1 1,1 1-1,0 0 1,-1 0-1,1-1 1,-1 1-1,1-1 1,0 1 0,-1-1-1,1 1 1,-1-1-1,0 0 1,1 0-1,-1 0 1,1 0-1,-1 0 1,0 0 0,0 0-1,0-1 1,0 1-1,0 0 1,0-1-1,0 1 1,0 0-1,0-1 1,0-1 0,3-4 14,-1 0 1,0 0-1,0 0 1,0-1 0,1-8-1,-2 6 15,-1-1-1,0 1 1,0-1-1,-1 0 1,0 1-1,-1-1 1,-3-17-1,3 24-21,0 1-1,0-1 1,0 1-1,0-1 1,-1 1 0,1 0-1,-1-1 1,0 1-1,0 0 1,0 0 0,0 0-1,-1 1 1,1-1-1,-1 0 1,0 1 0,0 0-1,1-1 1,-1 1-1,-1 0 1,1 1 0,0-1-1,0 1 1,-1-1-1,1 1 1,-1 0 0,-4-1-1,-38-6 46,34 5-55,25 2 0,-1 1-3,30-4-2,74-17 0,-15 1 14,-88 18 1,0 0-1,0 1 1,0 0-1,1 1 1,23 4-1,-34-3-18,0 0 0,0 1 0,0-1 1,0 1-1,0 0 0,0 0 0,0 0 0,2 2 0,4 5-2930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1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1479 4512,'0'0'7800,"0"-10"-7504,0-23-11,2-1 1,1 1-1,2 0 1,1 0-1,2 0 0,1 1 1,1 0-1,22-46 1,-13 45 302,1 2 1,36-44-1,-45 55-183,-10 18-345,0 0 0,0 0 1,-1 0-1,1 1 1,0-1-1,1 0 0,-1 0 1,0 0-1,0 1 0,1-1 1,-1 1-1,1-1 1,0 1-1,-1-1 0,1 1 1,0 0-1,0 0 1,-1 0-1,1 0 0,0 0 1,0 0-1,4 0 0,-5 1-32,0 0 0,-1 1 0,1-1-1,0 0 1,0 1 0,0-1-1,0 1 1,-1-1 0,1 1 0,0-1-1,-1 1 1,1 0 0,0-1-1,-1 1 1,1 0 0,-1 0 0,1-1-1,-1 1 1,1 0 0,-1 0-1,1 0 1,-1 0 0,0-1 0,0 1-1,1 0 1,-1 0 0,0 0-1,0 0 1,0 0 0,0 1 0,1 35 128,-1-30-89,0 38 112,-2 0 1,-2 0-1,-18 81 0,19-106-34,3-20-139,0 0 0,0 0 0,0 0 0,0 1 1,0-1-1,0 0 0,0 0 0,0 0 1,0 0-1,0 0 0,0 1 0,0-1 0,1 0 1,-1 0-1,0 0 0,0 0 0,0 0 1,0 1-1,0-1 0,0 0 0,0 0 0,0 0 1,0 0-1,1 0 0,-1 0 0,0 0 1,0 1-1,0-1 0,0 0 0,0 0 0,0 0 1,1 0-1,-1 0 0,0 0 0,0 0 1,0 0-1,0 0 0,0 0 0,1 0 0,-1 0 1,0 0-1,0 0 0,0 0 0,0 0 1,1 0-1,-1 0 0,2-1 16,0-1 0,0 0 0,-1 1 0,1-1 0,0 0 0,-1 0 0,1 0 0,-1 0 1,0 0-1,0 0 0,2-3 0,30-67 166,-17 37-33,35-58-1,-38 72-92,-10 14-30,0 1-1,1 1 1,-1-1 0,2 0-1,-1 1 1,0 0-1,1 0 1,6-5 0,-10 10-30,-1 0 1,0 0-1,1 0 0,-1-1 1,0 1-1,1 0 1,-1 0-1,0 0 1,1 0-1,-1 0 1,0 0-1,1 0 1,-1 0-1,0 0 0,1 0 1,-1 0-1,0 0 1,1 0-1,-1 0 1,0 0-1,1 1 1,-1-1-1,0 0 0,1 0 1,-1 0-1,0 0 1,1 1-1,-1-1 1,0 0-1,0 0 1,1 1-1,-1-1 0,0 0 1,0 1-1,1-1 1,-1 0-1,0 0 1,0 1-1,0-1 1,0 0-1,0 1 1,1-1-1,-1 0 0,0 1 1,0-1-1,0 1 1,0-1-1,0 0 1,0 1-1,0-1 1,0 0-1,0 1 0,-1 0 1,3 25 7,-2-23-3,-2 216 185,2-218-188,-1-1 0,1 0-1,0 0 1,0 1 0,0-1 0,0 0-1,0 0 1,0 0 0,0 1 0,0-1-1,0 0 1,0 0 0,0 1 0,0-1-1,0 0 1,0 0 0,0 1 0,0-1-1,0 0 1,0 0 0,1 1 0,-1-1-1,0 0 1,0 0 0,0 0 0,0 1-1,0-1 1,0 0 0,1 0 0,-1 0 0,0 0-1,0 1 1,0-1 0,1 0 0,-1 0-1,0 0 1,0 0 0,0 0 0,1 0-1,-1 1 1,9-10 83,12-26-7,-16 27-50,94-148 340,-98 154-360,0 0 0,0 1 0,1-1-1,-1 1 1,0-1 0,1 1 0,-1-1-1,1 1 1,-1 0 0,1 0 0,2-2-1,-3 3-6,-1 0-1,1 0 1,0 0-1,-1 0 1,1 0-1,-1 0 1,1 0-1,0 0 1,-1 0-1,1 0 0,-1 0 1,1 0-1,0 1 1,-1-1-1,1 0 1,-1 0-1,1 0 1,-1 1-1,1-1 0,-1 0 1,1 1-1,-1-1 1,1 1-1,-1-1 1,0 0-1,1 1 1,-1-1-1,1 1 0,-1-1 1,0 1-1,0-1 1,1 1-1,-1 0 1,0-1-1,0 1 1,0-1-1,1 1 1,-1-1-1,0 1 0,0 0 1,0 0-1,7 30 10,-1 1 0,3 38 0,-7-44-11,1 0 1,2 1 0,0-1 0,11 30-1,-15-55 1,0 1-1,-1 0 0,1 0 0,0 0 1,0-1-1,0 1 0,0 0 1,1-1-1,-1 1 0,0-1 1,1 1-1,-1-1 0,1 0 0,-1 1 1,1-1-1,0 0 0,-1 0 1,1 0-1,4 1 0,-3-2 2,-1 1 0,1-1-1,0 0 1,0 0 0,0 0-1,0 0 1,0 0 0,-1-1-1,1 1 1,0-1 0,0 0-1,3-1 1,6-4 6,0 0-1,-1 0 1,0-1 0,19-16-1,-13 7 15,-1-1 0,-1 0 0,0-1 0,-2-1 0,15-26 0,-4 8 34,-23 36-52,1-2 14,0 0-1,0 0 1,0 0-1,0 0 0,-1 0 1,1-1-1,-1 1 0,0 0 1,1-6-1,-14 22 224,7-5-236,1 0 0,0 0 1,0 0-1,1 0 0,0 1 0,0 0 1,1 0-1,0-1 0,1 1 1,0 0-1,0 0 0,1 1 1,1 8-1,-1-11-3,1 0 0,0 0 0,0 0 0,1-1 0,0 1 0,0 0 0,1-1 0,0 0 0,0 0 0,0 1 0,1-2 0,0 1 0,0 0 0,0-1 0,1 0 0,0 0 0,9 7 0,-12-10 0,-1-1-1,1 0 1,-1 0-1,1 0 1,0 0-1,-1 0 0,1 0 1,0 0-1,0-1 1,0 1-1,0 0 1,0-1-1,0 0 1,0 1-1,0-1 1,0 0-1,0 0 0,-1 0 1,1 0-1,0-1 1,0 1-1,0-1 1,0 1-1,0-1 1,0 1-1,0-1 1,0 0-1,-1 0 1,1 0-1,0 0 0,-1 0 1,1 0-1,-1-1 1,2 0-1,0-2 5,0 1 0,-1 0-1,0-1 1,0 1-1,0-1 1,0 1 0,-1-1-1,1 0 1,-1 0 0,0 0-1,0 0 1,0 0-1,-1 0 1,1 0 0,-1-7-1,0 4 14,-1-1 0,1 1-1,-1 0 1,-1 0 0,1 0-1,-1 0 1,-1 0 0,1 0 0,-1 1-1,0-1 1,-1 1 0,1 0-1,-1 0 1,-1 0 0,1 0-1,-1 1 1,-8-9 0,-30-23 280,43 37-299,-1 0-1,1 0 1,0-1-1,0 1 1,0 0 0,0 0-1,0-1 1,0 1-1,0 0 1,0 0 0,0 0-1,0-1 1,0 1-1,0 0 1,0 0 0,0-1-1,0 1 1,0 0-1,1 0 1,-1-1 0,0 1-1,0 0 1,0 0-1,0 0 1,0 0 0,0-1-1,1 1 1,-1 0-1,0 0 1,0 0 0,0 0-1,0-1 1,1 1-1,-1 0 1,0 0 0,0 0-1,1 0 1,-1 0 0,0 0-1,0 0 1,0 0-1,1 0 1,-1 0 0,0 0-1,0-1 1,1 1-1,-1 1 1,0-1 0,0 0-1,1 0 1,-1 0-1,0 0 1,0 0 0,1 0-1,22-3-18,-12 1 3,7-3-11,-1-2 0,1 0 0,-1-1 0,-1-1-1,1 0 1,22-19 0,-15 9 24,-1-1 0,-2-2 1,0 0-1,-1-1 0,-1-1 0,-1-1 0,-2-1 0,20-37 0,1-16 31,44-136 1,-71 184-25,-1-1 0,5-40 0,-12 54 13,0-1 1,-1 0 0,-1 1 0,-1-1 0,-4-25 0,5 43-15,-1-1 0,1 0 1,0 0-1,-1 0 0,1 1 1,-1-1-1,0 0 0,1 1 1,-1-1-1,0 0 1,0 1-1,0-1 0,0 1 1,0 0-1,0-1 0,-2-1 1,2 3-6,0 0-1,0 0 1,0 0 0,0 0 0,0 0 0,0 0 0,0 0 0,0 0-1,0 0 1,0 0 0,0 0 0,0 1 0,0-1 0,0 0 0,0 1 0,1-1-1,-1 1 1,0-1 0,0 1 0,0-1 0,0 1 0,1 0 0,-1-1-1,0 1 1,1 0 0,-1-1 0,0 1 0,1 0 0,-1 1 0,-8 9-27,2 0 1,0 0 0,0 1 0,1-1 0,-9 23 0,-16 68-162,17-37 96,2 0 1,4 1 0,2 0 0,3 0-1,8 93 1,3-104 19,2 0 1,27 85-1,-37-139 74,5 12 13,0 1 0,0-1 0,1 0 0,1-1 0,0 0 1,12 16-1,-15-24 3,0-1 1,0 1 0,1-1 0,-1 1 0,1-1 0,-1-1 0,1 1-1,0-1 1,0 0 0,0 0 0,1 0 0,-1 0 0,6 0-1,-7-1-3,0-1 0,0 1 0,0-1-1,0 1 1,1-1 0,-1-1 0,0 1-1,0 0 1,0-1 0,0 0-1,0 0 1,0 0 0,0-1 0,-1 1-1,1-1 1,0 0 0,-1 0 0,5-3-1,12-12 50,53-51 205,-65 60-222,0-1 1,-1-1-1,0 0 1,0 0-1,-1 0 1,6-13-1,-11 21-38,0 0-1,-1 1 0,1-1 0,0 0 1,-1 0-1,1 1 0,-1-1 1,0 0-1,0 0 0,0 0 1,0 0-1,0 1 0,0-1 1,0 0-1,0 0 0,-1 0 1,1 1-1,-1-1 0,1 0 1,-1 0-1,0 1 0,0-1 1,1 0-1,-1 1 0,0-1 0,-1 1 1,1 0-1,0-1 0,0 1 1,-1 0-1,1-1 0,-3 0 1,2 0-2,0 1 0,-1 0 0,1 0 0,-1 0 1,0 0-1,1 1 0,-1-1 0,0 1 0,1-1 0,-1 1 1,0 0-1,0 0 0,1 0 0,-1 1 0,0-1 0,0 1 1,1-1-1,-1 1 0,1 0 0,-1 0 0,-2 1 1,2-1-1,1 0 0,0 1 0,-1-1 0,1 1 0,0-1 0,0 1 1,0 0-1,0-1 0,0 1 0,1 0 0,-1 0 0,0 0 0,1 1 1,0-1-1,-1 0 0,-1 5 0,2-2-1,0-1-1,1 1 1,-1 0 0,1-1-1,0 1 1,0 0-1,1-1 1,-1 1 0,2 5-1,2 4-10,0 0-1,0 1 0,2-2 1,-1 1-1,2-1 0,0 0 1,17 24-1,-20-33 5,0 1 1,0 0-1,0-1 0,1 0 1,-1 0-1,1 0 0,0-1 1,0 0-1,1 0 0,-1 0 1,1 0-1,7 2 1,-9-4-1,0 0 1,0-1-1,0 1 1,0-1-1,0 1 1,0-1-1,0 0 1,0-1-1,0 1 1,0-1-1,0 0 1,0 0-1,0 0 1,0 0 0,-1-1-1,1 1 1,0-1-1,-1 0 1,6-4-1,15-14 21,-2-1 0,0-1 1,-1 0-1,18-28 0,7-6 16,-35 43-14,-4 4-8,1 0 0,-1 0 0,1 1 0,1 1-1,-1-1 1,1 1 0,19-11 0,-25 17-12,1 1 0,-1-1-1,1 1 1,-1-1 0,1 1 0,0 0 0,-1 0 0,1 1 0,-1-1-1,1 1 1,0 0 0,-1 0 0,0 0 0,1 0 0,-1 0 0,0 1-1,5 3 1,10 2 1,-17-6 2,0-1 0,0 0-1,0 1 1,-1-1 0,1 1-1,0 0 1,0-1 0,0 1 0,-1-1-1,1 1 1,0 0 0,-1 0-1,1-1 1,0 2 0,-2 2 37,-8-6-16,2-2 5,-1 1 0,0 0 0,0 1 0,-9-2 1,15 4-26,0-1 0,0 1 0,0 0 0,0 0 0,0 0 0,0 0 0,1 1 0,-1-1 0,0 0-1,0 1 1,0-1 0,0 1 0,0 0 0,1 0 0,-1-1 0,0 1 0,1 0 0,-1 0 0,1 1 0,-1-1 0,1 0 0,-1 0 0,0 3 0,-1-1-9,0 1 0,1-1 0,0 1 0,-1 0 0,2 0 0,-1 0 0,0 0 0,1 0 0,0 0 0,0 1 0,0-1 0,0 0 0,1 1 0,-1-1 0,1 0 0,0 1 0,2 6 0,-1 0 2,0-1 0,1 1 0,1-1 0,-1 0 0,2 1 0,8 17 0,-10-25 2,0 1-1,0-1 1,0 0-1,0 0 1,1 0 0,-1 0-1,1-1 1,0 1-1,0-1 1,0 1-1,0-1 1,0 0 0,1 0-1,-1 0 1,0-1-1,1 1 1,0-1-1,-1 0 1,1 0 0,0 0-1,-1-1 1,8 1-1,-2-1 5,1 0-1,0-1 1,0 0-1,-1-1 1,1 0-1,-1-1 1,0 0-1,1 0 1,10-6-1,9-7 24,38-26-1,-39 23-18,11-9 40,54-48-1,-78 66-9,-14 10-33,0-1 1,0 1-1,0 0 0,0-1 1,0 1-1,-1-1 0,1 1 1,0-1-1,0 1 0,-1-1 1,1 0-1,0 1 0,-1-1 1,1 0-1,-1 0 0,1 0 1,-1 1-1,1-1 1,-1 0-1,1 0 0,-1 0 1,0 0-1,0 0 0,1 0 1,-1 1-1,0-1 0,0 0 1,0 0-1,0 0 0,0 0 1,0-1-1,-8 39 11,2-8-8,6-27-8,-4 26 0,0 36 0,4-55 0,1-1 0,0 1 0,0 0 0,1-1 0,0 1 0,0-1 0,1 0 0,5 12 0,-8-19 1,1 1-1,0-1 1,-1 0-1,1 0 1,0 1-1,0-1 0,-1 0 1,1 0-1,0 0 1,0 0-1,1 0 1,-1 0-1,0 0 1,0-1-1,0 1 1,0 0-1,1 0 1,-1-1-1,0 1 0,1-1 1,-1 0-1,3 1 1,-2-1 1,0 0-1,0 0 1,0-1 0,1 1 0,-1 0-1,0-1 1,0 0 0,0 0 0,0 1-1,0-1 1,0 0 0,0-1 0,2-1 0,6-5 10,0 0 0,-1-1 0,17-21 0,-20 23-9,26-33 91,49-79 0,-76 197 46,-3-57-132,1-1 0,1 0-1,1-1 1,7 21 0,-10-35-8,-1 0 0,1 0-1,1-1 1,-1 1 0,0-1 0,1 0 0,0 0-1,0 0 1,0 0 0,1 0 0,-1 0 0,1-1-1,0 0 1,0 0 0,0 0 0,0 0 0,1-1-1,-1 1 1,1-1 0,0 0 0,8 2 0,-10-4-1,1 0 0,-1 0 1,0 0-1,1 0 0,-1-1 1,1 0-1,-1 1 0,0-1 1,0-1-1,1 1 1,-1 0-1,5-4 0,35-23 19,-28 15-7,-1 0 0,0 0 0,-1-2 0,-1 1 0,12-19 0,48-86 56,-45 63-32,-2-2-1,27-94 0,17-125 107,-42 149-55,20-223 0,-46 340-71,-1 0 0,-1 0 0,0 1 0,-3-17 0,4 27-15,0 0-1,0 1 1,-1-1 0,1 0 0,0 0-1,0 0 1,0 1 0,0-1 0,0 0 0,-1 0-1,1 0 1,0 0 0,0 0 0,0 1-1,-1-1 1,1 0 0,0 0 0,0 0-1,0 0 1,-1 0 0,1 0 0,0 0 0,0 0-1,-1 0 1,1 0 0,0 0 0,0 0-1,0 0 1,-1 0 0,1 0 0,0 0 0,0 0-1,-1 0 1,1 0 0,0 0 0,0 0-1,0 0 1,-1-1 0,1 1 0,0 0-1,0 0 1,0 0 0,0 0 0,-1 0 0,1-1-1,0 1 1,0 0 0,0 0 0,0 0-1,0-1 1,-1 1 0,1 0 0,0 0-1,0 0 1,0-1 0,0 1 0,0 0 0,0 0-1,0 0 1,0-1 0,0 1 0,0 0-1,0 0 1,0-1 0,0 1 0,0 0 0,-10 18-31,9-16 27,-13 33-42,1 0-1,2 1 0,1 0 0,2 1 1,-3 38-1,-2 190-156,14-186 120,13 92 0,-7-127 64,2 0-1,1-1 0,27 69 1,-34-103 18,1 0 0,0-1 1,1 0-1,0 0 1,0 0-1,1-1 1,0 0-1,0 0 1,0 0-1,8 6 1,-9-10 0,0 1-1,0-1 1,0 0 0,1-1 0,-1 1 0,1-1-1,-1 0 1,1 0 0,0-1 0,0 1-1,0-2 1,0 1 0,0 0 0,0-1 0,0 0-1,8-2 1,-3 0 13,-1 0-1,1-1 1,-1 0-1,0-1 1,0 0 0,0-1-1,0 0 1,-1-1-1,0 0 1,0 0-1,0-1 1,-1 0 0,12-14-1,-11 12 4,-1-1-1,0 0 0,-1 0 0,0-1 1,0 0-1,-2 0 0,1 0 1,-1-1-1,-1 0 0,0 0 1,3-17-1,-7 28-13,1 0 1,-1 0-1,0 0 0,0 1 0,0-1 0,0 0 1,0 0-1,0 0 0,0 0 0,0 0 1,0 0-1,0 1 0,0-1 0,-1 0 0,1 0 1,0 0-1,-1 0 0,0 0 0,1 0 1,-1 1-1,1 0 0,0 0 0,-1 0 1,1 0-1,-1-1 0,1 1 1,-1 0-1,1 0 0,0 0 0,-1 0 1,1 0-1,-1 0 0,1 0 1,-1 0-1,1 1 0,0-1 1,-1 0-1,1 0 0,-1 0 0,1 0 1,0 0-1,-1 1 0,1-1 1,-1 0-1,-3 3 15,-1 1 0,1-1 0,0 0 0,-6 8 0,2-2-8,0 1 1,1 1 0,0-1-1,0 1 1,1 1-1,1-1 1,0 1 0,1 0-1,0 0 1,0 0-1,2 1 1,-3 21 0,4-20-11,0 1 0,1 0 0,1-1 0,1 1-1,0 0 1,0-1 0,2 0 0,0 1 0,0-1 0,12 22 0,-14-32 5,0 0 0,0 0 1,1 0-1,-1 0 0,1-1 0,0 1 0,0-1 0,0 0 0,0 0 0,1 0 1,-1 0-1,1-1 0,0 1 0,0-1 0,0 0 0,8 3 0,-8-4 4,-1 0-1,1-1 0,0 1 0,-1-1 0,1 0 1,0 0-1,0 0 0,0-1 0,-1 1 0,1-1 1,0 0-1,-1 0 0,1 0 0,-1-1 0,1 1 1,-1-1-1,0 0 0,1 0 0,-1 0 0,3-3 0,10-9 56,-1-1 0,0-1 0,-1-1 0,23-34 0,-2 3 97,36-58 202,-48 70-177,-22 34-172,0 1 0,0-1 0,0 1-1,0 0 1,0-1 0,0 1 0,1 0 0,-1 0 0,1 0 0,-1 0 0,1 0 0,-1 0 0,3-1 0,-4 2-9,1 0 1,0 0-1,-1 0 1,1 0-1,0 0 1,-1 0-1,1 0 1,-1 0-1,1 1 1,0-1-1,-1 0 1,1 0-1,-1 1 1,1-1-1,-1 0 1,1 0-1,-1 1 1,1-1-1,-1 1 1,1-1-1,-1 1 1,1-1-1,-1 0 1,1 1-1,-1-1 1,0 1-1,1 0 1,-1-1-1,0 1 1,0-1-1,1 1 1,-1-1-1,0 1 1,0 0-1,0-1 1,0 1-1,0 0 1,0-1-1,0 1 1,0 1-1,3 27 48,-1 1-1,-1 0 1,-2 0-1,-8 52 1,5-45-9,4-35-39,0-1-1,0 1 0,0-1 0,0 0 1,0 1-1,-1-1 0,1 1 0,0-1 1,-1 1-1,1-1 0,-1 1 0,1-1 1,-1 0-1,0 0 0,0 1 0,0-1 1,0 0-1,0 0 0,0 0 0,0 0 0,0 0 1,0 0-1,0 0 0,0 0 0,-1 0 1,1 0-1,0-1 0,-3 2 0,3-2 0,-1-1 0,0 1-1,1 0 1,-1-1-1,1 1 1,-1-1 0,1 1-1,-1-1 1,1 0-1,-1 1 1,1-1-1,-1 0 1,1 0 0,0 0-1,-1 0 1,1 0-1,0-1 1,0 1 0,0 0-1,0-1 1,0 1-1,0 0 1,1-1 0,-1 1-1,-1-3 1,0-1 9,0 0 1,0-1 0,1 1-1,-2-11 1,-4-11 74,7 27-82,-1-1 0,1 1 0,0-1 0,0 1 0,0-1 0,0 1 0,-1-1 0,1 0 0,0 1-1,0-1 1,0 1 0,0-1 0,0 1 0,1-1 0,-1 1 0,0-1 0,0 0 0,0 1-1,0-1 1,0 1 0,1-1 0,-1 1 0,0-1 0,1 1 0,-1 0 0,0-1 0,1 1 0,-1-1-1,0 1 1,1-1 0,1 0 5,-1 0 1,1 1-1,-1-1 0,1 0 0,-1 1 0,1-1 1,0 1-1,-1 0 0,1-1 0,2 1 0,40 2 133,-42-2-134,79 12 154,66 5-136,-140-16-83,1-1 0,-1 1 0,0 1 1,0-1-1,0 1 0,9 4 0,6 5-4184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1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6928,'0'0'2992,"5"11"-2195,0 5-495,0 0 1,-1 0-1,-1 1 1,0-1-1,-1 1 1,-1 0-1,-1 20 1,-2-13 411,-7 37-1,7-51-432,-1 0-1,0 0 1,0 0-1,-1-1 1,0 1-1,-8 11 1,10-18-180,0-1 0,0 1 0,-1-1 0,1 0 0,-1 0 0,1 0 0,-1 0 0,0 0 0,0-1 0,0 1 0,0-1 0,0 0 0,0 0 0,-4 1 0,5-1-67,0-1 0,1 1 0,-1-1 0,0 0 0,0 0 0,0 0 0,0 0 0,1 0 0,-1 0 0,0 0 0,0-1 0,0 1 0,0 0 1,1-1-1,-1 0 0,0 1 0,1-1 0,-1 0 0,0 0 0,1 0 0,-1 0 0,1 0 0,-1 0 0,1-1 0,0 1 0,-3-3 0,1-3 3,1 1 1,-1-1-1,1 0 0,0 0 0,0 1 1,1-1-1,0 0 0,1-1 0,-1 1 0,1 0 1,0 0-1,3-11 0,1-10-1271,10-37 0,-14 63 1073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56 8136,'0'0'3120,"-13"11"-2487,-41 36 11,49-43-539,1 0 0,0 0-1,1 0 1,-1 0 0,1 1 0,0-1 0,0 1-1,0 0 1,0 0 0,1 0 0,0 0 0,0 0-1,1 1 1,-1-1 0,1 1 0,0-1 0,1 1-1,-1-1 1,1 1 0,0-1 0,0 1 0,1 0-1,0-1 1,0 1 0,3 8 0,-2-8 16,1 1 0,1 0 0,-1-1 0,1 0 0,0 0 0,0 0 0,1 0 0,0-1 0,0 1 0,0-1 0,1-1 0,-1 1 1,1-1-1,0 0 0,1 0 0,-1-1 0,12 5 0,-16-7-74,0 0 0,0-1 0,0 1 0,0-1 0,1 0 0,-1 0 0,0 0-1,0 0 1,0 0 0,0 0 0,0 0 0,0-1 0,0 1 0,0-1 0,0 1 0,0-1 0,2-1 0,0 0 19,-1 0 1,1-1-1,0 1 1,-1-1-1,0 0 1,0 0-1,5-6 1,0 0 53,-1-1 0,-1-1 1,0 1-1,9-22 0,-11 20-7,-1 0-1,-1 0 1,0-1-1,0 1 1,-1 0-1,0-1 0,-1 1 1,-1-1-1,0 1 1,-1 0-1,-5-21 1,-4 14 180,11 18-279,-1 1 0,1-1 0,0 1 0,0 0 0,-1-1 0,1 1 0,-1-1 0,1 1 0,0 0 0,-1-1 0,1 1 0,-1 0 0,1 0 0,0-1 0,-1 1 0,1 0 0,-1 0 0,1 0 0,-1-1 0,1 1 0,-1 0 0,1 0 0,-1 0 0,0 0 0,1 0 0,-1 0 0,1 0 0,-1 0 0,1 0 0,-1 0 0,1 0 0,-1 1 0,1-1 0,-1 0 0,1 0 0,-1 0 0,1 1 0,0-1 0,-2 1 0,2-1-4,0 1 0,0-1 0,0 0 0,0 1 0,0-1 0,-1 0 0,1 1 0,0-1 0,0 1 0,0-1 0,0 1 0,0-1 0,0 0 0,0 1 0,0-1 0,1 1 0,-1-1 0,0 0 0,0 1 0,0-1 0,0 0 0,0 1 0,1-1 0,-1 0 0,0 1 0,0-1 0,1 0 0,-1 1 0,0-1 0,1 0 0,-1 1 0,0-1 0,0 0 0,1 0 0,-1 0 0,1 1 0,-1-1 0,1 0 0,15 9 143,-11-7-134,0-1 0,0 0 1,0 0-1,1-1 1,-1 1-1,0-1 0,0 0 1,0-1-1,1 1 1,-1-1-1,5-1 1,10-3 28,27-11 1,-38 12-29,22-8 26,4-1 55,48-12 0,-73 22-67,-1 1 1,1 1-1,1 0 1,-1 0-1,0 1 1,0 0-1,0 1 0,0 0 1,18 4-1,-24-4-14,-1 1 0,1-1-1,-1 1 1,0 0-1,1 0 1,-1 0 0,0 0-1,0 1 1,0-1 0,-1 1-1,1-1 1,0 1-1,-1 0 1,0 0 0,0 0-1,0 1 1,2 3 0,2 6 60,-1 1 1,-1-1 0,4 20 0,6 17 158,-5-27-42,16 28 0,-21-44-126,1 0 0,-1 0 1,1 0-1,1 0 0,-1-1 1,1 0-1,10 9 0,-12-13-43,-1 0 0,1 0-1,0 0 1,-1 0 0,1-1 0,0 1-1,0-1 1,0 0 0,0 0-1,0-1 1,0 1 0,0-1 0,0 0-1,0 0 1,0 0 0,1-1-1,-1 1 1,0-1 0,0 0 0,0 0-1,4-2 1,0 0 1,-1-1-1,1 0 1,-1 0-1,0 0 0,-1-1 1,1 0-1,-1 0 1,0-1-1,7-7 1,6-11-18,28-46 1,-29 37-3191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2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1089 5416,'0'0'6929,"12"-14"-6458,-11 13-455,17-21 202,-2 0 0,0-1 0,13-28 0,-1-1 215,8-18 336,37-99-1,84-345 2240,-155 499-2146,-11 32-456,-72 240 141,47-138-442,-38 127 25,-76 234 160,144-465-268,2-8 23,0-1 0,-1 1 1,0 0-1,0-1 0,0 1 0,-5 6 1,7-13-30,1-1 0,0 1 0,-1-1 0,1 1 0,0-1 0,-1 1 0,1-1 0,0 1 0,0-1 0,-1 0 1,1 1-1,0-1 0,0 1 0,0-1 0,0 0 0,0 1 0,0-1 0,0 1 0,0-1 0,0 0 0,0 1 0,0-1 0,0 0 1,0-23 66,3-1-20,0 0 1,1 0-1,2 0 0,0 1 1,2 0-1,13-28 1,-13 33-40,2 1 1,0-1-1,1 2 1,1 0-1,1 0 1,0 1-1,31-28 1,241-174 143,-251 189-121,-29 24-29,0-1-1,1 1 1,0 1-1,0-1 0,0 1 1,0 0-1,11-4 1,-17 7-14,1 1 0,-1 0 0,1 0 0,-1-1 0,1 1 0,-1 0 0,1 0 0,-1 0 0,1-1 0,-1 1 0,1 0 0,-1 0 0,1 0 1,-1 0-1,1 0 0,-1 0 0,1 0 0,0 0 0,-1 0 0,1 1 0,-1-1 0,1 0 0,-1 0 0,1 0 0,-1 1 0,1-1 0,0 1 0,-2 14 24,-1-3-32,-5 36-23,2-19 34,1 0 0,1 1-1,3 33 1,-1-62-2,1 1 1,0 0-1,0 0 1,1-1-1,-1 1 1,0 0-1,0 0 1,1-1-1,-1 1 0,1-1 1,0 1-1,-1 0 1,1-1-1,0 1 1,0-1-1,0 1 0,0-1 1,0 0-1,0 1 1,1-1-1,-1 0 1,0 0-1,1 0 1,-1 0-1,1 0 0,-1 0 1,2 0-1,2 0 5,-1 0-1,0-1 1,1 1 0,-1-1-1,1-1 1,-1 1-1,0-1 1,1 1-1,6-3 1,-4 1 0,1-1-1,-1 1 1,0-2 0,0 1 0,0-1-1,0 0 1,-1 0 0,1-1 0,-1 1-1,0-1 1,-1-1 0,10-10 0,-5 4 16,-1-1 1,0 0 0,-1-1-1,-1 0 1,9-20 0,-14 28-9,0 0 1,0 0 0,0-1 0,0-10-1,-1 16-9,-1-1-1,0 0 0,0 1 0,0-1 1,0 0-1,0 1 0,0-1 1,-1 0-1,1 0 0,0 1 0,-1-1 1,0 1-1,1-1 0,-1 0 0,0 1 1,0-1-1,1 1 0,-1 0 1,0-1-1,-1 1 0,1 0 0,-2-2 1,2 3-8,1 0 1,-1 0-1,1 0 1,-1 0 0,0 0-1,1 0 1,-1 0-1,1 0 1,-1 0-1,1 0 1,-1 1 0,1-1-1,-1 0 1,1 0-1,-1 1 1,1-1 0,-1 0-1,1 1 1,-1-1-1,1 0 1,0 1-1,-1-1 1,1 1 0,0-1-1,-1 1 1,1-1-1,0 1 1,-1-1-1,1 1 1,0-1 0,0 1-1,-1 0 1,-8 19 3,8-15-5,-1 0 0,1 1-1,0-1 1,1 1 0,-1-1 0,1 0 0,0 1 0,0-1 0,1 1-1,-1-1 1,1 1 0,1-1 0,-1 0 0,1 1 0,-1-1 0,2 0-1,-1 0 1,0 0 0,1-1 0,6 9 0,-5-8 3,-1-1-1,1 0 1,-1 0 0,1 0 0,1 0-1,-1-1 1,0 1 0,1-1 0,-1 0-1,1-1 1,0 1 0,0-1 0,0 0-1,1 0 1,-1-1 0,0 1 0,1-1-1,-1 0 1,0-1 0,11 1 0,-6-3 3,0 1 0,1-2 0,-2 1-1,1-1 1,0-1 0,0 0 0,-1 0 0,0-1 0,0 0 0,0-1 0,-1 0 0,1 0 0,-2-1 0,10-8 0,-3-1 15,1 0 0,-2-1 0,0-1 0,-2 0-1,18-34 1,4-23 57,-4-1 0,-3-2 0,-4 0 0,17-104 0,-38 176-56,1-1 1,-2 1 0,1 0 0,-1-1 0,0 1-1,0-1 1,0 1 0,-3-12 0,3 17-21,0 1 0,0 0 0,-1 0 1,1-1-1,0 1 0,0 0 0,0 0 0,0 0 0,0-1 1,0 1-1,0 0 0,0 0 0,0 0 0,-1-1 0,1 1 1,0 0-1,0 0 0,0 0 0,0-1 0,0 1 0,-1 0 1,1 0-1,0 0 0,0 0 0,0 0 0,-1 0 0,1 0 1,0-1-1,0 1 0,-1 0 0,1 0 0,0 0 1,0 0-1,0 0 0,-1 0 0,1 0 0,0 0 0,-8 7 45,-4 17-15,12-23-30,-18 41-6,2 1 1,2 1-1,2 0 1,-11 82-1,20-97-9,1-1-1,2 1 1,0-1 0,2 1-1,1-1 1,1 0 0,2 0 0,18 54-1,-23-77 17,1-1-1,0 1 0,1-1 0,-1 1 1,1-1-1,0 0 0,0 0 0,0 0 1,1 0-1,-1 0 0,1-1 0,0 1 1,0-1-1,8 4 0,-8-5 1,0 0-1,1 0 0,-1-1 0,1 0 1,-1 0-1,1 0 0,0-1 1,-1 1-1,1-1 0,0 0 1,-1 0-1,1-1 0,0 0 1,-1 0-1,1 0 0,4-2 1,4-1 2,0-1 1,-1-1-1,0 0 1,0-1-1,0 0 1,-1-1 0,14-12-1,67-72 103,-61 57-28,-23 27-49,-3 4-9,-1 0-1,0-1 1,0 1-1,-1-1 1,1 0 0,2-5-1,-32 35 115,5 0-87,2 0-1,-21 38 0,33-50-19,0 1 1,0-1-1,2 2 0,-1-1 0,2 1 0,-6 29 1,10-43-27,0 1 1,-1 0 0,1 0 0,0-1 0,0 1 0,0 0 0,0-1 0,0 1-1,0 0 1,0 0 0,1-1 0,-1 1 0,1 0 0,-1-1 0,1 1 0,0 0-1,-1-1 1,1 1 0,0-1 0,0 1 0,0-1 0,0 0 0,0 1 0,1-1-1,-1 0 1,0 0 0,1 0 0,-1 0 0,0 0 0,4 1 0,-3-1 0,1 0 0,0-1 0,0 0 0,-1 0 0,1 0 0,0 0 0,0 0 0,-1-1 0,1 1 0,0-1 0,-1 1 0,1-1 0,0 0 0,-1 0 0,1 0 0,-1-1 0,1 1 0,2-3 0,5-4 7,0 0 1,0-1 0,-1 0 0,0 0-1,0-1 1,-1 0 0,-1-1 0,0 0 0,10-20-1,3-13 30,18-56-1,-34 90-33,17-54 48,-3-2 0,12-74 0,-24 94-22,-1-1 1,-2 1-1,-8-93 1,5 137-31,0 0 0,0 0 1,0 0-1,-1 0 0,1 0 1,0 0-1,-1 0 0,0 1 1,0-1-1,1 0 1,-1 0-1,0 1 0,0-1 1,0 0-1,-1 1 0,1-1 1,0 1-1,-1 0 1,-2-3-1,3 4-1,-1-1 1,1 1-1,0 0 1,0 0-1,-1 0 1,1 0-1,0 0 1,-1 0-1,1 0 1,0 0-1,-1 0 1,1 0 0,0 1-1,0-1 1,-1 1-1,1-1 1,0 1-1,0-1 1,0 1-1,0 0 1,0 0-1,0-1 1,0 1-1,0 0 1,0 0-1,0 0 1,0 0-1,0 0 1,0 1-1,-6 7 8,1 0 0,0 0 0,0 0-1,1 1 1,0 0 0,1 0 0,0 0 0,-4 18-1,2-2-11,1-1-1,-1 39 0,5-23 0,1 0 0,3 0 0,2 0 0,1 0 0,2-1 0,1 0 0,25 61 0,-31-92 12,0 0 0,1-1 1,0 1-1,1-1 0,10 15 0,-13-21-6,-1-1 1,0 1-1,1-1 1,-1 0-1,1 0 1,-1 1-1,1-1 1,0 0-1,-1-1 1,1 1-1,0 0 1,0 0-1,-1-1 1,1 1-1,0-1 1,0 1-1,0-1 1,0 0-1,0 0 1,0 0-1,0 0 1,0 0-1,0 0 1,-1-1-1,1 1 1,0-1-1,0 1 1,0-1-1,0 1 1,-1-1-1,1 0 1,0 0-1,-1 0 1,4-3 0,7-4 44,-1-1 0,0-1 0,-1 0 1,1-1-1,-2 1 0,16-23 1,40-80 418,-55 92-341,-5 11-11,0-1 0,1 1 0,10-13 0,-16 23-112,0 0-1,-1 0 0,1 0 1,0 0-1,0 0 0,0 1 0,0-1 1,0 0-1,0 0 0,0 0 1,0 0-1,0 0 0,0 1 0,0-1 1,0 0-1,0 0 0,0 0 0,0 0 1,0 0-1,0 0 0,0 1 1,0-1-1,1 0 0,-1 0 0,0 0 1,0 0-1,0 0 0,0 0 1,0 1-1,0-1 0,0 0 0,0 0 1,0 0-1,1 0 0,-1 0 0,0 0 1,0 0-1,0 0 0,0 0 1,0 0-1,0 1 0,1-1 0,-1 0 1,0 0-1,0 0 0,0 0 1,0 0-1,0 0 0,1 0 0,-1 0 1,0 0-1,0 0 0,0 0 0,0 0 1,0 0-1,1-1 0,-1 1 1,0 0-1,0 0 0,0 0 0,0 0 1,0 0-1,0 0 0,1 0 1,-1 0-1,0 0 0,0 0 0,0-1 1,0 16 55,-2 15-16,-2 0-1,-13 51 0,-27 59-23,19-67 76,25-72-93,0-1 0,-1 0 0,1 0 0,0 1 0,0-1 0,0 0 0,0 1 0,0-1 0,0 0 0,0 1 0,0-1 0,0 0 0,0 0 0,0 1 0,0-1 0,0 0 0,1 1 0,-1-1 0,0 0 0,0 0 0,0 1 0,0-1 0,0 0 0,1 0 0,-1 1 0,0-1 0,0 0 0,0 0 0,1 1 0,-1-1 0,0 0 0,0 0 0,1 0 0,-1 0 0,0 0 0,0 1 0,1-1 0,-1 0 0,0 0 0,1 0 0,-1 0 0,0 0 0,0 0 0,1 0 0,-1 0 0,0 0 0,1 0 0,-1 0 0,0 0 0,1 0 0,-1 0 0,22-5 30,-17 4-8,67-23 60,-18 5-13,-38 14-653,0-2-1,17-9 1,-24 12-1825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2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12456,'0'0'1880,"11"-76"-1728,12 51 8,13-4-272,12-1 8,9 11-96,-1-2 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5016,'0'0'3342,"11"-10"-2763,81-68 554,57-71 1377,-141 142-2322,-5 4 16,0-1 0,1 1 0,0 0-1,0 0 1,0 0 0,0 1-1,6-3 1,-10 5-172,1 0 1,0 0-1,-1 0 0,1 0 0,-1 0 0,1 0 0,-1 0 1,1 1-1,-1-1 0,1 0 0,0 1 0,-1-1 0,1 0 0,-1 1 1,0-1-1,1 0 0,-1 1 0,1-1 0,-1 1 0,0-1 1,1 1-1,-1-1 0,0 1 0,1-1 0,-1 1 0,0-1 1,0 1-1,1-1 0,-1 1 0,0-1 0,0 1 0,0 0 0,0-1 1,0 1-1,0 0 0,4 27 410,-5 60 288,-1-41-354,6 52 0,-3-86-280,1 0 1,1 0 0,0 0 0,0 0 0,1-1 0,1 1 0,0-1 0,12 19-1,-17-30-74,1 1-1,0-1 0,0 0 0,0 0 0,0 0 0,1 1 1,-1-1-1,0-1 0,0 1 0,1 0 0,-1 0 0,1 0 0,-1-1 1,0 1-1,1 0 0,-1-1 0,1 1 0,0-1 0,-1 0 1,1 0-1,-1 1 0,1-1 0,-1 0 0,1 0 0,0-1 1,-1 1-1,1 0 0,-1 0 0,1-1 0,-1 1 0,1-1 0,-1 1 1,1-1-1,-1 0 0,1 0 0,-1 1 0,0-1 0,3-2 0,4-3 61,0-1 0,0 0 0,-1 0 0,11-12 0,-4 1 30,-1-1-1,-1 0 0,-1 0 1,0-1-1,-2-1 1,0 0-1,8-30 1,-3-3 480,14-102 0,-28 155-578,0 1 0,0-1 0,0 1 0,0-1 0,0 1 0,0-1 0,0 1 0,0-1 0,0 1 0,0-1 1,0 1-1,1 0 0,-1-1 0,0 1 0,0-1 0,1 1 0,-1-1 0,0 1 0,1 0 0,-1-1 0,0 1 0,1 0 0,-1-1 0,0 1 0,1 0 0,-1-1 0,1 1 0,-1 0 0,1 0 0,-1-1 1,1 1-1,-1 0 0,1 0 0,-1 0 0,0 0 0,1 0 0,-1 0 0,1 0 0,-1 0 0,1 0 0,-1 0 0,1 0 0,-1 0 0,1 0 0,-1 0 0,1 0 0,-1 1 0,1-1 0,-1 0 0,1 0 0,-1 0 1,1 1-1,25 19 241,-22-17-248,13 12 39,1 0 1,0-2 0,1 0 0,1-1 0,0-1 0,0-1-1,1 0 1,43 12 0,-21-12 40,2-2 1,-1-2-1,85 0 0,-128-5-84,-1-2 0,0 1 0,0 0 0,0 0 0,0 0 0,0 0 0,1 0 0,-1 0 0,0 0 0,0 0 0,0 0 0,0 0 0,0 0 0,1 0 0,-1 0 0,0 0-1,0 0 1,0-1 0,0 1 0,0 0 0,0 0 0,1 0 0,-1 0 0,0 0 0,0 0 0,0-1 0,0 1 0,0 0 0,0 0 0,0 0 0,0 0 0,0-1 0,0 1 0,0 0 0,0 0 0,0 0 0,0 0 0,0 0-1,0-1 1,0 1 0,0 0 0,0 0 0,0 0 0,0 0 0,0-1 0,0 1 0,0 0 0,0 0 0,0 0 0,0 0 0,-1 0 0,1-1 0,0 1 0,0 0 0,0 0 0,0 0 0,0 0 0,0 0 0,-1 0-1,1 0 1,0 0 0,0 0 0,0-1 0,0 1 0,-1 0 0,1 0 4,-1-1 0,1 1 0,-1-1 0,1 1 0,-1-1 0,0 1 0,1 0 0,-1-1-1,0 1 1,1 0 0,-1-1 0,0 1 0,0 0 0,1 0 0,-1 0 0,0 0 0,0 0 0,1 0 0,-3 0 0,-12 3 14,0 1 0,0 1 0,1 0 0,-1 1 1,1 1-1,0 0 0,1 1 0,-1 0 0,2 1 0,-1 0 1,1 1-1,1 1 0,0 0 0,0 0 0,1 1 1,1 1-1,-11 16 0,18-25-17,1-1 1,0 0-1,0 0 1,0 1-1,0-1 0,1 1 1,-1-1-1,1 0 1,0 1-1,0-1 1,0 1-1,0-1 0,0 1 1,1-1-1,0 1 1,0-1-1,0 0 0,0 0 1,0 1-1,1-1 1,-1 0-1,1 0 1,0 0-1,0 0 0,0-1 1,0 1-1,0 0 1,1-1-1,-1 0 0,1 1 1,0-1-1,0 0 1,0 0-1,0-1 1,0 1-1,0 0 0,0-1 1,0 0-1,1 0 1,-1 0-1,0 0 0,1-1 1,-1 1-1,1-1 1,-1 0-1,1 0 1,-1 0-1,0 0 0,1-1 1,4 0-1,3-3 16,0-1 0,-1-1 0,1 1 0,-1-2 0,-1 1 1,1-1-1,-1-1 0,0 0 0,-1 0 0,1 0 0,-2-1 0,1-1 0,-1 1 0,6-12 0,-3 4 48,-1-1 0,-1 1 0,0-2 0,-1 1 0,-1-1 0,-1 0 0,5-34 1,-12 30 119,-1 17-29,-4 15-48,4-2-105,0 1 1,1 0-1,0 0 0,0 0 0,0 0 1,1 1-1,0-1 0,1 0 0,0 1 0,0-1 1,1 0-1,0 1 0,0-1 0,1 0 1,0 0-1,0 0 0,1 0 0,0 0 0,1-1 1,0 1-1,0-1 0,0 0 0,1 0 1,0 0-1,0-1 0,12 11 0,-14-15 5,0 1-1,0-1 0,0 0 0,0 0 1,1-1-1,-1 1 0,1-1 1,0 1-1,-1-1 0,1 0 0,0-1 1,-1 1-1,1-1 0,0 1 1,0-1-1,0 0 0,-1-1 0,1 1 1,0-1-1,0 1 0,-1-1 1,1 0-1,0 0 0,-1-1 0,1 1 1,-1-1-1,1 0 0,5-4 1,-1 0 13,1 1 0,-1-2 0,0 1 0,-1-1 0,0-1 1,0 1-1,-1-1 0,0 0 0,10-17 0,-1-3 50,-9 19-24,-1 0 0,0-1 0,0 0 1,-1 0-1,0 0 0,-1 0 0,0 0 0,0-1 0,-1 0 0,0-11 1,-2 20-45,0 0 1,0 0 0,1 0 0,-1 0 0,0 0 0,1 0 0,-1 0 0,1 0 0,0 0 0,-1 1-1,1-1 1,0 0 0,0 1 0,0-1 0,0 0 0,2-1 0,24 1-3,-21 1-3,0 0 0,0 1 0,0 0 0,12 1 0,-8 1-1,1 0 0,0 0 0,-1 1 0,1 1 0,-1 0 0,15 8 0,-20-9 0,-1 0 0,1 0 0,-1 1 0,1 0 0,-1 0 0,-1 0 0,1 0 0,0 0 0,-1 1 0,0 0 0,0 0 0,0 0 0,-1 0 0,2 6 0,-1-3-2,0 1 0,-2 0-1,1 0 1,-1 0 0,0 1-1,-1-1 1,0 0 0,0 0-1,-3 16 1,0 7 0,2-27-2,1-1 9,0 1 0,-1-1 0,1 0 0,1 1 0,-1-1 0,1 5 0,0-8-3,-1-1 0,0 1 0,1 0-1,-1-1 1,0 1 0,1-1 0,-1 1-1,1 0 1,-1-1 0,0 1 0,1-1 0,0 1-1,-1-1 1,1 0 0,-1 1 0,1-1-1,0 1 1,-1-1 0,1 0 0,-1 0-1,1 1 1,0-1 0,0 0 0,-1 0 0,1 0-1,0 0 1,-1 0 0,1 0 0,0 0-1,-1 0 1,1 0 0,0 0 0,0 0-1,-1 0 1,1 0 0,0-1 0,-1 1 0,1 0-1,0 0 1,-1-1 0,1 1 0,-1-1-1,2 0 1,5-3 13,-1 0 0,1-1 0,-1 0 0,0 0-1,0 0 1,-1-1 0,1 0 0,5-9 0,9-8 30,8-9 14,-19 20-13,1 0 0,0 1 0,1 0 0,1 1 1,14-11-1,-26 21-45,1 0 1,-1-1 0,1 1 0,-1 0-1,0 0 1,1 0 0,-1 0-1,1 0 1,-1 0 0,1 0-1,-1 0 1,1 0 0,-1 0-1,1 0 1,-1 0 0,1 0-1,-1 0 1,1 0 0,-1 0-1,0 0 1,1 0 0,-1 1-1,1-1 1,-1 0 0,1 0-1,-1 1 1,0-1 0,1 0-1,-1 1 1,0-1 0,1 1-1,9 13 17,-9-11-16,8 14 10,-1 1 0,9 33 0,-13-37 1,0-1 0,0 0 0,1 0-1,1 0 1,0-1 0,1 0 0,15 20 0,-21-30-5,1 0 0,-1 0 1,1-1-1,0 1 0,0-1 0,-1 0 1,1 1-1,0-1 0,0 0 0,0 0 1,0 0-1,0 0 0,1 0 0,-1-1 1,0 1-1,0-1 0,0 1 0,1-1 1,-1 0-1,0 0 0,4 0 0,-2-1 7,-1 0 0,1 0 0,-1-1 0,0 1-1,0-1 1,0 1 0,0-1 0,0 0 0,0-1 0,0 1-1,-1 0 1,5-5 0,3-6 46,1-1 0,-2 0 0,0 0 0,10-22-1,3-9 180,-1-1 0,22-78-1,-37 98-78,-6 25-68,-2 4-3,-15 42 74,17-44-167,-79 225 254,-98 253-64,169-463-174,1 0 1,-2-1-1,0 0 1,-1 0 0,-22 25-1,32-39-10,0-1-1,-1 1 0,1-1 1,0 1-1,-1-1 1,1 0-1,0 1 1,-1-1-1,1 1 1,-1-1-1,1 0 1,-1 1-1,1-1 1,-1 0-1,1 1 0,-1-1 1,0 0-1,1 0 1,-1 0-1,1 1 1,-1-1-1,0 0 1,1 0-1,-1 0 1,1 0-1,-1 0 1,0 0-1,1 0 0,-1 0 1,1-1-1,-1 1 1,0 0-1,0 0 1,0-2 3,1 1 0,-1 0 0,0 0-1,1 0 1,-1 0 0,0-1 0,1 1 0,0 0 0,-1-1 0,1 1 0,0 0 0,0-1 0,-1-2 0,1-4 17,0-1 0,1 0 1,1-13-1,3 7-21,-1 1 0,2 0 0,0 1 0,1 0 0,0-1 0,1 2 0,0-1 0,1 1 0,0 1 0,1 0 0,0 0 0,20-15 0,12-6-48,1 2 0,58-31 0,-67 42 34,52-24 28,-58 30 16,-2 0-1,1-2 0,24-18 0,-22 9-20,0-2 0,-2-1 0,-1-1 0,-1-1-1,-2-1 1,-1-1 0,-1-1 0,-1-1 0,14-36-1,-21 48 27,-10 18-24,-1 1 1,0-1 0,0 0 0,-1 0 0,1-1-1,0 1 1,-1 0 0,0-1 0,0 1 0,1-6-1,-11 44 38,7-8-75,2 0 0,0-1 1,2 1-1,1-1 0,1 1 0,1-1 0,10 28 0,-14-51 22,0 0 0,0 0-1,0 0 1,0 0-1,1 0 1,-1 0-1,1-1 1,0 1 0,-1 0-1,1-1 1,1 1-1,-1-1 1,0 0-1,1 0 1,-1 0 0,1 0-1,4 3 1,-4-5 4,0 1 0,-1 0 0,1 0 0,0-1 1,0 0-1,0 1 0,0-1 0,-1 0 0,1 0 1,0-1-1,0 1 0,0-1 0,0 1 0,-1-1 0,1 0 1,0 0-1,0 0 0,-1 0 0,5-3 0,3-2 11,-1-1-1,0 0 0,0 0 0,-1 0 0,0-1 1,12-15-1,38-61 94,-27 38-44,-18 25-37,-8 13-13,0-1 0,1 1 0,7-7 0,-13 15-11,0 0-1,0-1 1,0 1-1,1 0 1,-1 0-1,0 0 1,0-1-1,0 1 1,0 0-1,1 0 1,-1 0 0,0 0-1,0 0 1,0-1-1,0 1 1,1 0-1,-1 0 1,0 0-1,0 0 1,1 0-1,-1 0 1,0 0 0,0 0-1,0 0 1,1 0-1,-1 0 1,0 0-1,0 0 1,1 0-1,-1 0 1,0 0-1,0 0 1,1 0 0,-1 0-1,0 0 1,2 9 5,-5 14-7,-26 80-40,7-27 61,16-61 2,5-13-13,0 1 0,0-1-1,0 1 1,0-1 0,0 1 0,1-1 0,-1 1 0,1 0 0,0-1 0,-1 1 0,1 0 0,1-1 0,-1 4 0,0-6-7,1 1 0,-1-1 0,0 0 0,1 1 0,-1-1 0,1 0 0,-1 0 0,1 1 0,-1-1 0,0 0 0,1 0-1,-1 0 1,1 0 0,-1 0 0,1 0 0,-1 1 0,1-1 0,-1 0 0,1 0 0,-1-1 0,1 1 0,-1 0 0,1 0 0,-1 0 0,0 0 0,1 0 0,-1 0 0,1-1 0,-1 1 0,1 0 0,-1 0 0,1-1 0,18-10 37,-16 9-29,79-56 97,-44 31-54,57-34 1,-95 61-54,4-2 2,0 0 0,0 0 1,0 0-1,0 1 0,0-1 1,0 1-1,6-1 0,-8 2 1,-1 0-1,1 0 0,0 1 1,-1-1-1,1 0 0,-1 1 0,1-1 1,-1 1-1,1 0 0,-1 0 1,0-1-1,1 1 0,-1 0 1,0 0-1,0 0 0,1 0 1,-1 0-1,0 1 0,0-1 1,0 0-1,0 0 0,1 3 1,15 23 5,-12-18-3,0-1 0,0-1 0,1 1 0,0-1 0,7 7 0,-10-12-3,0 1-1,1-1 0,-1 0 0,1 0 0,-1 0 0,1-1 1,-1 1-1,1-1 0,0 0 0,0 0 0,0 0 0,0-1 1,0 1-1,0-1 0,7 0 0,1-1 1,1-1-1,-1-1 1,0 1-1,0-2 1,-1 0-1,1 0 1,-1-1 0,0 0-1,0-1 1,15-10-1,10-11 14,50-45 0,-81 66-14,8-6 13,0-2 1,-1 0-1,0 0 1,17-30-1,-26 35-8,-10 12 2,-12 12 2,2 1 2,0 1-1,0 1 1,2 0-1,-26 40 1,36-49-7,-1 1 0,1 0-1,0 1 1,1-1 0,1 1 0,0 0-1,0 0 1,1 0 0,0 0 0,1 0-1,0 0 1,1 21 0,0-31-3,0 0-1,0 0 1,0 1 0,1-1 0,-1 0-1,0 0 1,0 0 0,1 1-1,-1-1 1,0 0 0,1 0 0,-1 0-1,1 0 1,0 0 0,-1 0-1,1 0 1,0 0 0,0 0-1,0 0 1,0 0 0,-1 0 0,1 0-1,0-1 1,0 1 0,1 0-1,-1-1 1,0 1 0,0-1 0,0 1-1,0-1 1,0 1 0,1-1-1,-1 0 1,0 0 0,0 0 0,1 1-1,-1-1 1,0 0 0,0-1-1,0 1 1,1 0 0,0 0 0,3-2 1,-1 1 1,1-1-1,-1 1 1,0-1 0,1-1-1,-1 1 1,0 0-1,-1-1 1,1 0 0,4-4-1,8-10 5,0-2-1,-1 0 1,17-29 0,5-6 1,-24 40-4,-7 11-4,-5 11 0,-8 15-1,-93 323-79,-26-7-7,121-328 81,-37 75-18,38-79 31,-1 1 0,0-1 0,0 0 0,-1-1 0,0 0 1,0 1-1,0-2 0,-14 10 0,19-14-4,0 0-1,0-1 1,0 1 0,0-1-1,0 1 1,0-1-1,0 0 1,-1 1 0,1-1-1,0 0 1,0 0-1,-1 0 1,1 0 0,0 0-1,0 0 1,0 0 0,-1 0-1,1 0 1,0 0-1,0-1 1,0 1 0,-2-1-1,1-1 2,0 1 0,0 0 0,0-1-1,0 0 1,0 1 0,0-1 0,0 0-1,1 0 1,-1 0 0,-1-3 0,-3-6 13,1 0-1,0 0 1,-5-18 0,8 24-9,-3-15 3,0 1 1,1-1-1,0 0 1,2 0-1,0-1 1,2 1-1,0 0 1,6-36-1,-5 46-7,1 0-1,0 0 1,1 0 0,0 0-1,1 0 1,0 0-1,0 1 1,1 0 0,1 0-1,-1 0 1,1 1 0,1-1-1,-1 2 1,2-1-1,-1 1 1,1 0 0,0 0-1,16-10 1,6 3-5,1 2 0,1 0 0,0 2 0,52-9 0,22-7 0,-70 17-13,-26 8-3,0-1 0,0-1-1,0 0 1,-1 0 0,1-1 0,9-6-1,-8 0-531,-10 10 540,-1 0 0,0 0 1,0 0-1,0 0 1,0 0-1,0-1 1,0 1-1,0 0 1,0 0-1,0 0 1,0 0-1,0 0 1,0-1-1,0 1 1,0 0-1,0 0 1,0 0-1,0 0 1,0 0-1,0 0 1,0-1-1,-1 1 0,1 0 1,0 0-1,0 0 1,0 0-1,0 0 1,0 0-1,0 0 1,0-1-1,0 1 1,0 0-1,-1 0 1,1 0-1,0 0 1,0 0-1,0 0 1,0 0-1,0 0 1,0 0-1,-1 0 1,1 0-1,0 0 1,-22-1-2795,16 1 397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10040,'0'0'440,"87"-13"0,8-3-104,30-8-8,20 0-176,20 0 16,17 0-112,-19 3 8,-52 9-32,-29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3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14872,'0'0'1559,"51"-89"-1303,-26 71-8,10 7-256,7 0 0,15 1-64,0 4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1147 6224,'0'0'310,"12"-7"37,-5 4-282,9-5 121,0 0-1,0-2 0,-1 1 1,14-14-1,-12 9 246,0-2 1,0 0-1,-2-1 1,0 0-1,-1-1 0,0-1 1,-2 0-1,0-1 0,-1 0 1,-1-1-1,-1 0 1,7-26-1,-11 28 249,0-1 0,2-31 0,-6 45-351,-1-1 0,0 1 0,0-1 0,-1 0 0,1 1 0,-1-1 0,-1 1 0,1 0 0,-1-1 0,-1 1 0,-5-12 0,9 16 897,6 4-486,16 8-268,28 15-396,-36-18-4,-1 1 0,24 18 0,-32-21-49,-1-1 0,-1 1 1,1 0-1,-1 0 0,1 0 0,-1 1 1,-1 0-1,1-1 0,4 13 0,-2 3 74,0 0 0,-2 0 1,-1 1-1,0-1 0,-1 1 0,-3 41 0,1-32 102,0-29-182,-1-1 1,1 1-1,1 0 1,-1-1-1,0 1 0,0-1 1,1 1-1,-1 0 1,1-1-1,-1 1 1,1-1-1,0 1 0,-1-1 1,1 0-1,0 1 1,0-1-1,0 0 0,0 1 1,0-1-1,0 0 1,3 2-1,-2-2 4,1 0 0,-1 0 1,1 0-1,0 0 0,-1 0 0,1-1 0,0 1 0,-1-1 0,1 0 1,0 1-1,-1-1 0,4-1 0,7 0 28,1-2 0,-1 1 1,0-2-1,14-5 0,-24 8-46,42-16 88,-1-2 1,0-1 0,-2-3 0,0-1-1,40-32 1,-28 20 22,-34 25 22,-1-2 0,22-18 0,-31 21 47,-11 7 135,-21 14-115,5 3-160,-1 0 0,2 1 0,0 0 0,-26 34 0,33-38-12,1 1 1,0 1-1,1-1 1,0 1-1,1 0 1,1 1-1,0-1 1,-6 25-1,11-35-20,0 1-1,-1-1 1,1 0-1,0 1 1,1-1-1,-1 0 1,1 1-1,-1-1 1,1 0-1,0 0 1,0 1-1,1-1 1,-1 0-1,3 5 1,-3-7-5,0 0 0,0 0-1,0 0 1,0 0 0,0 0 0,0 0 0,0 0 0,0 0 0,0 0-1,1-1 1,-1 1 0,0 0 0,0-1 0,1 1 0,-1-1-1,0 0 1,1 1 0,-1-1 0,1 0 0,-1 0 0,0 0 0,1 0-1,-1 0 1,1 0 0,-1 0 0,0 0 0,1 0 0,-1-1 0,1 1-1,-1-1 1,0 1 0,0-1 0,1 1 0,-1-1 0,0 0-1,0 0 1,2-1 0,6-4 16,-1-1 0,0 0-1,0 0 1,-1-1 0,0 0 0,0 0-1,-1-1 1,0 0 0,0 0-1,6-15 1,3-11 140,17-61 0,-15 44 94,-18 57-224,0 1 1,1-1-1,0 0 1,0 1-1,0-1 1,1 1 0,-1-1-1,3 8 1,-1-1 2,16 70 29,-15-74-56,-1 0 0,1-1-1,1 1 1,-1 0 0,1-1-1,1 0 1,-1 0 0,7 8-1,-9-13-5,0 0-1,0-1 1,0 1-1,1 0 1,-1-1-1,0 1 1,1-1-1,-1 0 1,1 0-1,-1 0 1,1 0-1,-1 0 1,1-1-1,0 1 1,4 0-1,-2-1 3,0 0-1,0-1 1,0 1-1,0-1 0,0 0 1,0-1-1,9-2 1,2-4 8,-1 1 0,0-2 0,27-20 0,30-35 69,-50 44-6,45-35 0,-57 51-17,-5 8 21,-6 15 33,0-12-117,-16 102 70,-54 182 0,48-206-35,19-69-22,-53 230 272,54-232-211,3-14-67,0 0 1,0 0 0,0 0 0,0 0 0,0 0-1,0 0 1,0 0 0,0 0 0,0 0 0,0 0-1,0 0 1,0 0 0,0 0 0,0 0 0,0 0-1,0 0 1,0 0 0,-1 0 0,1 0 0,0 0 0,0 0-1,0 0 1,0 0 0,0 0 0,0 0 0,0 0-1,0 0 1,0 0 0,0 0 0,0 0 0,0 0-1,0 0 1,0 0 0,0 0 0,2-25 95,55-205 274,18 2-127,-53 164-189,41-99 107,-51 138-114,0 0 0,2 1 0,1 1 0,22-28 0,-33 46-30,0 0 0,0 1-1,1 0 1,-1 0 0,1 0-1,0 0 1,0 1 0,7-4-1,-11 6-16,1 1-1,-1-1 1,1 1-1,0-1 1,-1 1-1,1 0 1,-1 0 0,1 0-1,0 0 1,-1 0-1,1 0 1,-1 0-1,1 1 1,-1-1-1,1 1 1,0-1-1,-1 1 1,1-1-1,-1 1 1,0 0-1,1 0 1,-1-1-1,0 1 1,1 0-1,-1 0 1,0 1-1,0-1 1,0 0-1,0 0 1,0 0-1,0 1 1,0-1-1,0 0 1,-1 1-1,1-1 1,0 2-1,2 4 0,0 0-1,-1 0 0,0 0 0,0 0 0,-1 0 0,0 1 0,0-1 0,-1 0 0,1 0 1,-2 1-1,1-1 0,-1 0 0,0 1 0,-1-1 0,1 0 0,-1 0 0,-1 0 0,-3 7 1,3-7 4,0 0 0,0-1 0,-1 1 1,1-1-1,-2 0 0,1 0 1,-1 0-1,0-1 0,0 0 0,0 0 1,-1 0-1,1 0 0,-1-1 1,0 0-1,-1 0 0,1-1 0,-1 0 1,-9 4-1,14-7-3,-1 1 1,1-1-1,-1 0 1,1 0-1,-1 0 1,0 0-1,1-1 0,-1 1 1,-2-1-1,-13-1 6,18 2-8,0 0 0,1 1 0,-1-1 0,0 1 0,0-1 0,0 1 0,0-1 0,1 1 0,-1-1 0,0 1 0,0-1 0,1 0 0,-1 1 0,0-1 0,1 1 0,-1-1 0,0 0 0,1 1 0,-1-1 0,0 0 0,1 0 0,-1 1 0,1-1 0,-1 0 0,1 0 0,11 7 3,0-1 0,1-1 0,-1 0 0,1-1-1,0 0 1,0-1 0,0-1 0,0 0 0,1 0 0,-1-1 0,1-1 0,-1-1 0,14-1-1,-10-1 3,-1 0 0,1-1-1,-1-1 1,0 0 0,0-1-1,0-1 1,-1 0-1,0-2 1,26-18 0,-18 8 24,-2-1 0,0-1 1,-1-1-1,20-30 0,-13 20 17,-33 81-37,5-35-3,1 0-1,0 0 1,1 0 0,0 0 0,1 0-1,1 0 1,8 24 0,-10-33-4,1-1-1,-1 0 1,1 0 0,0 0 0,1 0 0,-1 0 0,1 0-1,0 0 1,0-1 0,0 0 0,0 1 0,1-1 0,-1 0 0,1 0-1,0-1 1,-1 1 0,1-1 0,1 0 0,-1 0 0,0 0-1,0-1 1,1 1 0,-1-1 0,1 0 0,-1 0 0,1-1 0,7 1-1,8-2-1,-1-1 0,1-1-1,0-1 1,-1 0-1,0-1 1,0-1-1,0-1 1,21-12 0,19-12 12,58-42 0,-113 70-11,81-61 184,-104 79-178,1 2 0,0 0 0,-20 26 0,32-35-10,-1 1 0,1 0 0,1 0-1,-1 1 1,2 0 0,-1 0 0,1 0 0,1 0 0,0 0 0,-2 14-1,5-23 4,-1 1 0,1-1 0,0 1 0,0-1 0,0 1 0,0-1 0,0 1 0,0 0 0,1-1 0,-1 1 0,0-1 0,1 1 0,-1-1 0,1 1 0,0-1 0,-1 0 0,1 1 0,0-1 0,0 0 0,0 0 0,0 1 0,0-1 0,0 0 0,0 0 0,0 0 0,0 0-1,1 0 1,-1 0 0,0-1 0,1 1 0,-1 0 0,1-1 0,-1 1 0,1-1 0,-1 1 0,1-1 0,-1 1 0,1-1 0,-1 0 0,1 0 0,-1 0 0,1 0 0,-1 0 0,3-1 0,5 1 0,-1-1 0,1-1 0,0 0 0,-1 0 0,1 0 0,11-6 0,-6 1 3,-1-1-1,1 0 1,-1-1-1,-1-1 1,0 0 0,0 0-1,-1-2 1,-1 1 0,1-1-1,-2 0 1,10-17-1,5-11 26,-2-1-1,25-64 0,-27 49-1,-2-1-1,-2-1 1,-3 0-1,-3-1 1,-2 0-1,-2-1 1,-4-79-1,-2 134-23,-3-33 28,3 36-31,0 1 1,0 0-1,0 0 0,0 0 1,0-1-1,-1 1 1,1 0-1,0 0 0,-1 0 1,1 0-1,-1 0 0,1 0 1,-1 0-1,1 0 1,-1 0-1,0 0 0,1 0 1,-1 0-1,0 0 0,0 0 1,0 0-1,0 1 1,0-1-1,-1 0 0,1 1-2,-1 0 1,1 0-1,0 1 0,0-1 0,0 0 0,-1 1 0,1-1 0,0 1 1,0 0-1,0-1 0,0 1 0,0 0 0,0 0 0,0-1 0,0 1 1,0 0-1,1 0 0,-1 0 0,0 0 0,1 0 0,-1 0 0,0 0 1,0 2-1,-13 30-43,13-31 43,-15 47-50,1 2 1,3 0-1,2 0 1,-5 75-1,13-84 28,2-1 0,2 1-1,1-1 1,2 1 0,2-1-1,15 46 1,-18-72 17,1-1 1,1 1-1,0-2 1,10 16-1,-14-25 7,0-1-1,1 1 1,-1 0 0,1-1-1,0 0 1,0 0-1,0 0 1,1 0 0,-1 0-1,1-1 1,-1 1 0,1-1-1,0 0 1,0 0 0,0 0-1,0-1 1,0 1-1,9 1 1,-4-3 6,0 0 0,-1-1 0,1 0 0,0 0 0,0-1 0,-1 0 0,1 0 0,-1-1 0,1 0 0,-1-1 1,0 1-1,0-2 0,-1 1 0,12-9 0,-2 0 15,-1-1 0,0-1 1,-1 0-1,25-33 0,-11 6 38,-2-1 0,-1-2 0,29-71 0,37-149 206,-73 197-141,14-109 0,-33 175-122,1-3 4,0 0 0,0 0 0,-1-1 0,0 1 0,0 0 0,0-1 0,-1 1 0,1 0 0,-1 0 0,-4-10 0,5 14-5,0 1 0,0-1 0,-1 1 0,1 0 0,0 0 1,0-1-1,-1 1 0,1 0 0,0-1 0,-1 1 0,1 0 1,0 0-1,-1 0 0,1-1 0,0 1 0,-1 0 0,1 0 1,-1 0-1,1 0 0,0 0 0,-1 0 0,1 0 0,-1 0 0,1 0 1,0 0-1,-1 0 0,1 0 0,-1 0 0,1 0 0,0 0 1,-1 0-1,1 0 0,-1 1 0,1-1 0,0 0 0,-1 0 1,1 0-1,0 1 0,-1-1 0,1 0 0,0 0 0,-1 1 0,1-1 1,0 0-1,0 1 0,-1 0 0,-13 17 3,-1 11-32,1 1 0,2 1 0,1 0 0,-10 51 0,11-46 6,-6 34-85,2 1 0,-5 98-1,14 143-103,10-247 202,-4-59 12,0-1 1,1 0 0,-1 1-1,1-1 1,0 0 0,0 0-1,0 0 1,1-1-1,5 9 1,-6-12 2,-1 1 0,1-1-1,0 0 1,0 1 0,0-1 0,0 0-1,0 0 1,0 0 0,0 0 0,0-1-1,1 1 1,-1-1 0,0 1 0,0-1-1,1 0 1,-1 0 0,0 0 0,0 0 0,1 0-1,-1 0 1,0-1 0,0 1 0,1-1-1,-1 1 1,0-1 0,0 0 0,0 0-1,4-2 1,8-4 30,-1-1-1,0 0 0,14-12 1,-15 11 1,72-63 197,-31 25-37,-52 46-185,0 0 1,1-1-1,-1 1 0,1 0 0,-1 0 0,1 0 0,-1 1 0,1-1 1,-1 0-1,1 0 0,0 1 0,0-1 0,-1 1 0,1 0 0,0 0 1,2-1-1,-3 2-5,0-1 0,-1 0 0,1 1 0,0-1 0,0 1 0,0 0 1,-1-1-1,1 1 0,0-1 0,-1 1 0,1 0 0,0 0 0,-1-1 0,1 1 0,-1 0 0,1 0 1,-1 0-1,1 0 0,-1-1 0,0 1 0,0 0 0,1 0 0,-1 0 0,0 0 0,0 0 0,0 0 1,0 0-1,0 0 0,0 0 0,0 1 0,0 43 50,-2-1 0,-13 72 0,15-115-56,-1 0 0,1 0 0,0 0 0,-1 0 0,1 0 0,0 0 0,0 0 0,0 0 0,0 0 0,0 0 0,0 0 0,0 0 0,0 0 0,1 0 0,-1 0 0,0 0 0,1 0 0,-1 0 0,0 0 0,1 0 0,0 0 0,-1 0 0,1 0 0,-1 0 0,1 0 0,0-1 0,0 1 0,1 1 0,0-2 0,-1 1 0,1-1 0,0 0 0,0 0 0,-1 0 0,1 0 0,0 0 0,0 0 0,0-1 0,-1 1 0,1-1 0,0 1 0,-1-1 0,1 1 0,0-1 0,-1 0 0,3-1 0,15-10 0,0 0 0,-1-2 0,18-15 0,-21 16 0,1 0 0,0 1 0,1 0 0,25-12 0,-41 23 0,1 1 0,-1-1 0,1 0 0,-1 1 0,1 0 0,-1-1 0,1 1 0,-1 0 0,1 0 0,-1-1 0,1 1 0,-1 0 0,2 1 0,-2-1 0,-1 0 0,1 0 0,-1 1 0,0-1 0,1 0 0,-1 0 0,1 1 0,-1-1 0,0 0 0,1 1 0,-1-1 0,1 0 0,-1 1 0,0-1 0,0 1 0,1-1 0,-1 0 0,0 1 0,0-1 0,0 1 0,1-1 0,-1 1 0,0-1 0,0 1 0,0 0 0,0 5 0,0-1 0,-1 0 0,1 0 0,-1 1 0,-1-1 0,-1 6 0,-7 18 0,-1 0 0,-27 50 0,-41 53 0,63-106 0,-39 59 0,-4-3 0,-3-2 0,-85 84 0,113-134 0,34-30 0,0 0 0,0 0 0,0 0 0,0 0 0,0 0 0,0 0 0,0-1 0,0 1 0,0 0 0,0 0 0,0 0 0,0 0 0,0 0 0,0 0 0,0 0 0,0 0 0,0 0 0,0 0 0,0 0 0,0 0 0,0 0 0,-1 0 0,1-1 0,0 1 0,0 0 0,0 0 0,0 0 0,0 0 0,0 0 0,0 0 0,0 0 0,0 0 0,0 0 0,0 0 0,0 0 0,-1 0 0,1 0 0,0 0 0,0 0 0,0 0 0,0 0 0,0 0 0,0 0 0,0 0 0,0 0 0,0 0 0,0 0 0,0 0 0,0 0 0,-1 0 0,1 0 0,0 0 0,0 0 0,0 1 0,0-1 0,0 0 0,0 0 0,0 0 0,0 0 0,0 0 0,0 0 0,0 0 0,0 0 0,0 0 0,0 0 0,0 0 0,0 0 0,0 1 0,2-12 0,7-12 0,5-1 0,1 2 0,0 0 0,2 0 0,33-31 0,88-71 0,-126 114 0,-3 3 3,1-1-21,0 0 0,-1-1 0,1 0 0,-2-1 0,1 0 0,12-20 0,-17 11-854,-5 9-3682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3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194 178 7832,'0'0'622,"-2"-12"-411,-10-40 100,11 48-264,-1 1 1,1-1-1,-1 0 1,0 1 0,-1-1-1,1 1 1,0-1-1,-1 1 1,0 0 0,0 0-1,0 0 1,0 1-1,-4-4 1,-3 1 142,1-1 1,-1 1-1,-12-4 0,10 4 69,-8-5 258,16 7-205,-1 0 0,1 1 0,-1 0 0,0 0 0,0 0 0,0 1-1,0-1 1,-5 0 0,-2-3-520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3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 10248,'0'0'896,"-67"-5"-352,35 5 0,9-2-56,11-2 0,8 4-216,14 4 0,13 1-104,13-3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3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52 252 6520,'0'0'8618,"-8"14"-8236,-24 46-4,30-57-331,0 1-1,0 0 1,1 0 0,0 0-1,0 0 1,0 0 0,0 0-1,1 0 1,-1 0 0,1 0-1,0 0 1,0 1 0,1-1-1,-1 0 1,1 0 0,0 0-1,0 0 1,0 0 0,1 0-1,-1 0 1,1-1 0,0 1-1,0 0 1,0-1 0,1 0-1,3 5 1,-1-3 25,0 0 0,0 0 0,1-1 0,0 0 0,0 0 1,0-1-1,0 1 0,0-1 0,1 0 0,0-1 0,-1 0 0,1 0 0,8 1 0,-6-2 5,0 0 0,0-1-1,0 0 1,1 0-1,-1-1 1,0-1-1,0 1 1,0-2 0,0 1-1,0-1 1,-1 0-1,1-1 1,-1 0-1,0 0 1,0-1-1,10-7 1,-12 7-5,0 0 0,0-1-1,0 0 1,0 0 0,-1 0 0,0 0-1,0-1 1,-1 0 0,0 0 0,0 0 0,0-1-1,-1 1 1,0-1 0,-1 0 0,0 0-1,0 0 1,0 0 0,0-12 0,-2 11 24,0 0 0,0 0 0,-1 0 0,0 0 0,-1 0 0,0 0 0,0 0 0,-5-11 1,6 17-71,0 1 0,-1-1 0,1 1 0,-1 0 0,1 0 0,-1-1 0,0 1 0,0 0 0,0 1 0,0-1 0,0 0 1,-1 0-1,1 1 0,0 0 0,-1-1 0,1 1 0,-1 0 0,0 0 0,1 0 0,-1 0 0,0 1 0,1-1 0,-1 1 0,0 0 1,0-1-1,1 1 0,-1 1 0,0-1 0,0 0 0,-4 2 0,5-2-12,0 0-1,0 0 1,0 1 0,0-1 0,0 1 0,0-1-1,0 1 1,0 0 0,0 0 0,0 0-1,0 0 1,1 0 0,-1 0 0,0 0-1,1 1 1,-1-1 0,1 1 0,-1-1-1,1 1 1,0-1 0,0 1 0,0 0-1,-2 3 1,2-2-8,1 0 0,0 0-1,-1 0 1,1 0 0,1 0 0,-1 0-1,0 0 1,1 0 0,-1-1-1,1 1 1,0 0 0,0 0 0,0 0-1,0-1 1,0 1 0,1-1 0,1 3-1,0 0 2,0-1 0,0 1 0,1-1 0,-1 0 0,1 0 0,0-1 0,0 1-1,0-1 1,0 0 0,1 0 0,-1 0 0,1 0 0,0-1 0,0 0 0,0 0-1,0 0 1,0-1 0,0 1 0,0-1 0,1-1 0,-1 1 0,0-1 0,1 0 0,-1 0-1,8-1 1,2-1 31,0-1 0,0-1-1,0 0 1,0-1-1,-1 0 1,1-1 0,20-13-1,4-6 107,-1-1-1,-1-2 1,-1-1-1,-2-2 1,44-52 0,-72 77-97,-4 3-15,0 0 1,0 0-1,0 1 1,1-1 0,0 0-1,-1 1 1,1 0-1,0 0 1,0 0 0,0 0-1,0 0 1,0 1-1,1-1 1,5-1 0,-9 4-12,1 1 0,-1-1-1,0 0 1,1 1 0,-1-1 0,0 0 0,0 1 0,0-1 0,0 1 0,0-1 0,0 0 0,0 1 0,0-1 0,-1 1 0,0 0 0,1 1 9,-8 54 156,1-19-55,2 1 0,2-1-1,1 1 1,7 70 0,-4-105-104,-1 0-1,1 1 1,0-1 0,1 0 0,-1 0 0,1 0 0,0 0-1,2 4 1,-3-7-15,0 0-1,-1 0 1,1 0-1,0 0 0,0-1 1,0 1-1,-1 0 1,1 0-1,0-1 1,0 1-1,0-1 1,0 1-1,0-1 1,0 1-1,0-1 1,1 0-1,-1 1 0,0-1 1,0 0-1,0 0 1,0 0-1,0 0 1,0 0-1,1 0 1,-1 0-1,0 0 1,0-1-1,0 1 1,0 0-1,0-1 0,0 1 1,0 0-1,0-1 1,0 0-1,0 1 1,2-2-1,8-6 45,1 0-1,-1-1 1,0 0-1,-1-1 1,0 0 0,13-18-1,46-74 220,-63 93-248,57-84 534,-62 92-556,-1 1 1,0 0-1,0 0 0,0 0 1,0 0-1,0 0 0,1 0 1,-1 0-1,0 0 0,0 0 1,0 0-1,0 0 0,1 0 0,-1 0 1,0 0-1,0 0 0,0 0 1,0 0-1,0 0 0,1 0 1,-1 0-1,0 0 0,0 0 1,0 0-1,0 0 0,0 0 1,1 0-1,-1 1 0,0-1 0,0 0 1,0 0-1,0 0 0,0 0 1,0 0-1,0 0 0,1 0 1,-1 1-1,0-1 0,0 0 1,0 0-1,0 0 0,0 1 0,7 10 83,4 15-40,4 28 24,8 24 14,-20-70-82,0 0 0,1-1 0,0 1 0,0-1 0,1 0 0,10 13-1,-11-17-4,0 0 0,-1 0 0,1-1 0,0 1-1,1-1 1,-1 0 0,0 0 0,0-1-1,1 1 1,-1-1 0,1 0 0,-1 0 0,1-1-1,0 1 1,-1-1 0,10-1 0,-5 1-2,0-1 1,0 0-1,-1-1 1,1 0 0,0 0-1,0-1 1,13-6-1,-9 1 19,0-1 0,0 0-1,0-1 1,-1 0-1,-1-1 1,0-1-1,-1 1 1,0-2-1,0 1 1,-1-2-1,-1 1 1,0-1-1,-1 0 1,-1-1-1,0 1 1,-1-1 0,-1 0-1,0-1 1,3-20-1,-7 35-9,0 0 0,0 0 0,0 0 0,0 0 0,1 0 0,-1 0-1,-1 0 1,1 0 0,0 1 0,0-1 0,0 0 0,0 0 0,-1 0 0,1 0 0,0 0 0,-1 0-1,1 0 1,-1 0 0,1 0 0,-1 1 0,1-1 0,-1 0 0,0 0 0,0 0 0,0 1-1,0-1-1,0 1 1,0 0 0,0 0 0,0 0 0,1 0 0,-1 0 0,0 0 0,0 0 0,0 1 0,0-1 0,0 0-1,0 0 1,1 1 0,-1-1 0,0 0 0,0 1 0,1-1 0,-1 1 0,0-1 0,0 1 0,1 0-1,-1-1 1,0 1 0,1 0 0,-1 0 0,-9 11 2,1-1-1,0 1 1,1 1-1,1 0 1,0 0-1,0 0 1,2 1-1,-1 0 1,2 0-1,0 0 1,1 1-1,0-1 1,1 1-1,1 0 1,0 0-1,2 26 1,-1-39-7,0-1 0,0 1 0,1-1 0,-1 1 0,0-1 0,1 1 0,-1-1 1,1 1-1,-1-1 0,1 0 0,0 1 0,-1-1 0,1 0 0,0 1 0,0-1 0,0 0 0,0 0 1,0 0-1,0 0 0,1 0 0,-1 0 0,2 1 0,-1-1 0,1 0 0,-1-1 0,1 1-1,-1-1 1,1 1 0,-1-1 0,1 0 0,-1 0 0,1 0-1,-1 0 1,1-1 0,3 0 0,8-3 6,0-1-1,-1 0 1,25-14 0,-31 16 3,16-10 6,1 2 0,0 1 0,25-7 0,-40 15-3,-1 0 0,1 0 0,-1 1-1,1 1 1,-1-1 0,1 1 0,0 1 0,-1-1-1,1 1 1,-1 1 0,1 0 0,-1 0-1,10 4 1,1 3 65,-1 1-1,19 13 0,-23-14-7,0-1 1,0 0-1,1 0 0,22 7 0,-22-11-29,0-1-1,0 0 1,0-1 0,0-1 0,20 0 0,11-4-4151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4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1281 9752,'0'0'4598,"4"-11"-4270,-1 2-280,76-201 1499,-41 122-751,4 2 0,70-107 0,-109 188-701,0 1 1,1 0-1,-1 0 1,1 0-1,0 1 1,0-1-1,0 1 0,0 0 1,8-4-1,-11 6-66,0 1 0,1-1 0,-1 1 0,0 0-1,1-1 1,-1 1 0,0 0 0,1 0 0,-1 0-1,0 0 1,1 0 0,-1 0 0,1 0 0,-1 0-1,0 0 1,1 1 0,-1-1 0,0 1-1,1-1 1,-1 1 0,0-1 0,0 1 0,1 0-1,-1 0 1,0-1 0,0 1 0,0 0 0,0 0-1,0 0 1,0 0 0,0 0 0,-1 0 0,1 1-1,0-1 1,0 0 0,-1 0 0,1 1 0,-1-1-1,1 0 1,-1 1 0,1 1 0,4 12 61,-1 1 1,0 0 0,-1 0-1,0 1 1,-2-1-1,0 1 1,0-1 0,-3 19-1,-1-5 52,-2-1 0,0 1 0,-16 44-1,20-72-128,-24 85 542,25-87-547,1 1 1,-1-1-1,1 0 0,-1 0 0,0 0 0,1 1 1,-1-1-1,1 0 0,-1 0 0,0 0 0,1 0 0,-1 0 1,1 0-1,-1 0 0,1 0 0,-1 0 0,0 0 0,1 0 1,-1 0-1,1 0 0,-1 0 0,0 0 0,1-1 0,-1 1 1,1 0-1,-1 0 0,0 0 0,1-1 0,-1 1 1,0 0-1,1 0 0,0-1 0,18-9 69,8-8 43,-2-2 0,40-39 0,41-56 223,40-38 343,-142 149-648,14-11 160,-17 15-192,-1 0 0,0 0 0,0 0 0,1 0 0,-1 0 0,0 0 0,1 0 0,-1 0 0,1-1 0,-1 1 0,0 0 0,1 1 0,-1-1-1,0 0 1,1 0 0,-1 0 0,0 0 0,1 0 0,-1 0 0,0 0 0,0 0 0,1 1 0,-1-1 0,0 0 0,1 0 0,-1 0 0,0 1 0,0-1 0,1 0 0,-1 0 0,0 1 0,0-1 0,0 0 0,1 0 0,-1 1 0,0-1 0,0 0 0,0 1 0,0-1 0,0 0 0,0 1 0,1-1 0,-1 0 0,0 1 0,0-1-1,0 0 1,0 1 0,0-1 0,0 0 0,0 1 0,-1-1 0,1 0 0,0 1 0,0 0 0,1 22 87,-2 0-1,0 0 0,-8 37 1,-22 69 228,31-128-311,-1 0 0,1 0 0,0 0 1,-1 0-1,1 0 0,0 0 0,0 0 0,0 0 0,0 0 1,0 0-1,0 0 0,0 1 0,0-1 0,1 1 1,-1-2-7,0 0 1,1 0 0,-1 1-1,0-1 1,0 0 0,1 0-1,-1 0 1,0 0 0,0 0-1,1 1 1,-1-1 0,0 0-1,1 0 1,-1 0 0,0 0-1,0 0 1,1 0 0,-1 0-1,0 0 1,0 0 0,1 0-1,-1 0 1,0 0 0,1 0-1,-1 0 1,0-1 0,0 1-1,1 0 1,-1 0 0,0 0-1,0 0 1,1-1 0,26-19 117,-3-3-81,67-57 52,32-15 48,-123 95-139,1 0 1,-1-1-1,0 1 0,1 0 1,-1-1-1,1 1 1,-1 0-1,1 0 1,-1-1-1,1 1 0,0 0 1,-1 0-1,1 0 1,-1 0-1,1-1 0,-1 1 1,1 0-1,-1 0 1,1 0-1,0 0 0,-1 1 1,1-1-1,-1 0 1,1 0-1,-1 0 1,1 0-1,-1 0 0,2 1 1,-2 0 0,1 0 0,0 0 1,-1-1-1,1 1 1,0 0-1,-1 0 0,1 0 1,-1 0-1,1 0 0,-1 0 1,0 0-1,0 0 0,1 3 1,0 40 37,-1-40-39,-8 75 31,4-48-16,-1 57 0,5-86-17,0-1 1,0 1 0,0 0 0,1-1 0,-1 1 0,0 0 0,1-1 0,-1 1 0,1 0 0,-1-1 0,1 1 0,0-1 0,-1 1 0,1-1 0,0 0 0,0 1 0,0-1 0,0 0 0,1 1 0,-1-1 0,0 0 0,2 1 0,-1-1 1,1 0 1,-1 0-1,0-1 1,0 1 0,0-1-1,1 0 1,-1 0-1,0 1 1,0-1-1,1-1 1,-1 1 0,0 0-1,0-1 1,4 0-1,6-3 7,0-1-1,0 0 0,0 0 0,15-11 0,5-4 13,-1-2 0,-1-1 0,-2-2 0,0 0 1,-1-2-1,35-46 0,-50 57 9,-15 22 22,-12 21-17,11-20-30,-41 97 23,41-92-34,1-1 0,-1 1 0,2 1 0,0-1 0,1 0-1,0 1 1,1 12 0,-1-24 5,1 0 1,0-1-1,0 1 0,0 0 1,0 0-1,0 0 0,0-1 0,0 1 1,1 0-1,-1 0 0,0 0 0,0-1 1,1 1-1,-1 0 0,0 0 1,1-1-1,-1 1 0,1 0 0,-1-1 1,1 1-1,-1-1 0,1 1 0,-1 0 1,1-1-1,0 1 0,-1-1 1,1 0-1,0 1 0,-1-1 0,1 1 1,0-1-1,-1 0 0,1 0 0,0 1 1,0-1-1,0 0 0,-1 0 1,1 0-1,0 0 0,0 0 0,0 0 1,-1 0-1,1 0 0,0 0 0,0 0 1,-1 0-1,1-1 0,0 1 1,0 0-1,-1-1 0,1 1 0,0 0 1,0-1-1,-1 1 0,2-1 1,2-2 2,0 1 0,0-1 0,0 0 0,0 0 0,-1 0 0,1 0 1,-1-1-1,3-4 0,2-4 12,-1 0 1,0-1-1,-1 0 0,0-1 1,-1 1-1,5-25 0,-8 28 11,0 0 1,-1 1-1,0-1 0,-1 0 0,0 0 0,0 0 0,-1 0 1,0 0-1,-1 1 0,-5-18 0,7 26-23,-1 1 0,1-1 0,0 1 0,0-1 0,0 1-1,-1-1 1,1 1 0,0 0 0,0-1 0,-1 1 0,1-1 0,0 1-1,-1 0 1,1-1 0,-1 1 0,1 0 0,0 0 0,-1-1 0,1 1 0,-1 0-1,1 0 1,-1-1 0,1 1 0,-1 0 0,1 0 0,-1 0 0,1 0 0,-1 0-1,1 0 1,-1 0 0,1 0 0,-1 0 0,1 0 0,-1 0 0,1 0 0,0 0-1,-1 0 1,1 1 0,-1-1 0,1 0 0,-1 0 0,1 0 0,-1 1-1,1-1 1,0 0 0,-1 1 0,1-1 0,-1 0 0,1 1 0,0-1 0,-1 0-1,1 1 1,0-1 0,0 1 0,-1-1 0,1 0 0,0 1 0,0-1 0,0 1-1,-1-1 1,1 1 0,0-1 0,0 1 0,0-1 0,0 1 0,0 0-1,0 2-3,0-1 0,0 0-1,1 1 1,-1-1 0,1 0-1,-1 0 1,1 1-1,0-1 1,0 0 0,0 0-1,0 0 1,0 0-1,0 0 1,1 0 0,-1 0-1,0 0 1,1-1 0,0 1-1,-1-1 1,1 1-1,0-1 1,0 1 0,0-1-1,0 0 1,0 0-1,0 0 1,0 0 0,0 0-1,4 0 1,1 1 0,0 0 0,1-1 0,-1 0 1,0-1-1,1 0 0,-1 0 0,1 0 0,9-2 0,-1-2 2,0 0 0,-1-1 0,0-1-1,0 0 1,24-14 0,67-48 3,-76 45 13,-1-1-1,-1-1 1,-1-1 0,-1-2 0,-1-1 0,-2 0-1,28-48 1,-28 37 9,-2-1 0,-2-1 0,-1-1 0,-3 0 0,18-78 0,-31 110-16,9-53 38,-10 58-42,-1 1-1,0-1 1,0 0 0,0 1 0,-1-1 0,0 1-1,0-1 1,0 1 0,-3-7 0,4 11-5,-1 1 1,1 0-1,0-1 1,0 1-1,-1 0 1,1-1-1,0 1 1,-1 0 0,1-1-1,0 1 1,-1 0-1,1 0 1,-1-1-1,1 1 1,-1 0-1,1 0 1,0 0-1,-1 0 1,1 0-1,-1 0 1,1-1-1,-1 1 1,1 0-1,-1 0 1,1 0-1,0 0 1,-1 1-1,1-1 1,-1 0 0,1 0-1,-1 0 1,1 0-1,0 0 1,-1 1-1,1-1 1,-1 0-1,1 0 1,0 0-1,-1 1 1,1-1-1,-1 1 1,-17 14 3,7-2-11,1 0 0,0 1-1,1 0 1,-13 27 0,-23 67-34,25-49-6,3 2-1,3 0 0,2 0 1,3 1-1,-2 108 1,11-138 32,-1-12 11,0 1 0,2 0 0,1-1-1,0 1 1,1-1 0,11 35 0,-13-52 11,0 0 0,1 0 0,0 0 0,-1 0 0,1 0 0,0 0 0,0-1 0,1 1 0,-1-1 0,1 1 0,-1-1 1,1 0-1,0 0 0,-1 0 0,1 0 0,0 0 0,0-1 0,1 1 0,-1-1 0,0 0 0,0 0 0,1 0 0,4 0 0,-3 0 15,1-1 0,0 0 0,-1-1 0,1 1 0,0-1 0,-1 0 0,1 0-1,-1-1 1,1 1 0,-1-1 0,0-1 0,0 1 0,7-5 0,-3 2 17,0 0-1,0-1 1,0-1 0,-1 1 0,0-1-1,-1-1 1,1 0 0,-1 0 0,-1 0 0,1-1-1,9-17 1,-11 14-1,1 1 0,-2-1 0,6-22 0,-9 30-24,0 0 0,0 0 0,0 0 0,-1 0 0,0-1 0,0 1 0,0 0 0,0 0 0,-1 0 0,1 0 0,-1 0 0,0 0 0,0 0 0,-1 0 0,-2-5 0,3 8-9,1 0 0,-1 0 0,0 0 0,0 0 0,0 0 0,1 0 0,-1 0 0,0 1 0,0-1 0,-1 0 0,1 1 0,0-1 0,0 1 0,0-1 0,0 1 0,0-1 0,-1 1 0,1 0 0,0 0 0,0-1 0,-2 1 0,0 0 1,0 1 1,0-1-1,0 0 1,-1 1 0,1 0-1,0 0 1,0 0-1,-3 1 1,-2 2 1,1 0 0,0 0 0,0 1 0,0-1 0,-10 11 0,12-10-6,0 1 0,0-1 0,1 1 0,0 0 0,0 1 0,0-1 0,1 1 0,0 0 0,0 0 0,1 0 0,0 0 0,0 0 0,0 0 0,0 10 0,2-13-2,0 1-1,0-1 0,0 0 0,1 1 0,-1-1 0,1 0 0,0 0 0,0 1 0,1-1 0,-1 0 1,1 0-1,0-1 0,0 1 0,1 0 0,-1 0 0,1-1 0,-1 0 0,1 1 0,0-1 0,0 0 1,1-1-1,-1 1 0,0 0 0,1-1 0,6 4 0,-2-3-3,0 0 1,1 0-1,-1 0 0,1-1 0,-1 0 1,1-1-1,-1 0 0,1-1 0,0 1 1,0-1-1,-1-1 0,1 0 0,12-3 1,12-4 17,-2-1 0,39-17 0,-34 12-12,206-85 28,-189 76-28,-39 15 22,-12 7-18,0-1 0,0 1-1,0 0 1,0 0 0,0 0 0,0 0 0,0 0-1,0 1 1,1-1 0,-1 1 0,3-1-1,-4 1-2,7 1 32,-14 8-1,2-5-24,-45 40 54,13-12-40,19-17-17,-30 32 12,42-42-10,1 0 0,0 1 0,1-1 0,-1 1 0,1 0 0,0 0 0,-4 11 0,7-16-6,0 0-1,-1 1 0,1-1 0,0 0 0,-1 1 0,1-1 0,0 0 0,0 1 0,0-1 0,0 0 0,0 1 0,1-1 1,-1 0-1,0 1 0,1-1 0,-1 0 0,1 1 0,-1-1 0,1 0 0,-1 0 0,1 1 0,0-1 0,1 2 0,0-2-2,0 1 0,0-1 0,0 0 0,0 1 0,0-1 0,1 0 0,-1-1 0,0 1 0,0 0 0,1 0 0,-1-1 0,4 1 0,3-1-3,1 1 0,-1-1 1,0-1-1,0 0 0,0 0 1,11-4-1,0-2 6,-1-2 1,0-1-1,-1 0 0,1-1 0,24-21 1,-28 21-1,9-11 1,-21 19-3,0-1 1,0 1-1,1 0 0,-1 0 1,1 0-1,0 0 0,0 1 1,0 0-1,6-3 0,-10 5-1,0 0 0,0 0 0,0 0 0,1-1 0,-1 1 0,0 0 0,0 0 0,0 0 0,1 0 0,-1 0 0,0 0 0,0 0 0,0 0 0,1 0 0,-1 0 0,0 0 0,0 1 0,1-1 0,-1 0 0,0 0 0,0 0 0,0 0 0,1 0 0,-1 0 0,0 0 0,0 0 0,0 1 0,0-1 0,0 0 0,1 0 0,-1 0 0,0 0 0,0 1 0,0-1 0,0 0 0,0 0 0,0 0 0,1 1 0,-2 10 0,-10 16 0,10-24 0,-4 11 0,1 0 0,0 0 0,-2 19 0,-1 2 55,7-35-54,0 1 0,0 0 0,0-1 1,0 1-1,0 0 0,-1-1 0,1 1 0,0 0 0,1-1 1,-1 1-1,0 0 0,0-1 0,0 1 0,0-1 1,0 1-1,1 0 0,-1-1 0,0 1 0,1 0 0,-1-1 1,0 1-1,1-1 0,-1 1 0,1-1 0,-1 1 1,1-1-1,-1 1 0,1-1 0,-1 0 0,1 1 0,-1-1 1,1 0-1,0 1 0,-1-1 0,1 0 0,-1 0 1,1 1-1,0-1 0,-1 0 0,1 0 0,0 0 0,-1 0 1,1 0-1,0 0 0,0 0 0,3 0 2,0 0-1,-1-1 0,1 1 1,-1-1-1,1 0 0,-1 1 1,5-3-1,12-7 2,0-1-1,-1 0 1,23-19 0,-28 19-4,0 1 0,1 0 0,-1 1 1,2 1-1,-1 0 0,32-10 0,-46 18 1,-1 0 0,0 0 0,1 0 0,-1 0 0,1 0 0,-1 0 0,0 0 1,1 0-1,-1 0 0,1 0 0,-1 0 0,1 0 0,-1 0 0,0 0 0,1 0 0,-1 0 0,1 0 0,-1 0 0,0 1 0,1-1 0,-1 0 0,0 0 0,1 0 0,-1 1 0,0-1 0,1 0 0,-1 1 1,0-1-1,1 0 0,-1 1 0,0-1 0,0 0 0,0 1 0,1-1 0,-1 0 0,0 1 0,0-1 0,0 1 0,0-1 0,0 0 0,1 1 0,-1-1 0,0 1 0,0-1 0,0 1 0,0-1 0,-1 1 1,-2 25 28,1-17-28,-2 14-12,3-17 6,-1 1 0,1 0-1,0 0 1,1-1 0,0 1 0,0 0-1,0 0 1,1 0 0,2 11 0,-3-17 3,1 1 0,0-1 0,0 0 1,0 0-1,0 0 0,0 0 0,0 0 1,0 0-1,0 0 0,0 0 0,0 0 1,1 0-1,-1-1 0,0 1 0,1 0 1,-1-1-1,0 1 0,1-1 0,-1 1 1,1-1-1,-1 0 0,1 0 0,-1 0 1,1 0-1,-1 0 0,0 0 0,4 0 1,2-1 4,-1 0 1,1 0-1,0-1 1,9-3-1,3-3-1,-1 0 1,-1-2-1,0 1 0,0-2 0,0-1 0,-2 0 1,0 0-1,0-2 0,-1 0 0,23-30 1,1-9 17,59-113 0,-84 143-19,31-62 20,-3-2 0,-4-2 0,-4-1 1,25-111-1,-55 191-19,5-27 11,-8 36-12,1 0 1,-1-1-1,0 1 0,0 0 1,0-1-1,0 1 0,0 0 1,0-1-1,0 1 0,0 0 1,-1-1-1,1 1 1,0 0-1,-1 0 0,1-1 1,-1 1-1,0 0 0,1 0 1,-1 0-1,-1-2 0,1 3 0,1 0-1,-1-1 0,0 1 0,1 0 1,-1 0-1,0-1 0,0 1 0,1 0 1,-1 0-1,0 0 0,1 0 0,-1 0 1,0 0-1,0 0 0,1 0 0,-1 1 1,0-1-1,1 0 0,-1 0 0,0 1 1,1-1-1,-1 0 0,0 1 0,1-1 1,-1 0-1,0 2 0,-18 15-3,17-16 2,-11 15-7,0 0 0,0 1 0,2 0 0,-10 19 0,-35 80-70,48-98 60,-21 48-70,4 1 0,-20 81-1,34-104 19,3 1-1,1 0 1,3 1-1,1 67 1,3-100 36,1 0 1,0-1-1,6 23 0,-6-32 28,0 0 1,0 0-1,0 0 0,0 0 0,1-1 0,-1 1 1,1 0-1,-1-1 0,1 1 0,0-1 1,0 0-1,0 0 0,0 1 0,1-1 0,-1-1 1,0 1-1,1 0 0,0-1 0,-1 1 0,1-1 1,4 2-1,1-1 2,0 0 0,0-1-1,1 0 1,-1-1 0,0 0 0,0 0 0,0-1 0,0 0 0,0 0-1,0-1 1,0 1 0,11-6 0,9-4 2,-1-2 1,28-16-1,-5 1 32,-22 12-7,-21 11 9,0 0 0,1 1 0,10-4 0,-44 39 98,20-23-118,-33 41 43,15-20 13,2 0 0,-23 40-1,29-32 32,15-35-86,0 0 1,0 0 0,1 1-1,-1-1 1,1 0 0,-1 1-1,1-1 1,0 0-1,0 1 1,0-1 0,0 1-1,0-1 1,1 0-1,0 3 1,-1-4-10,1-1 0,-1 1 0,1-1 0,-1 0 0,1 1 0,-1-1-1,1 0 1,-1 1 0,1-1 0,-1 0 0,1 1 0,0-1 0,-1 0 0,1 0 0,-1 0 0,1 0 0,0 0-1,-1 0 1,1 0 0,0 0 0,-1 0 0,1 0 0,-1 0 0,1 0 0,0 0 0,-1 0 0,1 0 0,1-1 0,19-7 55,-18 6-47,15-6 33,-1-2 0,0 0 0,-1-1 0,23-20 0,56-59 152,-18 16 229,-77 73-422,0 1 1,0 0 0,0 0-1,0 0 1,0 0-1,0 0 1,0-1 0,1 1-1,-1 0 1,0 0-1,0 0 1,0 0 0,0 0-1,0 0 1,0 0 0,1 0-1,-1-1 1,0 1-1,0 0 1,0 0 0,0 0-1,1 0 1,-1 0-1,0 0 1,0 0 0,0 0-1,0 0 1,1 0 0,-1 0-1,0 0 1,0 0-1,0 0 1,0 0 0,1 0-1,-1 0 1,0 1-1,0-1 1,0 0 0,0 0-1,0 0 1,1 0-1,-1 0 1,0 0 0,0 0-1,0 0 1,0 1 0,0-1-1,0 0 1,0 0-1,1 0 1,0 14 125,-7 27-79,4-28-16,-1 8-13,1-12-18,0 1 0,1 0 1,0 0-1,1 0 1,0 0-1,1 10 0,0-18-3,-1 0-1,1 0 0,-1 0 0,1 0 0,0 0 1,0 0-1,0 0 0,0-1 0,0 1 1,0 0-1,1-1 0,-1 1 0,0 0 0,1-1 1,-1 0-1,1 1 0,0-1 0,-1 0 0,1 0 1,0 0-1,0 0 0,0 0 0,0 0 0,0-1 1,0 1-1,0-1 0,0 1 0,0-1 1,0 0-1,0 0 0,0 0 0,0 0 0,0 0 1,0 0-1,3-1 0,9 0 8,0-1 1,-1-1-1,1 0 1,-1-1-1,16-6 0,63-35 50,-70 33-36,1 1-1,0 1 1,0 0-1,46-11 1,-67 21-18,0 0 1,0 0-1,0 0 0,0 0 1,0 0-1,1 0 0,-1 0 1,0 1-1,0-1 0,0 1 1,0-1-1,0 1 0,0 0 1,0 0-1,0 0 0,-1 0 1,1 0-1,0 1 0,0-1 1,-1 0-1,1 1 0,2 2 1,2 4 24,0 0 0,-1 1 1,8 16-1,8 11 37,-15-29-13,0 0 0,1-1 0,-1 0 0,1 0 0,1-1 0,-1 0 0,1 0 0,-1-1 1,18 7-1,24 6-684,0-6-3512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245 584 4416,'0'0'5265,"-11"-4"-4968,4 1-241,5 2-35,-1-1 0,0 1 0,0 0 0,0 0 0,0 0 1,0 0-1,0 1 0,0-1 0,-1 1 0,1 0 0,0 0 0,0 0 0,0 0 0,-1 0 0,1 1 0,0-1 0,0 1 0,0 0 0,0 0 0,0 0 0,0 1 1,0-1-1,-3 2 0,-7 8 133,0 1 0,1 0 0,0 1 0,1 0 0,0 1 1,1 0-1,1 0 0,0 1 0,1 0 0,0 1 0,2 0 0,0 0 1,0 1-1,2-1 0,0 1 0,1 0 0,-2 26 0,5-40-111,0 0-1,0-1 0,0 1 0,0 0 1,0 0-1,1-1 0,-1 1 1,1 0-1,0-1 0,0 1 1,0-1-1,0 1 0,0-1 1,1 1-1,-1-1 0,1 0 0,-1 0 1,1 1-1,0-1 0,0 0 1,0-1-1,0 1 0,0 0 1,0-1-1,1 1 0,2 1 0,-1-2-5,0 0 0,0 0 0,0 0 0,0-1 0,0 1 0,0-1 0,0 0 0,0 0 0,0-1 0,0 1 0,-1-1 0,1 0 0,0 0 0,0 0 0,0 0 0,-1-1 0,5-1 0,9-7 65,-1 0-1,1-1 0,-2-1 1,0 0-1,0-1 1,-1-1-1,-1 0 1,0-1-1,20-31 1,-7 5 111,-2-2 0,33-82 1,-42 86-61,-3-1 1,-1 0-1,8-57 1,-2-125 640,-17 206-691,-1-41 185,1 53-255,0 1 0,-1 0 0,1-1 0,-1 1 0,0 0 0,0-1 0,-1 1-1,1 0 1,0 0 0,-1 0 0,0 0 0,0 0 0,-2-2 0,4 4-26,-1 1 0,1 0 0,0-1 0,-1 1 0,1 0 1,0 0-1,-1 0 0,1-1 0,-1 1 0,1 0 0,0 0 0,-1 0 0,1 0 1,-1 0-1,1 0 0,0 0 0,-1 0 0,1 0 0,-1 0 0,1 0 0,-1 0 1,1 0-1,0 0 0,-1 0 0,1 0 0,-1 0 0,1 0 0,0 1 1,-1-1-1,1 0 0,0 0 0,-1 0 0,1 1 0,-1 0 0,-11 12 113,0 4-73,1 2-1,1-1 1,0 1 0,1 1-1,2-1 1,-9 32-1,6-10-5,2 0 0,-4 57-1,9-55-14,2 0 1,1 1-1,2-1 0,12 63 0,-10-88-7,1 0-1,1-1 0,0 0 0,1 0 0,15 25 1,-15-31 6,0-1 1,0 0-1,1-1 1,1 0-1,-1 0 1,1 0-1,1-1 1,0-1 0,12 8-1,-16-12 4,0 0 0,0 0 1,0-1-1,0 1 0,1-2 0,-1 1 0,0-1 0,1 0 1,-1 0-1,1-1 0,0 1 0,-1-2 0,1 1 1,-1-1-1,1 0 0,-1 0 0,1-1 0,-1 1 0,0-2 1,0 1-1,7-4 0,1-1 44,-1-1 1,0 0-1,0-1 0,-1 0 0,0-1 1,0-1-1,16-20 0,-26 29-62,9-10 133,0 0-1,-1-1 1,-1 0-1,0-1 1,-1 0-1,9-21 1,-17 30-79,0-1-1,0 1 1,-1-1 0,1 1-1,-1-1 1,-1 1-1,1 0 1,-1-1 0,-2-6-1,-2-5 79,5 14-105,-1-1 0,1 1 0,-1 0 0,0-1 1,0 1-1,-4-5 0,-6-12 215,12 19-247,-1-1-1,1 1 0,0 0 1,0-1-1,0 1 0,0-1 1,0 1-1,0-1 0,0 1 1,1 0-1,-1-1 0,1 1 1,-1-1-1,1 0 0,6 0-5,-6 2 0,-1 0 0,1 0 0,-1 0 0,0 0 0,1-1 0,-1 1 0,1 0 0,-1 0 0,1 0 0,-1 0 0,1 0 0,-1-1 0,1 1 0,-1 0 0,1 0 0,-1-1 0,0 1 0,1 0 0,-1-1 0,0 1 0,1-1 0,-1 1 0,1 0 0,-1-1 0,0 1 1,0 0-1,1-1 0,-1 1 0,0 0 0,1 0 0,-1-1 0,0 1 0,1 0 0,-1 0 0,1 0 0,-1-1 0,0 1 0,1 0 0,-1 0 0,1 0 1,-1 0-1,1 0 0,-1 0 0,0 0 0,1 0 0,-1 0 0,1 0 0,-1 0 0,0 0 0,1 0 0,2 0 2,-2 0 221,-2 21-282,-3-7 57,1-1 0,0 1-1,1-1 1,0 1-1,1 0 1,1 0 0,0 0-1,1 0 1,0-1-1,1 1 1,0 0 0,2-1-1,8 25 1,-9-29-7,-1-3 18,0-1 1,0 0-1,0 0 1,1-1-1,0 1 1,6 8 0,-8-12-5,0 0 0,1 0 0,-1 0 0,0 0 0,1 0 0,-1-1 0,0 1 0,1-1 0,-1 1 0,1-1 0,-1 1 0,1-1 0,-1 0 0,1 1 0,-1-1 0,1 0 1,-1 0-1,1 0 0,-1 0 0,1-1 0,-1 1 0,1 0 0,-1-1 0,1 1 0,-1-1 0,1 1 0,-1-1 0,1 0 0,1-1 0,8-4 28,0-1 0,-1-1-1,0 0 1,0 0 0,-1-1 0,0 0-1,-1 0 1,0-1 0,0 0 0,10-20-1,1 5 54,0 0-1,25-25 0,-43 48-78,0 1 0,0 0 0,1-1 0,-1 1 1,0 0-1,1 0 0,-1 0 0,0 0 0,1 0 0,-1 0 0,1 0 0,0 0 0,-1 1 0,1-1 0,-1 1 0,1-1 0,0 1 0,0 0 0,-1-1 0,1 1 0,0 0 1,0 0-1,-1 0 0,1 0 0,2 1 0,-2 0 3,0 0 0,0 0-1,0 1 1,0-1 0,0 0 0,-1 1 0,1 0 0,0-1 0,-1 1 0,1 0-1,-1 0 1,1 0 0,-1 0 0,0 0 0,0 0 0,0 0 0,1 4 0,3 10 50,-1 0 1,0 1-1,-1-1 1,-1 1 0,-1 28-1,1-7 91,-2-37-136,0 0 0,0 0 0,0 1-1,0-1 1,1 0 0,-1 1 0,0-1 0,1 0 0,-1 0-1,0 1 1,1-1 0,0 0 0,-1 0 0,1 0-1,0 0 1,-1 0 0,2 2 0,-1-3-7,0 0 0,-1 0 0,1 1 0,-1-1 0,1 0 0,0 0 0,-1 0 0,1 0 0,-1 0 0,1 0 0,0 0 0,-1 0 0,1 0 0,-1 0 0,1 0 0,0-1 0,-1 1 0,1 0-1,-1 0 1,1-1 0,-1 1 0,1 0 0,0-1 0,0 0 0,5-4 32,0 0-1,-1 0 0,0-1 0,7-8 1,-7 8-33,10-14 65,-10 13-41,0 1 0,0-1 0,0 1 0,1 1 0,10-9 0,-16 13-29,1 1 0,0-1 0,-1 1 0,1 0 0,-1-1 0,1 1 0,-1 0 0,1-1 0,0 1-1,-1 0 1,1 0 0,0 0 0,-1 0 0,1 0 0,0 0 0,-1-1 0,1 1 0,0 1 0,-1-1 0,1 0 0,0 0 0,-1 0-1,1 0 1,-1 0 0,1 1 0,0-1 0,-1 0 0,1 0 0,-1 1 0,2 0 0,-1 0 3,0 1-1,1-1 1,-1 1 0,0-1 0,0 1-1,-1 0 1,1-1 0,0 1 0,0 0-1,0 3 1,1 4 15,-1 0 0,0 0-1,1 12 1,-3-19-13,1-1-1,0 0 1,0 0 0,0 1-1,0-1 1,0 0 0,0 1-1,0-1 1,0 0 0,1 0 0,-1 1-1,0-1 1,1 0 0,-1 0-1,1 0 1,0 1 0,-1-1-1,1 0 1,0 0 0,0 0 0,-1 0-1,1 0 1,1 1 0,0-2-2,-1 0 1,1 0-1,0 0 1,-1-1-1,1 1 1,-1 0-1,1 0 1,-1-1-1,1 1 1,-1-1-1,1 0 1,-1 1-1,1-1 1,-1 0-1,0 0 1,1 0-1,-1 0 1,0 0-1,2-1 1,17-15 61,19-11 24,-38 27-90,0 1 1,0 0-1,0 0 0,0-1 1,0 1-1,0 0 0,0 0 0,0 0 1,0 0-1,0 0 0,0 0 1,0 0-1,0 1 0,0-1 0,0 0 1,0 1-1,0-1 0,0 0 1,0 1-1,-1-1 0,1 1 0,0-1 1,0 1-1,0 0 0,-1-1 1,1 1-1,0 0 0,-1-1 0,1 1 1,0 0-1,-1 0 0,1 0 1,-1 0-1,1 0 0,-1 1 0,19 39 9,-16-33-9,1 3-6,-1-3 13,0 1 0,0-2 1,1 1-1,0 0 0,10 12 0,-13-18-5,1-1 0,-1 1 0,1-1 0,0 1 0,0-1 0,0 1 0,-1-1 0,1 0 0,1 0-1,-1 0 1,0 0 0,0-1 0,0 1 0,0 0 0,1-1 0,-1 1 0,0-1 0,0 0 0,1 0 0,-1 0 0,0 0 0,1 0 0,-1-1 0,0 1 0,0-1 0,1 1 0,1-2 0,3-1 8,0 0-1,0 0 1,0-1 0,0 0-1,-1 0 1,0-1 0,0 0-1,0 0 1,0 0 0,-1-1-1,0 0 1,0 0 0,-1 0-1,0 0 1,6-12 0,-4 6 14,0-1 1,-1 0 0,0-1-1,-1 1 1,0-1 0,-1 0-1,1-24 1,-3 34-11,-1 0-1,0 0 1,-1 0 0,1 0-1,-1 0 1,-1-5-1,2 8-11,0 1 0,0-1 0,-1 1-1,1-1 1,0 1 0,0-1-1,0 1 1,-1 0 0,1-1 0,0 1-1,-1-1 1,1 1 0,0 0-1,-1-1 1,1 1 0,-1 0 0,1-1-1,0 1 1,-1 0 0,1 0-1,-1 0 1,0-1 0,0 1 0,0 0 0,1 0 1,-1 1-1,0-1 0,0 0 1,0 0-1,1 1 0,-1-1 1,0 0-1,0 1 0,1-1 1,-1 1-1,0-1 0,1 1 1,-1-1-1,0 1 0,1-1 1,-2 2-1,-3 4 11,-1 1 0,1 0 0,0 0 1,0 1-1,1-1 0,0 1 0,1 0 0,-1 0 0,2 0 0,-1 1 0,-2 14 1,4-19-12,0 1 1,1-1 0,-1 1 0,1 0 0,0-1-1,0 1 1,1 0 0,0-1 0,-1 1 0,1-1 0,1 1-1,-1-1 1,1 1 0,0-1 0,0 0 0,0 0 0,0 0-1,1 0 1,-1 0 0,1 0 0,0-1 0,0 1 0,6 3-1,-7-5-2,0-1 0,0 0 0,1 0 0,-1 0 0,1-1 0,-1 1 0,1 0 0,-1-1 0,1 0 0,0 1 0,-1-1 0,1 0 0,-1 0 0,1-1 0,3 0-1,3 0 2,-1-1 0,1-1 0,10-4 0,6-5 27,-1-1 1,-1-2-1,0 0 1,26-24-1,37-24 127,-83 61-150,1 0 2,-1-1 1,1 1-1,-1 0 1,1 1-1,0-1 0,0 0 1,5 0-1,-7 2-5,-1 0 0,0 0 0,1 0 0,-1 0 0,0 0 0,0 0 0,1 1 0,-1-1 0,0 0 0,0 1 0,0-1 0,1 1 0,-1-1 0,0 1 0,0 0 0,0 0 0,0-1 0,0 1 0,0 0 0,0 0 0,-1 0 0,1 0 0,0 0 0,0 0 0,-1 0 0,1 0 0,0 1 0,-1-1 0,1 0 0,-1 1 0,2 4 7,0-1 0,-1 1-1,0-1 1,0 1-1,0-1 1,-1 1-1,0 0 1,0 10 0,-1-9 14,1 1 1,0-1 0,1 1-1,1 10 1,-1-18-24,-1 1 1,1-1 0,-1 0-1,1 0 1,-1 1-1,1-1 1,-1 0 0,1 0-1,-1 0 1,1 0-1,0 0 1,-1 0-1,1 0 1,-1 0 0,1 0-1,-1 0 1,1 0-1,0 0 1,-1 0 0,1 0-1,-1 0 1,1 0-1,-1-1 1,1 1 0,-1 0-1,1-1 1,-1 1-1,1 0 1,-1-1 0,1 0-1,8-7 28,0-2 0,-1 1 0,11-17 0,1-2 7,-11 17-23,-4 4 0,1 0-1,-1 0 1,2 1 0,-1 0 0,11-8-1,-17 13-11,1 1 0,0 0-1,0 0 1,-1 0 0,1 0-1,0 0 1,-1-1-1,1 1 1,0 0 0,0 1-1,-1-1 1,1 0 0,0 0-1,-1 0 1,1 0-1,0 1 1,0-1 0,-1 0-1,1 0 1,-1 1 0,1-1-1,0 1 1,-1-1 0,1 0-1,-1 1 1,1-1-1,-1 1 1,1 0 0,-1-1-1,1 2 1,15 19 3,-15-19-4,17 34-3,-13-26 9,0 0 0,0 0 1,0-1-1,1 0 0,13 15 0,-17-22-3,0 0 0,0 0 0,1-1 0,-1 1 0,1 0 0,0-1 0,-1 0 0,1 1 0,0-1 0,0 0 0,0 0 0,0-1 0,0 1 0,0-1 0,0 1 0,0-1 0,0 0 0,0 0 0,0 0 0,0-1 0,0 1 0,0-1 0,0 1 0,-1-1 0,6-2 0,2-1 6,0-1 0,0 0 0,0-1 0,-1 0 0,1 0-1,-2-1 1,1 0 0,-1-1 0,9-10 0,10-13 48,25-41 0,-28 38 14,-7 6 18,-14 23-64,-1 0 0,1 0 0,0 0 0,0 0 0,1 1 0,-1-1 0,1 1-1,0 0 1,5-4 0,-9 8-23,0 0 0,0 0-1,1 0 1,-1 0 0,0-1-1,1 1 1,-1 0 0,0 0-1,1 0 1,-1 0 0,0 0-1,1 0 1,-1 0 0,0 0-1,1 0 1,-1 0 0,0 0-1,1 0 1,-1 0 0,0 0-1,0 1 1,1-1 0,-1 0-1,0 0 1,1 0 0,-1 0-1,0 0 1,0 1 0,1-1-1,-1 0 1,0 0 0,0 1-1,1-1 1,-1 0 0,0 0-1,0 1 1,0-1 0,0 0-1,1 1 1,-1-1 0,0 0-1,0 0 1,0 1 0,4 16 16,-4-17-18,2 35 11,-2 0 0,-1-1 0,-1 1 0,-12 54 0,14-86 0,-1 0 0,1 0 0,-1 0 0,0 0 0,0 0 0,0 0 0,-1 0 0,1 0 0,-4 5 0,4-7-8,1-1 1,-1 1 0,0-1-1,0 1 1,0-1 0,0 1-1,0-1 1,0 0 0,0 1-1,0-1 1,0 0 0,0 0-1,0 0 1,0 1 0,0-1-1,0 0 1,0 0 0,0-1-1,0 1 1,0 0 0,0 0-1,0 0 1,0-1-1,0 1 1,0 0 0,1-1-1,-1 1 1,0-1 0,0 1-1,0-1 1,0 0 0,1 1-1,-1-1 1,0 0 0,0 0-1,-21-20 76,19 17-67,0 0 1,0 0-1,-1 1 1,0 0-1,-4-4 1,7 7-14,1 0 1,0 0-1,0 0 1,0 0-1,-1 0 1,1 0-1,0 0 1,0-1-1,0 1 1,0 0 0,-1 0-1,1 0 1,0 0-1,0 0 1,0-1-1,0 1 1,-1 0-1,1 0 1,0 0-1,0-1 1,0 1-1,0 0 1,0 0-1,0 0 1,0-1-1,0 1 1,0 0 0,0 0-1,0 0 1,0-1-1,0 1 1,0 0-1,0 0 1,0 0-1,0-1 1,0 1-1,0 0 1,0-1-1,0 1 0,1 0 0,-1 0-1,0 0 1,1 0 0,-1 0 0,0 0-1,1 0 1,-1 0 0,0 0-1,1 0 1,-1 0 0,0 0-1,1 0 1,-1 0 0,0 0 0,1 0-1,-1 0 1,0 0 0,0 0-1,1 0 1,-1 0 0,0 1 0,1-1-1,-1 0 1,0 0 0,0 0-1,1 0 1,-1 1 0,9 5-14,0-1 0,0 0 0,0-1 1,1 0-1,0 0 0,-1-1 0,1 0 0,0-1 1,0 0-1,1-1 0,-1 0 0,0 0 0,1-1 1,-1 0-1,0-1 0,0 0 0,1-1 0,-1 0 1,0-1-1,0 0 0,-1 0 0,1-1 0,-1 0 1,0-1-1,0 0 0,0-1 0,0 0 0,-1 0 1,11-11-1,64-70-11,-62 64 40,-17 18-7,14-12 68,-18 16-74,1 1 0,-1 0-1,0 0 1,0 0 0,0 0 0,0 0 0,0 0 0,0 0 0,1 0 0,-1 0-1,0 0 1,0 0 0,0 0 0,0 0 0,0 0 0,1 0 0,-1 0 0,0 0-1,0 0 1,0 0 0,0 0 0,1 0 0,-1 0 0,0 0 0,0 0 0,0 0-1,0 0 1,0 0 0,0 0 0,1 0 0,-1 1 0,0-1 0,0 0 0,0 0-1,0 0 1,0 0 0,0 0 0,0 0 0,0 0 0,1 1 0,-1 13 14,-2 1-15,0 1-1,1-1 0,1 1 1,0-1-1,1 1 1,1-1-1,0 1 1,1-1-1,8 24 1,-10-38 3,-1 1-1,1-1 1,0 0 0,0 1 0,0-1 0,0 0 0,0 1 0,0-1-1,0 0 1,0 0 0,1 0 0,-1 0 0,0 0 0,1 0 0,-1 0-1,1-1 1,-1 1 0,1 0 0,-1-1 0,3 1 0,0 0 2,0-1 0,-1 1 1,1-1-1,0 0 0,0 0 1,-1-1-1,1 1 0,6-2 1,4-3 12,-1 0 0,1 0 0,18-11 0,6-6 21,38-31 0,-39 27 11,-18 11-23,-15 12-21,-1-1 1,1 1 0,0 0-1,1 1 1,-1-1-1,5-1 1,-5 2 1,3 0 24,-6 13 7,-13 34 8,7-30-37,1 0 0,-4 23 0,8-35-6,0 1 0,-1-1-1,1 1 1,1-1 0,-1 1-1,0-1 1,1 1 0,0-1-1,-1 0 1,1 1 0,1-1-1,-1 0 1,0 1 0,1-1-1,0 0 1,2 3 0,-3-4-4,0-1 0,0 1-1,1-1 1,-1 0 0,1 1 0,-1-1 0,1 0 0,-1 0 0,1 0 0,0 0 0,-1 0 0,1 0 0,0 0-1,0-1 1,0 1 0,-1-1 0,1 1 0,0-1 0,0 0 0,4 1 0,-3-2-1,0 1 0,0-1 1,0 0-1,-1 0 0,1 0 0,0 0 1,0 0-1,-1-1 0,1 1 1,0-1-1,-1 0 0,3-2 0,1-1 0,-1 0 0,0-1-1,0 1 1,0-1-1,-1 0 1,0 0 0,0-1-1,0 1 1,-1-1-1,3-8 1,-4 7 2,0 0 1,0 0-1,-1 0 1,0 0-1,-1 0 1,1 0-1,-2 0 1,1-1-1,-1 1 0,0 0 1,-1 0-1,-4-15 1,5 22-2,1 0-1,-1 0 1,0 0 0,1 0 0,-1 0 0,0 0 0,1 0 0,-1 0 0,0 0 0,0 0-1,0 1 1,0-1 0,0 0 0,0 0 0,0 1 0,0-1 0,0 1 0,0-1 0,-1 1-1,1 0 1,0-1 0,0 1 0,0 0 0,-1 0 0,1-1 0,0 1 0,0 0-1,0 0 1,-1 1 0,1-1 0,0 0 0,0 0 0,-1 0 0,-1 2 0,1-2-1,1 1 0,-1-1 0,0 1 0,0 0 0,1 0 1,-1 0-1,1 0 0,-1 0 0,1 0 0,-1 1 0,1-1 1,0 0-1,-1 1 0,1-1 0,0 1 0,0-1 0,0 1 0,0-1 1,0 1-1,1 0 0,-2 3 0,2-4-1,0-1 1,0 0-1,0 1 0,0-1 0,0 1 0,0-1 1,0 1-1,1-1 0,-1 1 0,0-1 1,0 1-1,0-1 0,1 0 0,-1 1 1,0-1-1,1 0 0,-1 1 0,0-1 1,1 0-1,-1 1 0,0-1 0,1 0 0,-1 1 1,1-1-1,-1 0 0,1 0 0,-1 0 1,0 1-1,1-1 0,-1 0 0,1 0 1,-1 0-1,1 0 0,-1 0 0,1 0 1,-1 0-1,1 0 0,-1 0 0,1 0 1,0 0-1,23-3-27,-22 3 25,19-5-5,0 0 0,-1-2 0,20-9 0,-25 9-6,0 1 0,0 1 1,1 0-1,0 1 0,-1 1 1,33-3-1,-45 6 14,-1-1 0,0 1-1,1 0 1,-1 0 0,1 1 0,-1-1-1,0 0 1,1 1 0,-1-1 0,0 1-1,1 0 1,-1 0 0,0 0 0,0 0-1,0 0 1,0 0 0,0 1 0,0-1-1,0 1 1,0-1 0,0 1 0,-1 0-1,1 0 1,-1 0 0,1 0 0,-1 0-1,0 0 1,1 0 0,-1 0 0,-1 0-1,3 5 1,-2-1 7,1 0 0,-1 1 0,0-1-1,0 1 1,0-1 0,-1 1 0,-1 11 0,0-10 8,1 0 1,0 0 0,1 0-1,1 12 1,-2-20-15,1 1 1,-1-1-1,0 0 1,0 1-1,0-1 0,0 0 1,0 0-1,0 1 1,1-1-1,-1 0 0,0 1 1,0-1-1,0 0 0,1 0 1,-1 1-1,0-1 1,0 0-1,1 0 0,-1 1 1,0-1-1,1 0 0,-1 0 1,0 0-1,0 0 1,1 0-1,-1 0 0,0 1 1,1-1-1,-1 0 1,1 0-1,12-5 15,16-16 20,-23 17-25,16-15 35,24-26 1,-31 28-20,1 2 0,0 0 0,32-22 0,-47 37-25,0-1 1,0 0-1,1 1 1,-1-1 0,0 1-1,0-1 1,0 1-1,1 0 1,-1 0 0,0-1-1,0 1 1,1 0-1,-1 0 1,0 0-1,0 0 1,1 0 0,-1 1-1,0-1 1,0 0-1,1 1 1,-1-1 0,0 0-1,0 1 1,0 0-1,0-1 1,0 1-1,0 0 1,0-1 0,0 1-1,0 0 1,0 0-1,0 0 1,0 0 0,0 0-1,0 0 1,-1 0-1,1 0 1,0 1-1,4 7 14,-1-1-1,0 1 0,0 0 0,2 10 0,-2-8-10,-4-10-4,4 11-17,0 0 1,1 0 0,1 0-1,0 0 1,8 11-1,-13-21 15,1 0-1,-1 0 1,1 0-1,0 0 0,0-1 1,-1 1-1,1 0 1,0-1-1,1 1 0,-1-1 1,0 0-1,0 0 1,0 0-1,1 0 0,-1 0 1,1 0-1,-1 0 1,0-1-1,1 0 0,-1 1 1,1-1-1,0 0 1,-1 0-1,1 0 0,-1 0 1,1-1-1,-1 1 1,0-1-1,1 0 0,-1 1 1,1-1-1,-1 0 1,4-2-1,3-3 10,1 0 0,-1 0 0,0-1 0,-1 0 0,0-1 0,0 0 0,0 0 0,9-15 0,46-78 140,-62 99-142,11-23 54,-9 18-25,0 1-1,0 0 0,0 0 0,1 1 0,-1-1 1,6-5-1,-11 15-23,0-1 0,0 1 1,0 0-1,0-1 1,1 1-1,-1 0 0,0 5 1,-4 7 15,-15 35 47,-41 72 1,48-98-48,8-14-4,0 0 0,-1 0 0,-9 12 0,4-2 21,47-46-11,72-43-279,33-25-306,-127 83-3572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4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15176,'0'0'1639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4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15576,'0'0'3495,"69"-52"-3055,-6 31-200,9-1 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0:5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76 116 9848,'0'0'4633,"-8"10"-3874,-41 44 767,43-46-798,-7 6 1371,21-38-61,2-9-1340,7-41 0,-10 38-180,-6 33-540,0 1 0,0-1 0,1 1 0,-1-1 1,0 1-1,1 0 0,0 0 0,-1-1 0,1 1 1,0 0-1,3-2 0,0 0-2112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2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24 12160,'0'0'3232,"-70"-24"-2680,43 24-424,3 0 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75 427 4312,'0'0'11018,"-5"14"-10682,-30 99 304,23-61-289,3 0 1,2 1-1,3 0 0,1 1 1,9 92-1,-4-128-159,0 1 1,1-1-1,9 30 0,-11-43-130,1 0 0,0 0 0,0 0-1,0 0 1,0-1 0,1 1 0,0-1 0,0 1-1,0-1 1,1 0 0,-1 0 0,1-1-1,0 1 1,0-1 0,0 0 0,1 0 0,5 3-1,-7-5-39,-1 0-1,1-1 0,-1 1 0,1-1 1,-1 0-1,1 0 0,-1 0 0,1 0 1,-1-1-1,1 1 0,-1 0 0,1-1 1,-1 0-1,1 0 0,-1 0 0,0 0 1,1 0-1,-1 0 0,0 0 1,0-1-1,0 1 0,0-1 0,0 1 1,3-5-1,5-4 29,0-1 1,-1 0 0,9-13-1,-17 22-40,26-40 118,-2-1-1,33-76 1,26-101 98,-83 218-224,18-51 101,-2 0 0,-2-1 1,-3 0-1,5-58 0,-16 108-83,-1 0-1,1 0 1,-1-1 0,-1 1-1,1 0 1,0 0 0,-1 0 0,0 0-1,0 0 1,0 0 0,-1 0-1,-1-4 1,2 8-16,1 0 0,0 0 0,-1 0-1,1 0 1,0 0 0,-1 0 0,1 0 0,-1 0 0,1 0-1,0 0 1,-1 0 0,1 0 0,-1 0 0,1 0 0,0 0-1,-1 0 1,1 0 0,0 1 0,-1-1 0,1 0 0,-1 0-1,1 0 1,0 1 0,-1-1 0,1 0 0,0 0 0,0 1-1,-1-1 1,1 0 0,0 1 0,0-1 0,-1 0 0,1 1 0,0-1-1,0 0 1,0 1 0,0-1 0,0 0 0,-1 1 0,1-1-1,0 1 1,-10 20 50,9-20-44,-10 26 34,1 0 0,2 0-1,0 1 1,2 0 0,-5 52-1,7 146 169,4-196-159,2 0 1,2-1 0,0 1-1,2-1 1,1 1 0,21 52 0,-27-79-35,1 1 1,-1-1-1,1 0 1,0 0 0,0 1-1,1-1 1,-1 0 0,0-1-1,1 1 1,0 0 0,0-1-1,0 1 1,5 2-1,-5-4 1,0 0 0,0 0 0,0 0 0,0 0 0,0-1-1,0 1 1,0-1 0,0 0 0,0 0 0,0 0 0,0 0-1,1-1 1,-1 1 0,0-1 0,0 1 0,5-3 0,0-1 11,0 0 1,0 0 0,0-1 0,0 0 0,0 0 0,-1-1 0,0 0 0,0 0 0,-1-1 0,0 0-1,0 0 1,9-14 0,3-9 111,27-61 0,-45 91-142,16-34 111,-5 7 74,1 0 1,18-26 0,-26 45-129,4-4 165,-7 12-219,-1 0 1,1 0-1,-1 0 1,1 0 0,-1 1-1,1-1 1,-1 0-1,1 0 1,-1 0-1,1 1 1,-1-1 0,1 0-1,-1 0 1,0 1-1,1-1 1,-1 0 0,1 1-1,-1-1 1,0 0-1,0 1 1,1-1-1,-1 1 1,0-1 0,1 1-1,-1-1 1,0 0-1,0 1 1,0-1 0,0 1-1,1-1 1,-1 1-1,0 0 1,11 30 64,-1 0 1,-1 1 0,8 60-1,-13-74-44,1 17 64,2 38 0,-6-60-36,-1 1 0,-1-1 1,0 1-1,-1-1 0,-1 0 0,-3 14 0,5-26-44,1-1-1,0 1 1,0 0 0,-1-1-1,1 1 1,0-1 0,-1 1-1,1-1 1,-1 1-1,1-1 1,-1 0 0,1 1-1,-1-1 1,1 1 0,-1-1-1,1 0 1,-1 0-1,1 1 1,-1-1 0,0 0-1,1 0 1,-1 0-1,1 1 1,-1-1 0,0 0-1,1 0 1,-1 0 0,0 0-1,1 0 1,-1 0-1,1 0 1,-1-1 0,0 1-1,1 0 1,-1 0 0,0 0-1,1-1 1,-1 1-1,1 0 1,-1 0 0,1-1-1,-1 1 1,1-1 0,-1 1-1,1 0 1,-1-2-1,-24-19 156,10 5-52,1 0 0,-22-35 0,32 45-91,3 7-3,12 12-2,-4-7-18,0 0 0,0 0-1,1-1 1,0 0 0,0-1-1,14 7 1,-18-10 2,-1 1 0,1-1 0,-1-1 0,1 1 0,0 0 0,0-1 0,-1 0 0,1 1 0,0-2 0,0 1 0,-1 0 0,1-1 0,0 1 0,-1-1 0,1 0 0,-1-1 0,1 1 0,-1-1 0,5-2 0,11-9 48,0-1 1,-1 0-1,-1-2 0,22-25 0,17-22 232,-56 62-277,0 1 0,0 0 0,1-1 0,-1 1 0,0 0-1,1 0 1,-1-1 0,0 1 0,1 0 0,-1 0 0,0-1 0,1 1-1,-1 0 1,0 0 0,1 0 0,-1 0 0,0-1 0,1 1-1,-1 0 1,1 0 0,-1 0 0,0 0 0,1 0 0,-1 0-1,1 0 1,-1 0 0,0 0 0,1 0 0,-1 0 0,1 1-1,-1-1 1,0 0 0,1 0 0,-1 0 0,0 0 0,1 1-1,-1-1 1,0 0 0,1 0 0,-1 1 0,0-1 0,1 0-1,-1 0 1,0 1 0,0-1 0,1 0 0,-1 1 0,0-1-1,0 0 1,0 1 0,1-1 0,-1 1 0,0-1 0,0 0-1,0 1 1,0-1 0,0 1 0,0-1 0,0 1 0,5 27 79,-5-26-79,1 30 62,-1-20-31,0-1 1,1 1 0,0-1 0,1 1 0,0-1 0,1 0-1,7 18 1,-10-28-27,0 0-1,1-1 1,-1 1 0,1 0-1,-1-1 1,1 1-1,-1 0 1,1-1 0,0 1-1,-1-1 1,1 1-1,0-1 1,-1 1 0,1-1-1,0 1 1,0-1 0,-1 0-1,1 1 1,0-1-1,0 0 1,0 0 0,-1 1-1,3-1 1,-1 0 2,0-1 1,0 1-1,-1 0 1,1-1-1,0 1 1,0-1-1,0 0 1,-1 0-1,1 1 1,2-3-1,5-3 23,-1-1 0,0 0-1,9-10 1,-9 9 2,26-28 98,-26 26-57,0 1 1,1 0-1,0 0 0,1 1 0,17-12 1,-26 20-69,-1-1 0,1 1 1,-1 0-1,1-1 0,0 1 1,-1 0-1,1 0 0,0 0 1,-1-1-1,1 1 0,0 0 1,0 0-1,-1 0 0,1 0 1,0 0-1,-1 0 0,1 0 1,0 1-1,-1-1 0,1 0 1,0 0-1,-1 0 0,1 1 1,0-1-1,-1 0 0,2 1 1,-1 1 2,1-1-1,-1 0 1,0 1 0,0-1-1,0 1 1,0-1 0,0 1-1,0 0 1,0-1 0,0 4 0,2 5 24,0 1 0,2 21 0,-4-23-1,0 0-5,0 0-1,1 1 1,1-1-1,-1 0 1,1-1-1,1 1 1,-1 0-1,7 8 0,-10-16-22,1 0-1,0 0 0,0 0 1,0 0-1,0 0 0,0-1 1,0 1-1,1 0 0,-1-1 1,0 1-1,0-1 0,0 1 1,1-1-1,-1 1 0,0-1 1,0 0-1,1 0 0,-1 0 1,3 0-1,-1 0 2,1 0 1,-1-1 0,1 0-1,-1 0 1,0 0 0,1 0-1,4-2 1,4-4 18,0-1-1,21-15 1,-29 20-15,44-39 83,53-56 0,25-22-66,-123 118-25,0-2 1,1 1 0,-1 1 0,1-1 1,0 0-1,0 1 0,0 0 0,0 0 0,6-2 0,-10 4-4,0 0 0,1 0-1,-1-1 1,0 1 0,0 0 0,0 0-1,0 0 1,0 0 0,1 0-1,-1 0 1,0 0 0,0 0-1,0 0 1,0 0 0,0 0-1,1 0 1,-1 0 0,0 0-1,0 1 1,0-1 0,0 0 0,0 0-1,0 0 1,1 0 0,-1 0-1,0 0 1,0 0 0,0 0-1,0 0 1,0 0 0,0 1-1,0-1 1,1 0 0,-1 0-1,0 0 1,0 0 0,0 0 0,0 0-1,0 1 1,0-1 0,0 0-1,0 0 1,0 0 0,0 0-1,0 0 1,0 1 0,-2 10-11,-7 11 10,9-21 2,-19 35 26,-34 49 0,29-49 19,-22 45-1,43-75-40,1-2-2,0 1 1,0-1 0,0 1-1,0 0 1,1-1-1,0 1 1,-2 9 0,3-14-4,0 1 0,0-1 1,0 0-1,0 0 0,0 0 1,0 1-1,0-1 1,0 0-1,0 0 0,0 0 1,0 0-1,0 1 0,1-1 1,-1 0-1,0 0 0,0 0 1,0 0-1,0 1 0,0-1 1,0 0-1,0 0 0,0 0 1,1 0-1,-1 0 1,0 0-1,0 1 0,0-1 1,0 0-1,0 0 0,1 0 1,-1 0-1,0 0 0,0 0 1,0 0-1,0 0 0,1 0 1,-1 0-1,0 0 1,0 0-1,0 0 0,1 0 1,9-3-1,11-11-25,-4-2 18,0 0 0,-1-1-1,-1-1 1,23-33 0,7-9 42,-33 50-17,-9 11-6,-3 8-10,-3 1 10,0 1 0,2-1 0,-1 1 0,1 0 0,1 0 0,0-1 0,0 1 1,4 20-1,-3-28-9,-1 1 1,1-1 0,0 0 0,1 1 0,-1-1 0,0 0 0,1 0 0,0 0 0,0 0 0,0-1-1,0 1 1,0 0 0,0-1 0,1 1 0,-1-1 0,1 0 0,0 0 0,0 0 0,-1 0 0,1 0-1,0-1 1,1 1 0,-1-1 0,0 0 0,0 0 0,1 0 0,-1 0 0,0-1 0,1 0 0,-1 1-1,7-1 1,-3-1-6,0 0 0,0 0 0,0 0 0,0-1 1,0 0-1,-1 0 0,1-1 0,-1 0 0,1 0 0,-1 0 0,0-1 0,0 0 0,10-9 0,0-1-12,-1-1 0,-1 0 0,19-27 1,8-16 15,-3-2 1,-2-2 0,-3-1-1,38-103 1,-53 114 27,-2-2-1,-3 0 1,-1 0 0,-4-1 0,-1 0-1,-2-78 1,-5 121-24,1 7-2,-1 0 1,0-1-1,0 1 1,-1 0-1,1 0 1,-1-1-1,0 1 1,-1 0-1,1 0 1,-1 0 0,-4-9-1,5 14-3,1 0 0,-1-1 1,0 1-1,1 0 0,-1-1 0,1 1 1,-1 0-1,0 0 0,1 0 0,-1-1 0,0 1 1,1 0-1,-1 0 0,0 0 0,1 0 0,-1 0 1,0 0-1,1 1 0,-1-1 0,0 0 1,1 0-1,-1 0 0,1 0 0,-1 1 0,0-1 1,1 0-1,-1 1 0,1-1 0,-1 0 0,1 1 1,-1-1-1,1 1 0,-1-1 0,1 1 0,-1-1 1,1 1-1,0-1 0,-1 1 0,1 0 1,-1 0-1,-19 29 20,18-27-16,-12 22 7,1 0-1,2 1 1,1 1-1,0 0 1,2 0 0,1 1-1,-5 53 1,8-33 58,2 0-1,2 1 1,12 90 0,-9-120-18,1 0 1,0 0-1,1-1 1,1 0-1,1 0 0,1 0 1,0-1-1,1 0 1,17 23-1,-25-38-48,1 0 1,0 0-1,0 0 1,0 0-1,0 0 1,0-1-1,0 1 1,0-1-1,1 0 1,-1 1-1,0-1 1,1 0-1,-1 0 1,1-1-1,0 1 1,-1 0-1,1-1 1,0 0-1,-1 1 0,6-1 1,15-5-4231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1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1228 6928,'0'0'5022,"11"-8"-4122,-10 7-866,19-12 311,-1-1 0,-1-1 0,26-27 0,121-176 923,-106 136-896,9-14 378,88-164 1,-127 201-277,-2-1 0,-3-2-1,-2 0 1,17-87 0,-37 143-371,-1 0 28,1 0-1,-1 0 0,0 0 1,-1 0-1,1 0 1,-1 0-1,0 0 0,-1 0 1,1 0-1,-3-7 0,3 12-114,0 1 0,0 0 0,0 0-1,0-1 1,0 1 0,0 0 0,0-1-1,-1 1 1,1 0 0,0 0 0,0-1-1,0 1 1,0 0 0,-1 0 0,1-1-1,0 1 1,0 0 0,0 0 0,-1-1-1,1 1 1,0 0 0,0 0 0,-1 0-1,1 0 1,0 0 0,-1-1 0,1 1-1,0 0 1,0 0 0,-1 0 0,1 0-1,0 0 1,-1 0 0,1 0 0,0 0-1,-1 0 1,1 0 0,0 0 0,0 0-1,-1 0 1,1 0 0,0 0-1,-1 0 1,1 1 0,0-1 0,0 0-1,-1 0 1,1 0 0,0 0 0,0 1-1,-1-1 1,1 0 0,0 0 0,0 0-1,-1 1 1,1-1 0,0 0 0,0 0-1,0 1 1,0-1 0,-1 1 0,-11 22 272,8-16-199,-20 45 157,2 0 0,2 2 0,3 0 0,2 1 0,-11 76 0,17-57-10,3 1 0,2 0 1,12 119-1,-6-170-119,9 35 0,-9-51-75,0 0-1,0-1 0,1 1 0,1-1 0,-1 0 1,1 0-1,0 0 0,7 8 0,-10-13-20,1-1-1,-1 1 1,1 0-1,0-1 1,0 1-1,-1-1 1,1 0-1,0 1 1,1-1-1,-1 0 1,0 0-1,0 0 1,0-1-1,1 1 1,-1 0-1,0-1 1,1 1 0,3-1-1,-2 0 7,0-1 0,0 1 0,0-1 0,0 0 0,0 0 0,0-1 0,0 1 0,-1-1 0,1 1 0,3-4-1,7-4 56,0-1-1,-1-1 0,0 0 0,11-14 0,-20 21-54,10-10 100,0-1 1,-1 0 0,-1 0-1,0-2 1,-1 1 0,-1-1-1,-1-1 1,0 0 0,-1 0-1,6-24 1,-14 42-123,1-1 0,-1 1 0,0 0 0,0 0 0,0 0 0,0 0 0,0 0 0,0 0 1,0-1-1,0 1 0,1 0 0,-1 0 0,0 0 0,0 0 0,0-1 0,0 1 0,0 0 0,0 0 0,0 0 0,0 0 1,0-1-1,0 1 0,0 0 0,0 0 0,0 0 0,0 0 0,0-1 0,0 1 0,0 0 0,-1 0 0,1 0 0,0 0 1,0-1-1,0 1 0,0 0 0,0 0 0,0 0 0,0 0 0,0 0 0,-1-1 0,1 1 0,0 0 0,0 0 0,0 0 0,0 0 1,0 0-1,-1 0 0,1 0 0,0 0 0,0 0 0,0 0 0,0 0 0,-1 0 0,1 0 0,0 0 0,0 0 0,-1 0 1,-7 8 173,-1 8-133,2 2-1,0-1 0,1 1 1,1 0-1,-4 20 0,6-23-19,1 0-1,0 0 1,1 24-1,1-32 2,1 0 1,0 0-1,0 1 0,1-2 0,0 1 1,0 0-1,0 0 0,1 0 1,5 9-1,-8-16-24,1 0-1,-1 1 1,0-1-1,0 0 1,0 0-1,0 0 1,0 0 0,0 0-1,0 1 1,0-1-1,0 0 1,0 0-1,1 0 1,-1 0-1,0 0 1,0 0 0,0 0-1,0 1 1,0-1-1,1 0 1,-1 0-1,0 0 1,0 0 0,0 0-1,0 0 1,1 0-1,-1 0 1,0 0-1,0 0 1,0 0-1,0 0 1,1 0 0,-1 0-1,0 0 1,0 0-1,0 0 1,0 0-1,0 0 1,1 0-1,-1 0 1,0-1 0,5-6 42,1-15-19,-4 5-12,-2 1 1,0-1-1,-1 1 1,0-1-1,-1 1 1,-1 0 0,-1 0-1,0 0 1,-1 0-1,-14-28 1,19 43-14,0 1 0,-1-1-1,1 0 1,0 1 0,-1-1 0,1 0 0,0 1 0,0-1 0,0 0 0,0 1 0,-1-1 0,1 0-1,0 1 1,0-1 0,0 0 0,0 1 0,1-1 0,-1 0 0,0 0 0,0 1 0,0-1-1,0 0 1,1 1 0,-1-1 0,0 1 0,1-1 0,-1 0 0,1 1 0,-1-1 0,0 1 0,1-1-1,-1 1 1,1-1 0,-1 1 0,1-1 0,0 1 0,-1 0 0,1-1 0,-1 1 0,1 0 0,0-1-1,-1 1 1,1 0 0,0 0 0,-1 0 0,1 0 0,0-1 0,-1 1 0,1 0 0,0 0-1,1 1 1,5-2 2,0 1-1,0 1 0,0-1 0,8 2 0,94 18 50,125 17 20,-213-32-86,15 1 30,-34-6-50,0 0 1,0 1-1,0-1 0,0 0 1,-1-1-1,1 1 0,0 0 1,0 0-1,0-1 0,0 1 1,-1-1-1,1 0 0,3-1 1,-4 1-76,-1 1 0,1-1 0,-1 0 0,1 1 0,-1-1 0,0 0 0,1 1 0,-1-1 1,0 0-1,0 0 0,1 0 0,-1 1 0,0-1 0,0 0 0,0 0 0,0 1 0,0-1 0,0 0 1,0 0-1,0 0 0,0 1 0,0-1 0,-1 0 0,1 0 0,0 0 0,0 1 0,-1-1 0,1 0 0,-1 1 1,1-1-1,-1 0 0,1 1 0,-1-2 0,0 0-1667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1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14872,'0'0'536,"74"-6"-312,-3-3 16,24-3 216,5-1-1,3 2-143,-6-5 16,-3 5-136,-1-4 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1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38 5320,'0'0'8674,"-6"9"-8219,-11 18 108,-20 43 0,31-55-353,0-1-1,1 1 1,0-1 0,1 2 0,1-1 0,-2 19-1,5-28-80,0 0-1,0 0 0,1-1 0,-1 1 1,1 0-1,1 0 0,-1 0 0,5 10 0,-5-14-93,-1 0 0,1-1 0,0 1 0,1 0 0,-1-1 0,0 1 0,0-1 0,1 0 0,-1 1 0,1-1 0,-1 0 0,1 0 0,-1 0 0,1 0 0,0 0 0,-1 0-1,1 0 1,0 0 0,0-1 0,0 1 0,0-1 0,0 1 0,0-1 0,0 0 0,0 0 0,-1 0 0,1 0 0,0 0 0,0 0 0,4-2 0,0 1 20,0-1 1,-1-1-1,1 1 0,0-1 1,-1 0-1,0 0 1,0 0-1,0-1 1,6-5-1,1-2 77,0-1-1,13-16 1,-2-6 156,-1 0 1,-2-2-1,21-49 0,-30 60-46,-9 20-159,0 0 0,-1 0 0,1 0 0,-1 0 0,0 0 0,-1-1 0,1 1 1,-1-11-1,-10 28 274,4 5-322,1 0 1,0 0-1,1 0 0,1 0 0,1 1 1,0-1-1,2 1 0,0-1 0,0 1 1,5 23-1,-4-37-20,-1 0 0,1 0 1,0 0-1,1 0 0,-1 0 0,1 0 0,0 0 1,0 0-1,0 0 0,0-1 0,1 1 1,-1-1-1,1 0 0,0 0 0,0 0 0,0 0 1,0 0-1,1-1 0,-1 1 0,1-1 0,-1 0 1,1 0-1,0 0 0,0-1 0,0 1 1,0-1-1,0 0 0,0 0 0,0 0 0,1-1 1,-1 1-1,0-1 0,7-1 0,-5 0 11,-1 0-1,1 0 0,-1-1 1,0 0-1,1 0 0,-1-1 1,0 1-1,0-1 1,0 0-1,7-7 0,5-4 55,22-26 1,-1 2 47,-25 24-63,0 0-1,16-22 0,-21 24 27,2 0-1,-1 1 1,2 0-1,22-18 1,-33 28-83,1 0 0,0 1 0,0-1 0,0 0 1,0 1-1,0-1 0,0 1 0,0 0 1,0-1-1,0 1 0,0 0 0,0-1 1,0 1-1,0 0 0,0 0 0,1 0 0,-1 0 1,0 0-1,0 0 0,0 1 0,0-1 1,0 0-1,0 0 0,0 1 0,0-1 1,0 1-1,0-1 0,0 1 0,0-1 0,0 1 1,0-1-1,-1 1 0,1 0 0,0 0 1,0-1-1,0 1 0,-1 0 0,2 2 1,2 3 7,0 1 1,0 0 0,-1 0-1,4 12 1,-2-7-4,8 21 17,-2 1 0,-1 0 1,7 42-1,-14-57-7,-1 0 0,0 0 0,-2 1 0,0-1 0,-1 0 0,-1 0 0,-8 32 0,10-50-19,0 0 1,0 0-1,0 0 0,-1 1 0,1-1 1,-1 0-1,1 0 0,-1 0 0,1 0 1,-1 0-1,0 0 0,1 0 0,-1 0 1,0 0-1,0 0 0,0-1 0,1 1 1,-1 0-1,0 0 0,0-1 0,0 1 1,0-1-1,-1 1 0,1-1 0,0 1 1,-1-1-1,0 0 2,0 0 1,0 0 0,0 0-1,0 0 1,0-1 0,0 1-1,0-1 1,0 0 0,1 1-1,-1-1 1,0 0-1,0 0 1,1 0 0,-3-2-1,-5-4 33,0-1 1,0 0-1,-14-18 0,13 16 0,1-2 1,0 0-1,1 0 1,0 0-1,1-1 0,-9-21 1,16 32-32,-4-14 130,5 15-137,-1 1 0,0 0 1,1-1-1,-1 1 0,1 0 0,-1 0 1,1-1-1,-1 1 0,1 0 1,-1 0-1,1 0 0,-1 0 0,1 0 1,0 0-1,-1 0 0,1 0 0,-1 0 1,1 0-1,-1 0 0,1 0 0,-1 0 1,1 0-1,-1 0 0,1 1 1,-1-1-1,1 0 0,-1 0 0,1 1 1,0-1-1,212 58-57,-205-57 72,0 0 1,0 0-1,0-1 0,0 0 1,0-1-1,0 1 0,0-1 1,0-1-1,0 0 0,-1 0 1,1 0-1,0-1 0,-1 0 1,0-1-1,0 1 0,0-2 1,0 1-1,0-1 0,6-6 1,-4 4 14,-1-1 0,0-1 0,0 1 0,-1-1 0,0-1 1,-1 1-1,0-1 0,0 0 0,-1 0 0,-1-1 0,0 0 1,6-21-1,-9 27-1,0-1 1,0 0-1,-1 1 0,1-1 1,-1 0-1,-1 1 0,1-1 1,-1 1-1,0-1 1,0 1-1,-1-1 0,1 1 1,-5-9-1,6 14-27,0-1 0,-1 1 0,1 0 0,0-1 0,-1 1 0,1 0 0,-1 0 0,1-1 0,-1 1 0,1 0 0,0 0 0,-1-1 0,1 1 0,-1 0-1,1 0 1,-1 0 0,1 0 0,-1 0 0,1 0 0,-1 0 0,1 0 0,-1 0 0,1 0 0,-1 0 0,1 0 0,-1 0 0,1 0 0,-1 0 0,1 1 0,-1-1 0,1 0 0,0 0 0,-1 1 0,1-1 0,-1 0-1,1 0 1,0 1 0,-1-1 0,1 0 0,0 1 0,-1-1 0,1 1 0,0-1 0,-1 0 0,1 2 0,-15 19 32,10-9-10,0 0 0,0 0 0,2 1 0,0 0 1,-2 13-1,4-20-11,0 1 0,1 0 0,0-1 0,0 1-1,0-1 1,1 1 0,0-1 0,0 1 0,1-1 0,0 1 0,0-1 0,4 7 0,-3-7 10,0 0 1,0 0 0,1-1-1,0 0 1,0 1-1,1-1 1,-1-1 0,11 9-1,-12-11-6,1 0 0,0 0 0,0 0 0,0-1-1,0 0 1,0 1 0,0-2 0,0 1 0,0 0-1,0-1 1,1 1 0,-1-1 0,0-1 0,0 1 0,7-2-1,10-2 73,0-1 0,-1 0 0,0-2 0,32-15 0,-17 4 141,53-36-1,-79 48-222,1-1-1,-1-1 0,-1 0 1,0 0-1,0 0 1,0-1-1,6-11 0,4-17-3855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3912,'0'0'7368,"11"4"-6926,-1-1-307,-7-2-89,1-1 0,0 2 0,-1-1 0,1 0 0,-1 1 1,0 0-1,0-1 0,1 1 0,-1 1 0,0-1 0,-1 0 0,1 1 0,0-1 1,-1 1-1,1 0 0,2 4 0,1 0-72,0-1-1,0 1 1,1-1 0,0 0 0,0-1-1,0 0 1,1 0 0,0 0 0,11 4-1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2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53 242 18407,'0'0'594,"10"-1"-460,132-15 690,-139 15-790,0 0-1,0 1 1,0-1-1,0 0 0,0-1 1,0 1-1,0 0 1,0-1-1,0 0 0,-1 1 1,1-1-1,-1 0 1,1-1-1,-1 1 0,0 0 1,1-1-1,-1 1 1,-1-1-1,1 0 0,0 1 1,-1-1-1,1 0 1,-1 0-1,0 0 0,0 0 1,0 0-1,0 0 1,-1-1-1,1 1 0,-1 0 1,0 0-1,0-1 1,0 1-1,0 0 0,0 0 1,-2-5-1,1 0 20,-1-1-1,0 1 1,-1-1-1,0 1 1,0 0-1,0 0 1,-1 1-1,-1-1 1,1 1-1,-1-1 1,0 1-1,-10-10 1,12 15-37,1 0-1,-1 0 1,0 0-1,1 1 1,-1-1-1,0 0 1,0 1-1,0 0 1,0 0-1,0 0 1,-1 0-1,1 0 1,0 0-1,0 1 1,-1 0-1,1 0 1,0 0-1,0 0 1,-1 0-1,1 0 1,0 1-1,0 0 1,-1 0-1,1 0 1,0 0-1,0 0 1,0 0-1,0 1 1,0 0-1,-4 2 1,0 1-2,0 1 0,1-1-1,-1 1 1,1 0 0,0 1 0,0 0 0,1 0 0,0 0 0,0 0-1,-4 11 1,1 1 20,0 0-1,2 0 1,0 1-1,2 0 1,0 0-1,-1 22 0,4-28 1,0-1-1,2 1 1,-1-1-1,2 0 0,-1 1 1,2-1-1,0 0 0,1 0 1,0 0-1,6 13 1,-8-23-18,0-1-1,0 1 1,0-1 0,0 0 0,0 0 0,1 1 0,-1-2 0,0 1 0,1 0 0,0 0-1,-1-1 1,1 0 0,0 1 0,0-1 0,0 0 0,0 0 0,0-1 0,0 1 0,0-1 0,0 1-1,0-1 1,0 0 0,0 0 0,0 0 0,5-1 0,10-1 37,0-1 0,0-1 0,18-5 0,-28 6-41,48-12 91,-2-2-1,0-3 1,-1-2 0,79-45-1,-96 46-29,-22 14-17,-1-1 0,0 0 0,0-1 0,-1 0 0,0-1 1,18-19-1,-22 20 4,10-15 137,-17 23-186,0 0 0,-1 1 0,0-1 0,1 0 0,-1 0 0,1 0 1,-1 0-1,0 0 0,0 0 0,0-1 0,0 1 0,0 0 1,0 0-1,0 0 0,0 0 0,0 0 0,0 0 0,0 0 1,-1 0-1,1 0 0,0 0 0,-1 0 0,1 0 0,-1-1 1,0 2-6,0-1 0,1 0 1,-1 1-1,0-1 1,1 1-1,-1-1 1,0 1-1,0 0 1,0-1-1,1 1 1,-1 0-1,0-1 1,0 1-1,0 0 1,0 0-1,0 0 1,0 0-1,1 0 1,-1 0-1,0 0 0,0 0 1,0 0-1,0 0 1,0 1-1,0-1 1,1 0-1,-2 1 1,-24 11 28,10-2-28,0 2 1,1 0 0,1 0 0,0 2 0,0-1 0,1 2 0,1 0 0,1 0 0,0 1 0,1 1 0,0 0-1,2 0 1,-14 36 0,21-47 0,-1 0 0,1 0 0,0 1-1,1-1 1,-1 0 0,1 0 0,1 11 0,-1-15-6,1-1-1,-1 0 1,0 1 0,1-1 0,-1 0 0,0 0-1,1 1 1,-1-1 0,1 0 0,0 0 0,0 0 0,-1 0-1,1 0 1,0 0 0,0 0 0,0 0 0,1 1 0,-1-1-2,1-1 1,-1 1 0,0-1-1,0 0 1,1 0 0,-1 1-1,0-1 1,0 0 0,1 0-1,-1 0 1,0-1 0,0 1-1,1 0 1,-1 0 0,0-1-1,0 1 1,1-1 0,-1 1-1,0-1 1,0 1 0,0-1-1,1-1 1,8-4 6,-1-1 0,-1 0 0,1 0 0,-1-1 0,-1 0 0,1 0 0,-2-1 0,1 0 0,-1-1 0,0 1 0,7-18 0,1-6 118,-1-1 1,11-45-1,-19 58 67,-5 21-186,0 0-1,-1 0 1,1 0 0,0 0-1,0 0 1,0 0 0,0 0-1,0 0 1,0 0 0,0 0 0,0 0-1,0 0 1,0 0 0,0 0-1,-1 0 1,1 0 0,0 0-1,0 0 1,0 0 0,0 0 0,0 0-1,0 0 1,0 0 0,0 0-1,0 0 1,0 0 0,0 0-1,0 0 1,0 0 0,-1 0 0,1 0-1,0 0 1,0-1 0,0 1-1,0 0 1,0 0 0,0 0-1,0 0 1,0 0 0,0 0 0,0 0-1,0 0 1,0 0 0,0 0-1,0 0 1,0-1 0,0 1 0,0 0-1,0 0 1,0 0 0,0 0-1,0 0 1,0 0 0,0 0-1,0 0 1,0 0 0,0 0 0,0 0-1,1-1 1,-24 37 249,20-31-305,-80 146 79,69-122-8,1-1 0,2 2 0,-14 54 0,23-55 5,2-28-24,1 0 0,-1 0-1,0 0 1,0 0-1,0 0 1,1-1-1,-1 1 1,0 0-1,1 0 1,-1 0-1,1-1 1,-1 1-1,1 0 1,-1-1-1,1 1 1,0 0-1,1 0 1,-1 0 0,1-1 0,0 1 0,0-1 0,0 0 0,-1 0 0,1 0 0,0 0 0,0 0 0,0 0 0,0 0 0,-1-1 0,1 1 0,0-1 0,0 1 0,0-1 0,-1 0 0,1 1 0,0-1 0,-1 0 0,1 0 0,1-2 1,27-16 23,-2-2 0,0-2 0,35-35 1,-19 17-13,-1 3 2,155-153 214,-185 181-189,-11 9-30,-1 0-1,0 1 1,1-1 0,-1 0-1,0-1 1,1 1 0,-1 0-1,0 0 1,0 0 0,1-2-1,-3 5 0,-16 31 52,1 1 0,2 0 0,-16 57 0,27-73-47,0-9 13,1 1 0,0 0 0,1 0 0,0 0 0,0 19-1,1-28-25,0-1-1,1 1 0,-1-1 0,0 1 1,0-1-1,0 1 0,0-1 0,0 0 1,1 1-1,-1-1 0,0 1 0,0-1 1,1 1-1,-1-1 0,0 0 0,0 1 1,1-1-1,-1 0 0,1 1 0,-1-1 1,0 0-1,1 1 0,-1-1 0,1 0 0,-1 0 1,1 1-1,-1-1 0,0 0 0,1 0 1,-1 0-1,2 0 0,19-3 9,17-17 56,-30 15-34,-2 2 48,1-1-1,-1 0 0,-1 0 0,1 0 1,0-1-1,-1 0 0,0 0 1,5-7-1,-9 11-55,0-1 0,1 1-1,-1 0 1,0 0 0,1 0 0,-1 0 0,1 0 0,-1 0 0,1 0-1,-1 0 1,1 0 0,0 1 0,-1-1 0,1 1 0,0-1 0,-1 1 0,1 0-1,0 0 1,2 0 0,4-2-21,1 0-1,0 0 0,-1 0 1,1-1-1,-1-1 1,0 1-1,0-1 0,0-1 1,12-8-1,-19 12-3,29-20 9,-28 19-1,0 1 0,-1-1 1,1 0-1,0 0 0,0 0 0,-1 0 0,1 0 1,-1 0-1,0 0 0,0 0 0,2-5 0,-3 7-7,0 0-1,0 0 0,0 0 0,0 0 0,0-1 0,0 1 1,0 0-1,0 0 0,0 0 0,0 0 0,0 0 0,0 0 0,0-1 1,0 1-1,0 0 0,0 0 0,0 0 0,0 0 0,0 0 1,0 0-1,0 0 0,0-1 0,0 1 0,0 0 0,0 0 1,0 0-1,0 0 0,0 0 0,0 0 0,0 0 0,0 0 0,1-1 1,-1 1-1,0 0 0,0 0 0,0 0 0,0 0 0,0 0 1,0 0-1,0 0 0,0 0 0,1 0 0,-1 0 0,0 0 1,0 0-1,0 0 0,0 0 0,0 0 0,0 0 0,1 0 1,-1 0-1,0 0 0,0 0 0,0 0 0,0 0 0,0 0 0,0 0 1,0 0-1,1 0 0,-6 12-219,-1-5 26,1 0 1,-2-1 0,-8 8 0,2-4-3491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2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210 185 9744,'0'0'1045,"5"-9"-1009,73-132-413,-77 139 459,0 0 0,0-1 0,1 1 0,-1 0 0,1-1 1,0 1-1,-1 0 0,1 0 0,0 0 0,1 1 0,-1-1 0,0 0 1,0 1-1,1-1 0,-1 1 0,0 0 0,6-2 0,-8 4-8,1 0-1,-1-1 1,0 1-1,0 0 1,1-1-1,-1 1 1,0 0-1,0 0 1,0 0-1,0-1 1,0 1-1,0 0 1,0 0-1,0-1 1,-1 1 0,1 0-1,0 0 1,0-1-1,-1 1 1,1 0-1,-1 1 1,-9 28 405,-2 0 1,0 0 0,-3-1-1,0-1 1,-24 34 0,29-47-246,-1-1 0,-1-1 1,0 0-1,-1-1 0,0 0 0,-1-1 1,0 0-1,0-1 0,-1-1 0,-1 0 1,-22 9-1,37-17-181,-1-1 1,0 1 0,0 0-1,0-1 1,0 1 0,0-1-1,0 0 1,0 1 0,0-1-1,0 0 1,0 0-1,0-1 1,0 1 0,0 0-1,0-1 1,1 1 0,-1-1-1,-4-1 1,6 2-31,-1-1 0,1 1 0,-1 0 1,1-1-1,0 1 0,-1-1 0,1 1 0,0-1 0,-1 1 1,1-1-1,0 1 0,-1-1 0,1 0 0,0 1 0,0-1 0,0 1 1,0-1-1,0 0 0,-1 1 0,1-1 0,0 1 0,1-2 0,-1 0 3,0 1 0,1-1-1,-1 0 1,1 0-1,0 1 1,-1-1 0,1 0-1,0 1 1,0-1-1,2-2 1,5-5 50,1 0 0,0 0 0,0 1-1,1 0 1,0 0 0,0 1 0,1 1 0,0-1 0,21-7 0,6-1 216,63-14 1,4 4 87,56-15-3155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3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115 781 6520,'0'0'4510,"4"-10"-3872,14-32 14,-17 41-454,0-1 0,0 0 0,0 0 0,-1 0 0,1 0 1,0 0-1,-1 0 0,0-1 0,1 1 0,-1 0 0,0 0 0,0 0 1,-1 0-1,1 0 0,0 0 0,0 0 0,-1 0 0,0-1 1,1 1-1,-3-3 0,2 5-108,0 0 1,0 1 0,0-1-1,-1 0 1,1 1-1,0 0 1,0-1-1,0 1 1,0 0-1,0-1 1,0 1 0,0 0-1,1 0 1,-1 0-1,-1 1 1,1-1-15,-13 13 244,1 0 1,0 2-1,1-1 0,1 2 0,-12 22 1,17-28-157,1 2 0,0-1 0,1 1 0,0-1 0,1 1 0,1 0 0,0 1 1,-1 24-1,3-28 20,1 0-1,-1 0 1,1 0 0,1 0 0,3 12 0,-4-20-141,-1 0 1,1 0 0,0 0-1,0-1 1,0 1 0,-1 0-1,2 0 1,-1 0-1,0-1 1,0 1 0,0-1-1,1 1 1,-1-1-1,1 1 1,-1-1 0,1 0-1,0 0 1,0 1 0,-1-1-1,1-1 1,0 1-1,0 0 1,0 0 0,0-1-1,0 1 1,0-1 0,0 1-1,0-1 1,0 0-1,0 0 1,0 0 0,3 0-1,3-2 62,0 1 1,0-1-1,0-1 0,0 1 0,0-2 0,-1 1 1,0-1-1,1 0 0,-1 0 0,0-1 0,7-7 1,7-7 367,37-43 0,-25 25-11,-5 4-187,-18 20-170,1 1-1,0 0 1,1 0 0,19-13-1,-18 16-48,-1 0 30,1 1 0,23-12 1,-31 18-77,0 0 0,0 1 1,0-1-1,0 1 0,1 0 0,-1 0 1,0 1-1,1-1 0,-1 1 0,0 1 1,9 0-1,75 11 52,-81-11-39,16 5 0,-23-6-23,-1 0 0,0 0 1,0 0-1,0 0 0,0 0 1,0 1-1,0-1 0,0 0 1,0 0-1,0 0 0,1 0 1,-1 0-1,0 0 0,0 0 1,0 0-1,0 0 0,0 0 1,0 0-1,0 0 0,0 0 1,0 1-1,0-1 0,0 0 1,0 0-1,0 0 0,0 0 1,0 0-1,0 0 0,0 0 1,0 0-1,0 1 0,0-1 1,0 0-1,0 0 0,0 0 1,0 0-1,0 0 0,0 0 1,0 0-1,0 0 0,0 0 1,0 1-1,0-1 0,0 0 1,0 0-1,0 0 0,0 0 0,0 0 1,0 0-1,0 0 0,0 0 1,0 0-1,0 0 0,-1 0 1,1 1-1,-15 4 48,-87 31 79,89-31-123,1 0 1,0 1-1,0 1 0,1 0 1,-1 0-1,1 1 0,1 0 0,0 1 1,-10 11-1,13-13-1,0 1-1,0 0 1,1 1 0,0 0-1,1 0 1,0 0 0,0 1-1,1-1 1,0 1 0,1 0-1,0 0 1,-2 12-1,5-18 2,-1-1 0,1 1 0,0 0-1,1-1 1,-1 1 0,0-1 0,1 1-1,2 5 1,-3-8-3,0 0 1,0-1-1,1 1 1,-1 0-1,0-1 0,1 1 1,-1-1-1,1 1 0,-1-1 1,1 1-1,-1-1 0,1 1 1,-1-1-1,1 0 0,-1 1 1,1-1-1,0 0 0,-1 1 1,1-1-1,0 1 0,0-1 2,0 0-1,0 0 1,0 0-1,0-1 1,1 1-1,-1 0 1,0 0-1,0-1 1,0 1-1,0 0 1,0-1-1,0 1 1,0-1-1,-1 1 1,1-1-1,0 1 1,1-2-1,10-8 29,-1 0 0,-1 0-1,1-1 1,-2-1 0,1 0 0,-2 0 0,15-26-1,39-103 197,-52 117-173,-5 6 27,-4 16-8,-4 10-37,1 4-37,0-1-1,1 1 1,0 0-1,1-1 1,1 1-1,-1 0 1,2-1-1,-1 1 1,5 11 0,-4-14 0,0-1 0,1 1 0,0-1 0,1 0 0,0 0 0,0 0 0,1-1 0,0 1 0,0-1 0,0 0 1,1-1-1,11 11 0,-14-15 12,1 1 0,0-1 0,-1 0 1,1 0-1,0 0 0,0-1 0,1 1 1,-1-1-1,0 0 0,0 0 0,1 0 1,-1-1-1,0 0 0,1 1 0,-1-2 0,0 1 1,1 0-1,-1-1 0,0 0 0,1 0 1,-1 0-1,0 0 0,0-1 0,0 0 0,0 0 1,7-4-1,4-4 42,0-1 0,0-1 1,-1 0-1,23-25 0,-9 5 21,-2-1 0,0-1 0,-3-1 1,38-76-1,51-162 189,-91 217-201,0 1 53,-2 0-1,21-105 1,-38 148-81,-1 0 1,0 0-1,-2-19 0,1 31-33,0-1 1,0 1-1,0 0 0,0 0 0,0 0 0,0-1 0,0 1 0,0 0 0,0 0 0,0 0 0,0-1 0,0 1 0,0 0 0,0 0 0,-1 0 0,1-1 0,0 1 1,0 0-1,0 0 0,0 0 0,0-1 0,0 1 0,0 0 0,-1 0 0,1 0 0,0 0 0,0 0 0,0-1 0,0 1 0,-1 0 0,1 0 0,0 0 1,0 0-1,0 0 0,-1 0 0,1 0 0,0 0 0,0 0 0,0 0 0,-1 0 0,1-1 0,0 1 0,0 0 0,0 1 0,-1-1 0,1 0 0,0 0 0,0 0 1,-1 0-1,1 0 0,-12 11 17,-10 19-12,6 1-24,1 0 1,1 1-1,2 1 0,1 0 1,-6 35-1,4 1-48,-7 105 1,20-162 57,-6 151-144,7-141 131,0 1 0,2-1 1,0 1-1,2-1 0,7 23 1,-11-43 23,-1 0 1,1-1-1,-1 1 1,1-1-1,-1 1 1,1-1-1,0 1 1,0-1-1,0 1 1,0-1-1,0 0 1,0 1-1,0-1 1,0 0-1,0 0 1,1 0-1,-1 0 1,0 0-1,1 0 1,-1 0-1,1 0 1,-1-1-1,1 1 1,0-1-1,-1 1 0,1-1 1,-1 1-1,1-1 1,0 0-1,-1 0 1,1 0-1,0 0 1,-1 0-1,1 0 1,0 0-1,-1-1 1,1 1-1,0 0 1,-1-1-1,1 0 1,-1 1-1,1-1 1,2-1-1,7-5 23,0 0 0,-1 0 0,0-1 0,15-15 0,-14 14-13,19-19 185,49-56 0,-79 83-195,1 0 0,-1 0 1,1 0-1,-1 1 0,1-1 1,0 0-1,-1 1 0,1-1 1,0 0-1,0 1 0,-1-1 1,1 1-1,0-1 0,0 1 1,0 0-1,0-1 0,0 1 1,0 0-1,1-1 1,-1 1-2,0 1 0,-1-1 0,1 0 1,-1 1-1,1-1 0,-1 0 1,1 1-1,-1-1 0,0 1 0,1-1 1,-1 0-1,1 1 0,-1-1 1,0 1-1,1-1 0,-1 1 0,0-1 1,0 1-1,1 0 0,-1-1 1,0 1-1,0-1 0,0 2 1,2 6 13,-1 0 0,0 0 0,0 13 0,-1-11-10,1 2 2,0 1 1,1-1-1,1 1 1,0-1-1,0 0 1,1 0-1,9 19 1,-11-27-9,0 0 1,1-1 0,-1 1-1,1-1 1,0 1 0,0-1 0,0 0-1,0 0 1,0 0 0,1-1 0,-1 1-1,1-1 1,0 0 0,0 0-1,0 0 1,0 0 0,0-1 0,0 1-1,0-1 1,0 0 0,1 0-1,-1-1 1,0 1 0,1-1 0,6-1-1,2 0-8,0-1 0,0 0-1,0-2 1,0 1-1,-1-1 1,0-1-1,1 0 1,15-10 0,1-3 33,53-43 1,-72 52-4,0-1 0,0-1-1,10-14 1,14-16 131,-55 61 19,14-14-150,0 1 0,0-1 0,-8 11 0,7-7-12,1-1 5,1 0 0,-1 0-1,-6 14 1,12-22-13,0 1-1,0 0 0,0 0 1,0 0-1,1 0 1,-1 0-1,1 0 1,-1 0-1,1 0 1,0 0-1,0 0 1,0 0-1,0 0 1,0 0-1,0 0 0,1 0 1,-1 0-1,1 0 1,-1 0-1,1 0 1,0 0-1,0 0 1,0 0-1,0-1 1,1 3-1,-2-4-1,1 1 0,-1 0 1,1-1-1,0 1 0,-1-1 0,1 1 1,-1-1-1,1 0 0,0 1 0,0-1 0,-1 0 1,1 1-1,0-1 0,-1 0 0,1 0 0,0 0 1,0 1-1,-1-1 0,1 0 0,0 0 0,0 0 1,0 0-1,-1-1 0,2 1 0,19-10 13,-16 5-7,0 0 0,0 0 0,-1 0 0,8-10 0,-8 9 4,-1-1 0,0 1-1,0-1 1,0 0 0,-1 0 0,0-1 0,0 1-1,-1 0 1,0-1 0,0 1 0,-1 0 0,1-1-1,-2 1 1,1-1 0,-1 1 0,0-1 0,-1 1-1,0 0 1,0 0 0,-1 0 0,1 0 0,-6-9-1,7 15-9,1 1 1,0-1-1,0 0 0,0 1 0,-1-1 0,1 0 0,0 1 0,0-1 0,0 0 0,0 0 0,0 1 0,0-1 0,0 0 0,0 1 1,1-1-1,-1 0 0,0 1 0,0-1 0,1 0 0,-1 1 0,0-1 0,0 0 0,1 1 0,-1-1 0,1 1 0,-1-1 0,1 0 1,22-14 1,25-2 0,-39 15-6,0 0 0,0 1 1,-1 0-1,1 0 0,0 1 0,0 0 1,0 1-1,0 0 0,0 1 0,0-1 1,-1 2-1,1-1 0,-1 1 0,0 0 1,1 1-1,7 5 0,-11-6 1,1 1 0,-1 0 1,1 0-1,-1 1 0,-1-1 0,1 1 1,-1 0-1,0 0 0,0 1 0,0-1 0,0 1 1,-1 0-1,0 0 0,-1 0 0,1 0 0,-1 0 1,0 1-1,-1-1 0,0 1 0,0-1 1,0 1-1,0 7 0,-4 11 3,2-21 0,0 1 0,1-1 0,0 0 0,-1 1 0,1-1 0,1 0 0,-1 1 0,2 4 0,-2-9-1,0 1 1,0-1-1,1 0 1,-1 1-1,0-1 1,1 0-1,-1 1 0,0-1 1,1 0-1,-1 0 1,1 1-1,-1-1 1,0 0-1,1 0 1,-1 0-1,1 0 0,-1 0 1,1 0-1,-1 0 1,0 1-1,1-1 1,-1 0-1,1 0 0,-1-1 1,1 1-1,-1 0 1,1 0-1,-1 0 1,0 0-1,1 0 0,-1 0 1,1-1-1,-1 1 1,0 0-1,1 0 1,-1-1-1,0 1 0,1 0 1,-1 0-1,0-1 1,1 1-1,-1-1 1,20-14-30,-18 13 29,122-116 139,-116 110-124,-6 5-5,1 1-1,-1 0 0,0 0 0,1 0 1,-1 0-1,1 0 0,0 1 0,0-1 1,-1 1-1,1 0 0,5-2 0,-6 3-5,-1 0-1,1 0 0,0 0 1,-1 0-1,1 0 1,-1 0-1,1 1 0,0-1 1,-1 1-1,1-1 0,-1 1 1,1-1-1,-1 1 1,1 0-1,-1 0 0,0 0 1,1 0-1,-1 0 0,0 0 1,0 0-1,0 0 1,0 1-1,1 0 0,5 6-1,3 4 9,0 0 1,1 0-1,1-1 0,0-1 1,13 10-1,-21-18 1,0 1-1,0-1 1,1 0 0,-1-1 0,1 1 0,-1-1-1,1 0 1,-1 0 0,1 0 0,0 0 0,0-1-1,-1 0 1,1 0 0,0 0 0,0-1 0,-1 1-1,1-1 1,0 0 0,-1-1 0,1 1 0,5-4-1,2 0 1,0-1-1,-1-1 1,0 0-1,-1-1 1,1 0-1,17-19 1,49-66 63,-30 35-55,-32 36-19,-13 18 0,0 1 0,0-1 0,0 1 0,0 0 0,1 0 0,-1 0 0,1 0 0,0 0 0,0 0 0,7-4 0,-10 7 0,0 1 0,0-1 0,1 0 0,-1 0 0,0 0 0,0 1 0,1-1 0,-1 0 0,0 0 0,0 0 0,1 1 0,-1-1 0,0 0 0,0 1 0,0-1 0,0 0 0,0 0 0,1 1 0,-1-1 0,0 0 0,0 1 0,0-1 0,0 0 0,0 1 0,0-1 0,0 0 0,0 1 0,0-1 0,0 0 0,0 1 0,0-1 0,0 0 0,0 0 0,-1 1 0,1-1 0,0 0 0,0 1 0,0-1 0,-3 19 0,3-17 0,-9 39 0,-2 0 0,-2-1 0,-1 0 0,-2-1 0,-27 48 0,37-75 0,-1 0 0,0 0 0,-1-1 0,-1 0 0,0 0 0,0-1 0,-19 15 0,28-24 0,-1-1 0,1 1 0,-1-1 0,0 0 0,1 1 0,-1-1 0,0 1 0,1-1 0,-1 0 0,0 0 0,0 1 0,1-1 0,-1 0 0,0 0 0,0 0 0,1 0 0,-1 0 0,0 0 0,0 0 0,1 0 0,-1 0 0,0 0 0,0-1 0,1 1 0,-1 0 0,0 0 0,1-1 0,-1 1 0,0 0 0,1-1 0,-1 1 0,0-1 0,1 1 0,-1-1 0,1 1 0,-1-1 0,1 1 0,-1-1 0,1 1 0,-1-1 0,1 0 0,0 1 0,-1-1 0,1 0 0,0 0 0,-1 1 0,1-1 0,0 0 0,0 1 0,0-1 0,0-1 0,-1-2 0,0 1 0,0-1 0,1 0 0,0 0 0,-1 1 0,1-1 0,1 0 0,-1 1 0,1-6 0,1 5 0,0-1 0,0 1 0,1 0 0,-1 0 0,1 0 0,0 1 0,0-1 0,0 1 0,0-1 0,0 1 0,1 0 0,0 0 0,-1 1 0,1-1 0,0 1 0,0 0 0,1 0 0,-1 0 0,8-2 0,9-2 0,0 2 0,0 0 0,24-1 0,-3 0 0,16-2 885,-21 6-5866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3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14672,'0'0'2711,"92"5"-2711,-58-5 0,-5 2-128,-10 2 8,-10-2-56,-9 2 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3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11856,'0'0'720,"141"-6"-352,-11-9 0,38-16 304,27-1 0,13-1-32,-43 4 8,-58 3-57,-14 9 1,6 7-200,-14 2 16,-22 3-296,-39-5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1175 13032,'0'0'241,"8"-11"14,24-34-16,239-341 1146,-132 184-811,58-88 381,-177 257-720,-2 0 0,-2-2 0,22-65 0,-36 94-198,7-23 302,-9 29-335,0 0 0,0 0-1,0 0 1,0 0 0,0-1-1,1 1 1,-1 0 0,0 0-1,0 0 1,0 0 0,0 0-1,0 0 1,0 0 0,0 0-1,0 0 1,0-1 0,0 1-1,0 0 1,0 0 0,0 0-1,0 0 1,0 0 0,0 0 0,0 0-1,0-1 1,0 1 0,0 0-1,0 0 1,0 0 0,0 0-1,0 0 1,0 0 0,0 0-1,0 0 1,-1-1 0,1 1-1,0 0 1,0 0 0,0 0-1,0 0 1,0 0 0,0 0-1,0 0 1,0 0 0,0 0-1,0 0 1,-1 0 0,1 0-1,0 0 1,0 0 0,0 0-1,0 0 1,0-1 0,0 1-1,-1 0 1,-9 13 160,-20 36-129,2 1 0,3 1 0,1 1-1,3 1 1,-19 75 0,21-51-58,4 2 1,2 0-1,-1 100 1,13-169 19,0 21-26,1 0 1,5 38-1,-4-62 20,0-1 0,0 1-1,0-1 1,1 0 0,0 1 0,0-1-1,1 0 1,0 0 0,0 0-1,0-1 1,1 1 0,0-1 0,0 0-1,0 0 1,0 0 0,10 7-1,-11-10 8,0 0 0,0-1 0,1 1 0,-1-1 0,1 0-1,-1 0 1,1 0 0,-1-1 0,1 1 0,-1-1 0,1 0-1,0 0 1,-1 0 0,1 0 0,0-1 0,-1 0 0,1 1-1,4-3 1,3-1 9,-1 0-1,0 0 0,0-1 1,15-11-1,0-2 47,-2-1-1,0-1 1,-1-1-1,-1-2 1,-1 0 0,-2-1-1,0 0 1,-1-2-1,-1 0 1,-2-1-1,-1 0 1,-1-1 0,14-47-1,-23 54 89,-5 14-34,-6 12-7,-2 8-71,1 1 1,1 0-1,0 1 0,0-1 0,2 2 1,-7 19-1,2-6-6,5-12-4,0 1 1,1 0-1,1 0 0,-3 25 1,6-37-8,0 0 1,1 0 0,0 0 0,0 1-1,1-1 1,0 0 0,0 0 0,0 0-1,0 0 1,1 0 0,0 0 0,1 0-1,-1-1 1,1 1 0,0-1 0,7 10-1,-9-14-4,0 0 0,1 0 0,-1 1 0,0-1 0,0 0-1,1 0 1,-1 0 0,1 0 0,-1-1 0,1 1 0,-1 0-1,1-1 1,0 1 0,-1-1 0,1 1 0,0-1 0,-1 0-1,1 1 1,0-1 0,2 0 0,-2-1 5,1 1 1,0-1-1,-1 0 1,1 0-1,0 0 0,-1 0 1,1 0-1,-1-1 0,0 1 1,1-1-1,2-2 1,2-2 27,0-1 1,-1 0 0,0 0 0,-1-1-1,1 1 1,6-14 0,-6 8 23,-1 1 0,0-1 1,-1-1-1,0 1 1,3-26-1,-6 31-13,0-1 0,0 0 0,-1 0 0,-1 0 0,1 0 0,-2 1 0,1-1 0,-1 0 0,0 1 0,-5-13 0,6 20-34,1 0 0,-1-1 0,0 1 1,1 0-1,-1 0 0,0-1 0,0 1 0,0 0 1,0 0-1,0 0 0,0 0 0,0 0 1,0 0-1,0 1 0,-1-1 0,1 0 0,0 0 1,0 1-1,-1-1 0,1 1 0,-1-1 1,1 1-1,0 0 0,-1-1 0,1 1 0,-3 0 1,30 18 206,-12-12-221,0-1 1,0 0-1,0-1 0,1-1 0,0 0 1,-1-1-1,1 0 0,0-1 1,0-1-1,20-2 0,-18 0 12,0 0 0,0-2-1,0 0 1,0 0-1,-1-2 1,0 0 0,0 0-1,27-17 1,-42 23-18,0-1 1,0 0 0,0 0-1,0 0 1,0 1-1,0-1 1,0 0-1,0 0 1,0-1-1,0 1 1,-1 0-1,1 0 1,0 0-1,-1 0 1,1-1-1,-1 1 1,1 0-1,-1 0 1,0-1-1,1 1 1,-1 0-1,0-1 1,0 1-1,0 0 1,0-1-1,0 1 1,0-1-1,0 1 1,-1 0-1,1-1 1,0 1-1,-1 0 1,1 0-1,-1-1 1,-1-1-1,-1-2-512,0-1-1,-1 1 1,0 0 0,0 1-1,-6-7 1,9 10 299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114 929 8696,'0'0'1518,"10"-12"-1038,28-40 365,41-74 0,58-156 1243,-52 102-826,-67 144-710,-1-1 1,-2 0-1,-2-1 0,13-62 0,-25 94-515,1-15 1487,-2 21-1510,0 0-1,0 0 0,0 0 1,0 0-1,0 0 0,0 0 1,0 0-1,0 0 0,0 0 1,0-1-1,0 1 0,0 0 1,0 0-1,0 0 0,0 0 1,0 0-1,0 0 0,0 0 1,0 0-1,0 0 0,0 0 1,0 0-1,0 0 0,0 0 1,0 0-1,0 0 0,0 0 1,0 0-1,0-1 0,0 1 1,-1 0-1,1 0 0,0 0 1,0 0-1,0 0 0,0 0 1,0 0-1,0 0 0,0 0 1,0 0-1,0 0 0,0 0 1,0 0-1,0 0 0,-1 0 1,1 0-1,0 0 0,0 0 1,0 0-1,0 0 0,0 1 1,0-1-1,0 0 0,0 0 1,0 0-1,0 0 0,0 0 0,0 0 1,0 0-1,0 0 0,0 0 1,-1 0-1,-7 11 321,-19 39 176,-42 105-1,-5 62-93,52-151-283,-36 121 179,-31 88 93,58-191-171,-50 96 0,2-31 241,79-149-474,-11 22 147,8-14-22,7-11 111,132-167 116,40-47-129,-135 172-141,3 2-1,78-61 0,23-11 94,-136 107-162,1 2 256,-17 18-51,-2 1-165,1 0 1,1 1 0,0-1-1,-5 18 1,9-24-40,1 0 0,0 0 0,0 1 0,1-1 0,0 1 0,0-1 0,1 1 0,0-1 0,0 1 0,2 10 0,-1-16-5,-1 0-1,1 1 0,0-1 1,0 0-1,0 1 0,0-1 1,0 0-1,0 0 1,1 0-1,-1 0 0,1 0 1,-1 0-1,1 0 1,0-1-1,0 1 0,0-1 1,0 1-1,0-1 1,0 0-1,0 1 0,0-1 1,1 0-1,-1-1 0,0 1 1,1 0-1,-1-1 1,1 1-1,-1-1 0,0 0 1,1 1-1,-1-1 1,1 0-1,-1-1 0,1 1 1,3-1-1,-1 0 6,1 0 1,-1-1-1,1 1 0,-1-1 1,1 0-1,-1 0 0,0-1 1,0 0-1,0 0 0,-1 0 1,1 0-1,-1-1 0,0 1 1,7-8-1,-6 3 3,0 0 0,0-1-1,0 0 1,-1 0 0,0 0-1,-1 0 1,0-1 0,-1 1-1,0-1 1,0 1 0,0-18 0,-2 11 24,0 0 0,-1 0 0,-1 1 0,0-1 0,-2 0 0,-6-21 0,9 36-36,1-1 1,-1 1 0,0 0-1,1-1 1,0 1 0,-1-1-1,1 1 1,0-1-1,0 1 1,0-1 0,0 0-1,0 1 1,0-1 0,0 1-1,1-1 1,-1 1-1,0-1 1,1 1 0,-1-1-1,1 1 1,0 0 0,-1-1-1,1 1 1,0 0-1,0-1 1,0 1 0,0 0-1,0 0 1,2-2 0,0 2-3,0-1 1,1 0 0,-1 1-1,1 0 1,-1 0 0,1 0-1,-1 0 1,1 1-1,0-1 1,0 1 0,6 0-1,6 1 2,0 0-1,0 2 1,0 0-1,0 0 1,-1 2-1,1 0 0,-1 0 1,0 2-1,-1 0 1,1 0-1,-1 1 0,20 16 1,-17-10 26,0 0 0,-1 1 0,0 1 0,-2 0 0,0 1 0,0 1 0,-2 0 0,19 36 0,-26-43-12,1 2 45,0-1-1,11 16 1,-16-25-44,1-1 0,0 0 0,-1 0 1,1 0-1,0 0 0,0 0 0,0 0 0,0 0 0,1-1 0,-1 1 0,0-1 0,1 0 0,-1 1 0,1-1 0,-1 0 1,1-1-1,0 1 0,3 0 0,1 0 15,-1-2-1,1 1 1,-1-1 0,0 0-1,1 0 1,-1-1 0,0 0 0,0 0-1,0 0 1,0-1 0,0 0 0,0 0-1,7-6 1,0-1-1097,0-1 1,-1 0-1,16-19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1189 5624,'0'0'5566,"12"-1"-5179,0 1-257,0-1 0,0-1 0,1 0 0,-1-1 0,-1-1 0,1 1 0,0-2 0,-1 0 0,0 0 0,0-1 0,10-7 0,16-21 540,-2-1 0,-1-2-1,-2-1 1,43-67 0,-68 94-352,0-1 325,-6 11-94,-2 7 214,-113 326 1123,95-275-1644,-75 249 1534,89-295-1353,4-16-33,5-22-85,38-93 117,41-97 14,18 23-89,-23 46-102,9-11 34,-70 133-170,1 0 0,2 1 1,38-38-1,-57 61-96,1 1-1,-1 0 0,1-1 1,-1 1-1,1 0 1,0 0-1,0 0 0,-1 0 1,1 0-1,3 0 0,-4 1-5,0 0-1,-1-1 0,1 1 1,0 0-1,0 0 0,0 0 0,0 1 1,-1-1-1,1 0 0,0 0 1,0 0-1,0 1 0,-1-1 0,1 0 1,0 1-1,0-1 0,-1 0 1,2 2-1,1 1 8,0 0 0,-1 0-1,1 1 1,-1-1 0,0 1 0,0 0 0,0 0-1,2 7 1,2 6 8,-1 1 0,0 0-1,-1 0 1,-1 0 0,1 30-1,-4-5 34,-5 56 0,3-78-18,-1-1 1,-1 0-1,-1 0 0,-1-1 0,0 1 0,-1-1 0,-19 33 1,25-50-30,1 0 1,-1-1-1,0 1 1,0-1-1,0 1 1,0-1-1,0 1 1,-1-1-1,1 0 1,0 0 0,0 0-1,-1 0 1,1 1-1,-1-2 1,1 1-1,-1 0 1,1 0-1,-1 0 1,0-1-1,1 1 1,-4 0 0,3-1 0,0-1 0,0 1 1,1 0-1,-1-1 0,0 1 1,0-1-1,0 0 1,1 1-1,-1-1 0,1 0 1,-1 0-1,0 0 0,1 0 1,0 0-1,-1-1 1,1 1-1,-2-2 0,-1-2 11,-1-1-1,1 0 0,0 0 1,0 0-1,1 0 1,0-1-1,0 1 0,1-1 1,-3-10-1,2 4 18,2 9-27,0-1 0,0 0 0,0 1 1,1-1-1,-1-6 0,2 9-11,-1 1-1,0-1 1,1 1-1,-1-1 0,0 1 1,1-1-1,0 1 0,-1 0 1,1-1-1,0 1 1,0 0-1,0-1 0,0 1 1,0 0-1,0 0 1,0 0-1,0 0 0,0 0 1,0 0-1,1 0 0,1-1 1,1 1-2,1 0 1,-1 0-1,1 1 1,0-1-1,-1 1 0,1 0 1,0 0-1,-1 1 1,1-1-1,-1 1 1,7 2-1,6 0-2,177 13-86,-162-16 83,0-2 0,-1 0 0,0-3 0,37-8 0,-39 5 5,0-1 0,-1-1 0,0-1-1,50-29 1,-78 40 3,0 0 1,1-1-1,-1 1 0,0 0 1,1 0-1,-1 0 0,0-1 1,1 1-1,-1 0 0,0 0 1,0-1-1,1 1 0,-1 0 1,0 0-1,0-1 0,0 1 1,1 0-1,-1-1 0,0 1 1,0 0-1,0-1 0,0 1 1,0 0-1,0-1 0,0 1 0,0-1 1,0 1-1,0 0 0,0-1 1,0 1-1,0 0 0,0-1 1,0 1-1,0 0 0,0-1 1,0 1-1,0 0 0,-1-1 1,1 1-1,0 0 0,0-1 1,0 1-1,-1 0 0,1 0 1,0-1-1,0 1 0,-1 0 1,1 0-1,-1-1 0,1 0 2,-1 1 0,0-1 0,0 1 0,0-1 0,0 1-1,0-1 1,0 1 0,0-1 0,0 1 0,0 0 0,0 0 0,0-1 0,0 1 0,0 0-1,-1 0 1,-1 0 0,-6 3 11,0-1 0,-1 1 0,1 1 0,1 0 0,-1 0 0,0 0 0,1 1 0,0 1 0,0-1 0,1 1 0,-1 0 0,1 1 0,1 0 0,-9 10 0,14-15-12,0-1 1,0 1-1,0-1 1,0 0-1,0 1 0,1-1 1,-1 1-1,0 0 1,1-1-1,-1 1 1,1 0-1,0-1 0,-1 1 1,1 0-1,0-1 1,0 1-1,0 0 1,0-1-1,1 1 0,-1 0 1,0 0-1,1-1 1,-1 1-1,1-1 1,-1 1-1,1 0 1,0-1-1,0 1 0,0-1 1,0 0-1,0 1 1,0-1-1,0 0 1,0 1-1,0-1 0,1 0 1,-1 0-1,0 0 1,1 0-1,2 1 1,0 0-2,0 0 0,0 0 0,0-1 1,1 1-1,-1-1 0,0 0 0,1 0 1,-1-1-1,1 1 0,-1-1 0,1 0 1,-1 0-1,0 0 0,8-2 0,-8 1 1,0 0 0,0 0 0,0 0 0,0-1 0,0 1 0,0-1 0,-1 0 0,1 0 0,-1 0 0,1 0 0,-1-1 0,0 1 0,0-1 0,0 0 0,0 0-1,-1 0 1,1 0 0,-1-1 0,0 1 0,0-1 0,0 1 0,0-1 0,0 0 0,-1 0 0,0 0 0,0 0 0,0 0 0,0 0 0,0-7-1,0-1 18,-1-1-1,-1 1 1,0 0-1,-4-23 1,3 29-2,1 1-1,-1-1 1,0 1 0,0 0 0,0 0-1,-1 0 1,1 0 0,-1 0 0,-1 0-1,1 1 1,-1-1 0,-7-6-1,11 11-15,1 0-1,-1 0 1,0 0-1,0-1 0,0 1 1,1 0-1,-1 0 0,0 0 1,0 0-1,0 0 0,1 0 1,-1 0-1,0 0 1,0 0-1,0-1 0,0 1 1,1 0-1,-1 0 0,0 0 1,0 0-1,0-1 0,0 1 1,0 0-1,0 0 1,0 0-1,0-1 0,1 1 1,-1 0-1,0 0 0,0 0 1,0-1-1,0 1 0,0 0 1,0 0-1,0 0 0,0-1 1,0 1-1,0 0 1,0 0-1,0 0 0,0-1 1,-1 1-1,1 0 0,0 0 1,0 0-1,0-1 0,0 1 1,0 0-1,0 0 1,0 0-1,-1 0 0,1-1 1,0 1-1,0 0 0,0 0 1,22 2-11,-19-1 9,26 0 2,1 0 0,-1-2 0,0-1-1,36-7 1,-6-5-22,-43 9 14,0 0 0,18-1-1,-26 5 16,15 0 9,-22 1-14,0 0-1,-1 0 1,1 0 0,-1 0-1,1 1 1,-1-1-1,0 0 1,1 0-1,-1 1 1,1-1-1,-1 0 1,1 1-1,-1-1 1,0 1-1,1-1 1,-1 0-1,0 1 1,1-1 0,-1 1-1,0-1 1,0 1-1,1-1 1,-1 1-1,0-1 1,0 1-1,0-1 1,0 1-1,0-1 1,0 1-1,0-1 1,0 1-1,0 0 1,0-1 0,0 1-1,0-1 1,0 1-1,0-1 1,0 1-1,-22 197 459,21-195-444,1 1 1,0-1-1,0 1 0,1-1 1,-1 0-1,1 1 0,0-1 1,0 1-1,0-1 0,0 0 1,0 1-1,1-1 0,-1 0 1,3 3-1,-2-5-9,-1 1-1,0-1 1,1 0 0,-1 1-1,1-1 1,0 0 0,-1 0-1,1 0 1,0 0 0,-1-1 0,1 1-1,0 0 1,0-1 0,0 1-1,0-1 1,0 0 0,0 0-1,0 1 1,-1-1 0,1-1-1,0 1 1,0 0 0,0 0-1,0-1 1,0 1 0,3-2-1,3-1 12,-1 0-1,0 0 1,0-1-1,0 0 0,0 0 1,0-1-1,9-9 1,42-44 104,-44 43-82,91-103 377,-104 117-407,-1 0 0,1 0-1,-1 0 1,1 0 0,0 0 0,0 0-1,0 1 1,-1-1 0,1 0 0,0 0-1,0 1 1,0-1 0,0 1 0,0-1-1,0 1 1,0-1 0,0 1 0,0-1-1,0 1 1,1 0 0,-1 0 0,0-1-1,0 1 1,0 0 0,0 0-1,0 0 1,2 1 0,-2-1-4,0 1 1,0 0-1,0 0 0,-1 0 1,1 0-1,0 0 1,0 0-1,-1 0 0,1 1 1,-1-1-1,1 0 0,-1 0 1,0 0-1,1 1 0,-1-1 1,0 0-1,0 0 1,0 1-1,0-1 0,0 0 1,0 0-1,0 1 0,0-1 1,-1 2-1,-21 192 355,24-176-289,-2-18-70,0-1 1,1 0 0,-1 1-1,0-1 1,0 0 0,0 0-1,0 1 1,1-1-1,-1 0 1,0 0 0,0 0-1,0 1 1,1-1-1,-1 0 1,0 0 0,1 0-1,-1 0 1,0 1 0,0-1-1,1 0 1,-1 0-1,0 0 1,1 0 0,-1 0-1,0 0 1,0 0-1,1 0 1,-1 0 0,0 0-1,1 0 1,2-1 6,-1 0-1,1-1 1,0 1 0,-1 0 0,0-1-1,1 0 1,-1 0 0,0 1 0,3-5-1,31-29 59,-11 10 8,45-35 1,-69 59-70,0 0 0,0 0 0,0 1 0,0-1 0,0 0 0,1 1 0,-1-1 0,0 1 0,0-1 0,0 1 0,1-1 0,-1 1 0,0 0 0,1 0 0,1 0 0,-3 0-3,1 0 0,-1 0 1,1 1-1,0-1 0,-1 0 1,1 0-1,-1 1 0,1-1 1,-1 0-1,1 1 0,-1-1 1,1 1-1,-1-1 0,0 0 1,1 1-1,-1-1 0,0 1 0,1 0 1,-1-1-1,0 1 0,1-1 1,-1 2-1,2 3 13,-1 1 0,-1 0 0,1 0 0,-1-1 0,0 10 0,0 1 4,2 10 14,3 41 1,-4-60-26,0-1 1,1 0 0,-1 0-1,1 0 1,1 0 0,-1 0-1,1 0 1,4 5 0,-6-9-8,0-1 0,0 0-1,1 0 1,-1 0 0,0 0 0,1 0 0,-1 0 0,1-1 0,0 1 0,-1 0 0,1-1 0,0 1 0,-1-1 0,1 0-1,0 1 1,-1-1 0,1 0 0,0 0 0,-1 0 0,1 0 0,0 0 0,0-1 0,-1 1 0,1 0 0,0-1-1,-1 1 1,1-1 0,-1 0 0,3-1 0,3 0 6,-1-2 0,0 1-1,1-1 1,-1 1 0,10-10 0,6-8 27,-1-1 1,-1-2 0,31-46 0,40-87 78,-71 121-95,27-54 29,-4-2 0,-4-2 0,43-157 0,-74 219 20,-1 0 1,4-49-1,-11 80-62,0 0 0,0 0-1,0-1 1,0 1 0,0 0 0,0 0-1,0-1 1,0 1 0,0 0 0,-1 0-1,1 0 1,-1-1 0,1 1 0,0 0-1,-1 0 1,0 0 0,-1-2 0,2 3-4,-1 0 1,1-1 0,-1 1 0,1 0 0,-1 0 0,1 0 0,-1 0 0,0 0 0,1 0 0,-1 0 0,1 0 0,-1 0 0,1 0 0,-1 0 0,0 0 0,1 0-1,-1 0 1,1 0 0,-1 1 0,1-1 0,-1 0 0,1 0 0,-1 1 0,1-1 0,-2 1 0,-3 3 3,0 0 0,0 1 1,0-1-1,1 1 0,-5 7 0,-13 19-14,1 1-1,2 1 1,1 0-1,-18 49 1,16-29-21,4 0 1,-14 74-1,25-97 13,1-1-1,2 1 0,1 0 0,4 39 1,-1-47-6,1 0 1,1 0-1,2 0 1,0-1 0,1 0-1,13 29 1,-18-46 19,0 0 0,0-1-1,0 1 1,1-1 0,-1 0 0,1 1 0,-1-1-1,1 0 1,0 0 0,1-1 0,-1 1 0,0-1-1,1 1 1,-1-1 0,1 0 0,0-1 0,-1 1 0,1-1-1,0 1 1,0-1 0,0 0 0,0 0 0,1-1-1,-1 1 1,0-1 0,0 0 0,0 0 0,0-1-1,8-1 1,7-2 38,-1-1-1,-1-1 0,1-1 1,-1-1-1,20-10 0,-33 16-21,18-11 99,25-19-1,-16 10 56,21-16 192,-42 31-356,-9 6-44,0 0-1,0 0 1,1 0 0,-1 0-1,0 0 1,0 1 0,0-1-1,1 0 1,-1 1 0,0-1-1,1 1 1,-1 0 0,0-1-1,3 1 1,-8 4-2102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14672,'0'0'676,"11"-2"-290,261-31 1093,14 21-392,-74 4 43,-192 6-980,-7 1 18,0 0 0,-1 1 0,1 1 0,0-1-1,20 6 1,-33-7-165,0 1 0,0 0 0,0 0-1,1 0 1,-1 0 0,0 0 0,0 0-1,0 0 1,0 0 0,0 0-1,0 0 1,0 0 0,0 0 0,1 0-1,-1 0 1,0 0 0,0 0 0,0 0-1,0 0 1,0 0 0,0 0 0,0 0-1,1 0 1,-1 0 0,0 0-1,0 0 1,0 0 0,0 0 0,0 0-1,0 0 1,0 0 0,0 0 0,1 1-1,-1-1 1,0 0 0,0 0 0,0 0-1,0 0 1,0 0 0,0 0-1,0 0 1,0 0 0,0 0 0,0 1-1,0-1 1,0 0 0,0 0 0,0 0-1,0 0 1,0 0 0,0 0 0,0 0-1,0 1 1,0-1 0,0 0-1,0 0 1,0 0 0,0 0 0,0 0-1,0 0 1,0 0 0,0 1 0,0-1-1,0 0 1,-7 2-895,4-2-963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12256,'0'0'1328,"103"-58"-1184,-63 36 0,4 0-256,8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4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199 894 4912,'0'0'2853,"3"-10"-2472,11-33 26,-13 38-250,0 0 0,0 0 0,-1 0 0,0 0 0,0 0 1,0 0-1,-1 0 0,1 0 0,-1 0 0,0 0 0,-1 0 0,1 0 0,-5-8 0,3 7 12,2 3-89,0 0 0,0 0 0,-1 0 0,1 0 0,-1 1 0,0-1 0,0 1-1,0-1 1,0 1 0,0-1 0,-1 1 0,1 0 0,0 0 0,-1 0 0,0 1 0,0-1 0,1 1 0,-1-1 0,0 1 0,0 0 0,0 0 0,0 0-1,0 0 1,-1 1 0,1-1 0,0 1 0,0 0 0,0 0 0,0 0 0,-1 0 0,1 1 0,0-1 0,0 1 0,0 0 0,0 0 0,-5 2-1,2-1 37,-1 1-1,1-1 0,0 2 1,0-1-1,1 0 0,-1 1 0,1 0 1,-1 1-1,2-1 0,-1 1 1,0 0-1,1 0 0,0 0 0,0 1 1,0-1-1,-5 12 0,7-10-9,-1 1 0,1 0 0,1 0 0,-1-1 0,1 1 0,1 0 0,-1 0 0,1 0 0,1 0 0,-1 0 0,2 0 0,2 14 0,0-11 3,0-2 0,0 1 0,0 0 0,1-1 0,1 0 1,-1 0-1,2 0 0,-1-1 0,9 8 0,-5-6-10,0 0-1,0-1 0,1-1 0,1 0 1,-1-1-1,1 0 0,0 0 0,1-1 1,0-1-1,0 0 0,0-1 0,0 0 1,1-1-1,-1-1 0,19 2 0,-13-5 8,-1 0 0,1-2-1,-1 0 1,0-1-1,0 0 1,-1-2-1,1 0 1,-1-1 0,0 0-1,-1-2 1,0 0-1,0-1 1,-1 0-1,24-22 1,-10 5 56,-2 0 1,-1-2-1,-1-1 0,-1 0 1,-2-2-1,18-36 0,-35 60-132,133-251 799,-105 189-459,43-134 0,-22 11 545,-52 185-849,2-6 620,-7 24-226,-128 447 206,34-115-167,80-257-235,16-80-8,4-7-94,10-16-32,15-28-54,-19 24-31,1 1 0,2 1 1,0 0-1,1 0 0,1 1 1,0 1-1,2 0 0,0 1 1,32-25-1,-48 42-41,0-1 0,1 1 0,-1 0 0,0 0 0,1 0 0,-1-1 0,0 1 0,0 0 0,1 0 0,-1 0 0,0 0 0,1 0 0,-1 0 0,1 0 0,-1 0 0,0 0 0,1 0 0,-1 0 0,0 0 0,1 0 0,-1 0 0,0 0 0,1 0 0,-1 0 0,0 0 0,1 0 0,-1 0 0,0 1 0,1-1 0,-1 0 0,0 0 0,0 0 0,1 1 0,-1-1 0,8 16 62,-1 25-18,-7-35-30,6 52 53,8 51 7,-12-100-73,-2-6-4,0 0 1,1 0-1,-1-1 1,1 1-1,0 0 1,-1-1-1,1 1 1,1-1-1,-1 1 1,0-1-1,0 1 1,1-1-1,0 0 1,-1 1-1,1-1 1,0 0-1,0 0 1,0-1-1,0 1 1,4 2-1,1 0-1,-1-1-1,1-1 0,-1 1 0,1-1 0,0 0 1,0-1-1,0 0 0,0 0 0,0 0 0,0-1 1,0 0-1,0-1 0,0 1 0,0-1 1,0 0-1,0-1 0,0 0 0,9-4 0,12-5-1,-1-2-1,0-1 1,27-19-1,10-5 46,-52 32-23,-1 1-6,-1 0-1,0-1 1,-1 0 0,1 0-1,-1-1 1,0 0 0,10-12-1,-20 18 56,-6 4-49,-10 7-9,-88 77 45,93-75-34,1 0 0,0 1 0,0 0 1,1 1-1,1 0 0,-8 16 0,16-28-19,0 0 0,0 0 1,0 0-1,0 1 0,1-1 1,-1 0-1,0 0 0,1 1 1,0-1-1,-1 0 0,1 1 1,0-1-1,0 0 0,1 1 1,-1-1-1,0 0 0,1 0 0,-1 1 1,2 2-1,-1-4-4,0 0 0,0 1 0,1-1 0,-1 0 0,0 0 0,0 0 0,1 0 0,-1-1 0,1 1 0,-1 0 0,1 0 0,-1-1 0,1 1 0,0-1 0,-1 0 0,1 1 0,-1-1 0,1 0 0,0 0 0,-1 0 0,1 0 0,0 0 0,-1 0 0,1-1 0,0 1 0,-1 0 0,4-2 0,4-1 1,1 0-1,-1-1 0,0 0 0,0-1 0,0 0 0,0 0 0,-1-1 0,0 0 0,0 0 0,-1-1 0,0 0 0,11-13 1,0-3 11,-1 0 1,-1-1-1,13-29 1,33-79 160,-66 141-169,2 0 0,-1 1 0,1-1 0,0 1 1,1 0-1,0 0 0,1 0 0,0-1 0,0 1 0,1 0 0,0 0 0,1-1 0,0 1 0,1-1 0,4 12 0,-5-16 3,0 1 0,1 0 0,0-1 0,0 0 0,1 0-1,-1 0 1,1 0 0,0 0 0,1-1 0,6 6 0,-7-7-3,0-1 1,0 1 0,0-1 0,0-1 0,1 1-1,-1-1 1,1 1 0,-1-1 0,1 0 0,-1-1 0,1 1-1,0-1 1,-1 0 0,7-1 0,2 0 5,-1-1 0,0-1 0,0 0 0,0 0 1,-1-1-1,1-1 0,-1 0 0,0 0 0,21-14 0,3-7 8,47-44-1,-66 56-14,78-77 105,-94 91-105,0 0-1,0 0 0,0 0 1,0 0-1,0 0 1,0 0-1,0 0 1,0 0-1,1 0 1,-1 0-1,0 0 1,0 0-1,0 0 1,0 0-1,0 0 0,0 0 1,0-1-1,0 1 1,0 0-1,1 0 1,-1 0-1,0 0 1,0 0-1,0 0 1,0 0-1,0 1 1,0-1-1,0 0 0,0 0 1,1 0-1,-1 0 1,0 0-1,0 0 1,0 0-1,0 0 1,0 0-1,0 0 1,0 0-1,0 0 1,0 0-1,0 0 0,0 0 1,1 0-1,-1 1 1,0-1-1,0 0 1,0 0-1,0 0 1,0 0-1,0 0 1,0 0-1,0 0 1,0 0-1,0 0 0,0 1 1,0-1-1,0 0 1,0 0-1,0 0 1,0 0-1,0 0 1,0 0-1,0 0 1,0 0-1,0 1 1,0 14 42,-5 28-19,4-27 4,-1-2-16,1 1 0,1-1-1,0 0 1,1 1 0,1-1 0,0 0 0,6 21 0,-6-30-12,0 0 1,0 0-1,0-1 1,0 1-1,1-1 1,0 1-1,0-1 1,0 0-1,0 0 1,1 0-1,0 0 1,0-1-1,0 0 1,0 1-1,0-1 1,0-1-1,1 1 1,0-1-1,-1 0 0,1 0 1,0 0-1,0 0 1,9 1-1,-1-2 0,0 0 1,0 0-1,0-2 0,0 1 0,0-2 0,0 0 0,0 0 0,0-1 0,-1-1 0,21-8 0,-3-1 16,-1-1 0,0-2-1,29-21 1,-34 21-3,-2 2 26,-2 0 0,1-2 0,32-32 1,-50 43-27,-4 5-1,-12 8 9,-18 18 5,18-12-30,0 1 1,1 0-1,1 0 1,0 1-1,1 1 1,-15 33-1,23-43 0,1-1 1,-1 1-1,1 0 0,0-1 0,1 1 0,0 0 0,0 0 0,2 13 0,-2-18 1,0 0-1,1 1 1,0-1-1,-1 0 1,1 1-1,0-1 1,0 0 0,1 0-1,-1 0 1,0 0-1,1 0 1,2 3-1,-3-4 3,0 0-1,0 0 0,1-1 0,-1 1 1,1 0-1,-1 0 0,0-1 1,1 1-1,-1-1 0,1 0 1,0 1-1,-1-1 0,1 0 1,-1 0-1,1 0 0,-1 0 1,1 0-1,0 0 0,-1 0 0,1 0 1,1-1-1,1 0-2,0-1 0,0 0 0,-1 1 0,1-1 0,0 0 0,-1-1 0,1 1 0,-1-1 0,0 1 0,0-1 0,4-5 0,30-39 5,-29 36 7,8-16 45,0-1 0,-2 0 0,-1-1 0,-2 0 0,0-1 0,7-36 0,-17 53 79,-3 14-53,-3 7-45,-17 43 26,-25 86-1,40-113-54,-67 244-21,10-29-51,36-157 5,-46 89 1,70-162 55,1-2 6,0-1 0,-1 1-1,0-1 1,-1 1-1,1-1 1,-1 0 0,0-1-1,-10 10 1,13-14 3,1 0 0,-1 0 0,0 0 0,1 0 0,-1 0 0,0 0 0,0 0 0,0 0 0,1-1 1,-1 1-1,0-1 0,0 0 0,0 1 0,0-1 0,0 0 0,0 0 0,0 0 0,0 0 0,0 0 0,0-1 0,0 1 0,0 0 0,1-1 0,-1 0 1,0 1-1,0-1 0,0 0 0,1 0 0,-1 0 0,0 0 0,1 0 0,-1-1 0,1 1 0,-1 0 0,1-1 0,0 1 0,-2-3 0,-3-4 18,1 0 0,0 0 0,1 0 0,0 0 0,0-1 0,0 0 0,1 0 0,1 0 0,-3-18 0,1 3-13,2 0-1,2-42 1,0 60-19,1 1 1,0-1 0,0 0-1,0 1 1,1-1-1,-1 1 1,2 0 0,-1-1-1,0 1 1,1 0 0,0 0-1,0 1 1,1-1-1,-1 1 1,1-1 0,0 1-1,0 0 1,0 1 0,1-1-1,-1 1 1,1-1-1,0 1 1,0 1 0,7-4-1,12-3-27,-1 1 0,1 0-1,1 2 1,30-4 0,-34 7 27,41-10-46,-1-2 0,61-23 0,-85 23 50,0-1 0,0-2 0,-2-1 0,43-31-1,-54 31 25,-1 0 0,-1-2 0,-1 0 0,-1-2 0,-1 0 0,24-37-1,-31 41 12,-1-1 0,0-1-1,-2 0 1,0 0-1,-2-1 1,0 1-1,-1-2 1,-1 1-1,1-25 1,-6-7 55,0 52-74,0 0 0,0 0 0,0 0-1,0 0 1,0 0 0,-1 0 0,1-1-1,-1 1 1,0 0 0,0 0 0,0 0-1,0 1 1,0-1 0,0 0 0,0 0-1,0 0 1,-1 1 0,1-1-1,-1 1 1,1-1 0,-3-1 0,2 3-6,1 0 0,-1 0-1,0 0 1,1 0 0,-1 0 0,1 0 0,-1 1 0,0-1 0,1 0 0,-1 1 0,1 0 0,-1-1 0,1 1 0,-1 0-1,1 0 1,0 0 0,-1 0 0,1 0 0,0 0 0,0 0 0,-1 0 0,1 0 0,0 0 0,-1 3 0,-3 3-2,0-1 0,1 1 0,-7 13 0,6-7-9,0 1-1,1 1 0,0-1 0,1 0 0,1 1 1,1-1-1,0 1 0,0 0 0,2 0 1,0-1-1,0 1 0,2 0 0,0-1 0,0 0 1,1 0-1,1 0 0,1 0 0,-1-1 1,2 1-1,0-1 0,1-1 0,0 0 0,13 15 1,-15-20 8,2 1 1,-1-1 0,1 0 0,0-1 0,1 1-1,-1-2 1,19 10 0,-21-13 8,0 0 0,0 0 0,0 0-1,1-1 1,-1 0 0,0 0 0,1-1 0,-1 0 0,0 0 0,1 0 0,-1-1 0,0 0 0,0 0-1,10-4 1,-5 1 18,0-1 0,0 0 0,-1-1 0,0 0 0,0-1-1,0 0 1,-1 0 0,0-1 0,15-17 0,1-5 131,36-55-1,104-176-51,-110 163-107,-64 118 0,2 0 0,-10 39 0,4-7 0,-101 274 0,113-325 0,-19 38 0,19-37 0,1-1 0,-1 0 0,0 1 0,0-1 0,0 0 0,0 1 0,0-1 0,0 0 0,0 0 0,0 0 0,0 0 0,0 0 0,-1 0 0,1 0 0,0 0 0,-1-1 0,1 1 0,-1 0 0,1-1 0,-1 1 0,1-1 0,-1 0 0,-1 1 0,2-2 0,-1 0 0,1 0 0,-1 1 0,1-1 0,0 0 0,0-1 0,-1 1 0,1 0 0,0 0 0,0 0 0,0-1 0,0 1 0,1 0 0,-1-1 0,-1-1 0,-8-24 0,8 19 0,-5-35 0,7 42 0,0 0 0,0 0 0,0 0 0,0 0 0,0 0 0,0 0 0,0 0 0,0 0 0,0 1 0,0-1 0,1 0 0,-1 0 0,0 0 0,1 0 0,-1 0 0,1 0 0,-1 0 0,1 1 0,-1-1 0,1 0 0,0 0 0,-1 1 0,1-1 0,0 0 0,-1 1 0,1-1 0,0 1 0,0-1 0,0 1 0,0-1 0,-1 1 0,1-1 0,0 1 0,0 0 0,2-1 0,13 1 0,1 1 0,0 1 0,0 0 0,-1 1 0,25 7 0,37 6 0,62-7 878,-50-15-5819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4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4616,'0'0'8604,"12"-1"-8082,-1 0-374,-4 0-44,0 0 0,1 0-1,-1 0 1,0-1 0,0 0 0,0 0 0,0-1 0,12-6 0,-7 1 110,0-1 0,-1 0-1,-1 0 1,1-1 0,-1-1 0,-1 1 0,0-2 0,10-16 0,1-5 458,28-67 1,-31 60 46,-2 0-1,-1-1 0,13-75 1,-28 93 154,-2 18-238,-2 18-223,5-11-396,-7 27 158,2 0 0,0 0 0,2 1 1,1 0-1,5 59 0,-1-76-105,0-1 1,0 1-1,1-1 1,1 0-1,0 0 1,7 15-1,-9-24-50,0-1-1,-1 1 1,1 0-1,0-1 1,0 0 0,0 1-1,1-1 1,-1 0-1,0 0 1,1 0 0,0 0-1,-1-1 1,1 1-1,0-1 1,0 1 0,0-1-1,0 0 1,0 0-1,0 0 1,0-1 0,0 1-1,0-1 1,0 0-1,0 1 1,1-1 0,-1-1-1,0 1 1,0 0-1,0-1 1,6-1 0,1-1 14,0-1-1,0 0 1,-1 0 0,1 0 0,-1-1 0,14-10 0,47-44 121,-56 45-47,1 0 0,1 1 0,1 1 0,0 0 0,20-9 0,-36 20-82,0 0 0,0 0 0,1 1-1,-1-1 1,0 1 0,1-1 0,-1 1 0,1-1 0,-1 1-1,1 0 1,-1 0 0,1 0 0,-1-1 0,0 1 0,1 1-1,-1-1 1,1 0 0,-1 0 0,1 1 0,-1-1-1,1 0 1,-1 1 0,0-1 0,1 1 0,1 1 0,-1 0 10,0 1 0,0 0 0,-1 0 0,1-1 0,0 1 0,-1 1 1,0-1-1,0 0 0,0 0 0,1 6 0,10 64 259,-1-3 20,-11-69-308,0 0-1,0-1 1,1 1-1,-1-1 1,0 1 0,0-1-1,1 1 1,-1-1-1,0 1 1,1-1-1,-1 1 1,1-1-1,-1 1 1,0-1 0,1 1-1,-1-1 1,1 0-1,-1 1 1,1-1-1,0 0 1,-1 1-1,1-1 1,-1 0 0,1 0-1,-1 0 1,1 1-1,0-1 1,-1 0-1,1 0 1,-1 0-1,1 0 1,0 0 0,-1 0-1,1 0 1,0 0-1,-1-1 1,1 1-1,-1 0 1,1 0-1,0 0 1,-1-1 0,1 1-1,-1 0 1,1 0-1,-1-1 1,1 0-1,33-22 93,-23 14-64,123-103 222,-121 100-214,1 2-1,0-1 0,0 2 0,22-11 0,-35 19-34,1 0 0,-1 1 0,1-1 1,-1 1-1,1-1 0,-1 1 0,1 0 0,-1 0 1,1 0-1,-1 0 0,1 0 0,-1 0 0,1 0 1,-1 0-1,1 0 0,-1 1 0,1-1 0,2 2 0,-1-1 4,0 1-1,1 0 1,-1 0-1,0 0 1,0 0-1,0 1 1,4 3-1,0 3 10,0 0 1,0 0-1,-1 0 1,7 13-1,25 63 98,-25-54-36,28 51 0,-25-52-20,-11-21-77,-1 0 1,1 0 0,1-1 0,10 14-1,-16-22-7,0 0 0,0 1 0,1-1 0,-1 0 0,0 0 0,0 0-1,0 0 1,0 1 0,1-1 0,-1 0 0,0 0 0,0 0 0,0 0-1,1 0 1,-1 0 0,0 0 0,0 1 0,1-1 0,-1 0 0,0 0 0,0 0-1,1 0 1,-1 0 0,0 0 0,0 0 0,1 0 0,-1 0 0,0 0-1,0 0 1,0-1 0,1 1 0,-1 0 0,0 0 0,0 0 0,1 0-1,-1 0 1,0 0 0,0 0 0,0-1 0,1 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4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13560,'0'0'1584,"94"14"-1728,-26-3 64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4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7024,'0'0'3949,"6"-12"-3401,19-31 229,3 1 1,1 1-1,47-50 0,-41 56 785,59-46-1,-91 79-1396,-1 1 1,1-1 0,-1 0-1,1 1 1,-1 0 0,1-1-1,0 1 1,5-1 0,-8 2-122,0 0-1,1 0 1,-1 0 0,1 0 0,-1 0 0,0 0 0,1 0 0,-1 0 0,1 0 0,-1 0-1,1 0 1,-1 0 0,0 0 0,1 1 0,-1-1 0,0 0 0,1 0 0,-1 0 0,0 1-1,1-1 1,-1 0 0,0 1 0,1-1 0,2 16 414,-13 63 175,4-34-288,2 0 0,2 73 0,3-105-285,0-1 0,1 0 1,0 0-1,1 0 0,0-1 0,1 1 1,0-1-1,1 1 0,0-2 1,0 1-1,2 0 0,-1-1 1,1 0-1,14 14 0,-19-21-35,1 0-1,0-1 0,0 0 0,0 1 1,1-1-1,-1 0 0,0 0 0,1-1 1,-1 1-1,1-1 0,0 0 0,-1 0 1,1 0-1,0 0 0,0-1 0,0 1 1,0-1-1,-1 0 0,1 0 0,0 0 1,0-1-1,0 0 0,0 1 0,-1-1 1,1 0-1,0-1 0,-1 1 0,1-1 1,5-3-1,2-2 21,-1 0 0,0 0 0,0-1-1,-1 0 1,0-1 0,-1 0 0,15-19 0,-9 7 25,-1 0 0,0-1 0,-2-1 0,0 0 1,-2 0-1,9-35 0,-10 23 126,-1 0 0,-2 0 0,1-70 0,-8 81-16,2 17-76,-1 0 1,1 1-1,0-1 0,0 1 1,1-1-1,1-7 0,-1 13-90,0 1-1,0 0 0,0-1 1,-1 1-1,1 0 0,0 0 1,0 0-1,0 0 0,0 0 1,0 0-1,0 0 0,0 0 1,0 0-1,0 0 0,0 0 1,-1 0-1,1 1 0,0-1 1,0 0-1,1 2 0,90 27 194,0-4-1,2-4 0,0-4 1,170 9-1,-133-31 130,-162 0-19,15 4-299,-1 1-1,0 0 0,0 2 0,0 0 0,1 0 0,-1 2 0,1 0 0,0 1 0,0 1 0,-25 12 0,22-7 6,0 1 0,1 0 0,0 1 0,-18 19 0,29-26-16,1 0 0,0 1 0,1 0 0,0 0 0,0 0 0,0 1 0,1 0 0,0 0 0,1 0 0,0 0 1,0 0-1,0 1 0,-1 12 0,4-16-6,-1 0 1,1 0-1,1 0 0,-1 0 1,1-1-1,0 1 1,0 0-1,0 0 0,1 0 1,0-1-1,-1 1 0,2-1 1,-1 1-1,0-1 1,1 0-1,3 4 0,-4-6 0,0 0 0,0 1-1,0-1 1,0 0 0,0-1-1,0 1 1,1 0-1,-1-1 1,1 1 0,-1-1-1,1 0 1,0 1 0,-1-1-1,1-1 1,0 1 0,0 0-1,0-1 1,0 1-1,-1-1 1,1 0 0,0 0-1,0 0 1,0 0 0,0-1-1,0 1 1,0-1-1,4-1 1,0-1 0,1-1 1,-1 0-1,-1 0 0,1-1 0,-1 1 1,0-1-1,0-1 0,0 1 0,0-1 1,-1 0-1,0 0 0,5-9 0,5-11 15,24-52 1,-24 45-7,-1 3 62,14-47 0,-29 66 29,1 11-100,0 0 1,0 0-1,-1-1 0,1 1 1,0 0-1,0 0 0,0 0 0,-1 0 1,1 0-1,0 0 0,0 0 1,0 0-1,-1 0 0,1 0 1,0 1-1,0-1 0,0 0 1,-1 0-1,1 0 0,0 0 0,0 0 1,0 0-1,0 0 0,-1 0 1,1 0-1,0 1 0,0-1 1,0 0-1,0 0 0,0 0 1,0 0-1,-1 1 0,1-1 0,0 0 1,0 0-1,0 0 0,0 0 1,0 1-1,0-1 0,0 0 1,0 0-1,0 0 0,0 1 1,0-1-1,0 0 0,0 0 1,0 0-1,0 1 0,0-1 0,-2 7 9,1-1-1,0 1 0,1 0 1,-1-1-1,1 1 0,0 0 1,1 0-1,0-1 0,0 1 0,0 0 1,1-1-1,0 1 0,0-1 1,5 10-1,-4-8-5,1 0 1,1-1 0,-1 1-1,1-1 1,0 0-1,1 0 1,0 0-1,0-1 1,0 0-1,13 9 1,-9-10-1,0 1-1,1-1 1,-1-1 0,1 0 0,0-1-1,0 0 1,1 0 0,-1-1 0,0-1-1,1 0 1,-1 0 0,1-1 0,0-1-1,-1 0 1,1 0 0,-1-1 0,0-1-1,17-5 1,11-7 29,-1-1-1,0-2 1,59-38-1,-59 35 103,50-22-1,-75 41-103,-11 8-22,-14 16 13,9-18-9,1-1-12,0-1 1,0 1-1,-1 0 0,1-1 1,-1 0-1,0 0 0,1 1 1,-1-2-1,0 1 0,-1 0 1,1 0-1,-6 1 0,-48 11 20,5-1-11,42-8-13,1-1 0,-1 1 0,1 1 0,0-1 0,0 2 0,1-1 0,0 1 0,0 0 0,0 1 0,1 0 0,-7 9 0,12-14 2,0 1 1,0-1-1,0 1 0,0-1 0,0 1 0,1 0 0,-1 0 0,1-1 0,0 1 0,1 0 0,-1 0 0,0 0 0,1 0 0,0 0 1,0 0-1,0 0 0,1 0 0,-1 0 0,1 0 0,0 0 0,0 0 0,0 0 0,1 0 0,0-1 0,-1 1 0,1-1 0,0 1 0,1-1 1,-1 0-1,0 1 0,7 4 0,-3-2 4,0 0 1,0-1-1,1 0 1,0 0-1,0 0 1,0-1-1,1 0 1,-1 0 0,1-1-1,0 0 1,9 2-1,-4-3-3,1 1 0,0-2 0,-1 0 0,1 0 1,0-1-1,15-3 0,11-3-16,0-3 1,-1-1-1,60-24 1,-59 18 36,0-2-1,-2-1 1,0-2 0,-2-1-1,0-2 1,-1-2 0,36-34-1,-10-13 46,-55 62-13,-5 9-23,-3 6-12,-15 35-40,-24 78 0,38-103 17,0 0 0,0 0-1,1 1 1,1-1 0,1 1 0,0-1 0,1 1-1,0-1 1,5 21 0,-6-33 5,0-1 0,1 1 0,-1 0 0,1 0 0,-1 0 0,1-1 0,-1 1 0,1 0 0,0-1 0,0 1 0,0 0 0,0-1 0,0 1 0,0-1 0,0 0 0,1 1 0,-1-1 0,0 0 0,1 0 0,-1 1 0,1-1 0,0-1 0,-1 1 0,1 0 0,0 0 0,-1 0 0,1-1 0,0 1 0,0-1 0,0 0 0,-1 1 0,1-1 0,0 0 0,0 0 0,0 0 0,0 0-1,-1 0 1,1-1 0,0 1 0,3-1 0,2-2 1,1 0-1,-1-1 1,0 0-1,0 0 0,0 0 1,0-1-1,-1 0 0,7-5 1,18-21 36,-2-1 0,-1-1 1,36-53-1,-57 73 2,1 0-1,-2-1 1,0 0 0,5-16-1,-17 34 104,-4 8-94,3 4-40,1 1 0,0 1 0,2-1 0,0 1 0,1-1 0,1 1 0,0 0 0,2 33 0,1-43-11,0 1-1,0-1 0,1 0 0,0 1 0,1-1 1,0 0-1,0 0 0,0 0 0,6 7 0,-5-9 0,-1-1-1,1-1 0,0 1 1,1-1-1,-1 1 0,1-1 1,0-1-1,0 1 0,0-1 1,0 1-1,1-2 0,-1 1 1,12 3-1,-10-4 9,1 0 0,0-1 0,0 0 1,0 0-1,0-1 0,0 0 0,0 0 0,0-1 0,0 0 0,0 0 1,0-1-1,0 0 0,-1-1 0,13-5 0,-3 0 35,-1 0 0,0-2 0,0 0 0,-1-1 0,16-14 0,-20 14 21,0 0 1,-1-1-1,0 0 0,13-22 1,27-58 221,-44 79-270,-1-1 1,4-16-1,0 0-1,-9 6-11,-19 58 87,10-15-110,2 0 0,0 1 0,1 0 0,1 0 1,1 0-1,1 0 0,0 1 0,2 30 0,0-49 17,1 1-1,0-1 1,1 0 0,-1 0-1,0 0 1,1 1-1,-1-1 1,1 0-1,0 0 1,0 0-1,-1 0 1,1 0-1,1 0 1,-1 0 0,0 0-1,0 0 1,1-1-1,-1 1 1,1 0-1,3 2 1,-3-4 6,0 1 0,0-1 0,0 1 0,0-1 0,0 0 0,0 0 0,0 0 0,0 0 0,0 0 0,0 0 0,0-1 0,0 1 0,0-1 0,0 1 0,0-1 0,0 0 0,0 1 1,-1-1-1,1 0 0,0-1 0,0 1 0,2-2 0,18-15 23,0-1 0,-1-1 0,-2-1 0,0 0 0,23-35 0,-30 40 5,-4 6-2,-1 0 0,0 0 0,-1-1 0,8-17 0,-27 59 130,-10 29-178,17-37 18,0 1 0,2 1 0,1-1-1,1 1 1,1 24 0,1-47 5,0 0 0,0 1 0,0-1 0,1 0 1,-1 1-1,1-1 0,0 0 0,-1 0 0,1 0 0,0 0 0,0 0 0,1 0 0,-1 0 0,0 0 0,1 0 1,-1 0-1,1-1 0,-1 1 0,1-1 0,2 2 0,-1-1 3,0 0 1,1 0-1,-1-1 0,1 0 1,0 1-1,-1-1 0,1-1 1,0 1-1,0 0 0,0-1 1,4 0-1,5 0 11,0-1 0,0-1 0,0 0-1,0-1 1,25-9 0,-20 4 6,1-2 0,-2 0 0,1-1 0,-1-1 1,-1-1-1,0 0 0,-1-1 0,0 0 0,-1-1 0,-1-1 0,17-26 0,-9 15 36,-14 18 3,0-1 0,10-17 1,-14 25-37,-3 7-16,-1 8-6,-7 22-37,-2-1 1,-2-1-1,-1 1 0,-2-2 0,-20 35 0,33-59 16,7-8 8,10-8 1,11-11 7,-1-1 1,44-46-1,-17 14 3,-27 27 0,-20 18 3,1 0-1,1 1 1,-1 0-1,1 0 1,0 1-1,15-9 0,-21 13-1,-1 1 0,0 0 0,0 0 0,0 0 0,1 0 0,-1-1 0,0 1 0,0 0 0,1 0 0,-1 0 1,0 0-1,0 0 0,1 0 0,-1 0 0,0 0 0,1 0 0,-1 0 0,0 0 0,0 0 0,1 0 0,-1 0 0,0 0 0,1 0 0,-1 0 0,0 0 0,0 0 0,1 0 0,-1 1 0,0-1 0,0 0 0,0 0 0,1 0 0,-1 0 0,0 1 0,0-1 0,0 0 0,1 0 0,-1 0 0,0 1 0,0-1 0,0 0 0,0 0 0,0 1 0,1-1 0,-1 0 0,0 0 0,0 1 0,0-1 0,0 0 0,0 0 0,0 1 0,0-1 0,0 0 0,0 1 0,0-1 0,0 1 0,-4 19 29,3-17-22,-18 65 65,-6 23 81,25-91-153,-1 1 0,1-1 0,0 1 0,0-1 0,-1 0 0,1 1 0,0-1 0,0 1 0,0 0-1,0-1 1,0 1 0,0-1 0,0 1 0,0-1 0,0 1 0,0-1 0,0 1 0,0-1 0,0 1 0,0-1 0,1 1 0,-1-1 0,0 1 0,0-1 0,1 1 0,-1-1 0,0 1 0,0-1 0,1 0-1,-1 1 1,0-1 0,1 0 0,-1 1 0,1-1 0,-1 0 0,1 1 0,-1-1 0,1 0 0,-1 0 0,0 1 0,1-1 0,-1 0 0,1 0 0,-1 0 0,1 0 0,0 0 0,-1 0 0,1 0 0,-1 0-1,1 0 1,-1 0 0,1 0 0,-1 0 0,1 0 0,-1 0 0,1 0 0,0-1 0,3 0 5,1-1 0,-1 0 0,1 0 1,-1 0-1,5-4 0,45-31-6,-16 10 0,2 1 0,58-27 0,-97 52 0,0 0 0,0 1 0,0-1 0,1 0 0,-1 1 0,1 0 0,-1-1 0,0 1 0,1 0 0,-1 0 0,0 0 0,1 0 0,-1 0 0,1 0 0,-1 0 0,0 0 0,3 1 0,-3 0 0,0 0 0,1 0 0,-1 0 0,0 0 0,0 0 0,0 0 0,0 1 0,-1-1 0,1 0 0,0 1 0,0-1 0,-1 0 0,1 1 0,-1-1 0,1 1 0,-1 2 0,12 41 0,-7-23 0,1 0 0,10 23 0,-13-38 0,1 0 0,-1 0 0,2 0 0,-1-1 0,1 1 0,0-1 0,0 0 0,0-1 0,1 1 0,6 4 0,1-1 83,-1-1-1,2-1 1,-1 0-1,1-1 1,-1 0-1,2-1 1,-1 0-1,1-1 1,-1-1-1,1 0 1,19 0-1,12-2-1778,0-2 0,60-8-1,-105 9 1627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1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18591,'0'0'1544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2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12664,'0'0'2416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11448,'0'0'1824,"88"-6"-1672,-23 6 0,7-4 104,9 2-8,-2 2-32,5 2 8,-3 4-48,3-2 0,-3-2-40,-2-10 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0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5224,'0'0'3850,"12"-14"-3324,-8 10-483,22-26 317,33-48-1,25-41 761,-73 107-886,-6 8 27,-4 6 291,-43 174 7,-44 186-14,66-252-254,-5 149-1,30-129 248,-4-122-365,2-8 11,4-13 75,7-35 51,-2-1 0,9-99 0,-12 80-74,16-211 580,-7 96-375,-8 85-191,-6 64-51,14-61 0,-15 82-135,1 1 1,1-1 0,0 1-1,0 0 1,1 0-1,1 0 1,13-17-1,-18 26-50,0 0 0,1 1 0,-1-1 0,1 1 0,-1 0 0,1 0 0,0 0-1,0 0 1,0 1 0,0-1 0,0 1 0,0 0 0,0-1 0,1 1-1,-1 1 1,0-1 0,5 0 0,-3 1-3,0 0-1,0 1 1,0-1-1,0 1 1,0 0-1,0 0 1,-1 1-1,1 0 1,0 0 0,7 4-1,1 2 6,0 0 0,-1 2-1,0 0 1,0 0 0,-1 1 0,16 19-1,-17-16-7,-1 0 0,0 1-1,-1 0 1,-1 0-1,0 1 1,-1 0-1,0 0 1,5 29-1,-7-22-3,-1 0-1,0 1 0,-2-1 0,-1 1 0,-5 39 0,4-54 2,0 0 1,-1 0-1,0 0 0,-1-1 0,0 1 1,0-1-1,-1 0 0,-7 13 0,8-17-1,1-1 0,-1 0 0,0 0 0,0 0 0,0 0 0,0 0 0,-1-1 0,1 0 0,-1 1 0,1-1 0,-1 0 0,0-1 0,0 1 0,0-1 0,0 0 0,0 1 0,0-2 0,0 1 0,0 0 0,-6-1 0,-3 0 32,0-1 0,0-1 0,-14-3 1,18 3-8,-1 0 0,0 1 1,-1 0-1,1 0 1,0 1-1,-17 2 0,26-1-10,1-1 0,0 1-1,-1-1 1,1 1-1,0-1 1,0 1-1,0-1 1,0 1-1,0-1 1,-1 1 0,1-1-1,0 1 1,0 0-1,0-1 1,0 1-1,0-1 1,1 1 0,-1-1-1,0 1 1,0-1-1,0 1 1,0-1-1,1 1 1,-1-1 0,0 1-1,0-1 1,1 1-1,-1-1 1,1 1-1,7 14-3203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0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1174 7024,'0'0'1489,"8"-9"-1070,104-143 655,-4-5-198,10-16 47,-94 134-628,-2-2-1,26-65 1,25-112 616,-58 161-235,16-112 1,-31 166-635,0-1 0,0 1 0,0-1 1,0 1-1,-1 0 0,1-1 0,-1 1 0,0-1 0,-2-4 1,3 7-35,-1 0 1,1 0 0,-1 0 0,1 1-1,-1-1 1,1 0 0,-1 0 0,1 1-1,-1-1 1,0 0 0,1 1 0,-1-1 0,0 1-1,0-1 1,0 1 0,1-1 0,-1 1-1,0 0 1,0-1 0,0 1 0,0 0 0,0 0-1,1-1 1,-1 1 0,0 0 0,0 0-1,0 0 1,0 0 0,0 0 0,0 0-1,0 0 1,0 1 0,0-1 0,1 0 0,-1 0-1,0 1 1,0-1 0,0 1 0,0-1-1,-1 2 1,-8 4 17,0 0 1,1 1-1,0 1 0,0 0 0,1 0 0,0 1 1,0-1-1,-8 14 0,-2 5 4,-26 52 0,24-30-18,2 0 0,1 0 0,4 2 0,1 0 0,-6 58 0,15-85 6,1 0 0,1 1-1,2-1 1,0 0 0,1 0 0,8 38-1,-6-48 23,0 0-1,1-1 0,0 0 0,1 1 0,0-2 0,1 1 1,1-1-1,0 0 0,0 0 0,1-1 0,1 0 0,14 12 0,-23-22-32,8 7 115,0 0 0,1-1 0,16 9 0,-23-14-79,1 0-1,-1-1 1,1 0 0,-1 0-1,1 0 1,0 0 0,-1 0-1,1-1 1,0 0 0,0 0-1,-1 0 1,1 0 0,0 0-1,0-1 1,5-1 0,-1 0 24,-1-1-1,1 0 1,-1 0 0,0-1 0,0 0-1,0 0 1,-1 0 0,1-1 0,-1 0 0,0 0-1,8-10 1,-1-1 65,-1-1-1,-1 0 1,12-23 0,-19 32-71,1 0 0,1 0 0,-1 1 0,1 0 0,1 0 0,-1 1 0,1 0-1,0 0 1,1 0 0,8-4 0,-8 7-33,-1 1 0,1 1 0,0-1-1,-1 1 1,1 1 0,0-1-1,0 2 1,13 0 0,5 0 29,-14 0-42,0-1 0,0 2 0,0 0 0,0 0 0,-1 1 0,1 0 0,17 8 0,-12-4 20,8 3 166,-25-10-198,0 0-1,0 0 0,0 0 1,0 0-1,0 1 1,0-1-1,0 0 0,0 0 1,0 0-1,0 0 1,0 0-1,0 0 0,0 0 1,0 0-1,0 0 1,0 0-1,0 0 0,0 0 1,0 0-1,0 0 1,0 0-1,0 0 0,0 0 1,0 0-1,0 0 1,0 1-1,0-1 0,0 0 1,0 0-1,0 0 1,0 0-1,0 0 0,0 0 1,0 0-1,0 0 1,0 0-1,0 0 0,0 0 1,0 0-1,0 0 1,0 0-1,0 0 0,0 0 1,0 0-1,0 0 1,0 0-1,1 0 0,-17-2 91,-18-4-39,1-1 18,-38-2 0,62 9-61,-1-1-1,0 2 0,0-1 1,0 1-1,1 1 1,-1 0-1,0 0 1,-13 5-1,18-4-10,0 0 0,0 0 0,0 0 0,0 0 0,1 1 0,-1 0 0,1 0 0,0 0 0,0 0 0,0 1 0,1-1 0,0 1 0,0 0 0,0 0-1,0 0 1,1 1 0,0-1 0,0 1 0,0-1 0,1 1 0,-1 0 0,1-1 0,1 1 0,-1 0 0,1 0 0,0 0 0,1-1 0,-1 1 0,1 0 0,0 0 0,0-1 0,1 1 0,0-1 0,0 1 0,0-1 0,1 0 0,3 7 0,-1-5-2,0-1 1,0 1-1,0-1 1,1 0 0,0 0-1,0-1 1,1 0-1,11 7 1,-16-10 2,1-1 0,0 0 0,0 0 1,0 0-1,1 0 0,-1 0 0,0 0 0,0-1 0,0 0 0,0 1 1,1-1-1,-1 0 0,0-1 0,0 1 0,0-1 0,1 1 0,-1-1 1,0 0-1,0 0 0,0 0 0,0-1 0,0 1 0,-1-1 1,5-2-1,3-3 1,0-1-1,0 0 1,-1-1 0,0 0 0,0 0 0,-1-1 0,8-11 0,-3 0 9,-1-1 0,15-38 0,-25 57 4,-1-1 0,1 1 0,-1-1 0,1 1 1,0 0-1,0 0 0,6-5 0,-8 7-10,0 1 1,1 0-1,-1-1 0,1 1 0,-1 0 1,1-1-1,-1 1 0,1 0 0,-1 0 0,1 0 1,-1 0-1,1-1 0,-1 1 0,1 0 1,-1 0-1,1 0 0,-1 0 0,1 0 1,0 0-1,-1 0 0,1 0 0,-1 0 0,2 1 1,-1 0 2,0-1 1,0 1-1,0 0 0,0 0 1,0 0-1,0 0 1,0 0-1,0 0 1,0 0-1,0 0 1,-1 1-1,1-1 1,1 3-1,9 20 48,-5-10-39,1 0 0,0-1 0,1 1 0,1-1 0,0-1 0,16 19 0,-23-30-17,0 0 0,-1 1 1,1-1-1,0 0 0,0 0 1,0-1-1,0 1 0,0 0 1,0-1-1,0 1 0,0-1 1,0 0-1,1 1 0,-1-1 1,0 0-1,0 0 0,0 0 1,0-1-1,0 1 0,0-1 1,1 1-1,-1-1 0,0 1 1,0-1-1,0 0 0,-1 0 1,1 0-1,0 0 0,0-1 1,0 1-1,1-2 0,7-5 6,0 0 0,-1-1 0,15-19 0,2-4 67,-2-1-1,28-52 1,-44 70-28,1 0 0,0 1 0,2 0 0,-1 0 0,2 1 1,12-12-1,-22 24-42,-1-1 1,0 1 0,1 0-1,-1 0 1,1 1 0,-1-1 0,1 0-1,0 0 1,-1 1 0,1-1-1,0 1 1,-1-1 0,1 1 0,0 0-1,0 0 1,-1 0 0,1 0-1,0 0 1,0 0 0,-1 0 0,1 0-1,0 1 1,0-1 0,-1 1-1,1-1 1,0 1 0,-1 0 0,1 0-1,-1 0 1,3 1 0,-1 1-2,0-1 0,0 1-1,0 0 1,0 0 0,-1 0 0,1 1 0,-1-1 0,0 0 0,0 1 0,0 0 0,0-1 0,1 7 0,3 14-12,-2 0 0,0 1 0,-1 0 1,-2 0-1,-1-1 0,0 1 0,-2 0 0,-9 44 1,11-67 10,0-1 0,0 1 0,0 0 0,-1-1 0,1 1 0,-1-1 0,1 1 0,-1-1 0,0 1 0,1-1 0,-1 1 0,0-1 0,0 0 0,0 1 0,0-1 0,0 0 0,0 0 0,0 0 0,-1 0 0,1 0 0,-3 2 0,3-3 4,0 0-1,-1 0 1,1 0 0,-1 0-1,1 0 1,0 0-1,-1 0 1,1 0 0,-1-1-1,1 1 1,0-1-1,-1 1 1,1-1 0,0 1-1,0-1 1,-1 0-1,1 1 1,0-1 0,-2-1-1,-3-4 29,-1 0-1,1-1 1,0 1 0,1-1-1,-1 0 1,-5-11-1,-38-83 502,75 153-522,-13-26-20,-7-13-13,1 0 0,1 0 1,0 0-1,14 15 1,-20-26 17,0 0 0,0 1 0,0-1 1,0 0-1,0-1 0,1 1 1,-1 0-1,1-1 0,-1 1 1,1-1-1,0 0 0,0 0 0,-1 0 1,1 0-1,0-1 0,0 1 1,0-1-1,0 1 0,0-1 1,0 0-1,0 0 0,0-1 0,0 1 1,0 0-1,-1-1 0,1 0 1,5-2-1,10-6 6,0-1 1,-1-1-1,-1 0 0,0-1 0,0-1 1,26-29-1,15-11 45,75-54-47,-129 104-9,1 0 1,0 0-1,1 0 1,-1 1 0,0 0-1,10-4 1,-12 6 5,-1 0 1,1-1 0,-1 1 0,1 0 0,-1 0 0,1 0 0,-1 1 0,1-1-1,-1 0 1,1 0 0,-1 1 0,1-1 0,-1 1 0,0-1 0,1 1 0,-1 0-1,1 0 1,-1-1 0,0 1 0,0 0 0,0 0 0,1 0 0,-1 1-1,0-1 1,0 0 0,-1 0 0,2 2 0,1 2 1,0 0-1,0 0 1,-1 0 0,0 0 0,0 1-1,0-1 1,-1 1 0,0 0-1,0-1 1,0 1 0,-1 10 0,0 7 0,-6 35 0,5-48 0,-2 6 2,2-13 0,0 1 0,0-1 0,1 0-1,-1 1 1,1-1 0,0 1 0,0-1 0,0 1 0,0-1 0,0 1-1,2 3 1,-1-7 1,0 0 0,0 0 0,-1 0 0,1 0-1,0-1 1,0 1 0,0 0 0,0-1 0,-1 1 0,1-1-1,0 1 1,0-1 0,-1 1 0,1-1 0,0 1-1,-1-1 1,1 0 0,0 1 0,-1-1 0,1-1 0,1 1 3,52-64 99,-45 52-81,1 0 1,0 0 0,1 1 0,0 1 0,1 0 0,1 0 0,19-13 0,-31 24-25,0 0 1,-1-1-1,1 1 1,0 0-1,-1 0 1,1-1-1,0 1 1,0 0-1,-1 0 1,1 0-1,0 0 1,0 0-1,-1 0 1,1 0-1,0 0 1,0 0-1,-1 0 1,1 0-1,0 1 1,-1-1-1,1 0 1,0 1-1,0-1 1,-1 0-1,1 1 1,-1-1-1,1 1 1,0-1-1,-1 0 1,1 1-1,-1 0 1,1-1-1,-1 1 1,1-1-1,-1 1 1,0 0-1,1-1 1,-1 1-1,0 0 1,1-1-1,-1 1 1,0 0-1,0 0 1,0-1-1,0 1 1,1 0-1,-1 0 1,1 6 0,0-1 0,0 0 1,0 1-1,-1 7 0,0 57-1,0-71 1,0 0-1,0 0 0,0 0 0,0 0 1,0 0-1,0 0 0,0 1 1,0-1-1,0 0 0,0 0 1,0 0-1,0 0 0,0 0 0,0 0 1,0 0-1,0 0 0,0 0 1,0 0-1,0 0 0,0 1 1,0-1-1,0 0 0,0 0 0,1 0 1,-1 0-1,0 0 0,0 0 1,0 0-1,0 0 0,0 0 1,0 0-1,0 0 0,0 0 0,0 0 1,0 0-1,0 0 0,0 0 1,0 0-1,1 0 0,-1 0 1,0 0-1,0 0 0,0 0 0,0 0 1,0 0-1,0 0 0,0 0 1,0 0-1,0 0 0,0 0 1,0 0-1,1 0 0,-1 0 0,0 0 1,0 0-1,0 0 0,0 0 1,0 0-1,0 0 0,0 0 1,8-6 19,10-16 17,-12 14-22,29-31 49,-10 9 33,48-42-1,-71 70-91,0 0 0,0 1-1,0-1 1,0 1 0,0-1 0,0 1-1,0 0 1,0 0 0,1 0-1,3-1 1,-5 2-4,0 0 0,-1 1-1,1-1 1,0 0 0,0 0 0,0 1-1,-1-1 1,1 1 0,0-1 0,0 1-1,-1-1 1,1 1 0,0-1 0,-1 1-1,1-1 1,-1 1 0,1 0 0,0-1-1,-1 1 1,0 0 0,1 0 0,-1-1-1,1 1 1,-1 0 0,0 0 0,0 0-1,1 0 1,-1-1 0,0 1 0,0 0-1,0 0 1,0 0 0,0 1 0,6 48 12,-4-31-33,8 36 1,-9-50 12,1 0 0,-1 0 1,1-1-1,0 1 1,1-1-1,-1 1 0,1-1 1,0 0-1,0 0 0,0 0 1,0 0-1,5 3 1,-5-5 9,0 0 0,0 0 0,0-1 0,0 1 0,1-1 0,-1 0 0,0 0 0,1-1 0,-1 1 1,1-1-1,-1 1 0,1-1 0,-1 0 0,1 0 0,-1-1 0,1 1 0,-1-1 0,1 1 0,-1-1 1,5-2-1,10-3 43,-1-1 1,25-14-1,-37 18-41,214-122 178,-216 123-177,0 1 0,0-1 1,0 1-1,1 0 0,-1 0 1,0 0-1,1 0 0,-1 0 1,0 1-1,1 0 0,-1 0 1,4 0-1,-6 0-3,0 0-1,0 0 1,0 0-1,-1 1 1,1-1-1,0 0 1,0 0-1,-1 1 1,1-1-1,0 1 1,0-1-1,-1 1 1,1-1 0,-1 1-1,1-1 1,0 1-1,-1 0 1,1-1-1,-1 1 1,1 1-1,0-1-1,-1 0-1,1 1 1,-1-1 0,0 1-1,0-1 1,0 1-1,0 0 1,0-1-1,0 1 1,0-1-1,0 1 1,0-1-1,-1 1 1,0 2 0,0 0-3,0-2 4,1 1 1,-1-1 0,0 1 0,0-1 0,0 0-1,0 0 1,0 0 0,0 1 0,0-1 0,-3 3-1,3-5 2,-1 1 0,1-1 0,0 1 0,-1-1-1,1 0 1,-1 1 0,1-1 0,-1 0 0,1 0 0,-1 0-1,1 0 1,-1 0 0,1 0 0,-1-1 0,1 1-1,-1 0 1,1-1 0,-3-1 0,2 2-3,-9-3 20,1 0 0,0 1 0,0 0-1,-1 0 1,1 2 0,-13-1 0,21 2-20,1-1 0,-1 1 0,1-1 1,-1 1-1,1 0 0,0 0 1,-1 0-1,1 0 0,0 0 1,0 0-1,0 0 0,-1 0 0,1 1 1,0-1-1,1 0 0,-1 1 1,0-1-1,0 0 0,1 1 0,-1-1 1,0 1-1,1-1 0,0 1 1,-1-1-1,1 1 0,0 0 1,0-1-1,0 1 0,0 2 0,-1 3-7,1-1-1,0 1 0,0 0 1,1 0-1,3 12 0,-2-11 1,1-1 0,-1 1-1,2 0 1,-1-1 0,1 0-1,0 0 1,1 0 0,0 0 0,0-1-1,12 12 1,-16-18 8,0 1 0,0-1 0,0 1 0,0-1 0,0 1 0,1-1 0,-1 0 0,0 0 0,0 0 0,1 0 0,-1 0 0,0 0 0,0 0 0,1 0 0,-1 0 0,0-1 0,0 1 0,0 0 0,1-1 0,-1 1 0,0-1 0,0 1 0,0-1 0,0 0 1,0 1-1,0-1 0,0 0 0,0 0 0,0 0 0,0 0 0,-1 0 0,1 0 0,0 0 0,-1 0 0,1 0 0,0-2 0,4-4 14,0-1 0,-1 0 1,4-12-1,18-52 107,-27 79-126,0-1 1,0 1 0,0-1 0,1 1 0,0 0 0,1-1 0,-1 1-1,1 0 1,1-1 0,-1 1 0,1-1 0,0 0 0,1 0 0,-1 1-1,1-1 1,0-1 0,1 1 0,-1 0 0,1-1 0,0 0 0,1 0-1,8 8 1,-8-10 11,0 0-1,0 0 1,0-1-1,0 0 1,0 0 0,0 0-1,1 0 1,-1-1-1,1 0 1,-1 0-1,1-1 1,0 1-1,-1-1 1,1-1-1,-1 1 1,1-1 0,0 0-1,6-2 1,10-3 41,-1-1 0,0-1 0,23-12 0,-26 10-44,-1-1 0,0 0 0,0-1 0,25-24 0,-8 1-3227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0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5720,'0'0'4217,"10"-8"-3457,18-15-206,-1-1 0,-2-2 0,42-51 0,-38 32 124,-2-1 0,-2-1 0,27-73 0,-51 118-618,0 0 1,-1 0-1,0 0 0,1 0 1,-1 0-1,0 0 1,0 0-1,0 0 0,0-1 1,-1-2-1,0-8 525,0 16-538,1-1-1,-1 0 1,1 0 0,-1 1-1,0-1 1,0 0-1,0 0 1,0 0-1,-2 2 1,-4 10 27,3-3-38,1 0-1,1 0 0,0 0 1,0 0-1,1 0 1,0 1-1,1-1 1,0 0-1,1 0 0,1 1 1,-1-1-1,2 0 1,0 0-1,0-1 1,1 1-1,0 0 0,0-1 1,1 0-1,1 0 1,7 10-1,-12-18-23,1-1 0,-1 1 0,0-1 0,1 0 0,-1 1 1,1-1-1,-1 0 0,1 0 0,-1 0 0,1 0 0,0 0 0,0 0 0,-1-1 0,1 1 0,0-1 0,0 1 0,0-1 0,0 1 0,0-1 0,0 0 1,0 0-1,-1 0 0,1 0 0,0 0 0,0-1 0,0 1 0,0-1 0,0 1 0,0-1 0,0 1 0,-1-1 0,1 0 0,0 0 0,-1 0 0,1 0 1,0 0-1,-1 0 0,2-3 0,7-4 49,-2 0 1,1-1-1,-2 0 1,13-18 0,-19 24-56,110-165 802,-104 154-697,5-9 71,-11 22-163,-1 0 0,1 1 1,-1-1-1,1 0 0,-1 0 1,1 1-1,0-1 0,-1 0 0,1 1 1,0-1-1,0 1 0,0-1 1,-1 1-1,1-1 0,0 1 1,0-1-1,0 1 0,0 0 1,1-1-1,-2 2-3,1 0 0,-1 1 1,0-1-1,1 0 0,-1 0 0,0 0 1,0 0-1,0 0 0,0 0 0,0 1 0,0-1 1,0 0-1,0 0 0,-1 0 0,0 2 1,1 0 10,-4 49 126,4-36-73,-1 0 1,-1 0-1,0 0 0,-6 16 0,32-80 381,-2 4-240,-22 44-217,0-1 1,0 1 0,0-1 0,1 1-1,-1-1 1,0 1 0,1 0-1,-1-1 1,0 1 0,1-1-1,-1 1 1,0 0 0,1-1 0,-1 1-1,1 0 1,-1-1 0,0 1-1,1 0 1,-1 0 0,1 0 0,-1-1-1,1 1 1,-1 0 0,1 0-1,-1 0 1,1 0 0,0 0 0,-1 0-1,1 0 1,-1 0 0,1 0-1,-1 0 1,1 0 0,-1 0 0,1 0-1,-1 0 1,1 1 0,-1-1-1,1 0 1,-1 0 0,1 1 0,-1-1-1,0 0 1,1 1 0,-1-1-1,1 0 1,-1 1 0,1 0-1,25 24 52,-18-17-20,0 0-25,7 6 28,1 0 0,0-2 0,0 0 0,1 0-1,19 8 1,-17-10 50,31 20-1,2 2-131,-19-21 109,-31-10-239,-1-1-1,1 0 0,-1 0 1,1 0-1,-1 1 0,1-1 1,-1-1-1,1 1 0,-1 0 1,0 0-1,1 0 0,-1-1 1,1 1-1,-1-1 0,1 1 1,-1-1-1,0 0 0,1 0 1,0 0-1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0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10544,'0'0'704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13 5824,'0'0'4777,"-11"-3"-4409,6 1-311,-1 0 6,0 1 1,-1-1 0,1 1 0,0 0 0,0 1 0,0 0-1,-1 0 1,1 0 0,0 0 0,0 1 0,-11 3 0,-4 2 198,0 2 0,0 0 0,0 1 0,1 2 1,1 0-1,-36 26 0,46-30-167,1 0 0,1 0 0,-1 0 0,1 1 0,1 0 0,-1 0 0,1 1 0,1 0 0,0 0 0,0 0 0,1 1 0,0 0 0,0 0 0,1 0 0,0 0 0,1 0 0,-1 11 0,3-18-65,-1 0 0,1-1 0,0 1 0,0 0 0,0 0 1,0-1-1,1 1 0,-1 0 0,1-1 0,0 1 0,-1-1 0,1 1 0,0-1 0,1 1 0,-1-1 1,0 0-1,1 1 0,-1-1 0,1 0 0,0 0 0,-1 0 0,1 0 0,0 0 0,0-1 1,1 1-1,-1 0 0,0-1 0,0 0 0,1 1 0,-1-1 0,1 0 0,-1 0 0,1-1 1,-1 1-1,1 0 0,0-1 0,-1 0 0,1 1 0,4-1 0,1 0 28,0-1-1,0 1 0,-1-1 0,1-1 1,0 1-1,-1-1 0,1-1 1,-1 1-1,0-1 0,0-1 1,0 1-1,11-8 0,-9 3 12,-1 0-1,0 0 0,-1-1 1,0 0-1,0 0 0,0-1 1,8-17-1,0-6 176,13-37 0,-23 56-160,-1 6 31,-1-1 0,0 0 0,-1 0 0,1 0 0,0-17 0,-3 42 41,1 0-1,0 1 1,1-1-1,0 1 0,8 23 1,-8-35-136,0 0 0,0 1 0,0-1 0,1 0 0,0 0 0,0 0 0,0 0 0,1-1 0,0 0 0,0 1 0,0-1 0,0 0 0,0-1 0,1 1 0,0-1 1,0 0-1,0 0 0,0-1 0,0 1 0,8 2 0,2-2 20,0 0 1,0 0 0,0-1-1,0-1 1,1-1-1,-1 0 1,1-1 0,-1-1-1,0 0 1,18-5 0,3-3 5,0-1 1,-1-2-1,35-19 1,-56 24-719,0 0-1,-1-1 1,21-18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1156 5224,'0'0'4157,"3"-14"-3690,8-22-104,1 1 1,2 1 0,2 0 0,27-45-1,-18 40 24,28-38 502,-25 37-399,-21 29-278,1-1-1,1 1 0,0 0 0,0 1 1,1 0-1,0 1 0,14-10 0,-24 18-192,1 1-1,-1 0 1,0 0-1,1 0 1,-1-1 0,0 1-1,1 0 1,-1 0-1,0 0 1,0 0-1,1 0 1,-1 0 0,0 0-1,1 0 1,-1 0-1,0 0 1,1 0-1,-1 0 1,0 0 0,1 0-1,-1 0 1,0 0-1,1 0 1,-1 0-1,0 1 1,1-1 0,-1 0-1,0 0 1,1 0-1,-1 1 1,0-1-1,0 0 1,1 0-1,-1 0 1,0 1 0,0-1-1,0 0 1,1 1-1,-1-1 1,0 0-1,6 21 353,-5 23-15,-1-40-330,-30 219 1513,28-214-1397,-2 4 67,5-10-9,2-7 121,9-14-174,1 1-1,0 1 0,1 0 0,19-15 0,69-51 286,-51 43-169,-49 37-244,0 0 12,0 0 1,0 0-1,1 0 1,-1 0-1,0 1 0,1-1 1,0 1-1,-1-1 1,1 1-1,0 0 1,-1 0-1,1 0 1,0 1-1,0-1 1,0 1-1,0-1 1,3 1-1,-5 1-14,0 0 0,-1 0 0,1 0 0,0 0 0,-1 0 0,1 0 0,-1 0 0,1 0 0,-1 1 0,0-1 0,1 0 0,-1 0 0,0 0 0,0 0 0,0 1 1,0-1-1,0 0 0,0 0 0,0 0 0,0 1 0,-1 1 0,-3 19 60,0 0 0,-2 1 1,-11 30-1,8-28 40,-11 52 1,18-69-91,2 2 82,13-24-32,222-261 399,-229 268-446,13-16 41,-18 22-61,0 0-1,0 0 0,0 0 0,-1 0 1,1 0-1,0 1 0,0-1 0,0 0 1,0 1-1,1-1 0,-1 1 0,0-1 1,0 1-1,0-1 0,0 1 0,0 0 1,3-1-1,-3 3-1,0-1 1,-1 0-1,1 1 1,0-1 0,0 1-1,-1-1 1,1 1-1,-1-1 1,1 1-1,-1-1 1,0 1-1,0 0 1,1-1-1,-1 1 1,0-1-1,0 1 1,-1 0-1,1 1 1,0 2 1,-5 107 92,3-89-92,0 1 0,1-1 0,1 1 0,2-1-1,7 44 1,-9-66-8,1 0 0,-1 0 0,0 0 0,1 0 0,-1 0 0,1 0 0,0 0 0,-1 0 0,1 0 0,0 0 0,-1 0 0,1-1 0,0 1 0,0 0 0,0-1 0,0 1 0,0 0 0,0-1 0,0 1 0,0-1 0,0 0 0,0 1 0,0-1 0,0 0 0,0 1 0,0-1 0,0 0 0,0 0 0,0 0 0,0 0 0,0 0 0,1 0 0,-1 0 0,0-1 0,2 1 0,4-2 4,1 0 1,-1-1-1,14-6 0,-17 7-3,189-102 103,-39 18-26,-119 68-33,-2-2 0,0-1 1,38-32-1,-56 38-11,-11 9-12,-13 9-1,-14 9-18,1 1 1,0 1 0,1 0-1,1 2 1,0 1 0,2 0-1,0 2 1,0 0 0,2 0 0,-28 45-1,41-58-8,0 0-1,0 1 0,0-1 0,-1 9 1,3-14 2,1 0 1,0 0-1,-1 0 1,1 0-1,0 0 1,0 0-1,0 0 1,0 0-1,0 0 1,0 0-1,0 0 1,0 0-1,0 0 0,1 0 1,-1 0-1,0 0 1,0 0-1,1 0 1,-1-1-1,1 1 1,-1 0-1,1 0 1,-1 0-1,1 0 1,0-1-1,-1 1 1,1 0-1,0-1 1,0 1-1,-1 0 1,1-1-1,0 1 1,0-1-1,0 1 1,0-1-1,0 0 1,0 1-1,1-1 1,0 1 1,1-1 1,0 0-1,-1 0 1,1 0 0,0 0-1,-1-1 1,1 1 0,0-1-1,-1 1 1,1-1-1,0 0 1,-1 0 0,3-2-1,33-19 35,-28 16-32,0-2 8,0 1-1,0-1 0,0-1 1,-1 0-1,-1 0 0,9-12 1,40-66 116,-54 82-116,-2 3-6,0 0 0,0 0 0,0 1 0,0-1-1,0 0 1,1 1 0,-1-1 0,1 1 0,-1-1 0,1 1 0,-1 0-1,4-2 1,-4 6 1,0 1 0,-1-1 0,1 1 0,-1-1 0,0 1 0,0 6 0,0-8-6,-1 4-1,2 0 1,-1 0 0,1 0-1,0 0 1,0 0 0,0 0 0,1 0-1,0 0 1,0 0 0,1-1-1,5 11 1,-5-13-4,-1 0 0,1-1 0,-1 1 0,1 0-1,0-1 1,0 1 0,0-1 0,0 0 0,1 0 0,-1 0 0,0-1-1,1 1 1,0-1 0,-1 0 0,1 1 0,0-2 0,-1 1 0,1 0 0,0-1-1,4 0 1,10 0 4,0-1 0,-1-1 0,1 0 0,-1-2 0,28-8 0,82-37 26,-110 41-26,32-15 15,0-3 0,-2-1 0,58-45 0,-101 69-11,2-1 5,0-1-1,0 1 1,0-1-1,-1 0 1,0 0-1,9-12 1,-16 16 22,-6 4-12,-9 7 0,-17 12-24,1 1 1,-35 31 0,57-44 2,-1 1 0,1 1 0,1 0 0,0 0 0,0 1 1,2 1-1,-1-1 0,-9 25 0,16-35 1,1 0 0,0 1 0,0 0 0,0-1 0,0 1 0,1-1 0,0 1 0,-1 0 0,1-1 0,0 1 0,1 0 0,1 7 0,-2-10 0,1 0 0,0 1 0,-1-1 0,1 0 0,0 1 0,0-1 0,0 0 0,0 0 0,0 0 0,0 0 0,1 0 0,-1 0 0,0 0 0,1 0 0,-1-1 0,0 1 0,1 0 0,-1-1 0,1 1 0,-1-1 0,1 0 0,-1 1 0,1-1 0,-1 0 0,1 0 0,-1 0 0,1 0 0,-1 0 0,1 0 0,-1 0 0,1-1 0,2 0 0,6-1 3,-1 0-1,0-1 1,0-1 0,0 1-1,0-1 1,-1-1-1,1 0 1,-1 0 0,0 0-1,-1-1 1,0-1-1,9-8 1,4-6 25,-1-1 1,29-44-1,20-58 197,-71 125-186,-5 8-31,-15 30-19,2 2 1,-29 76 0,28-63 2,-172 445-169,188-483 173,5-13 4,-29 68-20,26-63 22,0-1-1,0 0 1,-1 0-1,0-1 1,0 1-1,0-1 0,-8 7 1,12-13-1,1 1 1,-1-1-1,1 1 1,-1-1-1,1 0 1,-1 1-1,0-1 1,1 0-1,-1 1 1,0-1-1,1 0 1,-1 0-1,0 0 1,1 1-1,-1-1 1,0 0-1,1 0 1,-1 0-1,0 0 1,1 0-1,-1 0 1,0 0-1,1-1 1,-1 1-1,0 0 1,1 0-1,-1 0 1,0-1-1,1 1 1,-1 0-1,1-1 1,-1 1-1,0-1 1,1 1-1,-1 0 1,1-1-1,-1 1 0,1-1 1,0 1-1,-1-1 1,1 0-1,-1 1 1,1-1-1,0 1 1,-1-1-1,1 0 1,0 1-1,0-1 1,0 0-1,0 1 1,-1-1-1,1-1 1,-1-3 8,-1-1 1,1 0 0,0 0-1,-1-9 1,3 0 6,0 0 1,1 0-1,0 0 0,1 0 0,1 1 1,0-1-1,1 1 0,0 0 1,14-23-1,7-9 52,45-58 1,-44 70-47,2 0 0,58-53 1,78-48 60,-125 103-57,87-52 17,-117 78-42,-9 5-2,0 0 1,1 0 0,-1 1 0,1-1 0,-1 0 0,1 0 0,-1 1 0,1-1-1,0 1 1,-1-1 0,1 1 0,0 0 0,-1 0 0,1 0 0,0 0 0,0 0-1,-1 0 1,1 0 0,2 1 0,-3-1-1,0 1 1,1 0-1,-1 0 0,0 0 0,0 0 1,-1 0-1,1 0 0,0 0 0,0 0 1,0 0-1,-1 0 0,1 0 1,0 0-1,-1 0 0,1 1 0,-1-1 1,0 0-1,1 0 0,-1 2 0,2 8-7,-2-1-1,1 1 0,-1 0 1,-3 18-1,2-22-4,-1 5 13,1-10 2,1-1 1,-1 1 0,1-1-1,-1 1 1,1-1 0,0 1-1,0 0 1,0-1 0,0 1-1,0-1 1,0 1 0,0 0-1,0-1 1,0 1 0,1-1-1,-1 1 1,1-1 0,0 3-1,0-4-1,0 0 0,-1 0 0,1 0 0,0 0-1,-1 0 1,1-1 0,0 1 0,-1 0 0,1 0-1,0-1 1,-1 1 0,1 0 0,0-1 0,-1 1 0,1 0-1,-1-1 1,1 1 0,-1-1 0,1 1 0,-1-1 0,1 1-1,-1-1 1,1 0 0,1-2 6,18-15 26,24-24 73,77-57 0,-117 96-101,-1 1-1,1 0 1,0 0-1,0 0 1,0 0 0,0 1-1,1-1 1,-1 1-1,0 0 1,6 0-1,-8 1-3,0 0-1,0 0 0,0 0 0,0 0 0,0 1 0,-1-1 0,1 1 0,0-1 0,0 1 0,0 0 0,-1-1 1,1 1-1,0 0 0,-1 0 0,1 0 0,-1 0 0,1 1 0,-1-1 0,0 0 0,1 1 0,-1-1 0,0 1 1,0-1-1,0 1 0,0-1 0,1 3 0,2 4-9,1 0-1,-1-1 1,2 1 0,-1-1-1,1 0 1,0-1 0,0 0-1,1 0 1,0 0 0,0 0-1,1-1 1,8 4 0,-10-5 10,0-1-1,1-1 1,-1 1 0,1-1 0,0 0 0,0-1 0,0 0 0,0 0 0,0 0 0,0-1 0,0 0-1,-1 0 1,1-1 0,0 0 0,0 0 0,8-3 0,-6 1 4,1-1-1,-1 0 1,-1 0-1,1-1 1,-1 0 0,0-1-1,0 0 1,0 0 0,-1-1-1,8-8 1,-3 0 17,0 0 0,-1 0 0,-1-1 0,11-23 0,-20 37-15,0 0-1,0 0 1,0 0-1,0 0 0,-1 0 1,1 0-1,-1 0 1,0 0-1,1 0 1,-1-1-1,0 1 0,0-3 1,0 5-6,-1-1 0,1 1 0,0 0 0,0 0 0,0-1 0,0 1 0,0 0 0,0 0-1,0 0 1,-1-1 0,1 1 0,0 0 0,0 0 0,0 0 0,-1-1 0,1 1 0,0 0 0,0 0 0,0 0 0,-1 0 0,1 0 0,0 0 0,0-1 0,-1 1 0,1 0 0,0 0 0,0 0-1,-1 0 1,1 0 0,0 0 0,0 0 0,-1 0 0,1 0 0,-17 9 42,7 0-28,1 0 0,0 0 0,1 1 0,-11 14 0,15-19-12,1 1-1,-1-1 1,1 1-1,1 0 1,-1 0-1,1 0 1,0 0-1,0 0 1,1 0-1,-1 1 1,1 5 0,1-9-5,0 0 1,0-1-1,1 1 1,-1-1-1,1 1 1,-1-1-1,1 1 1,0-1-1,0 1 1,0-1-1,0 0 1,1 1-1,-1-1 1,0 0-1,1 0 1,0 0-1,0 0 1,-1 0-1,1 0 1,0-1-1,0 1 1,1 0-1,-1-1 1,0 0-1,0 0 1,1 1-1,-1-1 1,1-1-1,-1 1 1,5 1 0,1-1-7,0 1 1,0-1 0,0-1 0,1 1 0,-1-1 0,0-1 0,0 0 0,14-3 0,-2-1 18,-1-1 0,0-2 1,-1 1-1,1-2 0,-1-1 0,-1 0 0,28-22 0,-15 7 21,0-1 0,-2-2 0,25-31 1,-17 13 7,60-100 1,10-62 1,-84 161-7,-2-1-1,22-84 1,-41 131-34,-1-1-1,1 1 1,-1-1 0,0 1-1,1-1 1,-1 1 0,0-1-1,0 1 1,0-1 0,0 1-1,0-1 1,-1 1 0,1 0-1,0-1 1,-1-1 0,0 2-2,1 1 0,-1 0 1,1 0-1,0-1 1,-1 1-1,1 0 0,-1 0 1,1 0-1,0-1 1,-1 1-1,1 0 1,-1 0-1,1 0 0,-1 0 1,1 0-1,-1 0 1,1 0-1,-1 0 1,1 0-1,0 0 0,-1 0 1,1 0-1,-1 0 1,1 1-1,-1-1 0,1 0 1,0 0-1,-1 0 1,1 1-1,-1-1 1,-4 3-4,1 0 1,-1 1 0,1-1-1,0 1 1,0 0 0,0 0-1,-3 4 1,-14 23-29,1 0 0,2 2 0,0 0 0,3 0 1,-22 70-1,23-54-7,3 0 0,2 1 1,-6 92-1,15-117 30,1-1-1,1 1 1,1-1-1,12 48 1,-14-69 7,0 1 0,0-1 1,0 1-1,0-1 0,1 0 1,-1 0-1,1 0 1,0 0-1,0 0 0,0 0 1,0 0-1,1-1 0,-1 1 1,1-1-1,0 1 1,0-1-1,5 3 0,-4-3 5,1 0 0,-1-1 0,0 1 0,1-1-1,0 0 1,-1-1 0,1 1 0,0-1 0,-1 0 0,1 0-1,9-1 1,0-2 13,0-1 0,1 0 0,-2-1 0,1 0 0,0-1 0,-1 0 0,19-13 0,8-9 30,31-19 113,-71 47-158,1 0 1,0-1 0,-1 1-1,1-1 1,-1 1-1,1 0 1,-1-1 0,1 1-1,0 0 1,-1 0 0,1 0-1,0-1 1,-1 1-1,1 0 1,0 0 0,-1 0-1,1 0 1,0 0-1,-1 0 1,1 0 0,0 0-1,-1 0 1,1 1-1,-1-1 1,1 0 0,0 0-1,-1 0 1,1 1-1,0-1 1,-1 0 0,1 1-1,-1-1 1,1 1-1,-1-1 1,1 1 0,-1-1-1,1 1 1,-1-1-1,0 1 1,1-1 0,-1 1-1,0-1 1,1 1-1,-1 0 1,0-1 0,0 1-1,1-1 1,-1 1 0,0 1-1,1 5 13,0 0 0,0 0 0,-1 0 0,0 9 0,0 5 28,0-19-41,0-1 0,1 1 0,-1 0 0,0 0 1,1-1-1,0 1 0,-1-1 0,1 1 0,0 0 0,0-1 0,0 1 1,0-1-1,0 0 0,0 1 0,0-1 0,0 0 0,1 1 0,-1-1 0,0 0 1,1 0-1,-1 0 0,1 0 0,-1-1 0,1 1 0,-1 0 0,1-1 1,3 2-1,1-2-1,0 1-1,0-1 1,0 0 0,0 0 0,0 0 0,0-1 0,6-1 0,28-8 1,53-19 1,-36 10-2,-19 7 12,79-28 73,-112 38-63,-7 3-12,-13 8-6,-17 18-18,6-6-29,-26 28-1,51-48 42,0 0 1,0 0-1,0 0 0,0 0 0,0 0 1,1 0-1,-1 0 0,0 0 0,1 0 1,-1 0-1,0 1 0,1-1 0,0 0 1,-1 0-1,1 1 0,0-1 0,-1 0 1,1 1-1,0-1 0,0 0 0,0 1 1,0-1-1,0 0 0,1 1 0,-1-1 1,0 0-1,0 1 0,1-1 0,-1 0 1,1 0-1,-1 0 0,1 1 0,0-1 1,0 0-1,-1 0 0,1 0 0,0 0 1,0 0-1,0 0 0,0 0 0,0 0 1,2 1-1,3 1 1,-1 1 1,1-1-1,0 0 0,0-1 1,0 0-1,0 0 0,10 2 1,8 0-16,0-1 1,0-1 0,1-2-1,-1 0 1,0-2-1,1 0 1,-1-2-1,0-1 1,-1 0 0,35-14-1,-55 18-54,0-1 0,0 1 0,0-1 0,0 1 0,0-1 0,0 0 0,0 0 0,3-4 0,3-6-3671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1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12760,'0'0'1680,"63"-8"-2200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9144,'0'0'680,"139"-31"-240,-11 1 0,41-7-104,31-6-8,26-1-8,-55 17 0,-77 21-48,-19-2-8,5-7-192,-11 4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1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1274 7136,'0'0'2418,"7"-9"-1868,78-104 646,77-135 0,-90 120-81,-7-2 0,55-155 0,-103 215-420,-11 44-272,-6 19-183,-2 7-68,-6 10 16,-111 267 355,20 7-377,72-204-113,-163 440 196,162-437-191,18-51 48,-24 54-1,27-77 36,4-16-25,2-19 10,4 3-77,1 0-1,2 0 1,0 0-1,1 1 1,1 0-1,1 0 1,1 1-1,1 0 1,0 0-1,2 2 1,1-1-1,0 2 1,1 0-1,1 0 1,27-22-1,251-182 553,-279 212-557,4-1 82,-1-2 1,27-25-1,-40 33-85,-3 2-13,1 0 1,0 0 0,-1 0-1,1 1 1,0-1-1,0 1 1,1 0-1,-1 0 1,0 0-1,1 0 1,-1 1-1,8-3 1,-7 2 106,-2 1 144,-2 7-117,0 2-135,-1 0 1,-1 0-1,1 0 1,-1-1-1,-3 9 1,3-11-16,0 0 0,0 0 0,1 1 1,-1-1-1,1 0 0,1 1 0,-1-1 0,1 1 1,0-1-1,0 1 0,0-1 0,1 1 1,0-1-1,2 9 0,-2-11-8,0 0 0,1-1 0,-1 1 0,1 0 0,-1 0 1,1-1-1,0 1 0,0-1 0,0 0 0,0 1 0,0-1 0,1 0 0,-1 0 0,0 0 0,1-1 1,0 1-1,-1 0 0,1-1 0,0 0 0,0 0 0,0 0 0,5 1 0,-2-1 7,1-1-1,-1 1 0,1-2 1,-1 1-1,1-1 0,-1 0 1,0 0-1,0-1 0,1 1 1,7-5-1,13-5 34,-1-1-1,0-1 1,-1-1 0,0-1 0,-2-2 0,0 0-1,0-1 1,-2-2 0,0 0 0,21-28-1,-34 37-9,-1 1-1,-1-1 1,0 0-1,0 0 1,-1 0-1,0-1 1,-1 0-1,-1 0 0,3-16 1,-6 27-29,1 0-1,-1 0 1,0 0 0,0 0-1,0 1 1,1-1 0,-1 0-1,0 0 1,0 0 0,-1 0 0,1 0-1,0 1 1,0-1 0,0 0-1,0 0 1,-1 0 0,1 0-1,0 1 1,-1-1 0,1 0-1,-1 0 1,1 1 0,-1-1 0,1 0-1,-1 1 1,0-2 0,-1 2 0,1 0 0,0 0 0,0-1 0,0 1 0,0 1 1,0-1-1,0 0 0,0 0 0,0 0 0,0 0 0,0 1 1,0-1-1,0 0 0,0 1 0,0-1 0,0 1 0,-2 0 1,-5 5 16,0 0 0,0 0 1,-8 9-1,4-4-9,1 1 0,0 0-1,1 1 1,1 1-1,0-1 1,-7 17 0,13-25-17,0 0 1,1 0-1,0 0 1,0 1 0,1-1-1,-1 0 1,1 1-1,1-1 1,-1 1 0,1 0-1,0-1 1,0 1-1,0-1 1,1 1 0,0 0-1,0-1 1,0 1-1,1-1 1,-1 0-1,1 0 1,4 8 0,-3-10-3,-1 1 0,1 0 1,0-1-1,0 0 0,0 0 1,0 0-1,0 0 0,1 0 1,-1-1-1,1 1 0,0-1 0,0 0 1,-1 0-1,2-1 0,4 3 1,-3-3 4,1 0 0,0 0 0,-1 0 1,1-1-1,0 0 0,0 0 0,-1 0 0,1-1 0,7-2 1,0 0 9,0-1 1,-1-1 0,1-1 0,-1 1 0,0-2 0,-1 0-1,0-1 1,19-15 0,3-6 18,-2-1 0,-2-3 1,-1 0-1,42-61 0,-31 33 4,24-35 43,65-130 0,-114 195-49,-1 0 1,-2 0-1,-1-1 1,-2-1-1,-1 0 1,-2 0-1,-1 0 1,1-67-1,-5 97-25,-1 1 0,0-1 0,0 1 0,-1 0-1,1-1 1,0 1 0,-1 0 0,0-1 0,1 1 0,-1 0-1,-1-3 1,1 5-1,1-1 1,0 1-1,-1 0 0,1 0 0,0 0 0,-1-1 0,1 1 1,0 0-1,-1 0 0,1 0 0,0 0 0,-1 0 0,1 0 0,0 0 1,-1 0-1,1 0 0,0 0 0,-1 0 0,1 0 0,0 0 1,-1 0-1,1 0 0,-1 0 0,1 0 0,0 0 0,-1 0 1,-16 12 0,-4 9-9,1 0 0,1 2 0,1 0 0,1 1 0,1 1-1,-17 33 1,6-1-25,-39 116-1,54-130 14,1 0 0,-7 58 0,15-75 6,2 0 0,0 1 0,2-1-1,0 0 1,7 33 0,-6-51 8,0 0-1,0 0 1,1 0-1,0 0 1,0-1 0,1 1-1,0-1 1,0 0 0,1 0-1,0 0 1,0-1-1,1 1 1,0-1 0,0-1-1,13 11 1,-11-11 1,0-1 0,0 1 0,1-2 0,0 1 0,0-1 0,-1 0 0,2-1 0,-1 0 0,0-1 0,0 0 0,1 0 0,-1-1 0,0 0 0,10-1 0,1-2 11,-1-1 0,1 0 0,-1-1 1,0-1-1,-1-1 0,21-11 1,100-63 102,-71 39-56,12-15 103,-80 57-155,0 0-1,0 0 1,0-1-1,1 1 1,-1 0-1,0 0 1,0 0-1,0 0 1,0 0-1,0 0 1,0-1-1,0 1 1,0 0-1,0 0 1,0 0-1,1 0 1,-1 0 0,0 0-1,0 0 1,0 0-1,0 0 1,0 0-1,0-1 1,1 1-1,-1 0 1,0 0-1,0 0 1,0 0-1,0 0 1,0 0-1,0 0 1,1 0-1,-1 0 1,0 0-1,0 0 1,0 0-1,0 0 1,0 0-1,1 0 1,-1 1-1,0-1 1,0 0-1,0 0 1,0 0-1,0 0 1,0 0-1,1 0 1,-1 0-1,0 0 1,0 0-1,0 0 1,0 1-1,0-1 1,0 0 0,0 0-1,0 0 1,0 0-1,0 0 1,0 0-1,1 1 1,-6 11 13,-12 16 4,-29 29-11,24-30 1,-25 37 0,42-55-14,-1 0-1,2 0 1,-1 1 0,1-1 0,1 1 0,0 0-1,0 0 1,-1 18 0,3-25 3,1-1 0,0 1 0,0-1 0,0 1 0,0-1 0,0 1 0,1-1 0,-1 1 0,1-1 0,0 0 0,0 1 0,0-1 0,0 0 0,2 4 0,-2-4 3,0-1-1,0 1 1,1-1 0,-1 0-1,1 0 1,-1 0 0,0 0 0,1 0-1,0 0 1,-1 0 0,1-1-1,0 1 1,-1 0 0,1-1-1,0 1 1,2-1 0,1 1 2,-1-1 0,1-1 0,0 1 0,-1 0 1,1-1-1,0 0 0,-1 0 0,1-1 0,-1 1 1,1-1-1,-1 0 0,0 0 0,0 0 0,5-4 1,2-2 6,-2 0 0,1-1 0,-1 0 0,-1-1 0,15-20 1,32-62 54,-42 69-49,38-73 68,-4-1 0,-5-3-1,47-162 1,-79 225 2,-2-1 1,6-65-1,-16 92-37,-2 14-11,-7 18-3,10-19-34,-22 51-17,2 1 1,3 1 0,2 1-1,2 0 1,3 1 0,3 0-1,-2 71 1,8-77-296,-8 144 794,-3-68-4100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1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12760,'0'0'1448,"65"-21"-1304,-25 16-240,17-9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2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1394 7328,'0'0'3064,"10"-9"-2356,-7 5-636,12-9 251,-1-1 0,-1-1 1,19-26-1,95-168 1928,-101 158-1873,24-47 839,93-138-1,-121 211-787,-21 24-396,1 0-1,-1 0 1,0 0-1,1 1 0,-1-1 1,1 0-1,-1 1 0,1-1 1,0 1-1,-1-1 1,1 1-1,-1 0 0,1-1 1,0 1-1,-1 0 1,1 0-1,2 1 0,-3-1-21,0 1 1,0-1-1,0 1 0,-1-1 0,1 1 0,0 0 0,0-1 0,-1 1 0,1 0 0,-1 0 0,1-1 0,-1 1 0,1 0 0,-1 0 0,1 0 0,-1-1 0,0 1 0,1 0 1,-1 2-1,7 24 45,-5-16-26,8 29-1,-3 0 0,-1 1 0,-2-1 0,-2 1 0,-1 0 0,-3 1 0,-1-2 0,-2 1 0,-18 73 0,13-81-12,-1-1 1,-2-1 0,-22 42-1,34-71-13,0 0 1,0 0-1,-1 0 0,1 0 0,0 0 0,-1 0 0,1-1 0,-1 1 0,1 0 0,-1-1 0,0 1 0,0-1 0,0 1 0,0-1 0,0 0 0,0 0 0,0 0 0,-3 1 0,3-2 5,0 0-1,0-1 1,0 1-1,0 0 0,1-1 1,-1 1-1,0-1 1,0 0-1,0 1 1,1-1-1,-1 0 0,0 0 1,1 0-1,-1 0 1,1-1-1,-1 1 1,1 0-1,0 0 0,-1-1 1,1 1-1,0-1 1,-1-1-1,-8-8 71,2-1 1,-1 1-1,2-1 0,-1-1 1,1 0-1,1 0 0,1 0 0,0 0 1,0-1-1,1 0 0,1 0 1,1 0-1,0 0 0,0-15 0,2 28-70,0 0 1,0-1-1,0 1 0,0 0 0,1 0 0,-1 0 0,0-1 0,1 1 0,-1 0 0,1 0 1,-1 0-1,1 0 0,0 0 0,0 0 0,-1 0 0,1 0 0,0 0 0,0 0 0,0 0 1,0 1-1,0-1 0,0 0 0,0 1 0,0-1 0,0 1 0,0-1 0,0 1 0,1-1 1,-1 1-1,0 0 0,0-1 0,0 1 0,1 0 0,-1 0 0,0 0 0,0 0 0,2 0 1,7 1-8,1-1 1,-1 1-1,16 4 0,-13-2 6,3 0-12,24 5-22,0-2 1,0-2-1,0-1 1,60-4-1,-78-2 18,1 0 0,-1-2-1,0 0 1,-1-1 0,1-2 0,-1 0-1,-1-1 1,39-24 0,-48 27 21,-1-2 0,0 0 0,0 0 0,-1-1 0,0 0 0,0 0 0,-1-1 0,-1 0 0,1-1 0,-2 0 0,1 0 0,-2 0 0,1-1 0,-2 0 0,1 0 0,-2 0 0,4-16 0,-6 22 0,-1 0-1,1 0 0,-1-1 1,0 1-1,-1 0 1,0-1-1,0 1 0,-3-12 1,3 17-9,1-1 0,-1 1 0,0 0 1,1-1-1,-1 1 0,0 0 0,0 0 0,0-1 1,0 1-1,0 0 0,0 0 0,0 0 1,0 0-1,0 0 0,-1 0 0,1 1 0,-2-2 1,1 2-2,0-1 0,0 1-1,0 0 1,1 0 0,-1 0 0,0 0 0,0 0 0,0 0 0,1 1 0,-1-1 0,0 0 0,0 1 0,1 0-1,-1-1 1,0 1 0,1 0 0,-1 0 0,-2 1 0,-9 7-8,0 1 0,0 0 0,1 1 0,1 0 0,-1 1 0,2 0 0,0 1 0,-10 15 0,6-5-27,1 1 0,1 0 0,-19 52 0,28-65 0,-1 0 1,2 0-1,-3 15 0,5-24 22,0 1 0,0 0-1,0-1 1,0 1-1,0 0 1,0-1-1,0 1 1,1 0 0,0-1-1,-1 1 1,1-1-1,0 1 1,0-1 0,0 1-1,1-1 1,-1 0-1,1 0 1,-1 1-1,4 2 1,-1-2-10,1 1 0,0-1 0,1 0-1,-1 0 1,0 0 0,1-1 0,0 0 0,-1 0 0,1-1 0,0 1-1,0-1 1,7 0 0,9 0-48,42-3-1,-44 0 48,1-1 1,-1-1-1,-1-1 0,1-1 0,-1-1 0,0 0 0,26-16 0,-10 4 7,-2-2-1,59-48 1,-51 31 42,-2-1 0,-1-1 1,-3-3-1,-1-1 0,-2-1 1,-2-2-1,37-76 0,-27 38 145,37-114 0,-62 150-33,-1-2-1,-3 0 0,8-93 0,-19 144-138,0-6 42,1 0 0,-1 0 0,0 0 0,-1 0 0,1 0 1,-3-10-1,2 15-41,1 1 0,0 0-1,0-1 1,0 1 0,0 0 0,0-1 0,0 1 0,-1 0 0,1 0 0,0-1 0,0 1 0,0 0 0,-1 0 0,1-1 0,0 1 0,0 0 0,0 0 0,-1 0 0,1-1 0,0 1-1,-1 0 1,1 0 0,0 0 0,0 0 0,-1 0 0,1 0 0,0 0 0,-1 0 0,1 0 0,0 0 0,-1 0 0,1 0 0,0 0 0,-1 0 0,1 0 0,0 0 0,-1 0 0,1 0-1,0 0 1,0 0 0,-1 0 0,1 0 0,0 1 0,-1-1 0,1 0 0,0 0 0,-15 12 51,13-10-52,-10 11-16,-1 2 0,2 0 0,0 0 1,1 1-1,0 0 0,-7 19 0,0 4-61,-19 61 0,21-43-54,2 1 0,2 1-1,4 0 1,1 1 0,4 84 0,2-125 97,1 1 0,1-1 0,1 0 0,0 0 0,6 19 0,-8-36 34,-1 0 0,1 0-1,0-1 1,0 1-1,0 0 1,0 0 0,0-1-1,0 1 1,0 0-1,0-1 1,1 1 0,-1-1-1,1 1 1,-1-1-1,1 0 1,0 0 0,-1 0-1,1 0 1,0 0-1,0 0 1,-1 0-1,1-1 1,0 1 0,0 0-1,0-1 1,0 0-1,0 1 1,0-1 0,0 0-1,0 0 1,0 0-1,0 0 1,0-1 0,0 1-1,2-1 1,3-1 15,0 0-1,-1-1 1,0 0 0,0 0-1,0 0 1,0-1 0,0 0-1,9-8 1,30-34 183,-2-2 1,73-105-1,-79 102-76,-5 5 25,-2-1-1,-2-2 0,-2-1 0,29-78 0,-43 97-64,28-89 336,-39 119-416,-1-1 0,1 1 1,-1 0-1,0 0 0,1-1 1,-1 1-1,0 0 1,0 0-1,0-1 0,0 1 1,0 0-1,0 0 0,0-1 1,-1 1-1,1 0 0,-1-2 1,1 3-2,-1-1 1,1 1-1,-1 0 0,1 0 1,-1 0-1,1 0 0,0 0 1,-1 0-1,1 0 1,-1 0-1,1 0 0,-1 0 1,1 0-1,-1 0 0,1 0 1,0 0-1,-1 0 0,1 0 1,-1 0-1,1 0 1,-1 0-1,1 1 0,0-1 1,-1 0-1,1 0 0,0 1 1,-1-1-1,1 0 1,-1 1-1,-5 4 15,0 0 0,0 0 1,1 1-1,-6 5 0,-20 32-29,1 2 0,-35 72 0,45-81 3,-250 509-91,132-257 0,38-88 61,-57 118 3,99-203 290,98-230 33,6-14-13,-19 75-104,3 1 1,1 1-1,3 2 1,2 1-1,64-66 1,58-33 198,-64 63-237,-71 63-104,1 2 0,34-23 1,-51 38-21,0 0 0,1 1 0,-1 0 0,1 1 0,0-1 0,0 1 1,0 1-1,1 0 0,-1 0 0,1 0 0,-1 1 0,1 1 0,14 0 1,-13 2-1,-1 0 1,0 1-1,1 0 1,-1 1-1,-1 0 1,1 0-1,0 1 1,-1 0-1,0 1 1,0 0-1,8 8 1,20 25-3335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29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425 288 3912,'0'0'7406,"-8"-11"-7156,-9-12 31,0 0-1,-30-28 1,43 46-220,0 1 0,-1 0-1,0 0 1,0 0 0,0 1 0,0 0-1,0 0 1,-1 0 0,0 0-1,1 1 1,-1 0 0,0 0 0,0 1-1,0 0 1,0 0 0,0 0-1,0 1 1,0-1 0,-1 2 0,1-1-1,0 1 1,0-1 0,0 2-1,0-1 1,0 1 0,0 0 0,-10 5-1,4-1-1,1 0 1,-1 2-1,1-1 0,0 1 0,1 1 1,0 0-1,1 0 0,-1 1 0,2 1 0,-1-1 1,2 1-1,-1 1 0,2-1 0,-7 15 1,9-16-31,0 0-1,1 1 1,0 0 0,1 0 0,0-1 0,1 1 0,0 0 0,1 1 0,0-1 0,0 0 0,1 0 0,1 0 0,0 0 0,0-1 0,1 1 0,1 0 0,7 16 0,-6-17 6,1 0 0,0-1 0,1 0 0,0 0 0,0 0 0,1-1 0,13 12 0,-16-16-15,0 0-1,0 0 1,0-1-1,0 1 1,1-1-1,0 0 0,-1-1 1,1 1-1,0-1 1,0-1-1,0 1 1,1-1-1,-1 0 1,0 0-1,7-1 1,-10 0-4,0-1 0,-1 1 0,1-1 0,0 0 1,0 0-1,-1-1 0,1 1 0,-1 0 0,1-1 1,-1 0-1,1 1 0,-1-1 0,0 0 0,0 0 1,0 0-1,0 0 0,0-1 0,-1 1 0,1-1 1,0 1-1,-1-1 0,0 1 0,0-1 1,0 0-1,0 0 0,0 1 0,0-1 0,-1 0 1,1 0-1,-1 0 0,0 0 0,0 0 0,0 0 1,0 1-1,-1-1 0,1 0 0,-2-5 0,2 8-8,0-1 0,0 1 0,-1-1 0,1 1 0,0-1 0,0 1 0,-1-1 0,1 1 0,0-1 0,0 1 0,-1-1 0,1 1 0,0-1 0,-1 1 0,1 0 0,-1-1 0,1 1 0,-1 0 0,1-1 0,-1 1 0,1 0 0,0 0 0,-1-1-1,0 1 1,1 0 0,-1 0 0,1 0 0,-2 0 0,-15 5 129,-12 19 10,-4 10-5,-31 43 0,55-65-119,1-1-1,1 1 0,0 1 0,1-1 0,0 1 1,1 1-1,0-1 0,-4 21 0,8-25-11,0-1 0,1 1 0,0-1-1,0 0 1,1 1 0,0-1 0,0 0 0,1 1-1,0-1 1,1 0 0,0 0 0,0 0 0,0-1 0,1 1-1,0-1 1,9 12 0,-10-15-4,1 0 0,-1 0 1,1-1-1,0 1 0,0-1 0,0 0 0,0 0 1,1 0-1,-1 0 0,1-1 0,0 0 0,0 0 1,0 0-1,0-1 0,0 0 0,0 1 0,0-2 0,0 1 1,1-1-1,-1 1 0,0-1 0,0-1 0,0 1 1,1-1-1,-1 0 0,0 0 0,10-4 0,30-15 57,-1-1 0,-1-2-1,54-39 1,52-28 185,-140 84-216,1 1 0,0 0 0,0 1 0,1 0 0,-1 1 0,1 0-1,-1 0 1,1 1 0,0 0 0,15 1 0,-16 1-10,-1 1 0,1 1 0,-1-1 1,1 2-1,-1-1 0,0 1 0,0 1 1,0 0-1,0 0 0,-1 1 0,10 6 0,-126-45 251,103 32-268,0 1-1,0-1 1,0 1 0,0 1 0,0-1-1,-1 1 1,1-1 0,0 1 0,0 1 0,0-1-1,0 1 1,0 0 0,0 0 0,0 1-1,0-1 1,0 1 0,0 0 0,1 0 0,-1 1-1,1-1 1,-1 1 0,1 0 0,0 0-1,0 1 1,0-1 0,1 1 0,-1 0-1,1 0 1,0 0 0,0 0 0,0 1 0,-2 4-1,4-4-6,-1 0-1,1-1 0,0 1 0,0 0 0,1 0 0,-1 0 1,1 0-1,0-1 0,0 1 0,1 0 0,0 0 0,0 0 1,0 0-1,0-1 0,0 1 0,1-1 0,0 1 1,0-1-1,1 1 0,3 5 0,-4-7 2,0 0 0,1 1 0,-1-1 0,1 0 1,0 0-1,0 0 0,0-1 0,0 1 0,0-1 0,1 1 0,-1-1 0,1 0 0,0-1 0,-1 1 0,1 0 1,0-1-1,0 0 0,0 0 0,0 0 0,0-1 0,0 1 0,0-1 0,0 0 0,8-1 0,-9 0 5,0 0 1,0 0-1,0 0 0,1 0 0,-1-1 0,0 1 0,-1-1 0,1 0 0,0 0 0,-1 0 0,1-1 0,3-2 0,26-36 77,-24 29-50,1-2 9,-1 1-1,0-1 0,6-17 1,2-3 144,-12 52-133,0 0 0,14 31 0,-15-43-64,0 1 1,0-1-1,1 0 1,0 0-1,0 0 1,10 9-1,-12-13 12,0 0 0,1-1 0,-1 1 0,1-1 1,0 0-1,-1 0 0,1 0 0,0 0 0,0 0 0,0-1 0,0 1 0,-1-1 1,1 1-1,0-1 0,0 0 0,0 0 0,0-1 0,0 1 0,4-2 0,13-3 18,0-1 1,0-1-1,-1-1 0,21-11 0,26-11 42,-2 3-21,-36 14 8,0 2 0,1 1 0,31-7 0,-55 16-21,1-1 1,-1 1-1,0-1 1,0 0-1,0 0 1,0 0-1,-1-1 1,5-3-1,-8 6-19,-1-1 1,1 1-1,-1 0 0,1-1 0,-1 1 0,0 0 0,1 0 0,-1-1 0,1 1 0,-1 0 0,1 0 0,0 0 1,-1 0-1,1-1 0,-1 1 0,1 0 0,-1 0 0,1 0 0,-1 0 0,1 0 0,-1 1 0,2-1 0,-2 0-2,0 1 0,-1 0-1,1-1 1,0 1 0,0-1-1,0 1 1,-1-1 0,1 1 0,0-1-1,-1 0 1,1 1 0,-1-1-1,1 1 1,0-1 0,-1 0-1,1 1 1,-1-1 0,1 0-1,-1 1 1,1-1 0,-1 0-1,1 0 1,-1 0 0,0 1-1,-72 30 115,53-24-102,0 1 1,-24 15-1,8-3 20,24-14-10,0 1 0,0 0 0,0 1 0,1 0 0,-18 17 0,28-24-23,0 0 0,0 0 1,0 1-1,0-1 0,0 0 0,0 0 1,0 1-1,0-1 0,1 0 1,-1 1-1,0-1 0,1 0 1,0 1-1,-1-1 0,1 1 0,0-1 1,-1 1-1,1-1 0,0 1 1,0-1-1,0 1 0,1-1 0,-1 1 1,0-1-1,0 1 0,1-1 1,-1 1-1,1-1 0,-1 1 1,1-1-1,0 0 0,0 1 0,0-1 1,-1 0-1,1 0 0,0 0 1,0 1-1,3 1 0,-1-1 6,1 1 0,0 0 0,0-1 0,1 0 0,-1 0 0,0 0 0,1 0 1,-1-1-1,1 0 0,-1 0 0,7 1 0,2-2 12,0 0-1,-1 0 1,1-2 0,-1 1 0,1-2 0,-1 0 0,0 0 0,0-1 0,18-8 0,-2-2 54,0-1 0,42-30 1,-47 27-35,0-2-1,-1 0 1,-1-1 0,-1-1 0,-1-1 0,-1-1 0,22-39 0,86-194 165,-76 145-125,-24 59-35,-3 5 32,29-84 0,-44 110-50,-6 18-16,0-1 1,0 0 0,-1 1-1,1-1 1,-1 0 0,-1 0 0,1 0-1,-1-7 1,1 12-13,-1 0 0,0 0-1,0-1 1,0 1 0,0 0 0,0 0 0,0 0 0,0 0-1,0 0 1,-1 0 0,1 0 0,0 0 0,0 0 0,0 0-1,0-1 1,0 1 0,0 0 0,0 0 0,0 0-1,0 0 1,0 0 0,0 0 0,0 0 0,0 0 0,0 0-1,0 0 1,0 0 0,0 0 0,0 0 0,-1 0 0,1-1-1,0 1 1,0 0 0,0 0 0,0 0 0,0 0 0,0 0-1,0 0 1,0 0 0,0 0 0,0 0 0,-1 0-1,1 0 1,0 0 0,0 0 0,0 0 0,0 0 0,0 0-1,0 0 1,0 0 0,0 0 0,0 1 0,-1-1 0,1 0-1,0 0 1,0 0 0,0 0 0,0 0 0,0 0 0,0 0-1,0 0 1,0 0 0,0 0 0,0 0 0,0 0-1,0 0 1,-8 10 20,-6 13-2,-11 26-18,2 1 0,3 1 0,-17 61 0,-29 166-133,51-212 101,-27 170-160,41-220 178,1-16 14,0 0-1,0 0 0,0 0 1,0 1-1,0-1 1,0 0-1,0 0 1,0 0-1,1 0 0,-1 1 1,0-1-1,0 0 1,0 0-1,0 0 0,0 0 1,0 0-1,1 1 1,-1-1-1,0 0 1,0 0-1,0 0 0,0 0 1,1 0-1,-1 0 1,0 0-1,0 0 1,0 0-1,1 0 0,-1 0 1,0 0-1,0 0 1,0 0-1,1 0 0,-1 0 1,0 0-1,0 0 1,3-1 5,-1 0 0,0 0 0,0 0 0,0 0 1,0-1-1,0 1 0,-1-1 0,1 1 0,2-4 0,6-7 38,-1 0-1,12-19 1,4-8 95,-24 38-135,-1 1 0,1-1 1,-1 0-1,1 0 0,-1 0 1,1 0-1,0 1 1,-1-1-1,1 0 0,0 1 1,0-1-1,-1 0 0,1 1 1,0-1-1,0 1 1,0-1-1,0 1 0,0 0 1,0-1-1,0 1 0,0 0 1,0 0-1,0 0 0,0-1 1,0 1-1,0 0 1,0 0-1,0 1 0,2-1 1,-2 1-2,0 0 0,1 0 0,-1 0-1,0 0 1,0 0 0,0 1 0,0-1 0,0 0 0,0 1 0,0-1 0,-1 0 0,1 1 0,0-1 0,-1 1 0,1 0 0,-1-1-1,1 1 1,-1 1 0,2 6-1,1 0-1,0 0 1,0 0-1,1-1 1,0 1-1,1-1 1,0 0-1,0-1 1,0 1-1,9 8 1,-10-12-2,0 0-1,0-1 1,0 1 0,0-1 0,1 0-1,-1 0 1,1 0 0,0-1 0,0 1-1,0-1 1,0-1 0,0 1 0,1-1-1,-1 1 1,0-1 0,1-1 0,-1 1 0,10-1-1,0-2-19,-1 0-1,22-6 1,-13-1-3012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33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268 784 4616,'0'0'4448,"-10"-1"-4295,2 1-113,1-1 0,0 0 1,0 0-1,0 1 0,0 1 1,0-1-1,-13 3 1,2 1 101,0 1 1,1 0 0,-1 1 0,-22 12-1,34-15-77,1 0-1,-1 0 0,1 1 0,0 0 0,0 0 0,1 0 0,-1 1 0,1 0 1,0 0-1,0 0 0,0 0 0,1 0 0,0 1 0,0-1 0,0 1 1,-3 10-1,6-13-30,-1 1 1,1-1-1,0 1 1,0 0 0,0-1-1,1 1 1,-1-1-1,1 1 1,0-1 0,0 1-1,0-1 1,0 1-1,0-1 1,1 0 0,0 1-1,0-1 1,0 0-1,0 0 1,0-1 0,0 1-1,1 0 1,-1-1-1,1 1 1,4 2 0,1 1 26,0 0 0,0 0 0,0-1 0,0 0 0,1-1 0,0 0 0,-1-1 0,14 4 0,-12-5-18,-1-1 0,1 0 0,0-1 0,0 0 0,-1 0 0,1-1 0,0 0 1,-1-1-1,1 0 0,-1-1 0,0 0 0,0 0 0,0-1 0,0 0 0,13-8 0,9-9 142,-1-1 1,47-44 0,-60 52-110,16-17 61,-1-2 0,-2-1 0,-1-1 0,-2-2 0,-1 0 1,37-74-1,-35 49 103,-2-2 1,-3-1 0,28-124-1,-46 161-78,3-32 1,-7 50-90,-1-1 0,0 0 0,-1 0 1,0 0-1,0 0 0,-4-12 0,5 23-65,0-1-1,0 1 0,0-1 0,0 1 1,-1 0-1,1-1 0,0 1 0,0-1 0,0 1 1,-1-1-1,1 1 0,0-1 0,-1 1 0,1 0 1,0-1-1,-1 1 0,1 0 0,0-1 0,-1 1 1,1 0-1,-1-1 0,1 1 0,0 0 0,-1 0 1,1-1-1,-1 1 0,1 0 0,-1 0 1,0 0-1,0 0 0,0 0 1,0 0 0,0 1-1,0-1 1,0 1 0,0-1-1,0 1 1,0-1 0,1 1-1,-1-1 1,0 1 0,0 0-1,-1 1 1,-20 28 63,9-8-54,2 0 0,0 2-1,1-1 1,1 1 0,2 1 0,-7 30-1,-8 75 34,-7 133-1,24-190 129,-17 81 0,11-73 397,11-79-537,-1-1 0,1 1 0,0-1 0,-1 1 0,1-1 0,-1 1 0,0-1 0,1 0 0,-1 1 0,-1 1 0,0 0 29,-1 5 662,0-8-539,3-3-186,0 1 0,0-1 1,0 0-1,0 1 0,1-1 1,-1 1-1,2-5 0,1-2 6,1 1 0,-1 0-1,1 1 1,1-1-1,-1 1 1,1 0 0,1 0-1,-1 0 1,8-7-1,9-5 54,33-24-1,-15 12 20,-34 26-57,1 0-1,-1 1 1,1-1 0,0 1-1,0 1 1,14-6 0,-19 8-21,-1 1-1,1-1 1,-1 1 0,1 0 0,-1 0 0,1 0 0,0 0 0,-1 0 0,1 0 0,-1 0 0,1 1 0,-1-1 0,1 0-1,-1 1 1,1-1 0,2 2 0,-3-1-3,1 0 1,-1 1-1,1-1 0,-1 1 0,0-1 1,0 1-1,0-1 0,0 1 0,0 0 0,0-1 1,0 1-1,0 0 0,0 0 0,-1 0 1,1 0-1,0 3 0,9 67 9,-8-48-8,12 45-1,-14-67 4,0 0 0,1 0-1,-1 0 1,1 0-1,0 0 1,-1-1 0,1 1-1,0 0 1,0 0-1,0-1 1,0 1 0,1 0-1,-1-1 1,0 1-1,1-1 1,-1 0 0,1 1-1,-1-1 1,1 0 0,0 0-1,0 0 1,-1 0-1,1 0 1,0-1 0,0 1-1,0 0 1,0-1-1,0 0 1,0 1 0,0-1-1,0 0 1,0 0-1,0 0 1,0 0 0,0 0-1,0 0 1,0-1-1,-1 1 1,1-1 0,2 0-1,8-4 16,0 0-1,0-1 1,-1 0-1,0 0 0,11-10 1,-10 8-2,44-34 91,-41 30-51,0 0 1,1 1-1,0 0 0,1 1 1,23-9-1,-35 16-34,0 1 0,1 1-1,-1-1 1,1 1 0,-1 0 0,1 0 0,-1 0 0,1 1-1,-1 0 1,1 0 0,0 0 0,-1 1 0,1 0 0,7 2-1,-12-3-24,0 0 0,0 0 1,0 1-1,-1-1 0,1 0 0,0 1 0,0-1 0,0 0 0,0 1 0,0-1 0,-1 1 0,1-1 0,0 1 0,0 0 0,-1-1 0,1 1 0,-1 0 0,1-1 0,0 1 1,0 1-1,-1-1 3,-1 0 0,1 0 0,-1 0 0,1-1 0,-1 1 0,0 0 1,1-1-1,-1 1 0,0 0 0,0-1 0,1 1 0,-1-1 0,0 1 0,0-1 1,0 1-1,1-1 0,-1 0 0,0 1 0,0-1 0,0 0 0,0 0 1,-1 0-1,-52 16 41,35-12-25,1 2 0,0-1 0,0 2 0,-29 15 1,42-19-21,1 0-1,-1 1 1,0-1 0,1 1 0,0 0 0,0 1 0,0-1 0,1 0 0,-1 1-1,1 0 1,0 0 0,0 0 0,1 0 0,-1 1 0,1-1 0,1 0 0,-1 1-1,1 0 1,0-1 0,-1 8 0,2-12-2,-1 1 0,1 0-1,0-1 1,0 1 0,0-1 0,0 1-1,0 0 1,0-1 0,1 1 0,-1-1 0,1 1-1,-1 0 1,1-1 0,-1 1 0,1-1-1,0 1 1,-1-1 0,1 0 0,0 1 0,0-1-1,0 0 1,0 0 0,1 1 0,-1-1-1,0 0 1,0 0 0,1 0 0,-1-1 0,0 1-1,1 0 1,-1 0 0,1-1 0,-1 1-1,1-1 1,0 1 0,-1-1 0,1 0-1,-1 1 1,1-1 0,0 0 0,-1 0 0,1 0-1,-1 0 1,3-1 0,4 0 1,0 0 0,0 0 0,0-1 0,0 0 0,0 0 0,0-1 1,12-6-1,-9 2 48,0 0 1,-1 0-1,0-1 0,0 0 1,-1-1-1,0 0 1,0-1-1,-1 0 1,0 0-1,-1-1 1,10-18-1,-16 30-37,-1 1 0,0-1 0,0 1 0,0-1 0,1 1 1,-1-1-1,1 1 0,-1-1 0,1 1 0,0-1 0,-1 0 0,1 1 0,0-1 0,0 0 0,2 2 1,18 22-60,-16-20 50,1 0 0,1-1 0,-1 1 1,1-1-1,-1-1 0,1 1 0,0-1 1,1 0-1,-1-1 0,0 1 0,1-1 1,-1-1-1,1 0 0,0 0 0,0 0 1,-1-1-1,1 0 0,0-1 0,-1 1 1,1-1-1,0-1 0,11-3 1,1-2 28,0-1 0,0-1 1,-1-1-1,-1 0 0,1-1 1,31-27-1,-13 6 112,-37 32-138,0-1 0,1 1 0,-1 0 1,0 0-1,0 0 0,0 0 0,0 0 0,0 0 0,1 0 0,-1 0 1,0 0-1,0 0 0,0 0 0,0 0 0,1 0 0,-1 0 1,0 0-1,0 0 0,0 0 0,0 0 0,0 1 0,1-1 0,-1 0 1,0 0-1,0 0 0,0 0 0,0 0 0,0 0 0,0 0 0,1 0 1,-1 0-1,0 1 0,0-1 0,0 0 0,0 0 0,0 0 1,0 0-1,0 0 0,0 1 0,0-1 0,0 0 0,0 0 0,4 13 11,1 21-71,-4-23 64,1 4-21,1 0 1,1-1-1,0 0 0,1 0 0,11 25 0,-15-38 16,1 0 0,-1 0 0,0 0 1,0 0-1,0 0 0,1 0 0,-1 0 0,0 0 0,1-1 0,-1 1 1,1 0-1,-1-1 0,1 1 0,-1-1 0,1 1 0,-1-1 0,1 0 1,-1 0-1,1 0 0,0 0 0,-1 0 0,1 0 0,2-1 0,39-7 7,-19 1 16,-1-2 1,1 0-1,-2-2 1,37-22 0,78-64 236,-136 97-259,65-56 226,-61 47-182,-5 9-45,0-1 0,0 1 1,0 0-1,0 0 0,0 0 0,0-1 0,0 1 0,-1 0 0,1 0 1,0 0-1,0 0 0,0 0 0,0-1 0,0 1 0,0 0 0,-1 0 1,1 0-1,0 0 0,0 0 0,0 0 0,0-1 0,-1 1 0,1 0 1,0 0-1,0 0 0,0 0 0,-1 0 0,1 0 0,0 0 0,0 0 1,0 0-1,-1 0 0,1 0 0,0 0 0,0 0 0,0 0 0,0 0 1,-1 0-1,1 0 0,0 0 0,0 0 0,0 1 0,-1-1 0,1 0 1,0 0-1,0 0 0,0 0 0,0 0 0,0 0 0,-1 0 0,1 1 1,0-1-1,0 0 0,0 0 0,0 0 0,0 0 0,0 1 0,-1-1 1,-16 10 15,0 1 0,0 1 0,1 1 0,0 0 0,1 1 0,1 1 0,-15 17 0,29-31-19,-1 0 1,0 0-1,0 0 1,1-1-1,-1 1 1,0 0-1,1 0 1,-1 0-1,1 0 0,-1 0 1,1 0-1,0 0 1,-1 1-1,1-1 1,0 0-1,0 0 1,-1 0-1,1 0 1,0 0-1,0 0 1,1 0-1,-1 1 1,0-1-1,0 0 1,0 0-1,1 0 1,-1 0-1,0 0 1,1 0-1,-1 0 1,1 0-1,0 0 1,-1 0-1,1 0 1,0 0-1,-1 0 1,1-1-1,0 1 1,0 0-1,0 0 1,0-1-1,0 1 1,0 0-1,0-1 1,0 1-1,1 0 1,2 1-1,1-1 1,-1 1 0,1-1 0,-1 1 0,1-1 0,0 0 0,0-1 0,-1 1 0,9-1 0,-6-1 7,-1 0-1,0-1 0,0 0 0,1 0 1,-1 0-1,0 0 0,-1-1 1,9-5-1,42-33 106,-55 40-108,6-5 25,0-1 0,0 0 0,-1-1 1,0 0-1,7-10 0,-10 15 44,-2 8-39,-3 10-18,-9 24-27,-26 63 1,5-17-7,-3 23 6,-52 152-82,82-246 86,3-7 4,0 0 0,0-1-1,-1 1 1,0-1 0,0 0 0,0 0 0,-1 0-1,0 0 1,0-1 0,-10 11 0,13-16 5,0 1 1,0-1-1,0 1 1,0-1 0,-1 1-1,1-1 1,0 0-1,0 0 1,-1 1-1,1-1 1,0 0 0,0 0-1,-1 0 1,1 0-1,0-1 1,0 1 0,-1 0-1,1 0 1,0-1-1,0 1 1,0-1-1,-1 1 1,1-1 0,0 1-1,0-1 1,0 0-1,0 0 1,0 1-1,0-1 1,0 0 0,1 0-1,-1 0 1,0 0-1,0 0 1,-1-2 0,-1-2 8,0 0 0,-1-1 0,2 1 0,-1-1 0,-3-9 0,4 6 5,-1 1 0,2 0 0,-1-1 0,1 1 0,1-1 0,0 0 0,0 1-1,0-1 1,1 0 0,1 1 0,-1-1 0,1 1 0,1 0 0,-1 0 0,1-1 0,1 2 0,0-1 0,0 0 0,0 1 0,1 0 0,0 0 0,1 0 0,-1 0 0,1 1-1,0 0 1,1 0 0,0 1 0,11-7 0,100-55 85,-85 51-83,-1-1 0,52-38 0,-56 32-7,44-46 0,-62 57-7,0 0 0,-1 0 0,0-1 1,-1 0-1,-1 0 0,11-27 1,-16 37-6,-1 0 1,0-1 0,-1 1 0,1-1 0,-1 1 0,1-1 0,-1 1 0,0-1 0,0 1-1,-1-1 1,1 1 0,-1-1 0,0-4 0,0 7 1,1 0-1,-1 0 1,0 0 0,1 0 0,-1 0-1,0 0 1,1 0 0,-1 0 0,0 0 0,0 0-1,0 0 1,0 1 0,0-1 0,0 0-1,0 1 1,0-1 0,0 1 0,0-1-1,0 1 1,0-1 0,-1 1 0,1 0-1,0-1 1,0 1 0,0 0 0,-1 0-1,1 0 1,0 0 0,0 0 0,-1 0-1,1 0 1,0 1 0,0-1 0,0 0-1,0 1 1,-1-1 0,1 1 0,0-1-1,-1 2 1,-5 0-7,0 1 0,1 1 1,-1-1-1,1 1 0,0 0 0,0 1 0,0 0 0,-8 8 0,13-12 5,-1 1 0,1 0 0,0-1 0,-1 1 0,1 0 0,0 0 0,0 0 0,0 0 0,0 0 0,1 0 0,-1 0 0,0 0 0,1 0 0,0 1 0,-1-1 0,1 0 0,0 0 0,0 0 0,0 1 0,0-1 0,1 0 0,-1 0 0,1 0 0,-1 0 0,1 0 0,0 0 0,-1 1 0,1-1 0,0-1 0,0 1 0,1 0 0,1 3 0,2 0 15,-1 0 0,1 0 0,1 0 0,-1-1 0,0 0 0,1 0 0,0 0 0,0-1 0,0 0 0,0 0 0,1 0 0,-1-1 0,1 0 0,-1 0 0,1-1 0,0 0 0,0 0 0,-1 0 0,1-1 0,0 0 0,0 0 0,0-1 0,11-2 0,1-1-479,0-1 0,0-1 0,-1 0 0,0-2 0,0 0 0,31-19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35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0 6824,'0'0'3984,"1"14"-3726,1 25-81,-1 0 0,-2-1 0,-8 51 0,-120 525 1694,125-596-1598,-1 0 1,0-1-1,-10 22 0,12-35-104,0 0-1,0 0 1,0 0-1,0 0 0,-1-1 1,0 1-1,-7 5 1,6-6-54,1 1 1,0-1 0,0 1 0,0 0-1,0 0 1,1 1 0,-4 5-1,-13 21 235,19-28-311,-1-1 0,0 0 1,0 0-1,1 0 0,-1 0 0,-1 0 0,1 0 0,0 0 0,0-1 0,-5 3 0,2-1 77,3-3-42,5-8-40,-3 8-34,8-18 48,0 1-1,1 1 0,1-1 0,1 1 0,21-25 1,73-62 156,-79 79-160,-19 17-1,0 1-1,0 0 1,0 0-1,1 0 0,0 1 1,0 0-1,1 1 0,11-5 1,-19 9-36,0 0 1,-1 0 0,1 0-1,0 0 1,-1 0 0,1 0-1,0 0 1,-1 0-1,1 1 1,0-1 0,-1 0-1,1 0 1,-1 1 0,1-1-1,0 0 1,-1 1-1,1-1 1,-1 0 0,1 1-1,-1-1 1,1 1 0,-1-1-1,1 1 1,-1-1-1,0 1 1,1-1 0,-1 1-1,0 0 1,1-1-1,-1 1 1,0 0 0,0-1-1,1 1 1,-1-1 0,0 1-1,0 0 1,0-1-1,0 1 1,0 1 0,1 29 148,-1-29-149,-2 18 70,-1 1 0,-5 19 0,5-28-42,0 0 0,0 0 0,2 0-1,-1 0 1,2 0 0,-1 0 0,2 1 0,-1-1 0,5 18 0,-4-28-29,0 1 0,1 0 0,-1-1 1,1 1-1,0-1 0,0 1 0,0-1 0,0 0 1,0 0-1,0 0 0,1 0 0,-1 0 0,1 0 0,-1-1 1,1 1-1,0-1 0,-1 0 0,1 0 0,0 0 1,0 0-1,0 0 0,0-1 0,0 1 0,3-1 1,4 2 7,-1-2 1,1 1-1,-1-1 0,1-1 1,0 0-1,13-3 1,4-4 32,0-1 1,0-1 0,-1-2 0,0 0-1,-1-2 1,32-23 0,-16 7 43,-1-3 0,59-61-1,-87 81-56,-1-1 0,0 0 0,-1 0 0,-1-1 0,0 0 0,-1-1 0,-1 1 0,8-24 0,-15 26 50,-8 12 3,-14 13 20,1 5-89,0 0 0,1 2 0,1 0 0,1 1 0,1 0 0,0 2 0,2 0 0,1 1 0,0 0 0,2 1 0,-11 28 0,22-48-23,-1 1-1,1-1 1,0 1-1,1-1 1,-1 1-1,1-1 1,0 1-1,0 0 1,0-1-1,1 1 1,0-1-1,2 9 1,-3-11 4,1-1 1,0 1-1,0-1 1,-1 1-1,1 0 1,0-1-1,1 0 1,-1 1 0,0-1-1,0 0 1,0 1-1,1-1 1,-1 0-1,1 0 1,-1 0-1,1 0 1,-1 0-1,1 0 1,0-1 0,-1 1-1,1-1 1,0 1-1,0-1 1,-1 1-1,1-1 1,0 0-1,0 0 1,0 0-1,-1 0 1,1 0 0,0 0-1,0-1 1,-1 1-1,1 0 1,2-2-1,4 0 8,0-1 0,0 0 0,-1 0 1,1-1-1,-1 0 0,0-1 0,0 1 0,10-11 0,-4 4 12,-2 0 0,0-1 0,14-20 0,-15 16 23,0-2-1,-1 1 0,0-1 0,-2-1 0,7-23 1,-10 29 42,-2 5 166,-7 17-138,-7 17-47,10-18-69,0 0 1,1 1-1,0-1 1,0 0-1,1 0 1,0 1-1,1-1 0,-1 0 1,2 0-1,-1 0 1,1 1-1,0-2 1,1 1-1,5 12 0,-6-16 2,0 0-1,0 0 1,1-1-1,-1 1 1,1 0-1,0-1 1,0 0-1,0 0 1,0 0-1,0 0 1,1 0-1,0 0 1,-1-1-1,1 0 1,0 0-1,0 0 1,0 0-1,0-1 0,0 1 1,1-1-1,-1 0 1,0 0-1,1-1 1,-1 1-1,1-1 1,-1 0-1,0 0 1,1-1-1,4 0 1,1-2 19,0 0 0,1 0 0,-1-1 0,-1 0 0,1-1 0,0 0 0,-1 0 0,0-1 1,-1 0-1,1-1 0,8-8 0,12-15 113,39-50-1,-40 46-60,-5 2 6,-19 24-38,1 1 0,1 0 0,-1-1 0,11-8 0,-15 15-36,-1 1 1,0 0-1,0 0 1,0-1-1,1 1 1,-1 0-1,0 0 1,1 0-1,-1-1 1,0 1-1,1 0 1,-1 0-1,0 0 1,1 0-1,-1 0 1,0-1-1,1 1 1,-1 0-1,0 0 1,1 0-1,-1 0 1,0 0-1,1 0 1,-1 0-1,0 0 1,1 0-1,-1 0 0,0 1 1,1-1-1,-1 0 1,0 0-1,1 0 1,-1 0-1,0 0 1,1 1-1,-1-1 1,0 0-1,0 0 1,1 1-1,-1-1 1,0 0-1,0 0 1,1 1-1,-1-1 1,0 0-1,0 0 1,0 1-1,1-1 1,-1 0-1,0 1 1,0-1-1,0 0 1,0 1-1,0-1 0,0 1 1,0-1-1,0 0 1,0 1-1,0-1 1,0 0-1,0 1 1,0 0-1,0 26 13,0-26-12,-4 39 5,-2 0 0,-1-1-1,-3 0 1,-1-1 0,-30 71-1,38-102-4,1-1 5,-1-1 0,1 0 0,-1 1 0,0-1 0,0 0 0,0 0 0,-1-1 0,0 1 0,-4 4 0,7-9-4,0 0 0,1 1 0,-1-1 0,0 0 0,0 0 0,0 1 0,0-1 0,0 0 0,0 0 0,0 0 0,0 0 0,0 0 0,1 0 0,-1 0 0,0 0 0,0-1 0,0 1 0,0 0 0,0-1 0,0 1 0,0 0 0,1-1 0,-1 1 0,0-1 0,0 1 0,1-1 0,-1 1 0,0-1 0,1 0 0,-1 1 0,0-1 0,1 0 0,-1 0 0,1 1 0,-1-1 0,1 0 0,0 0 0,-1-1 0,-17-34 103,18 36-103,-5-11 22,4 8-10,-1 1-1,1-1 0,0 1 1,0-1-1,1 0 1,-1 1-1,0-1 0,1-5 1,0 7-12,0 0 0,1 0 0,-1-1 0,0 1 0,1 0 0,0 0 0,-1 0 0,1 0 0,-1 0 0,1 0 0,0 0 0,0 0 0,0 1 0,0-1 0,-1 0 0,1 0 0,0 1 0,0-1 0,1 0 0,-1 1 0,0-1 0,0 1 0,0-1 0,2 0 0,5-1 2,1-1 1,-1 1-1,0 1 0,1 0 0,-1 0 0,15 0 1,55 7-27,-41-3-1,142 8-50,-171-10-180,35 1 625,-20-7-3697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37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0 977 5920,'0'0'3198,"11"-5"-2700,18-9 115,-1-2 1,0 0 0,45-37-1,-44 27-79,-10 9 484,35-37 0,-38 27 1588,-16 27-2557,-10 16 313,1-1-271,0 0 1,1 1-1,1 0 1,0 0 0,2 1-1,0 0 1,0 0-1,-2 27 1,6-42-83,1-1 0,0 1 0,0 0 0,0-1 1,0 1-1,0 0 0,0-1 0,1 1 0,-1 0 0,0-1 0,1 1 1,-1-1-1,1 1 0,0-1 0,-1 1 0,1-1 0,0 1 1,0-1-1,0 1 0,0-1 0,0 0 0,0 0 0,1 0 0,-1 1 1,0-1-1,1 0 0,-1 0 0,0-1 0,1 1 0,-1 0 1,1 0-1,-1-1 0,1 1 0,0-1 0,-1 1 0,1-1 0,0 0 1,-1 0-1,1 0 0,0 0 0,-1 0 0,1 0 0,3-1 1,3 1 26,0-2 0,-1 1 1,1-1-1,0 0 1,-1-1-1,1 0 1,13-7-1,5-7 41,0-1-1,-1-1 0,-1-2 1,-1 0-1,-1-2 0,-1 0 0,-1-1 1,-1-1-1,-1-1 0,-1 0 1,-1-2-1,-2 0 0,16-42 0,7-32 127,-5-1-1,24-128 0,-56 229-199,4-20 63,2-31-1,-6 49-48,1-1 0,-1 0-1,0 0 1,-1 0 0,0 1 0,1-1-1,-1 0 1,-1 0 0,1 1 0,-1-1-1,0 1 1,-4-9 0,5 12-14,1 1 0,-1-1 0,1 1 0,-1-1 1,1 0-1,-1 1 0,0-1 0,1 1 0,-1 0 0,0-1 0,1 1 0,-1-1 0,0 1 0,0 0 1,1 0-1,-1-1 0,0 1 0,0 0 0,1 0 0,-1 0 0,0 0 0,0 0 0,0 0 0,1 0 1,-1 0-1,0 0 0,0 0 0,0 1 0,1-1 0,-1 0 0,0 0 0,0 1 0,1-1 1,-1 1-1,0-1 0,1 0 0,-1 1 0,0-1 0,1 1 0,-1 0 0,1-1 0,-1 1 0,0 1 1,-4 2 1,1 2 1,0-1 0,-6 11 0,-3 8-8,2-1 0,1 1-1,1 1 1,1 0 0,-10 51 0,-4 132-102,16-135 68,3-27 5,2 53 1,2-79 24,2 1 0,-1-1 1,2 0-1,13 39 0,-16-56 15,0 1 0,0-1 0,1 0 0,-1 0 0,1 0 0,0 0 0,0-1 0,0 1 0,0 0-1,1-1 1,-1 0 0,0 1 0,1-1 0,0 0 0,0 0 0,-1 0 0,1-1 0,0 1 0,1-1 0,-1 1-1,5 0 1,-3-1 6,-1-1-1,0 1 0,1-1 1,-1-1-1,0 1 0,1 0 1,-1-1-1,0 0 1,0 0-1,1 0 0,-1-1 1,0 0-1,0 1 0,0-1 1,-1 0-1,7-5 0,11-9 60,-1-2 0,-1 0-1,-1-1 1,0-1 0,21-31 0,-13 17 11,-15 19 2,15-29 1,-20 32 23,1 0 0,0 1 0,1-1 1,14-15-1,-22 27-105,0 0 0,0-1 0,0 1 0,1 0 0,-1 0 0,0 0 0,0-1 0,0 1 0,1 0 0,-1 0 0,0 0 0,0 0 0,0-1 0,1 1 0,-1 0 0,0 0 0,0 0 0,1 0 0,-1 0 0,0 0 0,0 0 0,1 0 0,-1-1 0,0 1 0,0 0 0,1 0 0,-1 0 0,0 0 0,0 1 0,1-1 0,-1 0 0,0 0 0,0 0 0,1 0 0,-1 0 0,0 0 0,0 0 0,1 0 0,-1 0 0,0 1 0,0-1 0,1 0 0,-1 0 0,0 0 0,0 0 0,0 1 0,0-1 0,1 0 0,-1 0 0,0 0 0,0 1 0,0-1 0,0 0 0,0 0 0,0 1 0,1-1 0,-1 0 0,0 0-1,0 1 1,0-1 0,0 0 0,0 1 0,0-1 0,0 0 0,0 0 0,0 1 0,0-1 0,0 0 0,-1 1 0,1 23 57,0-21-44,-3 24 6,0 0-1,-2 0 0,-1 0 0,-2-1 1,0 0-1,-1 0 0,-2-1 0,-1-1 1,-20 33-1,31-55-13,-1 1 1,0-1-1,1 1 1,-1-1-1,-1 0 0,1 0 1,0 0-1,0 0 1,-1-1-1,1 1 1,-1 0-1,1-1 0,-1 0 1,-3 2-1,4-3 1,0 0 0,0 1 0,0-1 1,0 0-1,0 0 0,0 0 0,0-1 0,0 1 0,0 0 0,0-1 0,0 1 0,0-1 1,0 0-1,0 0 0,0 0 0,0 0 0,0 0 0,1 0 0,-4-2 0,4 2-3,0 0 0,0 0-1,0 0 1,0 0 0,0 0 0,0 0-1,0-1 1,0 1 0,1 0-1,-1 0 1,0-1 0,1 1 0,-1 0-1,1-1 1,-1 1 0,1-1-1,0 1 1,-1-1 0,1 1 0,0-1-1,0 1 1,0 0 0,0-1-1,0 1 1,1-1 0,-1 1 0,0-1-1,1 1 1,-1-1 0,1 1-1,-1 0 1,1-1 0,0 1-1,0 0 1,-1 0 0,1-1 0,0 1-1,0 0 1,0 0 0,0 0-1,0 0 1,2-1 0,5-3-3,-1 1-1,1 0 1,0 1 0,0-1 0,1 2-1,-1-1 1,1 1 0,11-2 0,75-2 12,-30 3 31,0-5 52,3-1-306,-22 7-3813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3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10752,'0'0'249,"14"2"-158,37 4 142,0-3 0,91-5 1,342-47 1359,-469 46-1406,0 1 0,-1-2 1,1 0-1,-1 0 0,0-2 0,19-9 1,-27 11-92,-7 3 326,-7 0-2352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3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9536,'0'0'864,"58"-29"-576,-5 5-64,16 1 0,5 5-208,3-4 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4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240 158 5016,'0'0'3889,"-11"1"-3524,-1-1-215,-1 1-1,0 1 0,1 0 0,0 1 0,-1 1 0,1 0 1,-14 6-1,10-1 187,0 0 0,-24 19 0,36-26-269,1 1 0,-1-1 0,1 1 0,0 0 0,0 0 0,1 1 0,-1-1 0,0 0 0,1 1 0,0 0-1,0 0 1,0-1 0,0 1 0,1 0 0,0 0 0,0 1 0,-2 6 0,4-8-29,-1 0 0,1 1 0,0-1 0,0 0 0,0 0-1,1 0 1,-1 0 0,1 0 0,-1 0 0,1-1 0,0 1 0,0 0 0,0-1 0,0 1 0,1-1 0,-1 0 0,1 0-1,-1 0 1,1 0 0,0 0 0,0-1 0,0 1 0,0-1 0,4 2 0,3 1 33,-1-1-1,1 1 1,0-2 0,0 1-1,0-1 1,16 0 0,-16-1 22,0-2-1,0 1 1,0-1 0,0 0 0,0-1 0,16-5 0,-23 5-50,0 1 1,1 0-1,-1-1 1,0 1-1,0-1 1,0 0-1,0 0 0,0 0 1,-1-1-1,1 1 1,-1-1-1,1 1 1,-1-1-1,0 0 0,0 0 1,0 0-1,-1 0 1,1 0-1,-1 0 1,1 0-1,-1-1 0,1-4 1,-2 5 4,0-1 0,0 0 0,0 1 0,-1-1 0,1 0 0,-1 1 0,0-1 0,0 1 0,0-1 0,-1 1 0,1-1 0,-1 1-1,-3-5 1,-1-2 85,-1 1 0,1 1 0,-11-12-1,14 18-94,0 0-1,0 0 1,0 0-1,0 0 1,0 0-1,0 1 0,-1-1 1,1 1-1,0 0 1,-1 0-1,1 0 1,-1 0-1,0 1 0,1-1 1,-1 1-1,1 0 1,-1 0-1,0 1 0,1-1 1,-1 1-1,1-1 1,-1 1-1,1 0 1,-1 0-1,1 1 0,0-1 1,0 1-1,-1 0 1,1 0-1,-4 3 0,6-4-30,1-1-1,0 0 0,-1 1 0,1-1 0,-1 1 1,1-1-1,0 1 0,0-1 0,-1 0 0,1 1 1,0 0-1,0-1 0,0 1 0,-1-1 1,1 1-1,0-1 0,0 1 0,0-1 0,0 1 1,0-1-1,0 1 0,0 0 0,0-1 0,0 1 1,0-1-1,0 1 0,1 0 0,11 12 83,22 4-4,-25-15-72,-1 0-1,0 0 1,1-1-1,-1 0 1,1-1-1,0 0 1,-1 0-1,1 0 1,-1-1-1,1-1 1,-1 0-1,0 0 1,1 0-1,-1-1 1,0 0-1,10-7 1,4-1 29,-1-1 0,0-2 1,-1 0-1,27-25 0,-36 30 51,-1-1-1,0-1 0,0 0 0,-1 0 1,13-23-1,-21 33 4,-7 17 214,-7 20-173,5-16-71,-8 34 0,14-47-54,1-1 0,0 1 0,1 0 1,0-1-1,0 1 0,0 0 0,1-1 1,0 1-1,2 9 0,-2-13-7,-1-1-1,1 0 1,0 1 0,0-1 0,0 0-1,0 0 1,0 0 0,0 0-1,1 0 1,-1 0 0,1 0-1,-1 0 1,1-1 0,0 1-1,0 0 1,0-1 0,0 0 0,0 1-1,0-1 1,0 0 0,2 1-1,0-1 5,-1-1 0,0 1-1,0-1 1,1 0 0,-1 0-1,0 0 1,1 0-1,-1-1 1,0 1 0,0-1-1,0 0 1,1 0 0,3-2-1,4-1 19,-2-2 0,1 1 1,-1-1-1,0 0 0,0-1 0,0 0 0,14-16 0,3-8 249,37-56 0,-58 83-113,-2 11-112,-2 13-27,-1-10-24,1 0 0,0 0 0,1 0 1,0 0-1,0 0 0,1 0 1,0-1-1,1 1 0,9 16 0,-10-22-3,0-1 0,1 0-1,-1 0 1,1 0 0,0 0-1,-1-1 1,1 1-1,0-1 1,1 0 0,-1 0-1,0-1 1,1 1 0,-1-1-1,0 0 1,1 0 0,0 0-1,-1-1 1,1 0-1,-1 0 1,1 0 0,0 0-1,5-2 1,-5 2 17,-1-1 1,1 0-1,0-1 0,-1 1 0,1-1 1,-1 0-1,1 0 0,-1 0 0,0-1 1,0 0-1,0 1 0,-1-1 0,1-1 1,0 1-1,-1 0 0,0-1 0,0 0 1,0 0-1,0 0 0,-1 0 1,0 0-1,4-9 0,-4 9 6,1-3 2,0 0 1,0 0-1,0 0 1,-1 0-1,0-1 1,-1 0-1,0 1 0,0-1 1,0 0-1,-1-11 1,-3-1 13,2 14 3,1 1 0,-1 0 0,1-1 0,0 1-1,1-12 1,-1 16-34,1-1 0,0 0 0,-1 0 0,1 0 0,0 1 0,0-1 0,0 0 0,0 1 0,0-1 0,0 1 0,1-1 0,-1 1 0,1 0 0,-1-1 0,0 1 0,1 0 0,0 0-1,-1 0 1,1 0 0,0 0 0,2-1 0,9-3-19,1 1-1,0 0 0,-1 1 1,1 0-1,0 1 0,1 1 0,14 0 1,-18 1 6,0 0 0,0 1 1,0 1-1,0 0 0,0 0 0,0 1 1,0 0-1,-1 1 0,17 9 1,-23-11 9,-1 0 0,-1 0 1,1 0-1,0 1 1,-1 0-1,1-1 0,-1 1 1,0 0-1,0 0 1,0 0-1,0 1 0,0-1 1,-1 0-1,1 1 1,-1-1-1,0 1 0,0-1 1,0 6-1,1 7 14,-1-1-1,0 1 0,-2 17 1,0-4 73,1-28-86,0-1 1,0 0-1,1 0 1,-1 1-1,0-1 1,0 0 0,1 0-1,-1 0 1,0 0-1,1 0 1,-1 0-1,0 1 1,0-1 0,1 0-1,-1 0 1,0 0-1,1 0 1,-1 0-1,0 0 1,1 0-1,-1 0 1,0 0 0,1 0-1,-1-1 1,0 1-1,1 0 1,-1 0-1,0 0 1,0 0 0,1 0-1,-1 0 1,0-1-1,1 1 1,-1 0-1,0 0 1,0-1-1,0 1 1,1 0 0,-1-1-1,14-7 47,140-124 516,-153 130-557,1 1 0,0 0 0,-1-1 1,1 1-1,0 0 0,-1 0 0,1 1 0,0-1 0,0 0 0,0 1 0,0-1 0,0 1 0,0-1 0,0 1 0,0 0 0,3 0 0,-3 0-5,-1 1 1,0-1-1,1 1 0,-1-1 0,1 1 0,-1 0 0,0-1 0,1 1 1,-1 0-1,0 0 0,0 0 0,0 0 0,0 0 0,0 0 1,0 1-1,0-1 0,1 2 0,3 6 4,0 1 1,-1-1-1,-1 1 1,0 0-1,3 15 0,3 8 41,-7-29-36,1 1-1,-1 0 0,1-1 0,0 1 1,0-1-1,0 0 0,0 0 1,1 0-1,0 0 0,0-1 0,0 1 1,0-1-1,0 0 0,1-1 1,0 1-1,-1-1 0,1 1 0,0-1 1,0-1-1,0 1 0,0-1 0,0 0 1,1 0-1,-1 0 0,0-1 1,0 0-1,10-1 0,-5 1 14,0-1-1,1-1 1,-1 0 0,0 0-1,-1-1 1,1-1 0,0 1-1,-1-1 1,0-1-1,0 0 1,0 0 0,0-1-1,13-12 1,8-11-774,-25 24-1525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4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1147 4912,'0'0'5374,"9"-11"-5086,68-75 211,148-171 1453,-215 245-1633,1 0 0,0 1 0,1 1-1,0 0 1,21-13 0,-32 22-290,-1 1 1,1 0-1,0-1 0,-1 1 0,1 0 1,0-1-1,-1 1 0,1 0 0,0 0 1,0 0-1,-1 0 0,1 0 0,0 0 1,0 0-1,-1 0 0,1 0 0,0 0 1,-1 0-1,1 0 0,0 0 1,0 0-1,-1 1 0,1-1 0,0 0 1,-1 1-1,1-1 0,0 0 0,-1 1 1,1-1-1,-1 1 0,1-1 0,-1 1 1,1-1-1,-1 1 0,1 0 0,-1-1 1,1 1-1,-1-1 0,0 1 0,1 0 1,-1-1-1,0 1 0,0 0 0,1 0 1,8 38 291,-8-32-220,4 23 85,-2 1 0,-1 0 0,-1 0-1,-2 0 1,-1 0 0,-11 55 0,10-70 21,3-16-201,0 0 1,0 0-1,0 0 0,0 0 0,0 0 1,0 1-1,0-1 0,0 0 0,0 0 0,0 0 1,0 0-1,0 0 0,0 1 0,0-1 0,0 0 1,1 0-1,-1 0 0,0 0 0,0 0 1,0 0-1,0 0 0,0 1 0,0-1 0,0 0 1,0 0-1,0 0 0,0 0 0,1 0 1,-1 0-1,0 0 0,0 0 0,0 0 0,0 0 1,0 0-1,0 1 0,1-1 0,-1 0 1,0 0-1,0 0 0,0 0 0,0 0 0,0 0 1,0 0-1,1 0 0,22-18 223,183-194 290,-203 209-506,32-32 102,-33 32-95,1 1 1,0 0-1,0 0 1,0 0-1,0 0 1,0 1-1,0-1 1,0 1-1,1 0 1,6-2-1,-10 3-14,1 0 0,-1 0-1,1 0 1,-1 0 0,1 0-1,0 0 1,-1 0 0,1 0 0,-1 0-1,1 1 1,-1-1 0,1 0 0,-1 0-1,1 1 1,-1-1 0,0 0 0,1 0-1,-1 1 1,1-1 0,-1 0-1,0 1 1,1-1 0,-1 1 0,0-1-1,1 1 1,-1-1 0,0 0 0,0 1-1,1-1 1,-1 1 0,0-1 0,0 1-1,0-1 1,0 1 0,1-1-1,-1 1 1,0 0 0,-1 22 87,1-22-88,-7 44 171,-14 50 1,5-26 27,14-57-131,6-10 13,10-15 28,-8 8-120,16-20 83,28-39-1,-2 2 40,-27 36-55,-14 16-19,0 1 1,1-1 0,1 1-1,0 1 1,18-15-1,-26 22-32,1 1-1,-1-1 0,0 0 0,0 0 0,1 1 1,-1-1-1,1 1 0,-1-1 0,0 1 1,1 0-1,-1 0 0,1-1 0,-1 1 1,3 0-1,-3 1-5,0-1 1,-1 0-1,1 0 0,0 1 1,-1-1-1,1 0 0,0 1 1,-1-1-1,1 1 1,-1-1-1,1 1 0,0-1 1,-1 1-1,0-1 1,1 1-1,-1-1 0,1 1 1,-1 0-1,0-1 1,1 1-1,-1 0 0,2 5 9,-1 0-1,0-1 1,0 1-1,-1 0 0,1-1 1,-1 7-1,0 4-10,0 70 34,-2-67-23,1 0 0,2 0-1,0 0 1,1 1 0,6 29-1,-6-47-7,-1 1-1,0-1 0,0 0 0,1 1 0,0-1 0,-1 0 1,1 0-1,0 0 0,0 0 0,0 0 0,0 0 0,0 0 1,1-1-1,-1 1 0,0-1 0,1 0 0,-1 0 1,1 0-1,-1 0 0,1 0 0,0 0 0,-1-1 0,1 1 1,0-1-1,0 0 0,3 0 0,9 1 22,0-1-1,0-1 0,20-3 0,-32 4-21,14-3 20,0-1 1,-1-1 0,0 0 0,1-1-1,-2-1 1,1 0 0,24-16 0,95-78 116,-130 96-136,212-172 209,-215 177-208,-1-1 0,1-1-1,-1 1 1,1 0-1,-1 0 1,0 0 0,1-1-1,-1 1 1,0 0-1,0-1 1,0 0 0,0 1-1,0-1 1,-1 1-1,1-1 1,0 0 0,-1 0-1,1 1 1,-1-1 0,0 0-1,1 0 1,-1 1-1,0-3 1,0 4-4,0-1-1,-1 1 1,1 0-1,0 0 1,0 0 0,0 0-1,0-1 1,-1 1 0,1 0-1,0 0 1,0 0-1,0 0 1,-1 0 0,1 0-1,0 0 1,0 0-1,-1 0 1,1 0 0,0-1-1,0 1 1,-1 0 0,1 0-1,0 0 1,0 1-1,-1-1 1,1 0 0,0 0-1,0 0 1,0 0-1,-1 0 1,1 0 0,0 0-1,0 0 1,-1 0 0,1 0-1,0 1 1,-13 5 18,10-4-9,-21 11 17,1 2 0,0 1 0,1 0 0,-28 28 0,18-12 6,-53 71 0,77-92-24,0 0 0,-7 16 0,13-24-6,1 0 1,-1 0 0,1 1-1,0-1 1,0 1 0,0-1 0,1 1-1,-1-1 1,1 1 0,0-1-1,-1 1 1,2-1 0,-1 5 0,1-6-1,0 0 1,-1-1 0,1 1 0,0 0 0,0-1-1,-1 1 1,1 0 0,1-1 0,-1 0-1,0 1 1,0-1 0,0 1 0,1-1 0,-1 0-1,1 0 1,-1 0 0,1 0 0,-1 0 0,1 0-1,0 0 1,-1-1 0,1 1 0,0-1-1,0 1 1,2 0 0,0-1 0,0 1-1,0-1 1,0 0 0,1 0-1,-1 0 1,0-1 0,0 1 0,-1-1-1,1 0 1,6-2 0,1-2 12,0 0 0,-1-1 1,1 0-1,-1-1 1,-1 0-1,1-1 1,-1 0-1,0 0 0,-1-1 1,0 0-1,7-10 1,-4 2 41,-1 0 1,0 0-1,-1-1 1,-1-1 0,11-36-1,-18 29 87,-3 19-65,-3 17-22,3 1-45,0 0-1,0 0 1,1-1 0,0 1 0,1 0 0,0 0 0,1 0 0,0 0 0,1 0 0,5 19 0,-5-25-14,-1 0-1,2 0 1,-1 0 0,1-1 0,-1 1 0,1 0 0,0-1 0,1 0 0,-1 0 0,1 0 0,0 0-1,0 0 1,0-1 0,0 0 0,1 0 0,-1 0 0,1 0 0,0-1 0,0 1 0,0-1 0,0-1-1,0 1 1,10 1 0,-3-2 7,1 0-1,-1 0 1,1-2-1,-1 1 1,1-2-1,-1 0 1,0 0-1,1-1 1,-1-1-1,22-9 1,-8 1 27,0-1 0,-2-1 0,42-31 0,-45 29-3,-1-1 0,0-1-1,-1-1 1,-1-1 0,-1-1-1,-1 0 1,22-37 0,-30 46 5,3-5 28,-12 17-63,1 0 0,0 0 0,0 0 0,-1 0 0,1 0 0,0-1-1,-1 1 1,1 0 0,0 0 0,0 0 0,-1 0 0,1 0 0,0 0 0,-1 1 0,1-1 0,0 0 0,0 0 0,-1 0 0,1 0 0,0 0 0,0 0 0,-1 0 0,1 0 0,0 1 0,0-1 0,-1 0 0,1 0 0,0 0 0,0 1 0,0-1 0,-1 0 0,1 0 0,0 1 0,0-1 0,0 0 0,-15 12 8,-15 17 8,-41 51 0,61-68-20,1 1-1,0 0 1,2 0 0,-1 1 0,1 0-1,1 0 1,-7 23 0,12-33-1,1 1 1,-1-1 0,1 0-1,-1 1 1,1-1-1,0 0 1,1 1 0,-1-1-1,1 0 1,0 1 0,0-1-1,0 0 1,3 6 0,-3-8 4,0 0 0,0 0 0,0-1 0,0 1-1,0-1 1,1 1 0,-1-1 0,1 1 0,-1-1 0,1 0 0,-1 0 0,1 0 0,0 0 0,-1 0 0,1 0 0,0 0 0,0 0 0,0-1 0,0 1 0,0-1 0,0 0 0,-1 1 0,1-1 0,0 0 0,0 0-1,0 0 1,0 0 0,0 0 0,0-1 0,4 0 0,1-1 1,1-1 0,-1 0 0,0 0-1,0-1 1,0 0 0,0 0 0,0-1-1,-1 1 1,0-1 0,0-1 0,0 1-1,-1-1 1,9-11 0,4-9 6,-1-1-1,15-29 1,-28 49-8,46-100 69,-12 26-16,-48 114-61,-20 59-65,3 1 1,-17 116-1,-6 27-16,35-182 65,-1-2 1,-33 69-1,44-110 29,-1 0 1,0 0-1,-1 0 0,0-1 0,-1 0 0,-14 13 0,20-21 1,0 0-1,-1 0 0,1 0 1,-1 0-1,0 0 0,1-1 0,-1 0 1,0 1-1,0-1 0,0 0 0,0 0 1,0-1-1,-5 2 0,6-3 1,-1 1 1,1 0-1,-1 0 0,1-1 0,-1 0 0,1 1 0,-1-1 1,1 0-1,0 0 0,-1 0 0,1-1 0,0 1 0,0-1 1,0 1-1,0-1 0,0 1 0,0-1 0,0 0 0,-1-3 1,0 1 7,0-1 1,0 0-1,0 0 1,1 0 0,-1 0-1,1-1 1,1 1-1,-1-1 1,1 1 0,0-1-1,0 1 1,1-1 0,-1 0-1,1 1 1,1-1-1,1-11 1,0 5 6,0-1 1,1 1-1,1 0 0,0 0 0,0 0 1,10-17-1,-4 12-3,1 0 1,1 0-1,1 1 0,1 0 1,0 1-1,0 1 0,32-24 1,2 6 18,75-38 1,7-4 24,-77 39-74,-2-1 1,-1-3-1,-2-2 1,53-59 0,24-35-97,-116 123 77,-8 11 25,0-1 0,0 0 0,0 1 0,0-1 0,1 0 0,-1 1 0,0 0 1,1-1-1,-1 1 0,0 0 0,1 0 0,0 0 0,-1 0 0,1 0 0,3-1 0,-5 2 5,0 0 0,0 0-1,1 0 1,-1 1-1,0-1 1,1 0 0,-1 0-1,0 1 1,0-1 0,1 0-1,-1 0 1,0 1 0,0-1-1,0 0 1,0 1 0,1-1-1,-1 1 1,0-1 0,0 0-1,0 1 1,0-1-1,0 0 1,0 1 0,0-1-1,0 0 1,0 1 0,0-1-1,0 1 1,0-1 0,0 0-1,-1 1 1,-1 16-20,1-13 12,-4 30-50,-20 63-1,22-76 50,6-16 6,7-9 2,2-8 2,0 0 0,-1-1 0,-1-1 0,11-16 0,-10 14 0,0 1 0,1 0 0,17-17 0,-28 31 0,-1 0 0,1 0-1,0 0 1,0 1-1,0-1 1,0 0 0,0 0-1,0 1 1,0-1 0,0 0-1,1 1 1,-1-1 0,0 1-1,0-1 1,0 1-1,1 0 1,-1 0 0,0-1-1,0 1 1,1 0 0,-1 0-1,0 0 1,1 0 0,-1 1-1,0-1 1,0 0 0,1 0-1,-1 1 1,0-1-1,0 1 1,0-1 0,0 1-1,1 0 1,-1-1 0,0 1-1,0 0 1,0 0 0,0-1-1,0 1 1,-1 0 0,1 0-1,0 0 1,1 2-1,3 5-4,0 1-1,0 0 0,-1 0 0,5 17 1,0-2-5,-6-19 8,0 1 1,1 0 0,-1-1 0,1 1-1,0-1 1,0 0 0,1 0 0,-1-1-1,1 1 1,0-1 0,0 0 0,1 0 0,-1-1-1,1 1 1,0-1 0,0-1 0,0 1-1,0-1 1,0 0 0,1 0 0,-1-1-1,1 0 1,-1 0 0,1 0 0,-1-1 0,1 0-1,-1-1 1,1 1 0,-1-1 0,1 0-1,-1-1 1,1 1 0,-1-1 0,0-1-1,0 1 1,0-1 0,0 0 0,0 0 0,8-7-1,-3 0 10,0 1-1,-1-1 1,0 0 0,-1-1-1,0 0 1,-1-1-1,10-16 1,-3 0 30,-2-1 1,13-36-1,-25 63-32,-1 1 0,1-1-1,-1 1 1,0-1-1,1 1 1,-1-1 0,0 0-1,0 1 1,0-1 0,0 0-1,0 1 1,-1-3 0,1 3-5,0 1 1,0-1 0,-1 1-1,1-1 1,0 1 0,0-1-1,-1 1 1,1 0 0,0-1-1,-1 1 1,1-1 0,-1 1-1,1 0 1,0-1 0,-1 1-1,1 0 1,-1-1 0,1 1-1,-1 0 1,1 0 0,-1-1-1,1 1 1,-2 0 0,0 0-3,0 0 1,1 0-1,-1 0 1,0 0-1,0 1 1,1-1 0,-1 1-1,0-1 1,1 1-1,-1-1 1,1 1-1,-1 0 1,1 0-1,-1 0 1,1 0 0,-1 0-1,1 0 1,0 0-1,-1 1 1,0 1-1,-3 3-2,1 0-1,-1 0 0,1 1 1,1-1-1,-1 1 1,1 0-1,0 0 0,1 0 1,0 1-1,0-1 0,0 1 1,1-1-1,0 1 1,1-1-1,0 1 0,0 0 1,0-1-1,1 1 1,4 14-1,-4-16 0,1 1 0,0-1 1,1 1-1,-1-1 0,2 0 0,-1 0 0,0 0 0,1-1 1,0 1-1,0-1 0,1 0 0,-1 0 0,1-1 1,0 1-1,1-1 0,-1 0 0,1 0 0,0-1 0,0 1 1,0-1-1,0-1 0,11 4 0,-9-4 3,0-1 0,-1 0 0,1-1 1,0 1-1,-1-1 0,1-1 0,0 0 0,-1 0 0,1 0 0,-1-1 0,1 0 0,-1-1 0,0 1 0,1-1 0,-2-1 1,1 1-1,0-1 0,-1-1 0,1 1 0,7-8 0,10-11 8,0 0 0,-2-2 0,28-39 1,-32 40 6,19-27 25,-2-1 1,31-65-1,44-117 92,-92 194-108,41-128 133,-48 129-96,-10 38-57,0 0 0,-1 0 0,0 0 0,1 0 0,-1-1 0,0 1 0,1 0 0,-1 0 0,0 0 0,0-1 0,0 1 0,0 0 0,0 0 0,0-1 0,-1 0 0,1 2-3,-1 0 1,1 0-1,-1 0 1,1 0-1,-1 0 0,1 0 1,0 0-1,-1 0 0,1 0 1,-1 0-1,1 0 0,0 1 1,-1-1-1,1 0 0,-1 0 1,1 0-1,0 1 1,-1-1-1,1 0 0,0 0 1,-1 1-1,1-1 0,0 0 1,0 1-1,-1-1 0,1 1 1,-5 4-8,0 1 1,1-1-1,0 1 1,-4 7 0,-79 213-174,80-206 158,-8 28-25,1 1-1,3 1 0,2 0 1,2 0-1,2 1 1,3 88-1,3-123 27,1-1-1,0 1 1,2-1 0,-1 0-1,12 28 1,-15-41 21,1-1 0,0 1 0,-1-1-1,1 0 1,0 0 0,0 1 0,0-1 0,0 0 0,0 0 0,0 0-1,0 0 1,1 0 0,-1 0 0,0 0 0,0 0 0,1-1 0,-1 1 0,1 0-1,-1-1 1,1 1 0,2 0 0,-1-1 2,-1 0 0,1 0-1,0 0 1,0-1 0,-1 1 0,1-1-1,0 1 1,-1-1 0,1 0 0,-1 0-1,4-2 1,4-2 8,-1-1 0,-1 0 0,1 0 0,-1-1 1,9-10-1,61-70 94,14-14 181,-93 105-292,0 1 0,0-1 0,0 0 0,1 0 0,-1 0 0,1 1 1,0-1-1,1 0 0,0 9 0,0-12 4,-1 3-5,0 1 0,1-1 0,0 0-1,0 1 1,0-1 0,1 0 0,-1 0 0,1 0 0,0 0 0,0 0 0,0 0 0,6 6-1,-6-8 8,0 0-1,0 0 1,0-1-1,1 1 1,-1-1-1,1 0 1,-1 1-1,1-1 0,-1 0 1,1-1-1,0 1 1,-1 0-1,1-1 1,0 1-1,0-1 1,-1 0-1,1 0 0,0 0 1,0 0-1,-1-1 1,1 1-1,3-2 1,25-5 11,-1-2 0,58-24 0,53-37 91,-137 68-98,41-25 87,-45 27-90,1 0 1,-1 0-1,0 0 1,0 0-1,1 0 1,-1 0 0,0 0-1,0 0 1,0 0-1,1 0 1,-1-1-1,0 1 1,0 0 0,0 0-1,0 0 1,1 0-1,-1 0 1,0-1 0,0 1-1,0 0 1,0 0-1,1 0 1,-1 0-1,0-1 1,0 1 0,0 0-1,0 0 1,0 0-1,0-1 1,0 1-1,0 0 1,0 0 0,0 0-1,0-1 1,0 1-1,0 0 1,0 0 0,0-1-1,0 1 0,0 0 1,-1 0-1,1-1 0,0 1 1,-1 0-1,1 0 0,0 0 1,-1 0-1,1 0 0,0 0 1,-1 0-1,1 0 1,0 0-1,-1 0 0,1 0 1,0 0-1,-1 0 0,1 0 1,0 0-1,-1 1 0,1-1 1,0 0-1,-1 0 0,1 0 1,0 0-1,0 1 0,-1-1 1,-13 8 0,1 0 1,1 1 0,0 1 0,0 0 0,1 0 0,0 1 0,0 0 0,1 1 0,1 0-1,0 1 1,-10 20 0,17-30-1,1 1-1,0-1 0,0 1 0,0-1 1,0 1-1,1-1 0,-1 1 1,1-1-1,0 1 0,0 0 0,0-1 1,1 1-1,-1-1 0,1 1 1,0-1-1,2 7 0,-1-5-1,1-1 0,-1 1 0,1-1 0,0 0 0,0 0 0,1 0 0,-1 0 0,1-1 0,0 1 0,0-1 0,4 3 0,-2-2 7,1 0 0,0 0 0,0-1 0,0 1 0,0-2 0,0 1 0,0-1 0,1 0 0,-1-1 0,1 1-1,0-2 1,-1 1 0,1-1 0,0 0 0,12-2 0,-11 0 2,-1-1 0,1 0 0,-1 0-1,0-1 1,0 0 0,-1 0 0,1-1-1,-1 1 1,0-2 0,13-11 0,-15 11-996,1 0 0,-1-1 0,7-12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45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12960,'0'0'1200,"63"-10"-1816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45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 7328,'0'0'1112,"71"-17"-688,32-4 32,25 2 16,11 2 32,-3-4-8,-12 0-16,-9 3-8,-27 11-56,-44 3 8,-2-2-184,4 0 0,3 6-120,-7-3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2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10152,'0'0'3472,"91"-22"-2736,-28 12 8,17 2-160,3-4 0,-3 2-73,-7 4 9,-11 0-72,-9 0 8,-11 6-192,-12 0 8,-5-2-168,-7-4 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4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0 976 5224,'0'0'4388,"13"-11"-3959,2-2-286,10-9 261,31-34 0,143-188 2192,-106 139-1449,-24 28-156,-61 67-827,-5 5-33,1 0-1,0 1 1,0-1 0,0 1 0,1-1 0,0 1 0,0 0-1,0 1 1,9-6 0,-14 9-108,1 0 0,0 0 0,0 0 0,-1 0 0,1 0 0,0 0 0,-1 0 0,1 1 0,0-1 0,0 0 0,-1 0 0,1 1 0,0-1 0,-1 0 0,1 1 0,0-1 0,-1 0 0,1 1 0,-1-1 0,1 1 0,0-1 0,-1 1 0,1-1 0,-1 1 0,0 0 0,1-1 0,-1 1 0,1 0 0,-1-1 0,0 1 0,0 0 0,1-1 0,-1 1 0,0 0 0,0 0 0,6 30 90,-6-27-55,3 39 109,-1 0 0,-3-1 0,-2 1 1,-9 52-1,12-92-126,-1 0 0,0 1 1,1-1-1,-1 0 0,0 0 1,-1 0-1,1 0 0,-3 5 1,4-9-35,0 1 1,0-1-1,0 0 1,0 0-1,0 1 1,0-1-1,0 0 1,0 1-1,0-1 1,1 0-1,-1 1 1,0-1-1,1 0 0,-1 1 1,0-1-1,1 0 1,-1 1-1,1-1 1,1-4 22,15-23 62,0 0 0,2 0 0,1 2 0,26-27-1,105-87 472,-148 138-539,-1 0-1,1 0 1,-1 0-1,1 0 1,0 0-1,0 1 1,0 0-1,0-1 1,6 0-1,-8 2-16,0 0 0,0 0-1,-1 0 1,1 0 0,0 0-1,0 0 1,0 0 0,0 1 0,0-1-1,0 0 1,0 1 0,-1-1 0,1 1-1,0-1 1,0 1 0,0-1 0,-1 1-1,1 0 1,0-1 0,-1 1-1,1 0 1,-1-1 0,1 1 0,0 0-1,-1 0 1,0 0 0,1-1 0,-1 1-1,1 0 1,-1 0 0,0 0 0,0 0-1,0 0 1,1 0 0,-1 0-1,0 0 1,0 0 0,-1 1 0,2 14 17,-2 0 0,0-1 0,0 1 1,-2-1-1,0 1 0,0-1 0,-7 16 0,2-2 13,-9 28 17,6-20 5,-10 56-1,21-84-16,4-8 14,9-16 19,-10 12-76,47-56 193,2 3 1,101-85-1,-146 135-149,1 0-1,0 0 1,1 1-1,-1 0 1,1 0-1,0 1 1,18-6-1,-27 10-39,0 0 1,0 0-1,0 0 0,1 0 0,-1 0 0,0 0 0,0 0 1,1 0-1,-1 0 0,0 0 0,0 0 0,1 0 0,-1 0 1,0 0-1,0 0 0,0 0 0,1 1 0,-1-1 0,0 0 0,0 0 1,0 0-1,1 0 0,-1 0 0,0 1 0,0-1 0,0 0 1,0 0-1,0 0 0,1 0 0,-1 1 0,0-1 0,0 0 1,0 0-1,0 1 0,0-1 0,2 13 52,-5 15-5,3-27-45,-41 161 103,3-17-66,37-143-42,1 0 1,0 0 0,-1 0-1,1 0 1,0 0-1,0 0 1,0 0 0,0 0-1,0 0 1,1 0 0,-1 0-1,2 3 1,-2-4-1,1 0 0,-1-1 1,1 1-1,0 0 0,0-1 0,-1 1 1,1-1-1,0 1 0,0-1 0,0 1 0,0-1 1,0 1-1,0-1 0,0 0 0,0 1 1,0-1-1,-1 0 0,1 0 0,0 0 0,0 0 1,0 0-1,0 0 0,0 0 0,0 0 1,0 0-1,0 0 0,1-1 0,12-1 7,0-1 1,-1-1-1,0 0 0,0-1 0,0 0 0,20-12 0,72-51 88,-36 21-48,63-44 107,-38 25 95,-102 72-211,1 1 0,-1 0 0,1 0 0,1 0 0,-10 13 0,-30 50-79,37-55 50,-4 5-21,-16 37 0,27-52 12,-1 1 0,1-1 0,0 1 0,1-1 0,-1 1 0,1 0 0,0 0 0,1-1 0,-1 1 0,1 0 0,0 0 0,2 10 0,-1-13 2,0-1 0,1 1-1,-1-1 1,0 0 0,1 1 0,0-1 0,-1 0 0,1 0-1,0 0 1,0 0 0,0 0 0,0-1 0,1 1-1,-1-1 1,0 1 0,1-1 0,-1 0 0,1 0 0,-1 0-1,1 0 1,-1 0 0,1 0 0,0-1 0,-1 1 0,1-1-1,0 0 1,0 0 0,3 0 0,2 0 2,0-1 1,0 0-1,0 0 0,0 0 1,0-1-1,0-1 0,-1 1 1,12-6-1,-8 1 11,-1 0 0,-1 0 1,1-1-1,-1 0 0,0-1 0,-1 0 1,0 0-1,-1-1 0,0 0 0,0 0 0,-1-1 1,0 1-1,-1-2 0,0 1 0,-1 0 1,0-1-1,-1 0 0,0 0 0,-1 0 1,0 0-1,-1 0 0,-1 0 0,0-1 0,0 1 1,-3-12-1,3 20-9,-1 1 0,0-1 0,0 1 0,0 0 0,0 0 0,-1 0 0,1-1 0,-1 1 0,0 1 0,0-1 0,0 0 0,0 0 0,0 1 0,-1-1 0,1 1 0,-1 0 0,1-1 1,-1 1-1,0 1 0,0-1 0,0 0 0,-6-2 0,-2 2 3,1-1 0,-1 1 1,1 1-1,-1 0 0,-19 1 0,26 0-8,140-9 19,-100 5-19,1 1 1,1 2 0,-1 1-1,43 6 1,-77-5-9,1-1 1,0 1 0,-1 0 0,1 0 0,0 0-1,-1 1 1,0-1 0,1 1 0,-1 0-1,0 0 1,0 0 0,0 0 0,0 0 0,0 1-1,0-1 1,-1 1 0,1 0 0,-1 0 0,4 6-1,-3-3 0,-1 1 0,0 0-1,0 0 1,0 0 0,-1 0-1,0 0 1,0 1 0,0-1 0,-2 9-1,0 6-19,0-16 30,1 0 1,-1 0-1,1 0 0,2 9 1,-2-15-4,0 1 0,1-1 0,-1 0 1,0 1-1,1-1 0,-1 0 1,1 1-1,-1-1 0,1 0 1,-1 1-1,1-1 0,-1 0 0,1 0 1,-1 0-1,1 1 0,-1-1 1,1 0-1,-1 0 0,1 0 0,-1 0 1,1 0-1,-1 0 0,1 0 1,-1 0-1,1 0 0,-1 0 1,1-1-1,-1 1 0,1 0 0,-1 0 1,1 0-1,-1-1 0,1 1 1,-1 0-1,1 0 0,-1-1 0,0 1 1,1 0-1,0-1 0,20-12 6,34-30 12,-38 28 12,1 1 1,0 1 0,1 1 0,34-18 0,-29 18 7,8-2 12,-32 14-49,1-1-1,-1 1 1,1 0 0,-1 0-1,1 0 1,-1 0-1,1 0 1,-1 0 0,1 0-1,-1 1 1,1-1 0,-1 0-1,1 0 1,-1 0 0,1 0-1,-1 1 1,1-1 0,-1 0-1,1 1 1,-1-1-1,1 0 1,-1 1 0,0-1-1,1 0 1,-1 1 0,0-1-1,1 1 1,-1-1 0,0 0-1,0 1 1,1-1 0,-1 1-1,0-1 1,0 1-1,0-1 1,0 1 0,1-1-1,-1 1 1,0-1 0,0 1-1,0 0 1,0-1 0,0 1-1,0-1 1,-1 1 0,1-1-1,0 2 1,-5 28 4,4-28-4,-1 37 71,2-39-71,0 0-1,0 0 1,0 0-1,0 0 1,0 0-1,0 0 1,0 1 0,0-1-1,0 0 1,0 0-1,0 0 1,0 0-1,1 0 1,-1 0-1,0 0 1,0 1-1,0-1 1,0 0-1,0 0 1,0 0 0,0 0-1,0 0 1,0 0-1,1 0 1,-1 0-1,0 0 1,0 0-1,0 0 1,0 1-1,0-1 1,0 0-1,0 0 1,1 0 0,-1 0-1,0 0 1,0 0-1,0 0 1,0 0-1,0 0 1,0 0-1,1 0 1,-1 0-1,0 0 1,0 0-1,0-1 1,0 1-1,11-4 17,10-10 7,-19 12-18,33-24 38,-15 11 3,0 0-1,41-21 1,-60 36-48,0-1 1,0 1-1,0-1 0,0 1 0,0 0 0,1-1 1,-1 1-1,0 0 0,0 0 0,1 0 0,-1 0 1,0 0-1,0 0 0,1 0 0,-1 0 0,0 1 0,0-1 1,0 0-1,1 1 0,-1-1 0,0 1 0,0-1 1,0 1-1,0 0 0,0-1 0,0 1 0,0 0 1,0 0-1,0 0 0,0 0 0,-1-1 0,1 1 0,0 0 1,-1 1-1,1-1 0,0 0 0,-1 0 0,1 2 1,3 5-10,-1 0 0,-1 1 1,0-1-1,2 13 0,-2-10 4,1 2-12,0 1 1,1-1-1,0 1 1,1-1 0,8 16-1,-11-25 14,1-1-1,-1 1 1,0-1-1,1 1 1,0-1 0,0 0-1,0 0 1,0 0-1,0-1 1,1 1-1,-1-1 1,1 0-1,0 0 1,-1 0 0,1 0-1,0 0 1,0-1-1,0 0 1,0 0-1,0 0 1,1 0-1,5 0 1,0-2 2,0 1 0,-1-2-1,1 1 1,-1-1 0,1 0 0,-1-1 0,1 0 0,-1-1 0,0 0-1,-1 0 1,1-1 0,-1 0 0,11-9 0,4-4 15,-1-2 0,-1 0-1,22-28 1,-34 37 10,-1 0 0,0 0-1,7-15 1,-12 21-7,0-1-1,-1 1 1,0 0 0,0-1-1,0 0 1,-1 0-1,0 1 1,0-1 0,0 0-1,-1-6 1,0 11-15,0 0 1,0 0 0,0 1-1,0-1 1,0 0-1,0 0 1,-1 0-1,1 1 1,0-1-1,0 0 1,-1 0 0,1 1-1,0-1 1,-1 0-1,1 1 1,-1-1-1,1 0 1,-1 1-1,1-1 1,-1 1 0,0-1-1,1 1 1,-1-1-1,0 1 1,1-1-1,-1 1 1,0 0-1,0-1 1,1 1 0,-1 0-1,0-1 1,0 1-1,1 0 1,-1 0-1,0 0 1,0 0 0,0 0-1,1 0 1,-1 0-1,0 0 1,0 0-1,0 0 1,1 1-1,-1-1 1,0 0 0,-1 1-1,-3 0 6,0 1-1,1 0 1,-1 1 0,0-1 0,-7 6-1,3-1 1,0 1 0,0 0-1,1 0 1,0 1 0,1 0-1,0 0 1,0 1 0,1 0 0,-7 13-1,11-18-8,-1 0 0,1 1 0,0-1 0,0 1-1,0 0 1,1 0 0,0 0 0,0 0 0,0 0 0,1 0 0,0 0-1,0 0 1,1 0 0,-1 0 0,1-1 0,0 1 0,1 0 0,0 0-1,4 9 1,-4-12 1,-1 0 1,1 0-1,0 0 0,1 0 0,-1 0 1,1-1-1,-1 1 0,1-1 0,0 0 1,-1 0-1,1 0 0,0 0 0,1 0 0,-1-1 1,4 2-1,-2-1 0,1-1 1,0 0 0,0 0-1,0 0 1,-1-1-1,1 1 1,0-2-1,8 0 1,6-3 0,0 0 1,0-1 0,-1-2-1,22-9 1,17-14 30,7-3 9,-58 30-27,1 1 0,-1-1 0,1 1 0,-1 1 1,1-1-1,15 0 0,-22 2-11,0 0 0,0 0 0,0 0 0,0 1 0,0-1 0,0 0 0,0 0 0,0 1 0,0-1 0,-1 1 0,1-1 0,0 0 0,0 1 0,0 0 0,0-1 0,0 1 0,-1 0 0,1-1 0,0 1 0,-1 0 0,1 0 0,0 0 0,-1-1 0,1 1 0,-1 0 0,1 0 0,-1 0 0,0 0 0,1 0 0,-1 0 0,0 0 0,0 0 0,1 0 0,-1 0 0,0 0 0,0 2 0,0 5 0,-1-1-1,1 1 1,-1 0 0,-2 7 0,1-5 0,-7 28-24,7-30 13,-1 1 1,2 0-1,-1 0 1,1 1-1,0-1 1,1 11 0,0-20 8,0 1 0,0-1 1,0 1-1,0-1 1,0 1-1,1-1 1,-1 1-1,0-1 1,0 1-1,0-1 1,0 1-1,1-1 1,-1 1-1,0-1 0,0 1 1,1-1-1,-1 0 1,0 1-1,1-1 1,-1 0-1,0 1 1,1-1-1,-1 0 1,1 1-1,-1-1 1,0 0-1,1 0 0,-1 0 1,1 1-1,0-1 1,15-4 14,15-20 11,-29 23-24,113-110 174,-107 103-151,-7 7-21,0 0 0,0 0 1,0 1-1,0-1 0,0 0 0,0 0 0,0 0 0,0 1 0,0-1 0,0 1 0,0-1 1,1 1-1,-1-1 0,0 1 0,0 0 0,2-1 0,-2 1-1,-1 0-1,1 0 1,0 1 0,-1-1-1,1 0 1,0 0 0,-1 1-1,1-1 1,-1 0-1,1 1 1,-1-1 0,1 0-1,-1 1 1,1-1 0,-1 1-1,1-1 1,-1 1 0,1-1-1,-1 1 1,0-1 0,1 1-1,-1 1 1,3 4 10,-1 0 1,0 1 0,-1-1-1,0 1 1,1 7-1,1 5 2,-1-11-15,0 0-1,1 0 1,-1-1 0,2 1-1,-1-1 1,9 14 0,-10-19 1,-1 0 0,1 0 0,0 1 0,1-1 1,-1 0-1,0-1 0,1 1 0,-1 0 0,1-1 0,-1 1 0,1-1 0,0 0 1,-1 0-1,1 0 0,0 0 0,0 0 0,0-1 0,0 1 0,0-1 0,0 0 1,0 0-1,4 0 0,0-1 0,1-1 0,-1 1 0,0-1 0,0-1 0,0 1 0,0-1-1,0 0 1,-1-1 0,1 0 0,10-7 0,4-7 12,31-30-1,-36 32 1,50-53 29,-2-3 0,-4-3-1,-3-2 1,92-166 0,-137 220-27,10-18 53,23-58 0,-46 97-49,-4 8-11,-9 15-7,4-3-3,-22 38-83,1 2 0,-39 110 1,63-150 61,2 1-1,1 0 1,0 0 0,1 0 0,1 0 0,1 0-1,1 1 1,0-1 0,1 1 0,2-1 0,0 0-1,1 0 1,0 0 0,9 21 0,-7-26 20,0-1 1,1 1-1,0-1 0,1-1 1,1 0-1,0 0 0,10 11 1,-14-18-21,1 0 1,-1 0 0,1-1 0,-1 0 0,1 0 0,0 0 0,1-1 0,-1 0 0,1 0 0,-1 0 0,1-1 0,0 0 0,0-1 0,0 1 0,0-1 0,10 0 0,-16-1-1,1 0 0,-1 0 1,0 0-1,0 0 0,0 0 1,0 0-1,0 0 0,0 0 1,0-1-1,0 1 0,0 0 0,0-1 1,0 1-1,0-1 0,0 1 1,0-1-1,0 1 0,0-1 0,0 0 1,-1 1-1,1-1 0,0 0 1,0 0-1,-1 1 0,1-1 0,-1 0 1,1 0-1,0 0 0,0-1 1,-1-1 15,0 1 1,1-1-1,-1 1 1,0-1-1,0 1 1,-1-1-1,1 1 1,0-1-1,-1 1 1,1-1-1,-3-3 1,-1-5-967,-1 0 0,0 1 0,-11-16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4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70 12864,'0'0'457,"-9"1"2,-4 0-298,6 0-21,-1-1 0,0 1 1,0 1-1,-12 3 0,16-1 269,12-2-260,20 0-132,555-35 632,-428 18-290,152-21 639,-287 32-3084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0 963 5824,'0'0'4957,"11"-6"-4642,0 1-281,7-3 202,-2 0 0,1-1 1,-1-1-1,30-24 1,-21 9 48,-1-2 0,-1-1 0,26-43 0,47-99 479,-63 110-512,15-20 376,75-93 1,14-22 700,-126 176-1132,-9 14-55,0 0 0,1 0 0,0 1 0,0-1 0,5-5 0,-19 23 36,1 1 0,0 0 0,1 1-1,1 0 1,-9 22 0,2-7-59,-18 39 76,-27 76-1,50-116-147,2 1 0,0 0-1,2 1 1,2-1-1,-2 48 1,5-69-30,2 0 1,-1 0-1,1 0 0,1 0 1,-1 0-1,5 9 0,-6-16-13,1 0 1,-1-1-1,1 1 0,0-1 0,0 1 0,0-1 1,0 1-1,0-1 0,0 1 0,0-1 1,0 0-1,1 0 0,-1 1 0,0-1 0,1 0 1,-1 0-1,1-1 0,-1 1 0,1 0 0,-1 0 1,1-1-1,0 1 0,-1-1 0,1 1 0,0-1 1,0 0-1,-1 1 0,1-1 0,0 0 1,0 0-1,-1 0 0,1-1 0,0 1 0,-1 0 1,1-1-1,0 1 0,0-1 0,1-1 0,7-2 10,-1 0-1,1-1 0,-1 0 0,-1-1 0,1 0 1,-1 0-1,0-1 0,13-14 0,53-71 123,-54 64-89,180-252 491,-189 264-468,-1-1 1,-1 0-1,-1 0 0,12-33 0,-36 235 289,16-158-362,2 0 0,1-1 0,1 1 0,1-1 0,1 0 1,2-1-1,20 49 0,-27-71 10,0-1 0,0 1 0,0-1 0,1 1 0,-1-1-1,1 1 1,-1-1 0,1 0 0,0 0 0,0 0 0,0 0 0,0 0 0,0-1 0,0 1 0,0 0 0,1-1-1,-1 0 1,1 0 0,-1 1 0,1-1 0,-1-1 0,1 1 0,0 0 0,-1-1 0,1 1 0,0-1 0,0 0-1,-1 0 1,1 0 0,0 0 0,0 0 0,4-2 0,32-4-246,-27 4-2309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10848,'0'0'2952,"13"-1"-2591,43-5 302,91-23-1,-92 12-166,-22 7 50,40-8-1,-38 7-1982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10344,'0'0'1784,"57"11"-1216,-16-15 8,4-3-120,1-5 8,-8-1-104,1 5-8,-11-1-72,-3 1 8,-2-2-144,-6 5 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4616,'0'0'7969,"0"10"-7744,1 12-133,0 118 622,-2-122-609,-2 13 229,1 1 0,2 0 0,1-1 0,7 48 1,0-39 1412,1-41-3466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8240,'0'0'3056,"11"-3"-2767,19-3 8,1 1 0,36-2 0,-6 6 86,230-15 1479,-269 14-1593,1 1 1,0 1-1,0 1 0,0 1 1,37 9-1,-57-11-348,0 1 0,-1-1-1,1 0 1,0 0 0,0 0 0,0 0 0,0-1 0,0 1 0,0-1-1,-1 1 1,1-1 0,0 0 0,0 0 0,-1-1 0,1 1 0,3-3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97 7432,'0'0'2257,"9"-10"-1946,-5 5-272,2-3 62,1 1 0,0-1 0,1 1 0,-1 0-1,1 1 1,0 0 0,1 0 0,0 1 0,17-8 0,-19 11 52,0 0 1,0 0-1,0 1 0,0 0 1,0 1-1,0-1 1,0 1-1,1 1 1,-1-1-1,12 4 1,-18-4-116,1 1 0,-1-1 1,0 1-1,1 0 1,-1 0-1,0 0 1,0 0-1,1 0 1,-1 0-1,0 0 0,0 0 1,0 0-1,0 0 1,0 1-1,0-1 1,-1 0-1,1 1 0,0-1 1,-1 0-1,1 3 1,0-1 7,-1 0 1,1 1-1,-1-1 1,0 0-1,0 0 1,0 0 0,-1 0-1,1 0 1,-3 6-1,0 1 54,-1 1-1,-1 0 0,0-1 1,-10 15-1,7-13-25,-1-1-1,0 1 1,-1-2 0,0 1-1,-1-1 1,-18 13 0,-79 42 590,96-58-543,57-19 336,87-12-1,5 11 264,-96 8-420,12-1-2557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5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7432,'0'0'1944,"-3"12"-1431,-6 28 172,2 0 0,-3 53 0,6 92 2552,4-185-3226,0 0 1,0 0 0,0 0-1,0 0 1,0 0-1,0 0 1,0 0-1,0 0 1,0 0-1,0 0 1,0 0-1,0 0 1,0 0 0,0 0-1,1-1 1,-1 1-1,0 0 1,0 0-1,0 0 1,0 0-1,0 0 1,0 0 0,0 0-1,0 0 1,0 0-1,0 0 1,0 0-1,0 0 1,0 0-1,0 0 1,0 0 0,1 0-1,-1 0 1,0 0-1,0 0 1,0 0-1,0 0 1,0 0-1,0 0 1,0 0 0,0 0-1,0 0 1,0 0-1,0 0 1,0 0-1,0 0 1,1 0-1,-1 0 1,0 0-1,0 0 1,0 0 0,0 0-1,0 0 1,0 0-1,0 1 1,0-1-1,0 0 1,0 0-1,0 0 1,0 0 0,0 0-1,0 0 1,7-10 322,7-15-60,40-130 530,-44 130-692,-7 16-63,0 0 1,0 0-1,1 1 0,0 0 1,0-1-1,1 1 0,0 1 1,1-1-1,10-10 0,-16 17-40,0 1 0,0 0-1,1-1 1,-1 1 0,0-1-1,0 1 1,1 0 0,-1-1 0,0 1-1,1 0 1,-1 0 0,0-1 0,1 1-1,-1 0 1,1 0 0,-1-1 0,0 1-1,1 0 1,-1 0 0,1 0-1,-1 0 1,1 0 0,-1 0 0,0 0-1,1 0 1,-1 0 0,1 0 0,-1 0-1,1 0 1,-1 0 0,0 0-1,1 0 1,-1 0 0,1 0 0,-1 0-1,1 1 1,-1-1 0,0 0 0,1 1-1,3 21 168,-7 37 54,1-45-125,0 0 0,2 27-1,0-40-92,0-1 0,0 1 0,0-1 0,0 1 0,0 0-1,0-1 1,0 1 0,0-1 0,0 1 0,1-1 0,-1 1 0,0 0-1,0-1 1,0 1 0,1-1 0,-1 1 0,0-1 0,1 1-1,-1-1 1,0 0 0,1 1 0,-1-1 0,1 1 0,-1-1-1,1 0 1,-1 1 0,1-1 0,0 1 0,0-1-2,0 0 1,0-1 0,0 1-1,0 0 1,0 0-1,0-1 1,-1 1-1,1-1 1,0 1 0,0 0-1,0-1 1,0 1-1,-1-1 1,1 0 0,1-1-1,28-33 103,-27 31-87,8-11 52,1 1-1,1 0 0,0 2 0,0-1 0,22-14 0,-34 26-68,0 1 0,1-1-1,-1 0 1,0 1 0,1-1 0,-1 1 0,0-1-1,1 1 1,-1 0 0,1 0 0,-1 0-1,1 0 1,-1 0 0,0 0 0,1 0 0,-1 0-1,1 0 1,-1 0 0,1 1 0,-1-1-1,0 1 1,1-1 0,-1 1 0,0 0 0,1-1-1,-1 1 1,0 0 0,0 0 0,0 0-1,0 0 1,0 0 0,0 0 0,0 0 0,0 0-1,1 2 1,5 6 11,-1 1 0,0-1 0,7 19 0,-3-8 24,39 79 201,-47-95-218,0-1 0,1 0 0,-1 0-1,1 0 1,0 0 0,0 0 0,0 0 0,0-1-1,0 0 1,1 1 0,4 1 0,10 6-2683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6016,'0'0'5896,"2"-11"-5538,8-37-3,-8 43-279,1-1 0,0 1-1,0 0 1,0 0 0,0 0 0,1 0 0,0 1-1,0-1 1,0 1 0,1 0 0,-1 0 0,1 0-1,0 1 1,0 0 0,0 0 0,7-3 0,1-1 122,-10 5-105,0 0 0,1 0 0,-1 0 1,1 0-1,-1 1 0,1 0 0,-1 0 1,1 0-1,0 0 0,0 0 0,7 1 0,-10 0-55,1 0-1,-1 1 0,1-1 0,-1 1 0,1-1 0,-1 1 0,1 0 0,-1 0 0,0-1 0,1 1 0,-1 0 0,0 0 0,0 0 1,0 1-1,1-1 0,-1 0 0,0 0 0,-1 1 0,1-1 0,0 0 0,0 1 0,-1-1 0,1 1 0,0-1 0,-1 1 0,1-1 0,-1 1 1,0-1-1,0 1 0,0 0 0,1 1 0,0 19 122,-1 0 0,0 0-1,-2 0 1,0 0 0,-9 35 0,2-8 24,6-30-88,1 0 0,1 1 0,1 31 1,1-42-49,1 1 0,-1-1 0,1 0 1,1 0-1,0 0 0,0 0 0,1-1 1,0 1-1,7 11 0,-10-19-35,1 1 0,-1 0-1,0-1 1,1 1 0,0-1-1,-1 0 1,1 1 0,0-1-1,0 0 1,-1 0 0,1 0 0,0 0-1,0-1 1,0 1 0,0 0-1,0-1 1,1 1 0,-1-1 0,0 0-1,0 0 1,0 0 0,0 0-1,0 0 1,0 0 0,1 0 0,-1-1-1,0 1 1,0-1 0,0 0-1,0 0 1,3-1 0,2-2 12,0 1 0,0-1 0,0 0 0,-1-1 1,0 1-1,0-1 0,7-7 0,8-14 73,-1-2 0,-1 0-1,-2-2 1,26-56 0,-30 58-26,47-117 298,-33 73-145,-26 70-216,0 1 0,0 0 0,0-1 0,0 1 0,0 0-1,0-1 1,0 1 0,1 0 0,-1 0 0,0 0 0,1 0 0,-1 0 0,1 1 0,-1-1-1,1 0 1,-1 1 0,1-1 0,-1 1 0,1-1 0,0 1 0,-1 0 0,1-1-1,0 1 1,-1 0 0,1 0 0,0 0 0,-1 1 0,1-1 0,0 0 0,2 2 0,7 0 36,1 1 0,-1 1 0,13 5 0,-17-6 6,10 2 35,10 5 261,-26-10-334,-1 1-1,1-1 1,0 1 0,-1 0 0,1-1 0,-1 1 0,1 0 0,-1-1 0,1 1 0,-1 0 0,1 0-1,-1 0 1,0-1 0,1 1 0,-1 0 0,0 0 0,0 0 0,1 0 0,-1 0 0,0-1-1,0 1 1,0 0 0,0 0 0,0 0 0,0 0 0,-1 0 0,1 0 0,-1 1 0,-4 28-2699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15104,'0'0'200,"68"-4"0,9-2-168,10 0 8,5-6-352,-7-7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3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300 585 6824,'0'0'5257,"-13"5"-4933,-72 29 168,71-27-381,1 0 1,0 1 0,1 0-1,-1 1 1,-12 13-1,13-10-7,0 1 1,1 0-1,1 1 0,0 0 0,1 0 1,1 1-1,0 0 0,1 1 0,1 0 0,0 0 1,-4 20-1,10-33-79,-1 0-1,0 0 1,1 0 0,0 0-1,0 0 1,0 0 0,0 0 0,0 0-1,0 0 1,1-1 0,-1 1 0,1 0-1,0 0 1,0 0 0,0 0-1,0-1 1,1 1 0,-1 0 0,1-1-1,0 1 1,-1-1 0,1 0-1,0 0 1,0 1 0,0-1 0,1 0-1,-1-1 1,1 1 0,-1 0 0,1-1-1,-1 1 1,1-1 0,0 0-1,-1 0 1,1 0 0,0 0 0,5 0-1,5 1 48,1-1 0,-1 0 0,1-1 0,-1 0 0,1-1 0,22-5 0,-5-1 33,0-1 1,-1-1-1,-1-2 1,0-1-1,28-16 1,-14 3 193,-1-1 0,55-46 0,-84 61-57,0-1 0,14-18-1,-23 23 155,-11 9-96,-11 11-138,2 2-111,-20 25 0,32-35-50,0 0 0,0 0 0,1 0 1,0 1-1,0-1 0,0 1 0,1 0 0,0 0 0,0 0 0,-1 7 0,3-10 0,0 0-1,1 0 0,-1 0 0,1 0 1,-1 0-1,1 0 0,0 0 0,0 0 0,1 0 1,-1 0-1,1-1 0,-1 1 0,1 0 1,0-1-1,0 1 0,0-1 0,0 0 1,0 0-1,1 0 0,-1 0 0,1 0 0,4 2 1,-1 1 13,1-1 1,0 0 0,0-1-1,0 0 1,1 0 0,-1-1-1,14 4 1,-16-6 3,-1 0 0,0 0 1,0 0-1,0 0 0,1 0 0,-1-1 0,0 0 1,0 0-1,0 0 0,0 0 0,0-1 1,0 1-1,0-1 0,-1 0 0,1 0 0,-1-1 1,1 1-1,-1-1 0,0 1 0,0-1 0,0 0 1,0-1-1,0 1 0,-1 0 0,1-1 0,-1 1 1,0-1-1,0 0 0,0 0 0,1-4 0,-2 4 4,1-1-1,-1 1 0,0 0 0,0-1 0,0 1 1,-1-1-1,1 1 0,-1-1 0,0 1 1,0-1-1,-1 1 0,1-1 0,-1 1 1,0-1-1,-1 1 0,1 0 0,-1-1 0,1 1 1,-1 0-1,0 0 0,-1 0 0,1 1 1,-1-1-1,0 0 0,0 1 0,0 0 0,-5-5 1,4 6 3,0-1 0,0 1 1,-1 0-1,1 0 1,0 0-1,-1 1 0,1-1 1,-1 1-1,0 0 0,-9 0 1,-14-4 72,114 6-149,28-2 20,-85-1 36,0 1 1,0 1 0,0 2 0,0 1-1,37 9 1,-61-11 1,-1 0 0,0 1-1,1 0 1,-1 0 0,0 0 0,0 0 0,0 1-1,-1 0 1,5 3 0,-7-4 0,1-1-1,0 1 1,-1 0-1,0 0 1,1 0-1,-1 0 1,0 0-1,0 1 1,0-1-1,0 0 1,-1 0-1,1 1 1,0-1 0,-1 0-1,0 1 1,1-1-1,-1 1 1,0-1-1,-1 3 1,-1 11 56,0 0 1,-1 0-1,-1 0 1,-1-1-1,-12 30 1,24-47-9,0 0 0,-1 0 0,1-1 0,0 0 1,9-5-1,133-83 487,-126 77-434,-23 14-107,7-5 41,-1 2 0,1-1 0,-1 1 0,9-3 1,-14 6-35,0-1 0,1 1 0,-1-1 0,0 1 0,1 0 0,-1 0 0,1-1 1,-1 1-1,0 0 0,1 0 0,-1 1 0,1-1 0,-1 0 0,0 0 0,1 1 0,-1-1 1,0 1-1,1-1 0,-1 1 0,0-1 0,0 1 0,0 0 0,1 0 0,-1-1 0,0 1 1,0 0-1,0 0 0,0 0 0,1 1 0,4 9 15,-1-1 0,0 1 0,0 0 1,5 18-1,-7-18-18,1 1-1,1-1 1,-1 0 0,13 18 0,-15-26-5,1 0 0,0 0 0,0 0 0,0-1 0,0 0 0,1 1 0,-1-1 0,1 0 0,-1-1 0,1 1 0,0 0 0,-1-1 0,1 0 0,0 0 0,0 0 0,0-1 0,0 1 0,0-1 0,0 0 0,0 0 0,0 0 0,7-2 0,2 0-6,0 0 1,0-1 0,0-1-1,-1 0 1,22-10 0,12-12 75,-2-2-1,-1-1 1,77-70-1,-33 26 194,-86 73-260,24-16 109,-24 15-110,0 1 1,-1 0 0,1 0 0,-1-1 0,1 1-1,0 0 1,-1 0 0,1 0 0,-1 0 0,1 0-1,0 0 1,-1 0 0,1 0 0,-1 0 0,1 0-1,0 0 1,-1 1 0,1-1 0,-1 0-1,1 0 1,0 1 0,-1-1 0,1 0 0,-1 1-1,1-1 1,-1 0 0,1 1 0,-1-1 0,0 1-1,1-1 1,-1 1 0,1-1 0,-1 1 0,0-1-1,1 1 1,-1-1 0,0 1 0,0-1 0,1 1-1,-1 0 1,0-1 0,0 1 0,0 0 0,2 7 1,-1-1 0,0 1 0,-1-1 0,0 1 0,0-1 0,0 1 0,-3 14 0,-17 54-24,11-49 21,-9 28-23,-3 0 0,-31 59 1,52-114 21,0 0 1,0 0-1,0 0 0,0 0 1,0 1-1,-1-1 1,1 0-1,0 0 1,0 0-1,0 0 1,0 0-1,0 0 0,0 1 1,0-1-1,0 0 1,0 0-1,0 0 1,0 0-1,0 0 1,0 0-1,-1 0 1,1 1-1,0-1 0,0 0 1,0 0-1,0 0 1,0 0-1,0 0 1,-1 0-1,1 0 1,0 0-1,0 0 0,0 0 1,0 0-1,0 0 1,0 0-1,-1 0 1,1 0-1,0 0 1,0 0-1,0 0 1,0 0-1,0 0 0,-1 0 1,1 0-1,0 0 1,0 0-1,0 0 1,0 0-1,0 0 1,0 0-1,-1 0 1,1 0-1,0-1 0,0 1 1,0 0-1,0 0 1,0 0-1,0 0 1,0 0-1,0 0 1,-1 0-1,1-1 0,0 1 1,0 0-1,0 0 1,-5-17 41,2-24 48,15-52 201,-12 92-285,0 0 0,0 0 0,0 0 0,0 0 0,1-1 0,-1 1 0,0 0 0,0 0 0,1 0 0,-1 0 0,1 0 0,-1 0 0,1 0 0,-1 0 0,2-2 0,-1 3-6,0 0-1,-1 0 1,1 1 0,0-1-1,-1 0 1,1 0 0,0 0-1,-1 1 1,1-1 0,0 0-1,-1 0 1,1 1 0,-1-1 0,1 1-1,-1-1 1,1 1 0,-1-1-1,1 0 1,-1 1 0,1 0-1,-1-1 1,0 1 0,1-1 0,-1 1-1,1 0 1,12 16-62,-6-7 32,0 0 0,1-1-1,1 0 1,-1 0 0,11 7 0,-17-15 31,0 1-1,0-1 1,0 0 0,0 0-1,0 0 1,0-1-1,0 1 1,0 0-1,1-1 1,-1 0-1,0 1 1,0-1 0,1 0-1,-1 0 1,0 0-1,0 0 1,1-1-1,-1 1 1,0-1-1,0 1 1,0-1 0,0 0-1,4-1 1,2-3 58,-1 0 1,1 0-1,-1 0 0,11-13 1,7-4 45,36-30 133,20-15 39,-67 57-228,1 0-1,0 1 1,0 0 0,33-11 0,-47 19-46,-1 1 1,1 0-1,0-1 0,-1 1 1,1 0-1,0-1 0,0 1 1,-1 0-1,1 0 1,0 0-1,0 0 0,-1 0 1,1 0-1,0 0 0,0 0 1,-1 0-1,1 0 0,0 0 1,0 1-1,1-1 0,-2 1-1,0 0 0,0 0 0,0 0 0,0 0 0,0 0 0,0 0-1,0 0 1,0 0 0,0 0 0,0 0 0,0 0 0,0 0 0,-1 0-1,1-1 1,0 1 0,-1 0 0,0 1 0,-5 13-6,-1-1-1,-1 0 1,0-1 0,-13 16 0,14-19-14,-1 0 1,2 0-1,-1 0 1,1 1-1,1 0 1,0 0-1,1 0 1,-6 21-1,10-31 14,0 0-1,0 1 0,0-1 1,-1 1-1,1-1 0,1 0 1,-1 1-1,0-1 0,0 1 1,0-1-1,1 0 0,-1 1 1,1-1-1,-1 0 0,1 1 1,0-1-1,-1 0 0,1 0 1,0 0-1,0 1 0,1 0 1,0 0 2,0-1-1,0 0 1,0 1 0,0-1 0,0 0 0,1 0 0,-1 0 0,0-1 0,1 1 0,-1 0 0,4 0 0,4-1 5,0 1-1,0-1 1,0-1-1,18-2 1,-8-3 5,-1 0 1,0-1 0,0-1-1,0-1 1,-1 0-1,20-15 1,-13 10 15,19-15 89,64-54 0,-67 49 21,-41 33-131,1 0 1,0 1-1,0-1 1,0 0 0,0 0-1,0 1 1,0-1-1,0 0 1,0 1-1,1 0 1,-1-1 0,0 1-1,0-1 1,0 1-1,1 0 1,-1 0 0,0 0-1,0 0 1,2 0-1,-3 0-3,1 0 0,0 1 0,-1-1 0,1 1 0,-1-1 0,1 1 0,-1-1 0,1 1 0,-1-1 0,0 1 0,1-1 0,-1 1-1,0-1 1,1 1 0,-1 0 0,0-1 0,0 1 0,1 0 0,-1-1 0,0 1 0,0 0 0,0-1 0,0 1 0,0 0 0,0 6-13,0 0 1,-1-1 0,0 1 0,0-1 0,-3 12 0,-6 12-41,-1-1 1,-2-1 0,0 1-1,-2-2 1,-32 45-1,47-71 52,-1 0-1,1 0 0,-1 0 1,0-1-1,0 1 0,1 0 1,-1 0-1,0-1 0,0 1 1,0 0-1,0-1 0,0 1 1,0-1-1,0 1 1,0-1-1,0 0 0,-1 1 1,2-1 1,-1 0 1,1 0 0,-1 0-1,0 0 1,1 0 0,-1-1-1,1 1 1,-1 0 0,1 0-1,-1-1 1,1 1 0,-1 0-1,1 0 1,0-1 0,-1 1-1,1-1 1,-1 1 0,1 0-1,0-1 1,-1 1 0,1-1-1,0 1 1,-1-1 0,0-2 2,-1-1 1,1 1 0,0 0 0,0 0-1,0-1 1,0 1 0,1 0 0,0-1-1,-1-3 1,4-36 56,-2 40-54,-1 0 1,1 1-1,-1-1 0,1 0 0,0 1 0,0-1 0,0 0 0,0 1 0,0 0 1,1-1-1,-1 1 0,1 0 0,-1 0 0,3-3 0,-3 5-5,1-1 0,-1 1-1,0-1 1,1 1 0,-1 0-1,1-1 1,-1 1 0,0 0 0,1 0-1,-1 0 1,1 0 0,-1 0-1,0 0 1,1 1 0,-1-1 0,1 0-1,-1 1 1,0-1 0,2 1-1,30 14 8,-22-9-6,1-1-10,1 1 0,0-2 0,1 0-1,-1-1 1,1 0 0,-1-1 0,1 0 0,0-1-1,0-1 1,-1 0 0,1-1 0,15-3 0,-10 0 5,-1-1 1,1-1 0,-1 0 0,-1-1 0,1-1 0,-1-1 0,-1-1 0,20-14 0,-9 4 13,0-2 1,-2-1 0,-1-1-1,27-36 1,73-114 23,-84 114-24,116-183 90,-113 167-57,43-104 0,-82 171-44,-2 7-1,-1-1-1,0 1 1,0-1 0,0 1 0,0-1 0,0 1 0,-1-1-1,1 0 1,-1 1 0,0-5 0,-4 7-35,-3 7 14,-7 12-17,-16 26-51,2 2 0,3 1 0,1 2 0,-20 62 0,17-32 9,-21 61-30,-37 190-1,85-331 112,-5 27-19,-2 49-1,7-69 13,0 0 1,0 1-1,1-1 0,-1 0 0,2 0 0,-1 1 0,1-1 0,0 0 1,1-1-1,0 1 0,0 0 0,4 7 0,-5-12 7,0-1-1,0 1 1,-1 0-1,1 0 1,0-1-1,0 1 1,1-1-1,-1 0 1,0 1-1,0-1 1,1 0-1,-1-1 1,0 1-1,1 0 1,-1-1-1,1 1 1,-1-1-1,1 0 1,-1 1-1,1-1 1,-1 0-1,1-1 1,0 1-1,-1 0 1,0-1-1,1 0 1,-1 1-1,5-3 0,2 0 12,-1-1-1,1 0 1,-1 0-1,0-1 1,0 0-1,13-11 1,-3-1 56,34-39 0,-44 47-39,-2-1-1,1 1 1,-1-1 0,-1 0 0,0 0-1,7-21 1,-11 30-25,-1 0 0,1 0 1,-1 1-1,0-1 0,0 0 0,1 0 1,-1 0-1,0 0 0,0 0 0,0 0 1,0 1-1,0-1 0,0 0 0,0 0 1,0 0-1,-1 0 0,1 0 0,0 0 1,0 0-1,-1 1 0,1-1 0,-1-1 1,0 1-2,0 1-1,1 0 1,-1 0 0,0-1 0,0 1 0,1 0 0,-1 0 0,0 0 0,1 0 0,-1 0 0,0 0 0,0 0 0,1 0 0,-1 0 0,0 1 0,0-1 0,1 0 0,-1 0 0,0 1 0,-1 0 0,-6 3-3,0 1 1,0 0-1,-7 6 0,14-10-1,-9 6-9,1 1 0,0 1 0,0 0 0,-11 15 0,18-22 10,0 1 0,0-1-1,0 1 1,0 0-1,1-1 1,0 1 0,-1 0-1,1 0 1,0 0-1,0 0 1,1 0-1,-1 0 1,0 1 0,1-1-1,0 0 1,0 0-1,0 0 1,0 0 0,1 0-1,-1 1 1,1-1-1,0 0 1,1 4 0,-1-5 0,1 0 1,0 0 0,-1 0 0,1-1 0,0 1 0,0 0 0,0-1 0,0 1 0,0-1 0,1 0 0,-1 0 0,0 0 0,1 0 0,-1 0-1,0 0 1,1 0 0,-1-1 0,1 1 0,0-1 0,-1 0 0,1 0 0,3 0 0,5 0 0,0-1 0,0 0 0,19-4 0,126-45 177,-51 14-62,-104 36-112,-1 0-1,1-1 0,-1 1 1,1 0-1,-1 0 0,1 0 1,-1 0-1,1 0 0,-1 0 0,1 0 1,-1 0-1,1 0 0,-1 0 1,1 0-1,-1 0 0,1 0 1,-1 0-1,1 0 0,-1 1 1,1-1-1,-1 0 0,1 0 1,-1 1-1,1-1 0,-1 0 1,0 0-1,1 1 0,-1-1 1,1 1-1,0 0 0,-1 0-1,1 0 1,-1 1-1,0-1 0,1 0 0,-1 1 0,0-1 0,0 0 0,0 1 1,0-1-1,0 1 0,0 2 0,-12 44-43,9-39 37,-6 12-7,8-19 9,-1 1 0,1 0 1,0 0-1,-1 0 0,1 0 1,0 0-1,1 1 0,-1-1 1,1 0-1,-1 6 1,1-8 0,1-1 0,-1 0 0,0 1 1,1-1-1,-1 0 0,0 0 0,1 0 1,-1 0-1,0 1 0,1-1 0,-1 0 1,1 0-1,-1 0 0,0 0 0,1 0 1,-1 0-1,1 0 0,-1 0 0,0 0 1,1 0-1,-1 0 0,1 0 0,-1 0 1,0 0-1,1 0 0,-1-1 0,0 1 1,1 0-1,-1 0 0,1-1 0,16-5 1,-15 5 1,12-6 13,-1-1 1,0 0-1,14-12 1,-16 12 9,0 0 0,0 1 1,1 0-1,-1 1 1,16-6-1,-26 11-20,1 1-1,-1 0 1,0-1-1,1 1 1,-1 0-1,0 0 0,1 0 1,-1 0-1,0 0 1,1 0-1,-1 0 1,0 0-1,0 1 1,1-1-1,-1 0 1,0 1-1,0-1 1,1 1-1,-1-1 1,0 1-1,0 0 0,0 0 1,0-1-1,0 1 1,0 0-1,0 0 1,0 0-1,0 0 1,0 0-1,-1 0 1,1 0-1,0 2 1,3 4-13,0 1 1,-1 0 0,0 0-1,3 11 1,7 20-59,-11-37 64,-1 0 0,0 0 0,1 0 1,-1-1-1,1 1 0,0 0 0,0 0 0,-1-1 1,1 1-1,0-1 0,0 0 0,1 0 0,-1 1 1,0-1-1,0-1 0,0 1 0,1 0 0,2 0 1,-1 0 0,0-1 1,0 0 0,0 0 0,1 0 0,-1-1 0,0 0 0,0 1 0,0-1 0,7-3 0,4-3 8,-1 0 1,0-1 0,0-1-1,15-12 1,6-7 17,0-2 0,-2-2 0,46-56 1,-28 22 24,44-76 0,31-71 47,-90 146-21,33-89 0,-68 155-73,-1-1 0,1 1-1,-1 0 1,1 0-1,-1-1 1,0 1 0,1 0-1,-1-1 1,0 1 0,0 0-1,0 0 1,0-1 0,0 1-1,0 0 1,0-1 0,-1 1-1,0-2 1,1 3-3,0-1 0,-1 1 0,1 0 0,-1-1 0,1 1 0,-1 0 0,1-1 0,-1 1-1,1 0 1,-1 0 0,1-1 0,-1 1 0,1 0 0,-1 0 0,1 0 0,-1 0 0,1 0 0,-1 0 0,0 0 0,1 0 0,-1 0 0,1 0 0,-1 0-1,1 0 1,-1 0 0,0 1 0,-5 1-9,1 0 0,0 0 0,0 1 0,0-1 0,0 1 0,-6 5 0,-2 3-5,1 1 0,0 0 0,1 1 0,0 0 0,-15 27 1,-39 79-89,63-115 99,-30 68-120,3 2 1,4 0-1,-26 120 0,47-173 74,1 1-1,-2 25 1,5-37 42,0 0 0,0-1 0,1 1 0,1 0 0,-1-1 0,1 1 0,4 10 1,24 26 340,-30-45-282,0-1-36,0 1 0,0-1 0,0 1 0,0-1 0,0 0 0,0 1 1,0-1-1,0 1 0,0-1 0,0 1 0,0-1 0,0 0 1,0 1-1,0-1 0,-1 1 0,1-1 0,0 0 0,0 1 0,0-1 1,-1 0-1,1 1 0,0-1 0,0 0 0,-1 1 0,1-1 1,0 0-1,-1 0 0,1 1 0,-1-1 0,-8 10 708,9-9-691,0 0 0,-1 0 0,1 0 1,0 0-1,0 0 0,1 0 0,-1 0 0,0 0 1,0 0-1,0 0 0,1 0 0,-1 0 0,1 0 1,-1 0-1,1 0 0,-1 0 0,1 0 0,-1 0 1,1 0-1,0 0 0,0 0 0,1 0-15,-1-1 0,0 0 0,1 1 0,-1-1 0,1 0 0,-1 0 0,1 0 0,-1 0 0,1 0 0,-1 0 0,1 0 0,-1-1 0,1 1 0,-1 0 0,3-2 0,65-11 226,-55 11-210,0 0 0,0 0 0,0-2 0,-1 0-1,1 0 1,14-8 0,-2-2 16,-1-1-1,-1-1 0,0-2 1,-1 0-1,-1-1 1,0-1-1,-2-2 1,27-34-1,-21 18-12,0-2 0,19-43 1,34-89 10,-57 122-39,75-210 6,-83 219-35,-5 16-2,-3 12-15,-1 0 1,-1-1-1,4-25 1,-7 37 26,-1 0 1,0 0-1,0 0 0,0 0 1,0 0-1,-1 0 0,1 0 0,0 0 1,-1 0-1,1 0 0,-1 0 1,-1-2-1,2 4 5,-1-1-1,1 1 1,-1-1-1,1 1 1,-1-1 0,0 1-1,1-1 1,-1 1 0,0 0-1,1-1 1,-1 1 0,0 0-1,1 0 1,-1-1 0,0 1-1,1 0 1,-1 0 0,0 0-1,0 0 1,1 0-1,-1 0 1,0 0 0,0 0-1,1 0 1,-1 1 0,0-1-1,1 0 1,-1 0 0,0 1-1,0-1 1,1 0 0,-1 1-1,1-1 1,-1 0 0,0 2-1,-9 4-21,0 0 1,1 2-1,0-1 0,0 1 0,1 0 0,0 1 1,0 0-1,-10 15 0,-46 87-146,63-109 170,-24 50-79,1 2 0,3 0 0,3 1 0,-23 113 1,36-134 22,2-1 0,0 1 0,2 0 1,7 60-1,-4-79 55,1 0 1,0-1-1,1 1 1,1-1-1,8 19 1,-11-29 6,-1-1 1,1 0-1,0 1 0,0-1 1,0 0-1,1 0 1,-1-1-1,1 1 1,-1 0-1,1-1 1,0 1-1,0-1 0,0 0 1,0 0-1,0 0 1,1-1-1,-1 1 1,1-1-1,-1 0 1,1 0-1,-1 0 0,1 0 1,0-1-1,-1 1 1,1-1-1,0 0 1,4 0-1,10-3 25,-1-2 1,1 0-1,-1 0 0,0-2 0,0 0 1,-1-1-1,27-16 0,-18 9 33,48-19 1,-39 13 40,-36 23-95,0 1 0,0-1-1,1 1 1,-1-1 0,1 1-1,0-1 1,-2 6 0,-1 2 3,-29 46-29,20-36-12,-13 27 0,26-46 31,0-1 1,-1 1-1,1-1 0,0 0 1,0 1-1,-1-1 1,1 1-1,0-1 0,0 1 1,0-1-1,0 1 1,0-1-1,0 1 0,0-1 1,0 1-1,0-1 1,0 1-1,0-1 0,0 0 1,0 1-1,0-1 1,0 1-1,0-1 0,0 1 1,1-1-1,-1 1 1,0 0-1,13-1 15,24-15 46,-29 11-45,35-17 136,55-36 0,-61 35-39,-21 16-80,-16 6-32,0 0 1,0-1-1,1 2 0,-1-1 1,0 0-1,0 0 1,1 0-1,-1 0 0,0 0 1,0 0-1,0 0 1,1 0-1,-1 0 1,0 0-1,0 0 0,1 0 1,-1 1-1,0-1 1,0 0-1,0 0 0,0 0 1,1 0-1,-1 1 1,0-1-1,0 0 1,0 0-1,0 0 0,0 1 1,0-1-1,1 0 1,-1 0-1,0 1 0,0-1 1,0 2-1,-1 0 1,1 0-1,0 0 1,-1 0 0,1 0-1,-1-1 1,0 1-1,0 0 1,1 0-1,-1-1 1,0 1-1,0 0 1,-1-1-1,0 2 1,-376 435-60,312-367-29,-3-4-1,-78 58 1,120-109 54,19-13 25,17-14 29,46-35 87,2 3 1,2 2-1,108-57 0,-90 55-368,108-81 0,-150 91-385,-25 20-2660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8744,'0'0'5424,"0"14"-4984,0 105 826,6-23 779,-6-94-1963,0 0-1,0 0 0,0 0 0,0-1 0,0 1 0,0 0 0,-1 0 0,1 0 0,-1 0 0,1 0 0,-1 0 0,0 0 0,0 0 0,0-1 0,0 1 0,0 0 0,0-1 0,0 1 0,0 0 1,-1-1-1,1 0 0,0 1 0,-1-1 0,0 0 0,1 0 0,-1 0 0,0 0 0,-3 2 0,-5 1-45,0-1 0,0 0 0,0-1 0,-17 3 1,-5 1 191,24-4-186,0-1 0,-1 1 0,0-1 0,-9-1 0,17 0 38,1-1-70,1 0-1,0 0 1,0-1 0,0 1 0,0 0 0,0 0 0,0 0-1,0 0 1,0 1 0,1-1 0,-1 0 0,0 0 0,1 1-1,1-2 1,22-9 29,-4 5-1,1 1-1,0 0 0,0 2 0,0 1 0,30 0 0,37-5 216,-72 5-196,-9 2-5,0-1-1,0 0 1,0 0 0,0-1-1,-1 0 1,1 0 0,-1-1-1,1 0 1,11-6 0,-9-6-2951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8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11 7024,'0'0'1632,"-11"1"-1114,-47 4 577,68-10 883,11-1-1440,-9 4-288,0 0 0,0 1-1,0 1 1,0 0 0,17 2 0,-27-1-211,0-1 1,0 0 0,0 1-1,1 0 1,-1-1 0,0 1 0,0 0-1,0 0 1,0 0 0,0 0-1,0 0 1,-1 1 0,1-1 0,0 1-1,-1-1 1,1 1 0,-1 0-1,1-1 1,-1 1 0,0 0 0,0 0-1,1 0 1,-1 0 0,-1 0-1,1 0 1,0 0 0,0 0-1,-1 0 1,1 1 0,-1-1 0,0 0-1,0 0 1,0 0 0,0 1-1,0-1 1,-1 4 0,0 3 37,-1-1 0,0 1 1,0-1-1,-1 0 0,0 1 0,-1-1 1,-4 8-1,-37 51 464,2-2 157,43-64-683,-1 0 1,1-1-1,-1 1 0,1 0 1,0 0-1,-1-1 0,1 1 1,0 0-1,0 0 0,-1-1 0,1 1 1,0 0-1,0 0 0,0 0 1,0-1-1,0 1 0,0 0 1,0 0-1,0 0 0,0-1 0,1 1 1,-1 0-1,0 0 0,0-1 1,1 1-1,-1 0 0,1-1 1,-1 1-1,0 0 0,1-1 0,-1 1 1,1 0-1,-1-1 0,1 1 1,0-1-1,-1 1 0,1-1 1,0 1-1,-1-1 0,1 1 0,0-1 1,0 0-1,-1 0 0,1 1 1,0-1-1,0 0 0,-1 0 1,2 0-1,7 2 66,0-1 0,-1 0 1,17 0-1,-7-1 51,-12 1-196,17 1 497,42 11 1,-59-11-639,0-1 1,0 2 0,0-1 0,-1 1-1,1 0 1,-1 0 0,1 0 0,-1 1-1,0 0 1,0 0 0,6 7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5:59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65 162 4512,'0'0'4614,"-9"2"-4371,-30 4 9,22 0 2084,24-2-1514,29 1-780,-29-4 235,56 7 85,1-2-1,1-3 0,75-6 1,150-14 232,53-5-118,326-23 270,-183 27-233,-169-5-150,51-2 208,-361 25-552,91-1 531,137-19 0,-234 19-607,27-6 694,-27 7-727,0-1 0,0 1-1,-1-1 1,1 1-1,0-1 1,0 1 0,-1-1-1,1 0 1,-1 1-1,1-1 1,0 0-1,-1 0 1,1 1 0,-1-1-1,0 0 1,1 0-1,-1 0 1,0 0-1,1 0 1,-1 1 0,0-1-1,0 0 1,0 0-1,0 0 1,0-1-1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6:0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68 7528,'0'0'4786,"2"11"-4438,7 72 263,-3 0-1,-7 85 1,3 49 569,3-88 1259,-5-128-1986,-2-16 172,-13-91-285,-9-89 58,20 150-247,3 0 0,5-58 0,-2 88-98,1-1 0,1 1 0,0 0 0,1 0-1,0 0 1,1 1 0,1 0 0,11-18 0,-13 25-46,0 1 0,1 0 0,-1 0 0,1 0 0,0 1 0,1-1 0,-1 2 0,1-1 0,0 1 0,0 0 1,13-5-1,-6 3-5,1 1 1,0 0-1,0 1 1,0 1-1,19-2 1,-6 3-12,-1 1 0,1 1 0,-1 1 0,1 1 1,-1 2-1,1 1 0,-2 1 0,52 19 0,-76-24 8,0-1 1,0 1-1,1 0 1,-1 1-1,0-1 0,0 0 1,0 1-1,0-1 0,-1 1 1,1-1-1,0 1 1,-1 0-1,1 0 0,-1 0 1,1 0-1,-1 0 1,0 0-1,0 0 0,0 0 1,1 3-1,-2-2 0,1 0 0,-1 0 0,0 0 0,0 0 0,0 0 0,-1 0 0,1 0 0,-1 0 0,0-1 0,1 1 0,-1 0 0,-1 0 0,1-1 0,-2 4 0,-3 3-2,0 1 1,0-2 0,-1 1 0,0-1-1,-1 0 1,0-1 0,-15 12-1,-53 30 35,-120 58 0,185-99 17,10-7-47,1-1 0,0 0 0,0 0 0,0 0 0,0 0 0,0 0 0,0 0 0,0 0 0,0 1 0,0-1 0,0 0 0,0 0-1,0 0 1,0 0 0,0 0 0,0 1 0,0-1 0,0 0 0,0 0 0,0 0 0,0 0 0,0 0 0,0 1 0,0-1 0,0 0 0,0 0 0,0 0 0,0 0 0,0 0 0,0 0 0,0 1 0,0-1 0,1 0 0,-1 0 0,0 0 0,0 0 0,0 0 0,0 0 0,0 0 0,0 0 0,1 1 0,23 5 130,-11-4-146,22 5 32,0 1 0,-1 2 0,0 1 0,59 29 0,-82-34-16,0 1 0,0 0 0,-1 1-1,0 0 1,0 1 0,-1 0 0,11 13 0,-14-14-1,-1 0-1,0 0 1,-1 0 0,0 0 0,0 1 0,0 0-1,-1 0 1,-1 0 0,0 0 0,0 0 0,1 12-1,-3-14 7,1 1 0,-2-1 0,1 0 0,-1 0 0,0 0 0,0 0 0,-1 0 0,0 0 0,0 0 0,0-1 0,-1 1 0,-7 11 0,5-10 7,-2 0-1,1 1 1,-1-2 0,0 1 0,0-1 0,-1 0-1,0-1 1,-11 7 0,3-3 14,-1-1 1,0-1 0,-1-1-1,0 0 1,0-1-1,0-1 1,-1-1-1,1 0 1,-25 1-1,23-4 3,0-1 0,0-1 0,1-1 0,-1 0 0,0-2 0,1 0 0,0-1 0,0-1 0,-22-10 0,24 8-1054,0-1 1,-29-21-1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7:48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237 301 4216,'0'0'5474,"-13"4"-5340,10-3-125,-9 2 44,-1 1-1,1-2 1,-1 0-1,0 0 1,0-1-1,-23-2 1,35 1-51,-10-1 78,0-1 0,0 0 0,1-1 0,-18-6 0,25 9-62,1-1 0,0 0 1,0 0-1,0 0 0,0-1 0,0 1 1,0 0-1,1-1 0,-1 1 0,0-1 1,1 0-1,-1 1 0,1-1 0,-1 0 1,1 0-1,0 0 0,0 0 0,0 0 1,0 0-1,0 0 0,1-1 0,-1 1 1,0 0-1,1 0 0,0-1 0,-1 1 1,1 0-1,0-1 0,1-3 0,0-1 28,0 0-1,1-1 0,0 1 0,0 0 1,1 0-1,0 0 0,0 0 1,1 0-1,0 1 0,0-1 0,1 1 1,-1 0-1,1 1 0,0-1 1,1 1-1,-1 0 0,1 0 0,0 0 1,1 1-1,-1 0 0,1 1 1,0-1-1,-1 1 0,1 0 0,13-3 1,-6 3 66,-8 1-42,-1 1 0,0 0 1,1 0-1,-1 0 0,10 1 1,-13 0-53,0 0 0,-1 1 1,1-1-1,0 1 1,0-1-1,0 1 1,0 0-1,0 0 0,-1 0 1,1 0-1,0 0 1,-1 0-1,1 0 1,-1 1-1,1-1 1,-1 1-1,1-1 0,-1 1 1,2 2-1,2 5 32,0 0 0,-1 1 0,0-1 0,0 1 0,-1 0 0,-1 0 0,1 0 0,-2 0 0,2 11 0,-1 16 91,-3 42 1,0-68-118,-2 39 100,-2-1 1,-3 1-1,-2-1 1,-2-1-1,-2 0 1,-2 0-1,-26 51 1,25-51-22,14-38-34,0 1 0,0-1 0,-2 0 0,1 0 0,-1-1 0,0 1 0,-13 16 0,15-28 166,1-7-126,2-10 4,4-2-30,0 1 1,1 0 0,1 0-1,13-28 1,42-77 276,-44 91-266,71-123 344,-70 131-316,0 0 0,2 1 0,35-36 0,-53 59-109,0 0-1,0 1 1,1-1-1,-1 0 1,0 1-1,1-1 1,-1 1-1,4-2 1,-5 3-9,0 0 0,0 0 0,-1 0 1,1-1-1,0 1 0,0 0 0,0 0 0,-1 0 0,1 0 0,0 0 1,0 1-1,0-1 0,0 0 0,-1 0 0,1 0 0,0 1 0,0-1 1,-1 0-1,2 2 0,0 0 0,0 0 0,0 0-1,0 0 1,-1 1 0,1-1 0,-1 1 0,0-1 0,0 1 0,0 0-1,0-1 1,0 1 0,0 0 0,-1 0 0,1 4 0,3 34 16,-2-1 0,-2 1 1,-9 67-1,-29 107 43,22-140-35,6-39 14,6-25 6,8-24 36,82-220 270,-42 116-62,79-148 1,-118 254-257,1 0 1,1 0-1,0 0 0,11-13 0,-14 24-27,-3 7-4,-3 12-3,2-17-2,-51 250 0,31-167 0,-17 154 0,36-232 0,1 1 0,0 0 0,0 0 0,1 0 0,0-1 0,1 1 0,3 13 0,-4-20 0,-1 1 0,1-1 0,0 1 0,0-1 0,-1 1 0,1-1 0,0 1 0,0-1 0,1 0 0,-1 0 0,0 1 0,0-1 0,1 0 0,-1 0 0,0 0 0,1 0 0,-1-1 0,1 1 0,-1 0 0,1-1 0,0 1 0,-1 0 0,1-1 0,-1 0 0,1 1 0,0-1 0,0 0 0,-1 0 0,1 0 0,0 0 0,-1 0 0,1-1 0,0 1 0,-1 0 0,1-1 0,0 1 0,-1-1 0,1 0 0,-1 1 0,3-2 0,21-11 77,0-2 0,-1 0 0,41-34 0,22-15 111,11 3 106,-96 60-292,0 0 0,1 0-1,-1 0 1,0 1 0,1-1 0,-1 0 0,1 1 0,-1 0 0,1 0 0,-1 0 0,1 0 0,-1 0-1,1 0 1,-1 1 0,1-1 0,-1 1 0,1-1 0,-1 1 0,0 0 0,1 0 0,-1 0 0,0 0 0,0 1-1,0-1 1,0 1 0,0-1 0,0 1 0,0 0 0,0-1 0,-1 1 0,1 0 0,-1 0 0,1 0-1,0 3 1,1 1-2,-7-5 0,-11-8 1,9 4 2,-3 0 19,1 1 0,-1-1-1,0 2 1,0-1 0,1 1-1,-1 0 1,-11 1-1,17 0-22,0 1-1,0-1 0,0 1 1,0 0-1,0-1 1,0 1-1,0 1 0,0-1 1,1 0-1,-1 1 0,0-1 1,1 1-1,-1 0 0,1 0 1,0 0-1,0 0 0,0 0 1,0 1-1,0-1 1,0 1-1,0-1 0,1 1 1,-1 0-1,-1 4 0,0 1-13,1 0-1,0 0 0,0-1 0,1 1 0,0 0 0,1 0 0,-1 0 0,3 16 1,-2-21 10,0 1 0,1 0 1,-1 0-1,1-1 0,0 1 0,0 0 1,1-1-1,-1 1 0,1-1 1,-1 1-1,1-1 0,0 0 1,1 0-1,-1 0 0,0 0 1,1 0-1,0-1 0,-1 1 0,1-1 1,5 4-1,-6-5 4,0-1 1,-1 0-1,1 1 0,0-1 0,0 0 0,0 0 1,-1 0-1,1 0 0,0 0 0,0-1 1,-1 1-1,1 0 0,0-1 0,0 1 1,-1-1-1,1 0 0,-1 0 0,1 1 1,0-1-1,-1 0 0,1 0 0,-1-1 0,2 0 1,32-32 38,-33 32-35,20-23 64,0-1 1,21-35-1,-46 139-43,4-73-27,-1 0-1,1 0 0,0 0 1,0 0-1,1 0 0,-1-1 1,1 1-1,0 0 0,0-1 1,1 1-1,-1-1 0,1 0 0,0 0 1,0 0-1,1 0 0,-1-1 1,6 5-1,-5-5 1,0-1-1,0 0 1,0 0-1,0 0 1,0 0 0,0-1-1,1 0 1,-1 0-1,1 0 1,-1 0-1,0-1 1,1 1 0,-1-1-1,1-1 1,-1 1-1,1 0 1,-1-1 0,1 0-1,5-2 1,18-7 2,-1-1 1,-1-1 0,39-24-1,4-2 1,-43 23 31,0 0 0,-2-2 0,42-36 0,-60 45 27,-14 9-21,-14 8-13,7-1-30,0 0 1,0 1-1,1 1 1,0 0-1,-13 14 0,19-17 1,0 1-1,1 0 1,1 1-1,-1-1 1,1 1-1,1 0 0,-1 1 1,2 0-1,-6 14 1,9-21 5,0-1 0,1 1 1,-1 0-1,1-1 1,0 1-1,0-1 0,0 1 1,0 0-1,1-1 1,-1 1-1,0 0 0,1-1 1,0 1-1,0-1 0,0 1 1,0-1-1,2 4 1,-2-5 2,-1 0 0,1 0 0,0 0 0,0 0 0,0 0 0,0 0 0,0 0 0,0 0 0,0-1 0,1 1 0,-1 0 0,0-1 0,0 1 0,0-1 0,1 1 0,-1-1 0,0 1-1,1-1 1,-1 0 0,0 0 0,1 0 0,-1 0 0,0 0 0,1 0 0,-1 0 0,0 0 0,1 0 0,-1-1 0,0 1 0,1-1 0,-1 1 0,0-1 0,0 1 0,1-1 0,1-1 0,5-3 14,0-1-1,0 0 1,0 0-1,-1-1 1,0 0 0,0-1-1,6-8 1,4-7 82,17-31 1,-32 49-90,0 1 0,0 0 0,-1 0 0,0-1 0,1 1 0,-2-1 0,2-5 0,-3 10-9,1 0 0,0 0 0,-1 0 0,1 0 0,-1 0 0,1 0 0,0 0 0,-1 1 0,1-1 0,-1 0 0,1 0 0,0 0-1,-1 1 1,1-1 0,0 0 0,-1 0 0,1 1 0,0-1 0,-1 0 0,1 1 0,0-1 0,0 0 0,0 1 0,-1-1 0,1 0 0,0 1 0,0-1-1,0 1 1,-1 0 0,-10 15-3,-6 23-20,2 0 0,2 1 0,-11 52 1,13-47 5,-20 82 3,-43 149-79,72-272 98,-10 30 5,11-32-5,0 0 0,0 0 1,0 0-1,-1 0 0,1 0 0,0 0 0,-1 0 0,1-1 0,-1 1 1,0 0-1,0-1 0,-2 2 0,4-3-3,0 0 0,-1 0 0,1 0 0,-1 0 0,1 0 0,0 1 0,-1-1 0,1-1 0,-1 1 0,1 0 0,0 0 0,-1 0 0,1 0 0,0 0 0,-1 0 0,1 0 0,0 0 0,-1-1 0,1 1 0,0 0 0,-1 0 0,1 0 0,0-1 0,-1 1 0,1 0 0,0-1 0,0 1 0,-1 0 0,1 0 0,0-1 0,0 1 0,0 0 0,0-1 0,-1 1 0,1-1 0,0 1 0,0-1 0,-6-18 69,4 14-49,-1-8-5,1 1 0,0 0 0,1 0 0,0-1 0,1 1 0,1 0 0,0-1 0,0 1 0,1 0 0,1-1 0,7-19 0,-3 11-3,2 0 1,0 1-1,1 0 1,1 0-1,25-31 0,8-2 58,3 3-1,96-81 1,-99 92-35,-14 12-19,35-23 1,-41 29-16,16-11-31,-38 31 20,0 0-1,0 0 0,0 0 1,0 0-1,0 0 1,0 0-1,0 1 1,0-1-1,1 1 0,-1-1 1,0 1-1,0 0 1,1 0-1,-1 0 1,0 0-1,0 0 0,1 1 1,1 0-1,-3-1 4,0 1 0,0 0-1,0-1 1,-1 1 0,1 0 0,0-1-1,-1 1 1,1 0 0,-1 0-1,1 0 1,-1 0 0,1 0 0,-1 0-1,1 0 1,-1 0 0,0 0-1,1 0 1,-1 0 0,0 0-1,0 0 1,0 2 0,0 22-36,-3 2 36,-1 0 1,-9 28-1,14-47 20,5-13 2,8-11 13,-14 15-29,15-20 31,18-20 0,-28 35-21,1 0-1,0 0 1,0 1 0,0 0 0,1 0-1,0 1 1,13-7 0,-19 11-13,0 0 1,-1-1 0,1 1-1,0 0 1,0 0-1,0 0 1,0 0 0,0 0-1,0 0 1,0 0 0,0 0-1,0 0 1,0 0-1,0 0 1,-1 1 0,1-1-1,0 0 1,0 1 0,0-1-1,0 0 1,-1 1-1,1-1 1,0 1 0,0 0-1,-1-1 1,1 1 0,0-1-1,-1 1 1,1 0-1,-1 0 1,1-1 0,-1 1-1,1 0 1,-1 0 0,1 0-1,-1 0 1,0-1-1,1 3 1,2 5-5,-1 0-1,0 0 1,2 13 0,-2-9-15,1 0 2,0-1 0,0 1 0,10 20 1,-12-30 12,0 1 1,1-1 0,-1 1 0,1-1 0,-1 0 0,1 1 0,0-1 0,0 0 0,0 0 0,0 0-1,0-1 1,1 1 0,-1 0 0,0-1 0,1 1 0,-1-1 0,1 0 0,0 0 0,-1 0 0,1 0 0,0-1-1,4 2 1,6-2 8,-1-1 0,0 0-1,1-1 1,-1 0-1,0-1 1,0 0 0,-1-1-1,1 0 1,-1-1-1,1 0 1,15-11 0,-12 7 27,-1-1 0,-1 0 0,0-1 0,0 0 1,-1-1-1,-1-1 0,0 0 0,9-15 0,0-6 34,-19 31-51,1 1 1,-1-1-1,0 0 1,0 0-1,0 0 1,0 0-1,-1 0 1,1 0-1,-1 0 1,0-6-1,0 9-12,0 0 0,0 0-1,0 0 1,0 0 0,0 0-1,0 0 1,0-1 0,0 1 0,0 0-1,0 0 1,0 0 0,0 0-1,-1 0 1,1 0 0,0 0-1,0 0 1,0 0 0,0-1-1,0 1 1,0 0 0,0 0 0,0 0-1,-1 0 1,1 0 0,0 0-1,0 0 1,0 0 0,0 0-1,0 0 1,0 0 0,0 0 0,-1 0-1,1 0 1,0 0 0,0 0-1,0 0 1,0 0 0,0 0-1,0 0 1,-1 0 0,1 0-1,0 0 1,0 0 0,0 0 0,0 0-1,0 0 1,0 0 0,0 1-1,0-1 1,-1 0 0,-7 7 33,-8 11-1,12-11-30,0 0 0,1 0-1,-1 1 1,1-1-1,1 1 1,-1 0 0,1 0-1,1 0 1,-1 0 0,1 0-1,1 0 1,0 10 0,0-12-4,0 0 0,0 0 0,1 0 1,0 0-1,0 0 0,1 0 0,-1 0 1,1-1-1,0 1 0,1-1 0,0 1 1,0-1-1,0 0 0,0 0 1,1 0-1,0 0 0,4 4 0,-6-7 0,0-1 0,1 1 0,-1-1 0,0 0 0,0 0 0,1 0 0,-1 0 0,1 0 0,-1 0 0,1 0 0,-1-1 0,1 0 0,0 1 0,-1-1 0,1 0 0,-1 0 0,1 0 0,0-1 0,-1 1 0,1-1 0,-1 1 0,1-1 0,-1 0 0,1 0 0,-1 0 0,0 0 0,3-2 0,7-4 0,-1-1 0,0 0 0,-1 0 0,11-12 0,-8 8 0,18-17 27,-2-2 1,-2 0-1,0-2 0,39-65 0,-32 36 36,-2-1 0,24-70-1,6-15-2,31-93 84,-90 231-134,-2 9-9,0 0 0,-1-1 0,1 1 0,0-1 0,-1 1 1,1-1-1,-1 1 0,0-1 0,1 1 0,-1-1 0,0 1 0,0-1 1,0 0-1,0 1 0,0-1 0,-1 1 0,1-1 0,0 1 0,-1-1 0,0-2 1,-2 5-1,1 1 0,0-1 0,0 1-1,-1 0 1,1 0 0,0 0 0,1 0 0,-1 0 0,-2 3 0,3-3-1,-23 31-40,2 1-1,1 1 1,2 1 0,-18 47 0,23-51 25,-11 32-26,2 1-1,-19 95 1,38-143 35,-1 3-11,1 0 1,1 1 0,-2 32 0,5-37 13,1 0-1,1 1 1,0-1 0,2 0-1,-1 0 1,2 0-1,0-1 1,1 1-1,0-1 1,2 0-1,14 23 1,-20-35 8,1 0 1,-1 1-1,1-1 0,0 0 1,0 0-1,0-1 0,0 1 1,1-1-1,-1 0 1,1 1-1,0-1 0,-1-1 1,1 1-1,0 0 0,0-1 1,8 2-1,-7-3 2,0 0 1,1 0-1,-1 0 0,1-1 1,-1 1-1,0-1 0,1 0 1,-1-1-1,0 0 0,0 1 1,8-5-1,0-2 14,1-1 1,-1 0-1,0 0 0,-1-1 0,0-1 1,-1 0-1,19-24 0,-2-1 11,-6 9 6,20-33 0,-42 60-38,0 0 0,0-1 0,0 1 0,1 0 0,-1-1 0,0 1 0,0 0 0,1-1 0,-1 1 0,0 0 0,1-1 0,-1 1 0,0 0 0,1 0 0,-1-1 0,0 1 0,1 0 0,-1 0 0,1 0 0,-1 0 0,0-1 0,1 1 0,-1 0 0,1 0 0,-1 0 0,1 0 0,-1 0 0,0 0 0,1 0 0,-1 0 0,1 0 0,-1 0 0,1 0 0,-1 1 0,0-1 0,1 0 0,-1 0 0,1 0 0,-1 0 0,0 1 0,1-1 0,-1 0 0,1 1 0,11 13 0,-10-11 0,0-1-1,-1 0 0,0 1 0,0-1 0,0 1 0,0 0 0,0-1-1,-1 1 1,1 0 0,-1-1 0,0 1 0,0 0 0,1 0 0,-2-1 0,1 1-1,-1 5 1,-1 2-6,0 0-1,-1 0 1,-4 10-1,0-2-19,-1-2 0,0 1 0,-13 18 0,20-35 31,1 0-1,0 1 0,-1-1 1,1 0-1,0 0 1,-1 1-1,1-1 0,0 0 1,0 0-1,-1 1 1,1-1-1,0 0 0,0 1 1,0-1-1,0 0 1,-1 1-1,1-1 0,0 1 1,0-1-1,0 0 1,0 1-1,0-1 0,0 0 1,0 1-1,0-1 1,0 1-1,0-1 0,0 0 1,0 1-1,0-1 1,0 1-1,1-1 0,-1 1 1,12-4 104,8-2-65,-17 5-45,1 0-1,-1 0 1,1 0-1,-1 0 1,1 1-1,-1 0 1,0-1-1,1 1 1,-1 1-1,0-1 1,0 0-1,0 1 1,0 0 0,0-1-1,0 1 1,0 0-1,-1 1 1,1-1-1,-1 0 1,1 1-1,-1 0 1,0-1-1,0 1 1,0 0-1,0 0 1,-1 0 0,1 0-1,-1 0 1,1 1-1,-1-1 1,0 4-1,5 19-6,5 19-6,-4-13 135,-7 21-128,1-53 2,0 1 0,0-1-1,1-1 1,-1 1 0,0 0-1,0 0 1,1 0 0,-1-1 0,0 1-1,0-1 1,0 1 0,0-1-1,0 1 1,2-2 0,11-5-8,-12 7 18,-1-1-1,1 1 1,-1-1 0,1 0-1,-1 0 1,1 0-1,-1 1 1,0-1 0,1 0-1,-1-1 1,0 1-1,2-2 1,11-18 48,-2-1 1,0 0-1,9-25 0,3-6-104,-21 47 49,0-1-1,-1 0 1,0 0 0,0 1-1,0-1 1,-1 0-1,0 0 1,-1-12 0,0 19-7,7-23-79,-6 23 89,1 1 0,-1-1 0,1 0-1,-1 1 1,1 0 0,-1-1 0,1 1 0,-1 0 0,0 0 0,1 0 0,-1 0 0,0 0-1,0 0 1,0 0 0,0 0 0,0 0 0,0 1 0,0-1 0,0 0 0,0 1 0,0-1-1,-1 1 1,1-1 0,-1 1 0,1-1 0,-1 1 0,1-1 0,-1 1 0,0-1-1,0 3 1,2 7-15,-1-1 0,-1 1 0,0 11 0,0-6 16,-2-1 0,0 0 0,0 1 1,-2-1-1,1 0 0,-2 0 0,0 0 0,-1-1 0,-1 0 1,0 0-1,0 0 0,-2-1 0,0 0 0,0-1 0,-1 0 1,0-1-1,-1 0 0,-1 0 0,0-1 0,0 0 0,-1-1 0,-22 12 1,30-19 5,-25 12 59,29-13-64,0-1 0,0 0-1,0 1 1,0-1 0,0 0-1,0 1 1,1-1 0,-1 0-1,0 0 1,0 0 0,0 0-1,0 0 1,0 0 0,0 0-1,0 0 1,0 0 0,0-1-1,0 1 1,0 0 0,0 0-1,0-1 1,1 1 0,-1-1-1,0 1 1,0-1 0,-1 0-1,2 0-1,0 1 0,0 0 0,0-1 0,0 1 0,0 0 0,0 0-1,0-1 1,0 1 0,0 0 0,0-1 0,0 1 0,0 0 0,0-1-1,0 1 1,0 0 0,0 0 0,0-1 0,1 1 0,-1 0 0,0-1 0,0 1-1,0 0 1,0 0 0,1-1 0,-1 1 0,0 0 0,0 0 0,1 0 0,-1-1-1,0 1 1,0 0 0,1 0 0,-1 0 0,0 0 0,0 0 0,1 0 0,-1-1-1,0 1 1,1 0 0,-1 0 0,0 0 0,1 0 0,-1 0 0,19-4-12,-16 4 9,2-1-3,0 0-1,0 1 1,0 0-1,0 0 1,0 0-1,0 0 1,0 1-1,0 0 1,0 0-1,0 0 1,0 1-1,-1 0 1,1-1-1,0 2 1,-1-1-1,0 1 1,1-1-1,5 6 1,-7-6 1,-1 1 0,1 0-1,0 0 1,-1 0 0,0 1 0,1-1 0,-1 0 0,0 1 0,-1-1-1,1 1 1,-1 0 0,0 0 0,1-1 0,-2 1 0,1 0 0,0 0-1,-1 0 1,0 0 0,0 0 0,0 0 0,0 0 0,-1 0 0,1 0-1,-2 4 1,0-1 7,0 0 1,-1-1-1,1 1 0,-1-1 0,-1 1 0,1-1 0,-1 0 0,0 0 0,-1-1 1,1 1-1,-1-1 0,0 0 0,-1 0 0,1-1 0,-11 7 0,-2 0 24,-1-1 0,0-1 0,-41 12 0,58-20-26,0-1 0,0 1 0,0-1 0,0 0 1,0 1-1,0-1 0,0 0 0,0 0 0,-1 0 0,1-1 1,0 1-1,0 0 0,0-1 0,-3-1 0,5 2 1,0 0 0,-1 0 0,1 0 0,0-1 0,-1 1 0,1 0 0,0 0 0,-1-1 0,1 1 0,0 0-1,0 0 1,-1-1 0,1 1 0,0 0 0,0-1 0,0 1 0,-1 0 0,1-1 0,0 1 0,0-1 0,0 1 0,0 0 0,0-1 0,0 1-1,0-1 1,0 1 0,0 0 0,0-1 0,0-1 1,1 1 1,-1 0-1,1 0 0,-1 0 0,1 0 0,0-1 0,0 1 1,0 0-1,-1 0 0,1 0 0,0 0 0,0 1 0,2-2 1,161-125 64,37-30 7,-133 99-43,-13 13-51,70-75 0,-107 102-4,-14 14 18,1 0 0,-1 0 1,0 0-1,-1-1 0,1 1 0,-1-1 0,3-5 0,-6 9 6,1 1 0,-1 0 0,0 0 0,0 0 0,0-1 0,0 1 0,0 0 0,0 0-1,0 0 1,0-1 0,0 1 0,0 0 0,0 0 0,0-1 0,0 1 0,0 0 0,0 0 0,-1 0 0,1 0 0,0-1 0,0 1 0,0 0 0,0 0 0,0 0 0,0 0 0,0-1 0,-1 1 0,1 0-1,0 0 1,0 0 0,0 0 0,0 0 0,-1-1 0,1 1 0,0 0 0,0 0 0,0 0 0,-1 0 0,1 0 0,0 0 0,0 0 0,0 0 0,-1 0 0,1 0 0,0 0 0,0 0 0,0 0 0,-1 0-1,1 0 1,0 0 0,0 0 0,0 0 0,-1 0 0,1 0 0,0 0 0,0 0 0,0 1 0,0-1 0,-1 0 0,1 0 0,0 0 0,0 0 0,0 0 0,0 1 0,-1-1 0,-14 7 0,7-1-11,0 1 1,1 0-1,-1 0 0,-9 14 0,14-17 7,1 0-1,-1 0 1,1 1-1,0-1 1,1 0 0,-1 1-1,1 0 1,0-1-1,0 1 1,0 0-1,1 0 1,-1 6-1,1-7 3,0 0 0,1-1 0,-1 1 0,0 0 0,1-1 0,0 1 0,0 0 0,2 4 0,-3-7 2,1-1 0,-1 0-1,0 1 1,1-1-1,-1 1 1,0-1 0,1 1-1,-1-1 1,0 0-1,1 1 1,-1-1 0,1 0-1,-1 0 1,1 1-1,-1-1 1,0 0 0,1 0-1,-1 1 1,1-1-1,-1 0 1,1 0 0,0 0-1,-1 0 1,1 0 0,1 0-1,-1 0 1,0-1 0,1 1-1,-1-1 1,0 1 0,1-1 0,-1 0-1,0 0 1,0 1 0,0-1-1,0 0 1,0 0 0,0 0 0,1-1-1,9-12 1,-1 0 0,0 0 0,-1-1 0,-1 0 0,-1 0 0,0-1 0,7-22 0,5-11 0,-17 42-5,-4 8-8,-4 11-17,5-6 22,0 1-1,1-1 1,0 1-1,0-1 0,0 1 1,1-1-1,0 0 1,0 1-1,1-1 1,0 0-1,0 0 1,0 0-1,4 7 0,-5-11 7,0 0 0,0 0-1,0 0 1,1 0-1,-1 0 1,0 0-1,1 0 1,0-1-1,-1 1 1,1 0-1,0-1 1,0 1-1,0-1 1,0 0-1,0 0 1,0 0 0,0 0-1,0 0 1,0 0-1,1 0 1,-1-1-1,0 1 1,1-1-1,-1 1 1,0-1-1,1 0 1,-1 0-1,0 0 1,1-1 0,-1 1-1,0 0 1,1-1-1,-1 1 1,0-1-1,0 0 1,0 0-1,1 0 1,2-2-1,5-3 1,0-1 0,0 0-1,-1 0 1,0-1 0,11-13-1,38-49 27,-42 49-11,20-28 1,-1-2 0,-3-2-1,-3-1 1,-1-1 0,26-79 0,-29 67-11,56-164 74,-75 214-63,4-14 8,-9 30-21,-1-1 0,0 0 1,1 1-1,-1-1 0,0 0 1,0 1-1,0-1 0,0 1 1,0-1-1,-1 0 0,1 1 1,0-1-1,-1 0 0,1 1 1,-2-2-1,2 3-2,0-1 0,-1 1 0,1 0 0,0 0 1,-1 0-1,1 0 0,0 0 0,0 0 0,-1 0 0,1 0 0,0 0 0,-1 0 0,1 0 1,0 1-1,-1-1 0,1 0 0,0 0 0,0 0 0,-1 0 0,1 0 0,0 1 1,0-1-1,-1 0 0,1 0 0,0 0 0,0 1 0,-1-1 0,1 0 0,0 0 0,0 1 1,0-1-1,0 0 0,-1 0 0,1 1 0,0-1 0,0 0 0,0 1 0,0-1 0,0 0 1,0 0-1,0 1 0,-11 19-15,10-16 12,-23 47-15,3 2 1,-19 67 0,-15 115-58,52-223 69,-5 24-8,1 1-1,2 0 0,-1 59 1,6-92 14,0-1 1,0 1-1,1 0 1,-1-1-1,1 1 0,0 0 1,0-1-1,0 1 1,1-1-1,-1 1 1,1-1-1,0 0 1,0 0-1,3 5 1,-3-6-4,1 0 1,-1-1 0,0 1-1,1-1 1,-1 1 0,1-1-1,-1 0 1,1 0 0,-1 0-1,1 0 1,0 0 0,0-1-1,-1 1 1,1-1 0,0 0-1,0 0 1,0 0 0,-1 0-1,6-1 1,44-9 13,-37 7 40,0 0 0,29-1 0,-43 4-46,0 0-1,0 0 1,0 0 0,0 0 0,0 0-1,0 1 1,0-1 0,0 1-1,0-1 1,0 0 0,0 1-1,0 0 1,0-1 0,0 1 0,0 0-1,0-1 1,0 1 0,-1 0-1,1 0 1,0 0 0,0 1 0,1 1 2,0 0 0,-1 0 0,0 0 0,1 0 0,-1 1 0,0-1 0,0 4 0,1 7-145,0 1 0,-2 20 1,0-30 19,0 3-2880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7:54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 6520,'0'0'9097,"-12"9"-8630,-1 1-320,-4 2 249,0 1-1,-26 27 0,33-24 285,10-15-756,0-1 1,-1 0-1,1 1 0,0-1 0,0 1 1,0-1-1,0 1 0,1-1 0,-1 0 1,0 1-1,0-1 0,0 1 0,0-1 1,0 1-1,0-1 0,1 0 1,-1 1-1,0-1 0,0 0 0,1 1 1,-1-1-1,0 0 0,1 1 0,-1-1 1,0 0-1,1 1 0,-1-1 0,0 0 1,1 1-1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7:55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47 8136,'0'0'1346,"-6"12"-1075,-7 14 73,2 0-1,1 1 1,-13 52 0,22-70-155,0 0 0,0 0 0,1 0 1,1 12-1,-1-16-77,1-1 1,0 0 0,0 1 0,0-1-1,0 0 1,1 0 0,-1 0-1,1 0 1,0 0 0,0 0 0,3 4-1,-4-8-77,-1 0 0,1 1-1,0-1 1,-1 1 0,1-1-1,0 0 1,-1 1 0,1-1-1,0 0 1,-1 0 0,1 1-1,0-1 1,0 0 0,-1 0-1,1 0 1,0 0 0,0 0-1,-1 0 1,1 0 0,0 0-1,0 0 1,-1 0 0,1-1-1,0 1 1,-1 0-1,1 0 1,0-1 0,-1 1-1,1-1 1,0 1 0,-1 0-1,1-1 1,0 1 0,-1-1-1,1 1 1,-1-1 0,1 0-1,0 0 1,1-2 44,1 0-1,0 0 1,-1 0-1,0 0 1,1 0-1,1-4 1,-1-3 72,0 0 0,0-1 0,-1 1 0,0-1 0,-1 1 0,0-1 0,-1 0 0,0 1 0,-1-1 0,0 0 0,0 1 0,-1-1 1,-1 1-1,0 0 0,-4-11 0,6 19-128,1 1 0,0 0 0,0 0 1,0 0-1,0 0 0,0-1 0,0 1 1,0 0-1,0 0 0,0 0 0,0 0 0,1-1 1,-1 1-1,0 0 0,1 0 0,-1 0 1,1 0-1,-1 0 0,1 0 0,0 0 0,-1 0 1,1 0-1,0 0 0,0 0 0,0 1 1,0-1-1,1-1 0,34-18 168,-23 14-116,11-7 56,-1 1-1,43-14 1,-57 23-83,0 0-1,1 1 1,-1 0 0,0 1-1,1 0 1,-1 0 0,0 1-1,1 0 1,-1 1-1,1 0 1,10 3 0,-18-3-30,1-1 0,-1 1 1,0 0-1,-1 0 1,1 0-1,0 0 0,0 1 1,0-1-1,-1 0 0,1 1 1,0-1-1,-1 1 0,0-1 1,1 1-1,-1 0 0,0 0 1,0 0-1,0 0 1,0 0-1,0 0 0,1 2 1,0 4 110,0 1-1,0-1 1,-1 1 0,0 8 0,3 17 375,-4-34-492,1 1 0,-1-1 0,0 0 0,0 0 0,1 1-1,-1-1 1,0 0 0,0 0 0,1 1 0,-1-1 0,0 0 0,1 0 0,-1 0 0,0 0 0,1 1 0,-1-1 0,0 0 0,1 0 0,-1 0 0,0 0 0,1 0 0,-1 0 0,0 0 0,1 0 0,-1 0 0,1 0 0,-1 0 0,0 0 0,1 0 0,-1 0 0,1-1-1,15-3 209,-11 2-141,62-11 621,-64 13-673,0 0 0,1 0 0,-1 0 0,0 0 0,0 1 0,1-1 1,-1 1-1,0 0 0,0 0 0,0 1 0,0-1 0,0 0 0,0 1 0,0 0 0,-1-1 0,1 1 0,-1 1 1,1-1-1,3 4 0,4 6 41,-2-1 1,1 1 0,8 16-1,2 3 69,5 14 48,-19-35-135,0 0 1,12 18-1,-13-23-21,0 0 0,0 0-1,0 0 1,1-1 0,0 0-1,0 0 1,7 5 0,-11-9-35,1 1 1,-1 0 0,0-1 0,1 1 0,-1-1 0,1 1 0,-1-1-1,1 0 1,0 0 0,-1 0 0,1 1 0,-1-2 0,1 1 0,-1 0-1,1 0 1,-1 0 0,1-1 0,-1 1 0,1-1 0,-1 1 0,1-1-1,-1 1 1,1-1 0,-1 0 0,0 0 0,0 0 0,1 0 0,-1 0-1,0 0 1,0 0 0,0 0 0,0 0 0,0 0 0,1-3 0,1 0-73,-1 1 1,0-1-1,0 0 1,0 0-1,0-1 1,1-3-1,0-4-2978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7:55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9144,'0'0'1328,"105"6"-968,-33 4 0,14 1-32,2 6 16,0 0 32,-8-5 8,0-1-128,-7-1-8,-6-2-120,-10-5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7:57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26 6016,'0'0'6882,"-6"13"-6480,-15 57 497,-20 101 0,30-96-366,5-33 30,-2 1 0,-18 56 1,22-73 125,5-22-100,2-18-285,79-388 951,-80 396-1223,-2 3-15,1 1-1,-1-1 1,1 1 0,0-1 0,0 1 0,0-1 0,0 1 0,0-1-1,1 1 1,-1 0 0,1 0 0,2-3 0,-4 5-14,1 0 1,-1 0 0,0 0-1,1 0 1,-1 0-1,1 0 1,-1 0 0,0 0-1,1 0 1,-1 0 0,0 0-1,1 0 1,-1 1-1,0-1 1,1 0 0,-1 0-1,0 0 1,1 1-1,-1-1 1,0 0 0,1 1-1,-1-1 1,0 0 0,0 0-1,1 1 1,-1-1-1,0 0 1,0 1 0,0-1-1,0 1 1,1-1 0,-1 1-1,7 15 44,7 27 55,15 79-1,-22-84-27,2 0 0,1-1 0,20 47 0,-28-79-45,0 0 1,1-1-1,-1 1 0,1-1 1,0 1-1,0-1 0,7 7 1,-9-11-27,-1 0 1,0 1-1,0-1 1,1 0-1,-1 0 1,0 0 0,1 0-1,-1 0 1,0 0-1,1 0 1,-1 0-1,0 0 1,1 0-1,-1 0 1,0 0-1,1 0 1,-1 0 0,0 0-1,1 0 1,-1 0-1,0 0 1,1 0-1,-1 0 1,0-1-1,0 1 1,1 0 0,-1 0-1,0 0 1,1 0-1,-1-1 1,0 1-1,0 0 1,0 0-1,1-1 1,-1 1 0,0 0-1,0-1 1,0 1-1,1 0 1,8-17 59,-6 11-42,29-55 245,34-98-1,10-71 389,-73 224-631,-3 4-12,1-3 23,0 1 0,0 0 0,1 0 1,-1 0-1,1 0 0,0 1 1,0-1-1,0 0 0,0 1 1,1-1-1,0 1 0,-1 0 1,5-3-1,-7 6-27,1-1 0,0 1 0,0 0 0,-1 0 0,1 0 0,0 0-1,0 0 1,-1-1 0,1 1 0,0 1 0,0-1 0,-1 0 0,1 0 0,0 0 0,0 0 0,-1 0 0,1 1 0,0-1 0,-1 0 0,1 1-1,0-1 1,-1 1 0,1-1 0,0 0 0,-1 1 0,1 0 0,-1-1 0,1 1 0,-1-1 0,1 1 0,-1-1 0,1 1 0,-1 1 0,16 25 54,-15-26-54,44 92 75,-4 1 0,32 114 1,-63-178-37,-6-21-10,-1 1 0,0-1 0,-1 1 0,0 0 0,1 17 0,-8-56-293,1 14-2871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7:58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7832,'0'0'4273,"9"-3"-3822,15-2-153,0 2 0,1 0 1,25 1-1,88 3 842,-35 7-357,-57-4-94,75-2 0,-103-3-320,0 0-1,29-8 1,-39 7-204,-1-1 0,1 0 0,-1-1 0,1 1 0,-1-1 0,0-1 0,0 1 0,6-7 0,-4 2-2548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3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5920,'0'0'4286,"-7"11"-3851,-20 32-43,27-43-383,0 0-1,0 1 1,-1-1-1,1 1 1,0-1-1,0 1 1,0-1-1,0 1 1,0-1 0,0 1-1,0-1 1,0 1-1,0-1 1,0 1-1,0-1 1,0 0 0,0 1-1,0-1 1,0 1-1,1-1 1,-1 1-1,0-1 1,0 1-1,0-1 1,1 0 0,-1 1-1,0-1 1,1 1-1,-1-1 1,0 0-1,1 1 1,-1-1-1,0 0 1,1 1 0,-1-1-1,1 0 1,-1 0-1,0 0 1,1 1-1,0-1 1,23 5 154,-17-5-89,126 19 748,164 1 1,-199-20-122,0-4 0,140-25 0,-232 28-821,-3 1 2,1-1 0,-1 1 0,1-1-1,-1 0 1,1 0 0,-1 0 0,0-1-1,1 1 1,-1-1 0,0 0 0,4-2-1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00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254 603 6224,'0'0'4278,"-13"-3"-3820,-41-7-22,49 10-346,-1 0 0,0 0 0,0 0 0,0 1 0,0 0 0,0 1 0,0-1 1,1 1-1,-1 0 0,1 0 0,-9 5 0,4-2 81,1 0-25,1 0 1,0 0-1,0 1 1,1 0-1,-1 0 1,1 1-1,1 0 1,-1 0 0,1 1-1,1-1 1,-7 12-1,10-16-89,1 1 0,0-1 0,0 0 0,0 1 0,0-1 0,1 1 0,-1 0 0,1-1 0,0 1-1,0-1 1,0 1 0,0 0 0,1-1 0,-1 1 0,1-1 0,0 1 0,0-1 0,0 1 0,1-1 0,-1 0 0,4 4 0,-5-5-26,1 0 0,1 0 0,-1 0 0,0 0 0,0 0 1,1 0-1,-1-1 0,1 1 0,-1-1 0,1 1 1,0-1-1,0 1 0,-1-1 0,1 0 0,0 0 1,0 0-1,0 0 0,0 0 0,0-1 0,1 1 0,-1-1 1,0 1-1,0-1 0,0 0 0,1 1 0,-1-1 1,0 0-1,0-1 0,0 1 0,1 0 0,-1-1 1,0 1-1,0-1 0,2 0 0,4-4 53,0 0-1,-1 0 1,1 0 0,-1-1-1,0 0 1,-1-1 0,0 1-1,0-1 1,10-15 0,-3 2 241,-2-1 0,15-34 0,-25 52-263,0 0 0,0 0 1,-1 0-1,1-1 0,-1 1 0,0 0 0,0 0 0,0-4 1,0 6-45,0 0 1,0 1 0,0-1 0,0 0 0,0 0 0,-1 0 0,1 0 0,0 0 0,0 1 0,-1-1 0,1 0 0,0 0 0,-1 1-1,1-1 1,-1 0 0,1 0 0,-1 1 0,1-1 0,-1 0 0,1 1 0,-1-1 0,0 1 0,1-1 0,-1 1 0,0-1 0,1 1 0,-1-1-1,0 1 1,0 0 0,0 0 0,1-1 0,-3 1 0,3 0-13,0 0-1,0 0 1,-1 0 0,1 0-1,0 0 1,0 0-1,-1 0 1,1 0 0,0 0-1,0 0 1,0 1-1,-1-1 1,1 0 0,0 0-1,0 0 1,0 0 0,-1 1-1,1-1 1,0 0-1,0 0 1,0 0 0,0 1-1,-1-1 1,1 0 0,0 0-1,0 0 1,0 1-1,0-1 1,0 0 0,0 0-1,0 1 1,0-1-1,0 0 1,0 0 0,0 1-1,0-1 1,0 0 0,0 0-1,0 1 1,0-1-1,0 0 1,0 0 0,0 1-1,0-1-4,1 1-1,-1-1 1,0 1-1,1-1 1,-1 1 0,0-1-1,1 0 1,-1 1-1,0-1 1,1 0-1,-1 1 1,1-1-1,-1 0 1,1 1-1,-1-1 1,1 0-1,-1 0 1,1 0 0,-1 1-1,1-1 1,-1 0-1,1 0 1,-1 0-1,1 0 1,-1 0-1,1 0 1,-1 0-1,1 0 1,0 0 0,0-1-1,9 0 14,0-2 0,0 0-1,0 0 1,0-1 0,0 0-1,-1 0 1,0-1 0,0 0 0,0-1-1,0 0 1,-1 0 0,0-1 0,-1 0-1,10-11 1,6-10 93,-1-1-1,33-58 0,-18 16 300,55-148-1,-65 150-17,-20 54 37,-9 37-210,-70 418 303,33-218-395,-100 410 232,132-606-323,-2 0 0,-1-1 0,-20 40 0,29-63-26,0-1-1,0 1 1,1-1-1,-1 1 1,0-1 0,0 0-1,-1 1 1,1-1 0,0 0-1,0 0 1,-1 0-1,1 0 1,0 0 0,-1 0-1,-1 1 1,2-2-3,0 0 1,1 0-1,-1 0 1,1 0-1,-1 0 0,1-1 1,-1 1-1,1 0 1,-1 0-1,1 0 1,-1-1-1,1 1 1,0 0-1,-1-1 0,1 1 1,-1 0-1,1-1 1,0 1-1,-1 0 1,1-1-1,0 1 1,-1-1-1,1 1 0,0-1 1,0 1-1,-1-1 1,1 1-1,0-1 1,0 1-1,0-1 1,-2-6 23,1 1 1,-1-1-1,2 1 1,-1-1-1,1 1 1,0-10-1,3-13 49,0 0-1,2 1 0,1-1 0,2 1 1,1 1-1,0-1 0,3 1 1,0 1-1,29-46 0,-32 58-48,1 1-1,0-1 0,1 2 1,1 0-1,0 0 1,0 1-1,1 0 0,1 1 1,0 1-1,0 0 1,0 1-1,1 1 0,1 0 1,-1 1-1,1 0 1,0 2-1,0 0 0,25-3 1,-20 4-41,1 2 0,-1 1 1,41 4-1,-53-2-25,0 0 1,1 0-1,-1 1 1,-1 0-1,1 0 1,0 1-1,-1 0 1,0 1-1,0 0 1,0 0-1,7 7 1,3 3-3189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05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149 796 4816,'0'0'10081,"-6"9"-9958,-4 10-40,0 0 1,0 1 0,2 0 0,-10 35 0,-18 101 472,22-92-295,4-13-30,6-28-3,0 0-1,-10 25 1,10-36 241,4-17 177,2-15-458,2-25 107,10-50 1,-4 40-119,-3 14-11,2 0 0,1 1 0,3 1 0,1-1 0,2 2 0,1 0 0,2 1 0,44-62 0,-56 90-128,-3 3 0,0 0 1,1 0-1,0 1 1,0-1 0,6-4-1,-10 9-26,1 0-1,-1 0 1,1 0 0,0 0 0,-1 1-1,1-1 1,0 0 0,-1 1-1,1-1 1,0 1 0,0 0-1,-1-1 1,1 1 0,0 0-1,0 0 1,0 0 0,-1 0-1,1 1 1,0-1 0,0 0-1,-1 1 1,1-1 0,0 1-1,0 0 1,-1-1 0,3 2-1,3 3 16,0 0 0,0 0 0,-1 1 0,0 0 0,0 0 0,0 0 0,-1 1 0,1 0 0,-2 0 0,1 0 0,6 16 0,-7-15 3,-1-1 0,0 1 0,0 0 0,-1 0 0,0 0 0,-1 0 0,0 0 0,0 0 0,0 1 0,-1-1 0,-1 0 0,-1 14 0,2-20-21,-1 0 1,1-1 0,-1 1-1,1 0 1,-1 0 0,1 0 0,-1-1-1,0 1 1,0 0 0,0-1-1,0 1 1,0 0 0,-1-1 0,1 1-1,0-1 1,-1 0 0,1 0-1,-1 1 1,1-1 0,-1 0-1,1 0 1,-1 0 0,0 0 0,0-1-1,1 1 1,-1 0 0,0-1-1,0 1 1,0-1 0,0 0 0,0 0-1,0 1 1,1-1 0,-5-1-1,-3 0 49,-1-1 0,1-1 0,0 0 0,0 0-1,-15-7 1,4 1 62,-15-17 367,49 26-402,-1 2 1,19 3-1,17 3-97,-5-5-16,0-1-1,70-5 1,-98 1 23,0 0 0,0-1 0,-1-1 0,1-1 0,-1 0 0,0 0 0,0-2 0,-1 0 0,0 0 0,22-16 0,-20 9 21,0 0-1,-1 0 1,-1-2 0,0 0 0,-1 0-1,-1-1 1,15-26 0,-12 12 41,-1 0 0,-2 0-1,16-62 1,-12 30 42,-3-2 0,-3 0 0,4-104 0,-14 166-97,-2-33 40,2 33-34,0 1 0,0 0 0,-1-1 0,1 1 0,-1 0 0,0-1 0,0 1 0,1 0 0,-2 0 0,1 0 0,-2-4 0,2 6-7,1 0 0,-1 1-1,1-1 1,-1 0-1,1 0 1,0 0 0,-1 1-1,1-1 1,-1 0-1,1 0 1,-1 1 0,1-1-1,0 0 1,-1 1 0,1-1-1,0 0 1,-1 1-1,1-1 1,0 1 0,0-1-1,-1 1 1,1-1 0,0 0-1,0 1 1,0-1-1,0 1 1,-1 0 0,-7 18-11,-2 13-10,1 0 0,1 0 0,-4 49 0,0 104-27,9-125 62,1-33-8,2 1 0,0-1 0,2 1 0,1-1 0,12 48 0,-14-72-7,0 1 0,0-1 0,1 1 0,-1-1 1,1 0-1,0 0 0,0 0 0,0 0 0,0 0 1,1 0-1,-1-1 0,1 1 0,-1-1 0,1 0 0,0 0 1,3 2-1,-1-1 0,0-1 1,-1-1-1,1 1 1,0-1-1,0 1 0,0-2 1,0 1-1,0 0 1,0-1-1,7 0 1,9-2 0,0-2 0,-1 0 1,1-1-1,28-11 0,-43 14-1,61-24 27,-1-4 1,62-37-1,-87 45-17,19-12 114,-94 50-1,1 2 0,-53 40 0,62-41-90,2 1 1,0 2 0,1 0 0,-36 46 0,55-63-29,0-1 1,1 1 0,-1-1-1,1 1 1,-1 0 0,1-1-1,0 1 1,0 0 0,0 0-1,0 0 1,1 0 0,-1 0-1,1 0 1,-1 0 0,1 0-1,1 5 1,-1-6-1,1 0 1,0 0-1,0-1 1,0 1-1,0 0 0,0 0 1,0-1-1,0 1 1,1-1-1,-1 1 1,0-1-1,1 1 0,0-1 1,-1 0-1,1 0 1,0 1-1,-1-1 1,1-1-1,0 1 0,0 0 1,0 0-1,0-1 1,0 1-1,2 0 1,1 0 10,0-1 1,0 1 0,0-1-1,0 1 1,0-2 0,0 1 0,0 0-1,0-1 1,0 0 0,0 0 0,0-1-1,-1 1 1,1-1 0,0 0 0,-1 0-1,1 0 1,-1-1 0,0 0-1,5-4 1,7-6 60,-1-1-1,0-1 0,16-21 1,-21 24-29,12-21 119,-20 29-123,0-1 1,1 1-1,-1 0 0,1-1 0,1 1 0,-1 1 0,0-1 1,9-6-1,-12 10-39,1 0 1,-1 0-1,1 0 1,-1 0-1,1 0 1,-1 0-1,1 0 0,-1 1 1,1-1-1,-1 0 1,1 0-1,-1 1 1,1-1-1,-1 0 1,1 1-1,-1-1 0,0 1 1,1-1-1,-1 0 1,0 1-1,1-1 1,-1 1-1,0-1 1,1 1-1,-1-1 0,0 1 1,0-1-1,0 1 1,1-1-1,-1 1 1,0 0-1,8 22 44,-7-22-43,2 9 5,2 1 0,0-1 1,0 0-1,0-1 0,1 1 0,1-1 0,0 0 0,0-1 0,1 1 1,0-2-1,0 1 0,1-1 0,10 7 0,-16-13-8,-1 0 1,1 0-1,0 0 0,-1 0 1,1 0-1,0-1 0,0 0 0,0 1 1,-1-1-1,1 0 0,0 0 1,0-1-1,0 1 0,-1-1 1,1 1-1,0-1 0,0 0 0,-1 0 1,1 0-1,-1 0 0,1 0 1,-1-1-1,1 1 0,-1-1 0,0 0 1,4-3-1,4-4 13,1 0 0,-2-2-1,17-19 1,32-57 61,-16 24 6,-13 13-5,-24 38-33,1 2-1,0-1 1,1 1 0,0 0-1,1 0 1,12-13 0,-19 23-44,-1 0 0,0 0 0,0 0 0,1 0 0,-1 0 0,0 0 0,0 0 0,1 0 0,-1 0 0,0 0 0,0 0 1,1 0-1,-1 0 0,0 0 0,0 0 0,1 0 0,-1 0 0,0 0 0,0 0 0,1 0 0,-1 0 0,0 0 0,0 1 0,0-1 0,1 0 0,-1 0 0,0 0 1,0 0-1,0 0 0,1 1 0,-1-1 0,0 0 0,0 0 0,0 0 0,0 1 0,0-1 0,0 0 0,1 0 0,-1 1 0,0-1 0,0 0 0,0 0 0,0 1 0,0-1 1,0 0-1,0 0 0,0 1 0,0-1 0,0 0 0,0 0 0,0 1 0,0-1 0,0 0 0,2 21 13,-2-19-12,0 42 16,-2-1 1,-2 0-1,-18 82 0,18-107-2,0 0 0,-9 21 0,11-34-9,-1 1-1,1 0 1,-1 0-1,-1-1 1,1 1-1,-1-1 0,0 0 1,0 0-1,0-1 1,-7 6-1,10-9-2,0 0-1,0 0 1,0-1-1,-1 1 1,1 0 0,0-1-1,0 1 1,-1-1-1,1 1 1,0-1-1,-1 0 1,1 0-1,0 1 1,-1-1 0,1 0-1,-1 0 1,1 0-1,0 0 1,-1-1-1,1 1 1,0 0-1,-2-1 1,0 0 3,1-1 0,-1 1 0,1 0-1,0-1 1,-1 0 0,1 0 0,0 1 0,0-1-1,0-1 1,-2-2 0,-1-3 9,0 1 0,1-1 0,0 0-1,0 0 1,-5-17 0,8 22-6,0 0 1,1 0-1,-1 0 0,1 0 1,-1-1-1,1 1 0,0-4 0,1 6-10,-1 1 1,0-1-1,0 0 0,0 1 0,1-1 0,-1 1 0,0-1 0,1 0 0,-1 1 0,1-1 0,-1 1 0,0-1 0,1 1 1,-1-1-1,1 1 0,-1 0 0,1-1 0,0 1 0,-1-1 0,1 1 0,-1 0 0,1 0 0,0-1 0,-1 1 0,1 0 1,-1 0-1,1 0 0,0 0 0,-1 0 0,1-1 0,0 1 0,-1 1 0,1-1 0,0 0 0,-1 0 0,2 0 0,12 2-7,1 1-1,16 4 1,13 4-3,-24-8-8,1 0 0,-1-2 0,40-1 0,-48-1 12,0-1 0,0-1 0,0 0 0,-1 0 0,1-1 1,-1 0-1,1-1 0,9-7 0,17-11 52,53-46 0,23-15 163,-113 83-205,0 0-1,0 1 0,1-1 0,-1 0 0,0 1 0,0-1 1,1 1-1,-1-1 0,0 1 0,1 0 0,-1-1 0,0 1 0,1 0 1,-1 0-1,1 0 0,-1 0 0,0 0 0,1 0 0,-1 1 0,1-1 1,-1 0-1,0 1 0,1-1 0,-1 1 0,0-1 0,0 1 1,1 0-1,-1 0 0,0-1 0,0 1 0,0 0 0,0 0 0,0 0 1,0 0-1,0 0 0,0 0 0,0 0 0,-1 1 0,1-1 1,0 0-1,-1 0 0,1 1 0,-1-1 0,1 3 0,3 7 15,0 1 0,-1-1 0,-1 1 0,2 14 0,-3-16 5,1 1-6,-2-6 6,0-1 0,1 0 0,0 0 1,-1 0-1,2 0 0,1 6 1,-2-9-20,-1-1 1,0 1 0,1-1-1,-1 1 1,0-1 0,1 1 0,-1-1-1,1 0 1,-1 1 0,0-1 0,1 0-1,-1 1 1,1-1 0,-1 0-1,1 1 1,0-1 0,-1 0 0,1 0-1,-1 0 1,1 0 0,0 1-1,0-2 3,1 1-1,-1 0 0,0 0 1,1 0-1,-1-1 0,0 1 1,0-1-1,1 1 0,-1-1 1,0 1-1,0-1 0,0 0 1,1-1-1,11-8 36,0 0 0,19-23 0,9-8 36,-41 41-76,7-6 14,-1 1-1,1 0 1,13-7 0,-19 12-14,-1-1 0,1 1 0,0 0 0,0-1 0,-1 1 0,1 0 0,0 0 0,0-1 0,0 1 0,0 0 0,-1 0 0,1 0 0,0 0 0,0 0 1,0 0-1,0 0 0,-1 1 0,1-1 0,0 0 0,1 1 0,-2-1 0,1 1 1,0 0-1,-1 0 0,1 0 1,-1 0-1,1 0 1,-1 0-1,1-1 1,-1 1-1,0 0 1,0 0-1,1 0 1,-1 0-1,0 0 0,0 0 1,0 0-1,0 0 1,0 0-1,0 0 1,0 0-1,-1 0 1,1 2-1,-22 142 177,22-145-178,0 0 0,0 0 0,0 0 0,0 0 0,0 1 0,0-1 0,0 0 0,0 0 0,0 0-1,0 0 1,0 0 0,0 0 0,0 1 0,0-1 0,0 0 0,0 0 0,0 0 0,0 0 0,0 0 0,0 0 0,0 1 0,1-1 0,-1 0 0,0 0 0,0 0 0,0 0 0,0 0 0,0 0 0,0 0 0,0 0 0,1 0 0,-1 0 0,0 0 0,0 1 0,0-1 0,0 0 0,0 0 0,0 0 0,1 0 0,-1 0 0,0 0 0,0 0 0,0 0-1,0 0 1,0 0 0,0 0 0,1 0 0,-1 0 0,0 0 0,0-1 0,0 1 0,0 0 0,0 0 0,0 0 0,1 0 0,12-6 32,12-13-22,2-7-4,-17 16 10,1 0-1,-1 1 0,2 0 0,-1 1 0,15-8 0,-25 15-14,0 1-1,1-1 0,-1 1 0,0 0 0,0 0 0,0-1 1,1 1-1,-1 0 0,0 0 0,0 0 0,0 0 1,1 0-1,-1 0 0,0 1 0,0-1 0,0 0 0,1 0 1,-1 1-1,0-1 0,0 1 0,0-1 0,0 1 1,0 0-1,0-1 0,0 1 0,0 0 0,0 0 0,1 1 1,3 3 2,-1 1 0,0-1 1,-1 1-1,5 8 1,11 15 33,-15-26-36,0 1-1,1-2 1,-1 1-1,1 0 0,-1-1 1,1 0-1,0 0 1,0 0-1,0-1 1,0 1-1,0-1 1,0-1-1,1 1 1,-1-1-1,0 0 1,0 0-1,1 0 1,-1-1-1,0 1 1,7-3-1,12-3 7,0 0 1,42-19-1,-61 23-8,24-9 0,-2-2 0,1 0 0,-2-2 0,1-1 0,-2-1 0,44-39 0,-64 49 10,-10 5 12,-13 8 18,-3 7-20,1 0-1,0 1 1,0 2-1,2 0 1,0 0 0,1 2-1,0 0 1,2 1-1,-14 22 1,24-34-8,1 1 1,0 0-1,0 0 0,-4 14 0,7-20-8,1-1-1,-1 1 0,1 0 0,0-1 0,0 1 1,0 0-1,0-1 0,0 1 0,0 0 1,0-1-1,0 1 0,1 0 0,-1-1 1,1 3-1,0-3 0,-1 0 0,1-1-1,0 1 1,0 0 0,-1 0 0,1-1 0,0 1 0,0-1 0,0 1 0,0 0 0,0-1 0,0 1 0,0-1 0,0 0-1,0 1 1,0-1 0,0 0 0,0 0 0,0 0 0,0 1 0,0-1 0,0 0 0,0 0 0,0-1 0,1 1-1,4-1 4,0 0-1,0 0 1,0-1-1,0 0 0,0 0 1,0-1-1,-1 1 1,0-1-1,1-1 0,-1 1 1,8-8-1,7-5 21,23-27-1,-40 39-19,95-100 156,-98 103-156,1 0-1,-1 1 0,1-1 1,-1 0-1,1 0 1,0 1-1,-1-1 0,1 0 1,0 1-1,0-1 0,-1 1 1,1-1-1,0 1 0,0-1 1,0 1-1,0 0 1,-1-1-1,1 1 0,0 0 1,0 0-1,0 0 0,0 0 1,0 0-1,0-1 0,0 2 1,0-1-1,0 0 1,0 0-1,0 0 0,0 0 1,-1 1-1,1-1 0,0 0 1,0 1-1,0-1 0,0 1 1,0-1-1,-1 1 0,1-1 1,0 1-1,-1-1 1,1 1-1,0 0 0,0 0 1,4 6 28,-1-1 1,0 0-1,-1 1 1,6 13-1,2 3 43,-6-15-30,1 0 1,0 0-1,0-1 0,1 0 0,0 0 1,1 0-1,-1-1 0,1 0 0,0-1 1,1 1-1,10 4 0,-13-8-18,1 1-1,-1-1 1,1 0 0,0-1-1,-1 1 1,1-2-1,0 1 1,0 0 0,0-1-1,0-1 1,0 1-1,0-1 1,-1 0 0,1-1-1,0 1 1,10-5-1,-11 3-10,-1 0-1,0-1 1,1 1 0,-1-1-1,0 0 1,-1 0-1,1 0 1,-1-1-1,0 0 1,6-8-1,-3 3-1038,-1 0-1,0 0 1,-1-1-1,5-12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06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0 521 4616,'0'0'7222,"10"-7"-6748,-3 1-366,2 0 22,-1 0 0,0 0 1,0-1-1,-1-1 0,0 1 0,10-13 1,10-25 688,-1-1 0,-2-1 1,-3-1-1,-1-1 0,23-94 0,-39 130 92,-8 21-99,-5 27-244,3 0-383,2 1 0,2-1 0,1 1 0,2 0 0,1-1 0,2 1 0,1-1 0,11 39 0,-15-72-167,-1 0 1,1 0-1,0 0 0,-1 0 0,1 0 0,0 0 0,0 0 0,0 0 0,1 0 0,-1-1 0,0 1 0,1 0 0,-1-1 1,1 1-1,-1-1 0,1 0 0,0 1 0,0-1 0,-1 0 0,1 0 0,0 0 0,0 0 0,0-1 0,0 1 1,0 0-1,0-1 0,0 1 0,1-1 0,-1 0 0,0 0 0,0 0 0,0 0 0,0 0 0,0 0 0,1-1 1,-1 1-1,0 0 0,0-1 0,0 0 0,0 0 0,2 0 0,5-4 23,0 1 1,0-1-1,0 0 1,0-1-1,-1 0 0,0 0 1,9-10-1,6-11 55,-1 0 0,-2-2 0,0-1 0,-2 0 1,16-36-1,36-60 395,-55 101-336,-9 15-29,0 0 0,0 0 0,1 1 0,0 0 0,1 0 0,12-10 0,-20 19-113,1-1-1,-1 1 0,0 0 1,1-1-1,-1 1 0,1 0 1,-1 0-1,1 0 0,-1-1 0,1 1 1,-1 0-1,1 0 0,-1 0 1,1 0-1,-1 0 0,1 0 1,0 0-1,-1 0 0,1 0 1,-1 0-1,1 0 0,-1 0 1,1 1-1,-1-1 0,1 0 1,-1 0-1,1 0 0,-1 1 1,1-1-1,-1 0 0,0 1 1,1-1-1,-1 0 0,1 1 1,-1-1-1,0 0 0,1 1 1,-1-1-1,0 1 0,0-1 1,1 1-1,-1 0 0,2 1 19,-1 1 0,0 0 0,0-1 1,0 1-1,0 0 0,0 0 0,0 4 0,2 21 59,-2 0 0,-1-1 0,-1 1 0,-1 0-1,-2 0 1,-1 0 0,-1-1 0,-11 34 0,14-54-63,0 0 0,0 0 1,0 0-1,-1 0 0,0-1 0,0 0 0,0 1 0,-1-1 1,0-1-1,-9 9 0,13-14-18,1 1 0,-1-1-1,0 1 1,0-1 0,0 1 0,0-1 0,0 0 0,0 0 0,0 1-1,0-1 1,0 0 0,0 0 0,0 0 0,0 0 0,0 0 0,0 0 0,0 0-1,0 0 1,0-1 0,0 1 0,0 0 0,0-1 0,0 1 0,0-1-1,0 1 1,0-1 0,0 1 0,1-1 0,-1 1 0,-1-2 0,1 1-4,1 1 1,0 0 0,0-1 0,-1 1 0,1 0 0,0-1 0,0 1 0,-1-1 0,1 1 0,0-1-1,0 1 1,0 0 0,0-1 0,0 1 0,0-1 0,0 1 0,0-1 0,0 1 0,0-1 0,0 1-1,0 0 1,0-1 0,0 1 0,0-1 0,1 0 0,-1 0-3,1 0 1,-1 1-1,1-1 0,0 0 1,0 1-1,-1-1 0,1 0 1,0 1-1,0-1 0,0 1 1,0-1-1,0 1 0,0-1 1,0 1-1,0 0 0,0 0 0,1-1 1,9 0 8,0 0 0,0 1 0,0 1-1,0-1 1,0 2 0,0 0 0,16 4 0,-1 0-2,11 0-46,-12-2-76,-1 0-1,1 2 1,-1 1-1,37 15 1,-57-17-780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06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12960,'0'0'1056,"97"-23"-912,-45 23-240,5 2 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09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0 615 7528,'0'0'3245,"11"0"-2612,-2 1-457,-5-1-108,1 0 1,-1 1-1,0-1 1,1-1-1,-1 1 1,0-1-1,1 1 1,-1-1-1,0 0 1,0-1-1,0 1 0,0-1 1,0 0-1,4-2 1,5-5 165,-1-1 1,0-1-1,0 1 1,-1-2-1,-1 0 0,0 0 1,0-1-1,10-19 1,5-14 494,22-57 0,-36 76-417,24-66 794,6-14 436,-35 92-1070,2 1 0,-1 0-1,2 0 1,0 1 0,11-12-1,-20 24-449,1 1-1,-1-1 1,0 1-1,1-1 0,-1 1 1,1-1-1,-1 0 1,1 1-1,-1-1 0,1 1 1,-1 0-1,1-1 1,0 1-1,-1-1 0,1 1 1,-1 0-1,1 0 1,0-1-1,-1 1 0,1 0 1,0 0-1,0 0 1,-1 0-1,1 0 0,0 0 1,-1 0-1,1 0 1,0 0-1,-1 0 1,1 0-1,0 0 0,0 0 1,-1 0-1,1 1 1,0-1-1,-1 0 0,1 1 1,-1-1-1,1 0 1,0 1-1,-1-1 0,1 1 1,-1-1-1,1 1 1,-1-1-1,1 1 0,2 4 47,0 0 0,-1-1 0,0 1-1,0 0 1,2 7 0,-2-7-39,7 26 121,-1 0 0,-1 0 1,-2 1-1,2 55 0,-6-40 54,-3 1 0,-10 73 1,11-116-168,0 1-1,0 0 1,-1-1 0,0 1 0,0-1 0,0 1 0,-3 4 0,4-9-25,0 0-1,1 0 1,-1 0-1,0 0 1,0 0-1,0 0 1,0 0-1,0-1 0,0 1 1,0 0-1,0-1 1,0 1-1,0-1 1,0 1-1,-1-1 1,1 0-1,0 1 1,0-1-1,0 0 1,-1 0-1,1 0 1,0 0-1,0 0 1,-1 0-1,1 0 1,0 0-1,0 0 1,0-1-1,-1 1 0,1-1 1,0 1-1,0 0 1,0-1-1,0 0 1,0 1-1,0-1 1,0 0-1,0 1 1,-1-3-1,-6-3 32,0 0 0,1 0-1,0-1 1,1 0 0,-1-1 0,-8-13-1,-29-54 198,11 3 88,43 75-152,4 6-147,2 7-15,1-1-1,1 0 1,0-1 0,1-2-1,1 0 1,0 0 0,0-2-1,23 8 1,-34-15-2,-1-1 1,1-1 0,-1 1-1,1-2 1,0 1 0,0-1-1,0 0 1,-1-1-1,1 0 1,0 0 0,-1-1-1,1 0 1,-1 0-1,1-1 1,-1 0 0,0-1-1,14-8 1,-6 1 33,0 0-1,0 0 1,-1-2 0,-1 0-1,0 0 1,22-30 0,-13 13 47,-1 3 112,34-57 0,-55 81-167,1 0-1,0-1 0,-1 1 1,0-1-1,1 0 0,-2 1 1,2-8-1,-2 10 35,-2 18 240,-5 17-237,1 0 0,-1 45 0,6-63-57,2 0 0,0 0 0,0 0 0,1 0 0,1-1 0,1 1 0,7 20 0,-10-36-16,-1 1 0,0 0 0,0 0 0,1 0 0,-1 0 0,0-1 0,1 1 0,-1 0 0,1 0 0,-1-1 0,1 1 0,-1 0 0,1-1 0,-1 1 0,1 0 0,0-1 0,-1 1 0,1-1 0,0 1 0,0-1 0,-1 0-1,1 1 1,0-1 0,0 0 0,0 1 0,-1-1 0,1 0 0,0 0 0,0 0 0,0 0 0,0 1 0,0-1 0,0-1 0,-1 1 0,1 0 0,0 0 0,0 0 0,0 0 0,0-1 0,-1 1 0,1 0 0,0-1 0,0 1-1,0 0 1,-1-1 0,1 1 0,0-1 0,-1 0 0,1 1 0,0-1 0,-1 1 0,1-1 0,0-1 0,6-5 15,0-1 1,-1 0-1,10-14 0,-13 18-8,40-63 191,63-127 0,-96 177-162,-8 15-21,-1 0-1,1 0 0,-1-1 0,1 1 0,-1 0 0,0-1 1,0 1-1,0-1 0,-1 1 0,2-5 0,-2 6 42,-1 9 26,-1 28-25,1 0 1,8 70-1,-5-92-53,0 1-1,2 0 1,0-1-1,0 0 1,2 0 0,0 0-1,0 0 1,1-1 0,1 0-1,9 12 1,-16-24-4,1 1 1,-1 0 0,1 0-1,-1-1 1,1 1-1,0-1 1,0 1 0,0-1-1,-1 0 1,1 0-1,1 0 1,-1 0 0,0 0-1,0 0 1,0 0-1,0-1 1,1 1 0,3-1-1,-3 0 10,1 0 0,-1 0 1,0-1-1,1 0 0,-1 0 0,0 0 0,0 0 0,0 0 0,0 0 0,0-1 0,5-3 0,3-3 32,-1-1 0,0 0 0,0-1 0,0 0 0,8-14 0,51-76 249,-13 16 28,-55 83-311,-1 0 0,1 0 0,0 0 0,0 0 0,-1 0 0,1 0 0,0 0 0,0 0 0,0 0 1,0 0-1,0 1 0,0-1 0,1 0 0,-1 1 0,0-1 0,0 0 0,0 1 0,1 0 0,-1-1 0,0 1 0,0 0 1,1-1-1,-1 1 0,0 0 0,3 0 0,-3 1 1,0 0-1,1 0 1,-1 0 0,0 0 0,0 0 0,0 0-1,0 0 1,0 0 0,0 0 0,0 0 0,0 1-1,0-1 1,0 0 0,-1 1 0,1-1 0,0 0-1,-1 1 1,1-1 0,-1 1 0,0-1 0,0 1-1,1-1 1,-1 3 0,4 26 92,-4-19-50,2-1 0,-1 1 0,1-1 0,1 0 0,0 0 1,8 18-1,-11-27-52,0-1 0,0 1 1,1-1-1,-1 1 1,1-1-1,-1 0 0,0 1 1,1-1-1,-1 0 1,1 1-1,-1-1 0,1 0 1,-1 0-1,1 1 1,-1-1-1,1 0 0,-1 0 1,1 0-1,-1 0 0,1 0 1,-1 0-1,1 0 1,0 0-1,-1 0 0,1 0 1,-1 0-1,1 0 1,-1 0-1,1 0 0,-1 0 1,1 0-1,-1-1 1,1 1-1,-1 0 0,1 0 1,-1-1-1,1 1 0,0-1 1,20-16 55,-15 12-51,61-58 34,-47 42-20,1 1 1,1 1 0,26-17 0,-47 36-21,-1-1 1,1 1-1,0-1 0,-1 1 1,1-1-1,0 1 1,-1 0-1,1 0 1,0-1-1,0 1 0,-1 0 1,1 0-1,0 0 1,0 0-1,0-1 1,-1 1-1,1 0 0,0 1 1,0-1-1,-1 0 1,1 0-1,0 0 1,0 0-1,0 1 1,-1-1-1,1 0 0,0 1 1,0-1-1,1 2 0,-1-1 1,0 0-1,0 1 0,0-1 0,0 1 0,0-1 0,-1 1 0,1-1 0,0 1 1,-1 0-1,1-1 0,0 3 0,1 7 0,-1-1 1,0 0-1,0 13 0,-1-22 1,-1 30 22,2 36 56,-1-66-77,0-1 0,0 1-1,0-1 1,0 1-1,0-1 1,0 1 0,0-1-1,1 1 1,-1-1-1,0 1 1,0-1 0,0 1-1,1-1 1,-1 0-1,0 1 1,1-1-1,-1 1 1,0-1 0,1 0-1,-1 1 1,0-1-1,1 0 1,-1 1 0,1-1-1,-1 0 1,0 0-1,1 0 1,-1 1 0,1-1-1,-1 0 1,1 0-1,-1 0 1,1 0 0,-1 0-1,1 0 1,-1 0-1,1 0 1,-1 0 0,1 0-1,-1 0 1,1 0-1,-1 0 1,1 0 0,-1 0-1,1-1 1,-1 1-1,1 0 1,-1 0 0,1 0-1,-1-1 1,0 1-1,1 0 1,-1-1 0,0 1-1,1-1 1,25-19 27,5-11-7,-3 4 2,24-30 1,-51 56-24,-1 0 0,0 1 0,1-1 0,-1 1 0,0-1 0,1 1 0,-1-1 1,1 1-1,-1-1 0,1 1 0,-1-1 0,1 1 0,-1-1 0,1 1 0,0 0 1,-1-1-1,1 1 0,-1 0 0,1 0 0,0-1 0,-1 1 0,1 0 0,0 0 0,-1 0 1,1 0-1,0 0 0,-1 0 0,1 0 0,0 0 0,0 0 0,-1 0 0,1 0 1,0 0-1,-1 1 0,1-1 0,-1 0 0,1 0 0,0 1 0,-1-1 0,1 0 0,-1 1 1,1-1-1,0 1 0,-1-1 0,1 1 0,-1-1 0,0 1 0,1-1 0,-1 1 1,1-1-1,-1 1 0,0-1 0,1 1 0,-1 0 0,0-1 0,0 1 0,1 1 0,2 6 17,0 0-1,0 1 0,2 13 0,-3-14-13,4 17-4,-3-9 0,1 1 0,1-1 0,0 0 0,1-1 0,14 27 0,1-18 164,-6-12-5449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11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134 672 4120,'0'0'8968,"1"-10"-8511,2-30-25,-3 39-393,0 0 0,0 1 1,-1-1-1,1 0 0,0 0 1,-1 1-1,1-1 0,-1 0 0,1 1 1,-1-1-1,1 0 0,-1 1 1,1-1-1,-1 1 0,0-1 0,1 1 1,-1-1-1,0 1 0,1-1 1,-1 1-1,0 0 0,0-1 0,1 1 1,-1 0-1,0 0 0,0-1 0,0 1 1,1 0-1,-1 0 0,0 0 1,0 0-1,0 0 0,1 0 0,-1 0 1,-1 1-1,-2-2 123,0 1-68,0 0 1,1 0-1,-1 0 0,0 0 1,0 1-1,0-1 0,1 1 1,-1 0-1,0 0 1,0 0-1,1 1 0,-1-1 1,1 1-1,0 0 0,-1 0 1,1 0-1,0 0 0,0 1 1,-3 2-1,2-1-17,1-1 1,0 0-1,0 1 0,0 0 0,0 0 0,1 0 1,0 0-1,-1 0 0,1 1 0,1-1 0,-1 1 1,1-1-1,-1 1 0,1-1 0,0 7 0,1-6-13,0 1 0,0-1-1,1 1 1,0-1 0,0 0-1,0 1 1,1-1-1,-1 0 1,1 0 0,1 0-1,-1 0 1,1 0-1,4 6 1,-6-9-19,1 0-1,0 0 1,-1-1-1,1 1 1,0 0-1,0-1 1,0 1 0,1-1-1,-1 1 1,0-1-1,0 0 1,1 0-1,-1 0 1,1 0-1,-1-1 1,1 1 0,-1-1-1,1 1 1,-1-1-1,1 0 1,-1 0-1,1 0 1,0 0-1,-1 0 1,1-1 0,-1 1-1,1-1 1,-1 0-1,1 0 1,4-2-1,-3 1 28,1-1 0,-1-1-1,0 1 1,0 0 0,0-1-1,0 0 1,-1 0 0,0 0-1,1 0 1,-1-1 0,-1 1-1,1-1 1,-1 0 0,0 0-1,0 0 1,0 0 0,0 0-1,0-7 1,0 6 39,-1 0-1,0 0 1,0 1 0,-1-1 0,0 0-1,0 0 1,0 0 0,-1 0-1,1 0 1,-1 1 0,-1-1 0,1 0-1,-1 1 1,0-1 0,0 1 0,-7-11-1,9 16-101,0 1 1,0-1-1,0 0 0,0 0 0,0 0 1,0 0-1,0 0 0,0 0 0,0 0 0,0 0 1,0 0-1,0 0 0,0 0 0,0 1 0,0-1 1,0 0-1,0 0 0,0 0 0,0 0 0,0 0 1,0 0-1,0 0 0,0 0 0,0 0 0,0 0 1,0 0-1,0 0 0,0 0 0,-1 0 0,1 0 1,0 0-1,0 0 0,0 0 0,0 0 1,0 0-1,0 0 0,0 0 0,0 0 0,0 0 1,0 0-1,0 0 0,0 0 0,-1 0 0,1 0 1,0 0-1,0 0 0,0 0 0,0 0 0,0 0 1,0 0-1,0 0 0,6 9 40,5-3-8,0 0 0,1-1 0,-1 0 0,1-1 0,16 4 0,-23-7-18,1-1 0,-1 1-1,0-1 1,1 0 0,-1 0-1,1-1 1,-1 0-1,0 1 1,1-2 0,-1 1-1,0-1 1,0 0-1,0 0 1,0 0 0,5-4-1,6-5 66,0 0 1,-1-1-1,0-1 0,-1-1 0,-1 0 1,0-1-1,19-30 0,-6 3 247,39-85-1,-32 46 265,-3-1-1,18-86 1,-56 243 13,-164 769 198,156-787-734,-2-1 0,-3-1-1,-54 101 1,74-155-68,1 1-1,-1-1 1,1 0 0,-1 0-1,0 0 1,0 0 0,1 0-1,-1 0 1,0 0 0,0 0-1,0 0 1,0-1 0,0 1-1,-2 1 1,3-2-4,0-1-1,-1 1 1,1 0 0,0 0 0,-1 0 0,1 0 0,0 0-1,0-1 1,-1 1 0,1 0 0,0 0 0,0 0-1,-1-1 1,1 1 0,0 0 0,0 0 0,0-1-1,-1 1 1,1 0 0,0-1 0,0 1 0,0 0-1,0-1 1,0 1 0,0 0 0,-1-1 0,1 1-1,0 0 1,0-1 0,0 1 0,0 0 0,0-1-1,1-42 113,-1 41-121,2-17 25,1 0 0,1 0 0,1 0 0,0 1 1,1 0-1,1 0 0,1 0 0,1 1 0,0 0 1,18-23-1,-14 22 8,1 1 0,1 1 0,0 0-1,1 0 1,1 2 0,1 0 0,0 1 0,38-20 0,-39 25 11,-1 2 1,1 0-1,1 1 0,-1 0 0,25-2 0,-10 3 16,1 2-1,35 2 1,-62 0-152,1 1 1,0 1 0,-1-1-1,1 1 1,-1 0-1,1 0 1,-1 1 0,12 6-1,5 9-4520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25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1158 5224,'0'0'1910,"11"-3"-1232,1-1-433,0 0 1,0 0-1,0-1 1,-1-1-1,0 0 1,0 0-1,16-13 1,-10 3 279,0-1 0,0 0-1,-2-1 1,24-35 0,43-89 1775,-51 83-1355,2-6 565,24-72-1,-53 128-1427,-1-1 115,1-1 0,-1 1 0,-1-1 0,0 0 0,2-18-1,-4 28-117,-6 18 148,-10 63-66,-10 68-58,24-131-91,1 0 0,1-1 0,1 1 0,0 0 0,1-1 0,9 32 0,-10-45-8,2 10 20,2 1 0,0 0 0,12 22 0,-16-35-18,0 0 1,0 0-1,0 0 1,0 0-1,1 0 1,-1 0-1,0 0 0,0 0 1,1 0-1,-1-1 1,1 1-1,-1-1 1,0 1-1,1-1 1,-1 1-1,1-1 1,-1 0-1,1 0 1,-1 0-1,1 0 1,-1 0-1,1 0 0,-1 0 1,1 0-1,-1-1 1,1 1-1,-1 0 1,1-1-1,-1 0 1,0 1-1,3-2 1,4-2 47,0 0 1,0-1-1,13-9 1,-11 6-8,-1 0 1,0-1-1,0 0 0,-1 0 1,12-18-1,30-57 171,-37 60-116,0 0-1,2 1 1,20-24-1,-22 30-16,15-17 54,-27 33-133,0-1 1,0 1 0,0 0-1,1 0 1,-1 0-1,0 0 1,1 0 0,-1 1-1,0-1 1,1 0-1,-1 1 1,1-1 0,-1 1-1,1-1 1,-1 1 0,1 0-1,0-1 1,-1 1-1,1 0 1,2 0 0,-2 1-3,-1-1 0,0 1 1,0-1-1,-1 1 0,1 0 0,0-1 1,0 1-1,0 0 0,0 0 1,0 0-1,-1-1 0,1 1 1,0 0-1,-1 0 0,1 0 0,-1 0 1,1 0-1,-1 0 0,1 2 1,6 24 17,-6-21-13,3 22 16,-2 0-1,0 0 1,-2 0 0,-6 48 0,0 30 131,6-106-154,1 0 0,-1-1 0,0 1 0,0 0 0,0 0 0,1-1 0,-1 1 0,0 0 0,0 0 0,1 0 0,-1-1 0,0 1 0,0 0 0,1 0 0,-1 0 0,0 0 0,1 0 0,-1-1 0,0 1 0,1 0 0,-1 0 0,0 0 0,1 0 0,-1 0 0,0 0 0,1 0 0,-1 0 0,0 0 0,1 0-1,-1 0 1,0 0 0,1 1 0,-1-1 0,0 0 0,0 0 0,1 0 0,-1 0 0,0 0 0,1 1 0,-1-1 0,0 0 0,0 0 0,1 1 0,-1-1 0,0 0 0,0 0 0,0 1 0,1-1 0,-1 0 0,0 0 0,0 1 0,0-1 0,0 0 0,0 1 0,0-1 0,0 0 0,0 1 0,1-1 0,-1 0 0,0 1 0,0-1 0,0 0 0,0 1 0,-1-1 0,1 0 0,0 1 0,0-1 0,0 1 0,22-25 36,-19 20-25,173-182 264,-168 177-242,17-15 71,-25 24-101,1-1 0,0 0 0,0 1 0,0-1-1,0 1 1,-1-1 0,1 1 0,0-1 0,0 1-1,0 0 1,0 0 0,0-1 0,0 1 0,0 0-1,0 0 1,0 0 0,0 0 0,0 0 0,0 0-1,0 0 1,0 0 0,0 1 0,0-1 0,0 0-1,0 1 1,2 0 0,-2 1-3,1 0 0,-1 1 0,0-1 1,0 0-1,-1 1 0,1-1 0,0 1 0,-1-1 1,1 1-1,-1-1 0,0 1 0,0 0 0,0-1 0,-1 5 1,1 5-1,2 7 8,3 30 52,17 76 0,-22-123-60,1-1 0,-1 0-1,1 0 1,-1 0 0,1 1-1,-1-1 1,1 0 0,-1 0-1,1 0 1,0 0 0,0 0-1,-1 0 1,1 0-1,0 0 1,0 0 0,0-1-1,0 1 1,0 0 0,0-1-1,1 1 1,-1 0 0,0-1-1,0 0 1,0 1 0,0-1-1,1 1 1,-1-1 0,0 0-1,0 0 1,1 0 0,-1 0-1,0 0 1,0 0 0,1 0-1,-1 0 1,0-1 0,0 1-1,1 0 1,-1-1 0,1 0-1,8-2 20,-1-1 0,0 0-1,-1-1 1,11-6 0,-6 3-14,103-64 77,-15 8-57,-65 43-27,13-8 51,85-37-1,-112 54-26,-19 10-16,0 0 0,0 0 0,0 1 0,0-1-1,0 1 1,1 0 0,-1 0 0,0 0 0,5-1 0,-36 21 50,23-17-56,-31 18 39,-50 36-1,77-50-34,0 1 1,0 1-1,1 0 1,0 0-1,1 0 1,0 1-1,0 0 0,1 0 1,0 1-1,-8 18 1,12-22-3,0 0 0,0 0 0,1 0 0,0 0 0,1 1 0,-1-1 0,1 0 1,0 1-1,1-1 0,0 0 0,-1 1 0,2-1 0,-1 0 0,1 0 0,0 0 0,6 11 1,-7-14 0,1 0 1,0 0-1,0 0 1,0 0-1,0-1 1,1 1-1,-1-1 1,1 1-1,-1-1 1,1 0-1,0 0 1,0 0-1,0 0 1,0-1-1,0 1 1,1-1-1,-1 0 1,0 0-1,1 0 1,-1 0 0,0-1-1,1 1 1,-1-1-1,1 0 1,-1 0-1,1 0 1,-1 0-1,1-1 1,-1 1-1,1-1 1,5-2-1,-1 0 5,-1 0 1,0-1-1,-1 0 0,1 0 0,-1 0 1,1-1-1,-1 0 0,-1 0 0,11-11 0,-2-2 15,0 0 1,14-24-1,-12 13-4,-1-1 1,-1-1 0,-2 0 0,-1-1-1,12-57 1,15-172 68,-30 183-58,0 15-50,-2 1 1,-6-110 0,0 172 15,0-1 1,0 1 0,0-1 0,0 1 0,0 0-1,0-1 1,0 1 0,0-1 0,0 1 0,0 0-1,0-1 1,0 1 0,-1-1 0,1 1 0,0 0 0,0-1-1,0 1 1,-1 0 0,1-1 0,0 1 0,0 0-1,-1-1 1,1 1 0,0 0 0,-1-1 0,-6 7-35,-4 19 4,-1 15-5,1 0 0,-4 44 0,-6 87-100,21-162 132,-1 0 1,-11 185-73,13-172 82,0 0 0,2 0 0,0 0 1,1 0-1,2-1 0,13 38 1,-16-53 7,-1-1-1,1 1 1,0 0 0,1-1 0,-1 1 0,1-1 0,0 0 0,1-1 0,-1 1 0,1-1 0,0 0 0,0 0 0,0 0 0,0 0-1,1-1 1,-1 0 0,1 0 0,0-1 0,0 1 0,0-1 0,0-1 0,8 2 0,-10-3 4,0 0 0,0 0 0,1 0 1,-1 0-1,0-1 0,0 0 0,0 0 0,0 0 1,0 0-1,7-4 0,36-24 141,-26 14-110,-8 6-10,-2 0 0,1-1 1,-1 0-1,16-21 0,36-54 110,-38 50-102,-13 18-4,-3 3 59,22-23 0,-37 110 102,4-53-171,0 1 0,2 0 0,0 0 0,2 0 0,0 0 1,9 37-1,-10-55-19,0-1 0,0 1 0,0 0 1,0 0-1,1 0 0,-1-1 0,1 1 0,-1-1 0,1 1 1,0-1-1,0 1 0,2 1 0,-3-3-6,1-1 1,-1 1-1,0 0 0,1-1 0,-1 1 0,0-1 1,1 0-1,-1 1 0,0-1 0,1 0 0,-1 0 1,1 0-1,-1 0 0,0 0 0,1 0 0,-1 0 1,1 0-1,-1 0 0,0-1 0,1 1 0,-1-1 1,0 1-1,1-1 0,-1 1 0,2-2 1,10-5 13,-1-1 0,-1 0 0,0-1 0,0 0 0,15-16 0,41-57 121,-8 8-20,-36 42-14,-25 74-160,-1-17 68,0 0 0,2 0-1,5 49 1,2-44 15,-6-28-28,1 0 0,-1-1 1,1 1-1,-1-1 0,1 1 0,0 0 1,-1-1-1,1 1 0,0-1 0,0 0 0,0 1 1,0-1-1,0 0 0,1 1 0,1 0 1,-3-2-2,1 0 0,0 0 1,0 0-1,0 0 1,0 0-1,0 0 1,0 0-1,-1-1 1,1 1-1,0 0 0,0-1 1,0 1-1,-1-1 1,1 1-1,0-1 1,0 1-1,-1-1 1,1 1-1,0-1 0,-1 1 1,1-1-1,0-1 1,15-19 10,-14 18-9,14-22 49,-2-1 0,21-53 0,6-11 62,-11 12-56,-28 80-66,0-1 0,0 1 1,-1 0-1,1 0 0,0 0 0,-1 0 0,4 4 0,-1 0 4,1 0 0,0-1-1,1 1 1,0-1 0,-1 0-1,1-1 1,1 1-1,-1-1 1,1 0 0,0-1-1,-1 0 1,2 0-1,-1 0 1,0-1 0,0 0-1,1 0 1,-1-1-1,1 0 1,0 0 0,-1-1-1,1 0 1,-1-1 0,11-1-1,11-2-16,-22 3 24,0 1 1,-1-1-1,1-1 0,0 1 0,0-1 0,-1-1 1,1 1-1,-1-1 0,0 0 0,0 0 0,0-1 1,10-7-1,-5 0 64,0-1 0,14-20 0,-18 23-47,-7 9-19,0 0-1,0 0 0,0 0 1,0 0-1,0 0 0,0 0 1,0 0-1,0 0 1,0 1-1,0-1 0,0 0 1,0 0-1,0 0 1,0 0-1,0 0 0,0 0 1,0 0-1,0 0 0,0 0 1,0 0-1,0 0 1,0 0-1,0 0 0,0 0 1,0 0-1,0 0 1,0 0-1,0 1 0,0-1 1,0 0-1,0 0 0,0 0 1,0 0-1,0 0 1,0 0-1,1 0 0,-1 0 1,0 0-1,0 0 1,0 0-1,0 0 0,0 0 1,0 0-1,0 0 0,0 0 1,0 0-1,0 0 1,0 0-1,0 0 0,0 0 1,0 0-1,0 0 1,1 0-1,-1 0 0,0 0 1,0 0-1,0 0 0,-1 11 36,-5 22-35,5-24-5,-2 5 10,1 1 1,0-1-1,2 1 0,-1 0 0,2 0 0,0-1 1,0 1-1,2-1 0,7 29 0,-9-42-1,-1 1 0,1-1-1,-1 0 1,1 1 0,-1-1-1,1 0 1,0 0 0,0 0 0,0 1-1,-1-1 1,1 0 0,0 0-1,0 0 1,1 0 0,-1-1 0,0 1-1,0 0 1,0 0 0,1-1-1,1 2 1,0-2 6,-1 1 0,1-1 0,-1 0-1,0 0 1,1 0 0,-1 0 0,1 0 0,-1 0-1,0-1 1,1 1 0,3-2 0,5-3 38,1 0-1,0-1 1,19-13 0,-22 13-44,46-36 54,-43 32-55,0 1 0,0 0 0,1 0 0,23-11 0,-21 15 12,1 1 0,-1 0-1,1 1 1,0 0 0,0 1-1,0 1 1,26 2 0,-32-1-6,-9 0 12,-14 6 50,2-1-71,0 0 0,0 1 0,1 0 0,0 0 0,0 1-1,0 1 1,1 0 0,0 0 0,1 1 0,0 0 0,0 0-1,1 1 1,0 0 0,1 0 0,0 0 0,0 1-1,1 0 1,-6 19 0,10-25-9,0 0-1,1 0 1,-1 0 0,1 0 0,0 0-1,1 0 1,-1 0 0,1 0-1,0-1 1,0 1 0,0 0-1,1 0 1,0 0 0,0-1-1,0 1 1,5 7 0,-6-10 3,1 0 1,0 0 0,0 0-1,-1 0 1,1 0 0,0-1-1,0 1 1,1-1-1,-1 1 1,0-1 0,0 0-1,1 0 1,-1 0 0,1 0-1,-1 0 1,1 0 0,-1-1-1,1 1 1,-1-1 0,1 0-1,0 0 1,-1 0-1,1 0 1,-1 0 0,1 0-1,0-1 1,-1 1 0,1-1-1,-1 0 1,1 0 0,-1 0-1,0 0 1,4-2-1,4-3 12,0 0-1,1-1 0,-2-1 0,1 1 1,-1-2-1,-1 1 0,16-20 0,-7 4 2,0-1-1,15-31 0,-19 27 1,0-1 1,-2 0-1,-2 0 0,8-41 0,11-129 66,-25 171-68,-1 0-1,-1 1 1,-2-1-1,-1 0 1,-7-36-1,9 64-6,0 1-1,0-1 1,0 1 0,0-1-1,0 1 1,0-1-1,0 0 1,0 1 0,-1-1-1,1 1 1,0-1 0,0 1-1,-1-1 1,1 1-1,0-1 1,-1 1 0,1 0-1,-1-1 1,1 1 0,0-1-1,-1 1 1,1 0-1,-1-1 1,1 1 0,-1 0-1,1 0 1,-1-1-1,0 1 1,1 0 0,-1 0-1,0 0 1,0 0-2,-1 0 0,1 1-1,0-1 1,0 1 0,0-1 0,0 1 0,-1-1 0,1 1 0,0 0-1,0 0 1,0 0 0,1-1 0,-3 3 0,-1 2-13,0 0-1,0 1 1,0-1 0,-4 9-1,-1 11-47,1-1-1,1 1 1,1 0-1,-5 49 1,6 103-188,5-148 211,2 0 0,2 1 0,0-1 0,2 0 0,1-1-1,11 31 1,-16-56 41,0 0-1,-1 0 1,1 0-1,0 0 1,1 0-1,-1-1 1,0 1-1,1-1 1,-1 1-1,1-1 1,0 0-1,0 0 1,0 0-1,0 0 1,0-1-1,0 1 1,1-1-1,-1 0 1,0 1-1,1-2 1,-1 1-1,1 0 1,-1-1-1,1 0 1,-1 1 0,1-1-1,3-1 1,2 1 4,-1-1 0,1 0 1,-1-1-1,1 0 1,-1 0-1,0-1 1,0 0-1,0 0 1,0-1-1,9-5 1,0-3 34,1 0 1,-2-1 0,0 0-1,0-2 1,23-27 0,-35 37-16,-1 1-7,-1 0 1,1 0 0,0 1-1,0 0 1,1-1-1,-1 1 1,1 0-1,7-4 1,-11 10-16,0 0 0,0 0 0,0 0 0,0 0 0,0 0 0,-1 0 1,0 5-1,0-4 2,-3 19-1,1 0 0,2-1 0,0 1 0,1 0 0,1 0-1,7 33 1,-8-55-1,0 0 0,0 0 0,1 1 0,-1-1 0,1 0-1,-1 0 1,1 0 0,-1 0 0,1 0 0,0 0 0,-1 0 0,1 0 0,0 0 0,0 0 0,0 0-1,0 0 1,0 0 0,0 0 0,0-1 0,0 1 0,0-1 0,0 1 0,2 0 0,-1-1 1,-1 1 0,1-1 0,0 0 0,0-1 1,0 1-1,-1 0 0,1 0 0,0-1 1,0 1-1,-1-1 0,1 1 0,0-1 0,-1 0 1,3-1-1,3-2 14,0-1-1,0-1 1,-1 1-1,1-1 1,7-9 0,7-10 20,-5 5 38,1 1-1,23-20 0,-40 39-72,0-1 0,0 1 0,1-1 0,-1 1 0,0-1 0,1 1 0,-1-1 0,1 1 0,-1 0 0,1-1 0,-1 1 0,1 0 0,-1-1 0,1 1 0,-1 0 0,1 0 0,-1-1 0,1 1 0,-1 0 0,1 0 0,-1 0 0,1 0 0,0 0 0,-1 0 0,1 0 0,-1 0 0,1 0 0,-1 0 0,2 0 0,-3 16 62,-2 3-34,3-9-18,0 0 0,0-1-1,1 1 1,1 0-1,0-1 1,0 1-1,1-1 1,0 1-1,7 13 1,-9-21-10,1 0 0,0-1 0,-1 1 0,1 0 0,0-1 0,0 0 0,0 1 1,0-1-1,0 0 0,0 0 0,1 0 0,-1 0 0,0-1 0,0 1 0,1-1 0,-1 1 0,0-1 1,1 0-1,-1 0 0,0 0 0,1 0 0,-1 0 0,0 0 0,1-1 0,-1 1 0,0-1 0,1 0 1,-1 1-1,3-3 0,8-2 14,-1 0 1,0-1-1,19-12 0,0-2 29,131-88 179,-145 91-208,-46 56-14,23-33-2,0 0-1,1 1 1,0 0-1,0 0 0,1 0 1,0 1-1,0-1 0,1 1 1,-5 14-1,6-13-4,-4 24-30,6-32 33,0 0 0,0-1 0,0 1 0,0 0 0,0 0-1,0 0 1,0 0 0,0 0 0,1 0 0,-1 0 0,0 0 0,1-1 0,-1 1-1,0 0 1,1 0 0,-1 0 0,1-1 0,-1 1 0,1 0 0,0-1-1,-1 1 1,1 0 0,0-1 0,-1 1 0,1-1 0,0 1 0,0-1 0,1 2-1,0-3 0,-1 1 0,1-1 0,0 1 0,-1-1-1,1 1 1,-1-1 0,1 0 0,-1 0 0,0 0-1,1 0 1,-1 0 0,0 0 0,1 0 0,-1 0-1,0 0 1,1-2 0,0 0 2,6-5 8,-1-1-1,-1 0 1,1-1 0,8-18-1,9-13 23,-4 9-5,-20 33-25,-6 12-14,1 0-1,1 1 1,-4 20-1,7-28 11,0-1 0,1 0-1,0 1 1,0-1 0,1 0-1,0 1 1,-1-1 0,2 0-1,-1 0 1,1 0 0,-1 1-1,1-2 1,5 9 0,-5-9-3,0 0 0,1 1 0,0-1 0,0 0 0,0 0 0,1 0 0,-1-1 0,1 1 0,0-1 0,0 0 0,7 5 0,-8-7 5,0 0-1,0 0 1,0 0 0,0-1 0,0 1-1,0-1 1,0 1 0,0-1 0,0 0 0,0 0-1,0-1 1,0 1 0,0-1 0,0 1-1,0-1 1,0 0 0,0 0 0,0 0 0,0 0-1,3-3 1,3-1 5,-1 0 1,1-1-1,-1 0 0,0-1 1,-1 0-1,0 0 0,0 0 1,11-15-1,2-8 18,18-37-1,-30 53-18,10-22 12,-2 0 0,-1-1 0,19-76 0,9-122 128,-42 227-133,4-39 35,-5 43-39,0 1 0,0-1-1,0 0 1,-1 1 0,1-1-1,-1 1 1,0-1 0,0 1 0,0-1-1,-2-4 1,2 8-5,1 0 1,0 0-1,-1 0 0,1 0 1,-1 0-1,1 0 0,-1 0 0,1 0 1,0 0-1,-1 0 0,1 0 1,-1 1-1,1-1 0,0 0 1,-1 0-1,1 0 0,-1 0 0,1 1 1,0-1-1,-1 0 0,1 0 1,0 1-1,-1-1 0,1 0 0,0 1 1,-1-1-1,1 0 0,0 1 1,0-1-1,-1 0 0,1 1 1,0-1-1,0 0 0,0 1 0,0 0 1,-11 15 3,1 3-11,1 1 0,1 0 1,1 1-1,1-1 0,1 1 0,-5 39 1,5-1-45,2 74-1,7-86 28,1-1-1,2 0 0,23 78 1,-23-100 8,1 0 0,1-1 1,1 0-1,1-1 0,1 0 1,1-1-1,20 25 0,-20-32-548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25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13360,'0'0'4319,"60"17"-3967,-39-12 0,-8 3-184,-2-2 0,-1 1-192,-4-7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26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9344,'0'0'1928,"54"-65"-1800,-22 51-8,16 3-64,13 1 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26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10952,'0'0'2200,"77"9"-1888,-14 3-96,7-6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12288,'0'0'944,"119"-38"-1168,-33 5 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2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1 981 3408,'0'0'4484,"9"-3"-4095,0 0-275,-5 3-68,0-1 1,-1 0-1,1-1 0,0 1 0,0-1 1,-1 1-1,1-1 0,-1 0 0,0 0 1,1-1-1,-1 1 0,0-1 1,0 1-1,4-7 0,14-21 603,26-52-1,-27 46-120,25-36-1,-40 66-467,56-78 1213,76-80 1,-124 150-1021,0 1 0,0 1 0,1 0 0,1 1 0,0 0 0,1 1 0,19-9 0,-34 18-199,1 1 0,-1-1 1,1 1-1,0-1 1,-1 1-1,1 0 1,0-1-1,0 1 1,-1 0-1,1 0 1,0 0-1,0 0 0,-1 1 1,1-1-1,0 0 1,-1 1-1,1-1 1,0 1-1,-1 0 1,1-1-1,1 2 1,0 0-3,-1 0 1,0 0-1,0 0 1,0 0 0,-1 1-1,1-1 1,0 1-1,-1-1 1,1 1 0,-1-1-1,2 6 1,0 3 42,0 1 1,0 0-1,-2 0 0,1 0 0,-1 12 1,-2 15 102,-1 0 1,-2 0 0,-2-1-1,-1 1 1,-2-1 0,-21 56-1,2-37 402,32-72-258,7-17-217,-1 11-65,120-216 648,-128 235-697,2-6 44,0 1 1,1 0-1,0 1 1,1-1-1,-1 1 1,1 0 0,0 1-1,9-7 1,-12 10 27,-1 1-3,-2 5-25,-1 3-25,-9 43 137,-23 77 1,13-60-25,14-49-96,2-6 151,18-24-83,66-87 12,-7 9-45,-61 76-61,0 2 1,1 0-1,1 0 1,19-12-1,2 6 54,-35 18-74,0 0 1,1 0-1,-1 0 0,0 0 1,0 0-1,1 0 1,-1 0-1,0 0 0,0 0 1,0 0-1,1 0 0,-1 0 1,0 0-1,0 0 1,1 0-1,-1 0 0,0 0 1,0 1-1,0-1 0,1 0 1,-1 0-1,0 0 0,0 0 1,0 0-1,0 1 1,1-1-1,-1 0 0,0 0 1,0 0-1,0 1 0,0-1 1,0 0-1,0 0 1,0 0-1,0 1 0,0-1 1,0 0-1,0 0 0,1 1 1,-1-1-1,0 0 1,0 0-1,-1 1 0,1-1 1,0 12 16,-8 21 15,-1 0 1,-24 57-1,21-61 0,1 0 0,2 0 0,-10 50 0,18-77-29,1 0 0,0 0 0,0-1 0,0 1 0,0 0 0,0 0 0,0 0 0,0 0 0,1 0 0,-1-1 0,1 1 0,-1 0 0,2 3 0,-1-5-2,-1 1-1,1 0 1,-1-1-1,1 1 1,-1-1-1,1 1 1,0-1-1,-1 1 1,1-1-1,0 0 1,0 1-1,-1-1 1,1 0-1,0 1 1,0-1-1,-1 0 1,1 0-1,0 0 1,0 0-1,0 0 1,1 0-1,4-1 3,0 0-1,0 0 0,-1-1 0,1 0 0,0 0 0,7-5 1,-9 6-4,20-12 3,0 0-1,0-2 1,34-28 0,58-63 7,-96 87 6,-14 15-5,-1-1 0,1 0 0,-1 0 1,-1-1-1,7-9 0,-12 18-9,-6 7 7,1 1 1,1 0-1,0 0 0,0 0 0,-5 22 0,9-26-11,0-1-1,1 1 1,0 0-1,0 0 1,1 0-1,0 0 1,0 0 0,1-1-1,0 1 1,0-1-1,0 1 1,6 9-1,-6-12 1,0 0 0,1 0 0,0 0 0,0-1 0,0 1 0,0-1 0,1 1 0,-1-1 0,1 0 0,0-1 0,0 1 0,0-1 0,0 1 0,0-1 0,0 0 0,1-1 0,-1 1 0,1-1 0,5 1 0,-8-1 0,0-1-1,0 0 1,0 0 0,0 0-1,0 0 1,0 0-1,1 0 1,-1-1 0,0 1-1,0-1 1,0 1-1,0-1 1,0 0-1,0 0 1,0 0 0,-1 0-1,4-2 1,-2 0 0,0 0 1,0 0 0,0 0-1,-1 0 1,1-1 0,-1 1-1,0-1 1,3-5 0,1-5 10,-2 0 1,1 0-1,-2 0 1,3-16-1,-4 14 15,0 0 0,-2-1 0,1 1-1,-4-24 1,3 34-18,-1 0 0,0 0 0,0 1 0,-1-1 0,0 1 0,1-1 0,-2 1 0,1-1 0,-1 1 0,0 0 0,0 0 0,0 0 0,0 1 0,-1-1 0,-8-6 0,-9 1 36,13 7 25,21-3-87,6 1 9,0 1 1,1 0-1,0 1 0,-1 1 0,1 1 1,0 1-1,0 1 0,0 0 0,0 2 0,28 6 1,-44-7 11,-1-1 1,1 0 0,-1 1 0,1 0 0,-1 0 0,0 0 0,0 0 0,0 1-1,0-1 1,0 1 0,0 0 0,-1 0 0,1 0 0,-1 0 0,0 0 0,0 0-1,0 1 1,0-1 0,0 1 0,-1-1 0,0 1 0,0 0 0,0-1 0,0 1-1,0 0 1,-1 0 0,1 5 0,-1 9 30,-1-1 0,0 1 0,-1 0 0,-8 26 0,10-39-20,-3 4-2,1 8 74,6-17-42,6-7-20,35-39 20,-32 32-35,0 0 1,0 1-1,2 0 1,-1 1-1,20-11 1,-19 19-6,-15 4-1,0 0 0,0 0 0,0 0 0,0 1 0,1-1 0,-1 0 0,0 0-1,0 0 1,0 1 0,0-1 0,0 0 0,0 0 0,0 1 0,0-1 0,0 0 0,1 0 0,-1 1 0,0-1 0,0 0 0,0 0-1,-1 1 1,1-1 0,0 0 0,0 0 0,0 1 0,0-1 0,0 0 0,0 0 0,0 1 0,0-1 0,-1 0 0,-14 28 55,11-23-47,3-4-5,1-1 0,-1 1 0,0 0 0,0 0-1,1 0 1,-1-1 0,0 1 0,1 0 0,-1 0-1,1 0 1,-1 0 0,1 0 0,-1 0-1,1 0 1,0 0 0,0 0 0,-1 0 0,1 1-1,0-1 1,0 0 0,0 0 0,0 0 0,0 0-1,0 0 1,1 1 0,2-3 1,0 0 0,0 0 1,0 0-1,0-1 0,0 1 1,-1-1-1,1 0 0,3-3 1,-4 4-2,56-49 15,-47 39-12,0 1 1,1 0-1,0 1 1,0 0 0,1 0-1,23-10 1,-36 19-9,1-1 1,0 1 0,-1 0-1,1-1 1,0 1-1,0 0 1,0 0 0,-1 0-1,1 0 1,0-1-1,0 1 1,0 0-1,-1 0 1,1 1 0,0-1-1,0 0 1,0 0-1,-1 0 1,1 0 0,0 1-1,0-1 1,-1 0-1,1 1 1,0-1 0,0 0-1,-1 1 1,1-1-1,0 1 1,-1-1-1,1 1 1,-1 0 0,1-1-1,-1 1 1,1-1-1,-1 1 1,1 0 0,-1 0-1,0-1 1,1 1-1,-1 0 1,0 0-1,0-1 1,1 1 0,-1 0-1,0 1 1,1 5-3,0 1-1,-1-1 1,1 0 0,-2 10-1,0-1-13,3 11-13,1 0 0,12 51 0,-14-75 31,0 0-1,0 0 0,0 0 1,0 0-1,0 0 0,1 0 1,-1-1-1,1 1 0,0 0 1,0-1-1,0 1 1,0-1-1,0 0 0,0 0 1,1 0-1,-1 0 0,1 0 1,-1 0-1,1-1 0,0 1 1,0-1-1,0 0 0,0 0 1,0 0-1,0 0 0,0 0 1,0-1-1,0 1 1,0-1-1,0 0 0,0 0 1,1 0-1,-1 0 0,0 0 1,4-2-1,2 0 6,0 0 0,-1-1-1,1 0 1,-1 0 0,0-1 0,0 0 0,0 0 0,0-1-1,-1 0 1,0 0 0,9-9 0,-2-1 20,-1 0 0,20-30 0,-27 35-6,0 1-1,-1-1 1,0 0-1,-1 0 1,0-1-1,4-17 1,-7 26-16,-1 0 0,1 1 1,-1-1-1,0 1 0,0-1 1,0 0-1,0 1 1,0-1-1,0 0 0,0 1 1,0-1-1,-1 0 1,1 1-1,-1-1 0,1 0 1,-1 1-1,1-1 0,-1 1 1,0-1-1,0 1 1,0 0-1,0-1 0,0 1 1,0 0-1,0 0 1,0-1-1,-1 1 0,1 0 1,0 0-1,-3-1 0,2 2 0,-1-1 0,1 1 0,0-1 0,0 1 0,0 0 0,0 0 0,-1 0 0,1 1 0,0-1 0,0 0 0,0 1 0,0-1 0,0 1 1,0 0-1,0 0 0,0 0 0,0 0 0,0 0 0,0 0 0,0 0 0,0 1 0,1-1 0,-4 3 0,-2 4-4,0 1 1,1-1 0,-1 1 0,1 0 0,1 0 0,0 0 0,0 1 0,1 0 0,0 0 0,1 0 0,0 1 0,1-1 0,0 1 0,0-1 0,1 1 0,1 0 0,0-1 0,0 1 0,1 0-1,0 0 1,1-1 0,0 1 0,4 10 0,-5-19-1,-1 0 0,1-1 0,0 1 0,-1 0 0,1-1 0,0 1 0,0-1 0,0 1 0,0-1 0,0 0 0,1 1 0,-1-1 0,0 0 0,1 0 0,-1 0 0,1 0 0,-1 0 0,1 0 0,-1 0 0,4 1 0,-2-2 0,0 1 0,0-1 0,0 1 0,1-1 0,-1 0 0,0 0 0,0 0 0,0-1 0,1 1 0,4-3 0,4-1 0,0 0 0,-1-2 0,1 1 0,19-14 0,48-39-1,37-23 80,-116 80-78,1 1 1,0-1 0,0 1-1,0-1 1,0 1 0,0-1-1,0 1 1,0-1 0,0 1-1,0 0 1,0 0 0,0-1-1,0 1 1,0 0 0,0 0-1,0 0 1,0 0 0,0 0-1,0 0 1,2 1 0,-3 0-1,1-1 1,-1 1 0,1-1 0,-1 1-1,1-1 1,-1 1 0,1 0 0,-1-1-1,0 1 1,1 0 0,-1-1 0,0 1 0,1 0-1,-1-1 1,0 1 0,0 0 0,0 0-1,0-1 1,0 1 0,0 0 0,0 1-1,0 7 14,-1 0 0,0 0 0,-5 15 0,3-13-8,-4 16 32,5-19-21,-1 0 1,1 1-1,0 0 0,1-1 1,0 16-1,1-24-17,0 1 0,0-1 0,0 1 0,0-1 0,0 0 0,0 1-1,0-1 1,0 1 0,0-1 0,1 1 0,-1-1 0,0 1 0,0-1 0,0 0 0,1 1 0,-1-1 0,0 0 0,1 1 0,-1-1 0,0 0 0,1 1 0,-1-1-1,0 0 1,1 1 0,-1-1 0,1 0 0,-1 0 0,1 0 0,0 1 0,16-4 9,21-20-9,-30 17 3,124-79 2,-115 78-4,-17 7-2,1-1 1,-1 1-1,0 0 0,1 1 0,-1-1 0,0 0 1,1 0-1,-1 0 0,0 0 0,0 0 0,1 0 1,-1 0-1,0 0 0,1 0 0,-1 1 0,0-1 1,0 0-1,1 0 0,-1 0 0,0 1 0,0-1 1,0 0-1,1 0 0,-1 1 0,0-1 0,0 0 1,0 0-1,1 1 0,-1 2 3,1 0-1,-1 0 1,0 0-1,0 0 1,0 0 0,0 0-1,-2 5 1,2-6-1,-3 17 13,1-9-17,0 1-1,1-1 1,0 1 0,1-1 0,0 1-1,1-1 1,0 1 0,4 18 0,-4-27 1,-1 0 1,1 0 0,0 0-1,0 0 1,0-1 0,1 1-1,-1 0 1,0-1 0,1 1 0,-1-1-1,1 1 1,-1-1 0,1 1-1,0-1 1,-1 0 0,1 0-1,0 0 1,0 0 0,0 0-1,0-1 1,0 1 0,0 0 0,0-1-1,0 0 1,0 1 0,0-1-1,0 0 1,0 0 0,0 0-1,0 0 1,4-1 0,0 0-1,-1 0 1,0-1-1,0 0 0,0 0 1,0 0-1,0 0 0,0-1 1,-1 0-1,1 0 0,-1 0 1,5-5-1,14-17 2,-2-2 0,-1 0-1,-1-1 1,-1-1 0,15-34-1,5-18 32,-3-2-1,-5-1 0,35-152 1,-53 192-28,-7 28 15,-1 0 0,0 0 0,-1 0 0,0-20 1,-4 32-2,-3 9-25,-2 13-16,-8 39 8,2 1 0,3 1 1,3 0-1,1 90 0,5-140 16,4 133 110,-2-120-86,1 0 1,1-1 0,0 1-1,12 30 1,-15-50-15,0 1 1,0-1-1,0 0 0,1 1 0,-1-1 1,1 0-1,-1 0 0,1 0 0,0 0 1,0 0-1,0 0 0,0 0 0,0-1 0,0 1 1,1-1-1,-1 1 0,3 0 0,-1 0 7,0-1-1,1 0 0,-1 0 0,0-1 1,1 1-1,-1-1 0,0 0 0,1 0 0,7-1 1,-1-1 30,0 0 0,1-1 0,-1-1 0,0 0 0,-1 0 0,21-12 0,1-5 135,36-33 0,3-1 156,-16 12 45,-55 49-268,-4 6-89,-11 21-9,-1-1 1,-2-1-1,-2 0 1,0-1-1,-30 32 0,46-58-17,0 1 0,-1-1 0,1 0 0,-1 0 0,0-1 0,0 0 0,0 1 0,0-2 0,-1 1 0,-6 2 0,9-4-5,1 0-1,-1 0 0,0-1 0,0 1 0,0-1 1,0 0-1,0 0 0,0 0 0,0 0 1,0 0-1,0-1 0,0 1 0,0-1 1,1 1-1,-1-1 0,0 0 0,0-1 1,1 1-1,-1 0 0,0-1 0,1 1 1,-4-3-1,4 1-16,0 1-1,0-1 1,1 0 0,-1 1 0,0-1 0,1 0-1,-2-3 1,1-8-114,2 14 130,0 0 0,0 0 1,0-1-1,0 1 0,0 0 0,0 0 1,0-1-1,0 1 0,0 0 1,1 0-1,-1-1 0,0 1 0,0 0 1,0 0-1,0-1 0,1 1 1,-1 0-1,0 0 0,0 0 0,0 0 1,1-1-1,-1 1 0,0 0 1,0 0-1,1 0 0,-1 0 1,0 0-1,0 0 0,1 0 0,-1 0 1,0 0-1,0 0 0,1 0 1,-1 0-1,1 0 0,9 0-47,1 2 1,0-1-1,-1 2 0,21 6 0,17 4-49,-9-6-8,-1-2 0,0-1 0,60-2 0,-75-3-192,18-2 272,-14-4-4246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2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13560,'0'0'656,"105"38"-320,-27-19 0,19 2-32,3-6 8,-7-3-152,-1-5 8,-12-1-160,-9 4 0,-14-8-16,-22-2 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4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1295 4120,'0'0'7009,"8"-12"-6602,5-4-254,-5 7-30,0-1 0,-1 0 1,-1 0-1,8-15 0,35-84 1508,54-168 1,-94 249-1414,23-83 1288,29-196 1,-30 133-297,-23 129-819,-3 12 131,2 0 0,13-37 0,-20 69-495,0 0 0,1 1 0,-1-1 0,0 0 0,0 0 0,1 1-1,-1-1 1,0 0 0,1 1 0,-1-1 0,1 0 0,-1 1 0,1-1 0,-1 1 0,1-1 0,-1 1 0,1-1 0,-1 1-1,1-1 1,0 1 0,-1-1 0,1 1 0,0 0 0,-1 0 0,1-1 0,1 1 0,-1 0-6,0 0-1,0 1 1,0-1 0,0 0-1,0 1 1,0-1 0,0 1-1,-1-1 1,1 1 0,0 0-1,0-1 1,0 1 0,-1 0-1,1 0 1,-1-1 0,2 3-1,3 4 28,-1 1 0,1 0 0,2 10-1,8 22 60,-2 1 0,12 64 0,3 88 109,-2-12-13,-19-143-162,34 163 266,-41-200-304,0 0 0,1 0 0,-1-1 1,0 1-1,0 0 0,0 0 0,1-1 0,-1 1 0,0 0 0,1-1 0,-1 1 0,1 0 0,-1-1 0,1 1 0,-1-1 0,1 1 0,-1-1 0,2 1 1,-2-1-1,0 0 1,1 1-1,-1-1 1,0 0 0,1-1-1,-1 1 1,1 0-1,-1 0 1,0 0 0,1 0-1,-1 0 1,0 0 0,1 0-1,-1 0 1,0-1-1,1 1 1,-1 0 0,0 0-1,1 0 1,-1-1-1,0 1 1,1 0 0,-1-1-1,0 1 1,17-28 121,-15 25-128,31-69 164,34-112 0,-29 73-68,6-16 26,42-105 243,-82 224-332,-1 0-1,2 0 1,-1 1 0,1-1 0,6-6-1,-10 13-23,0 0-1,-1 0 0,1 0 0,0 0 0,0 0 0,0 0 0,0 0 1,0 1-1,1-1 0,-1 0 0,0 1 0,0-1 0,0 0 0,1 1 1,-1 0-1,0-1 0,0 1 0,1 0 0,-1-1 0,0 1 0,1 0 1,-1 0-1,0 0 0,1 0 0,-1 1 0,0-1 0,1 0 0,-1 0 0,0 1 1,0-1-1,1 1 0,-1-1 0,0 1 0,0-1 0,0 1 0,0 0 1,0 0-1,1 0 0,-1-1 0,1 3 0,10 10 21,-1 1 0,0 0 0,-2 1 0,1 0 0,-2 0 0,14 33 1,28 106 121,-44-135-128,34 132 122,29 92 125,-62-221-227,-1 1 1,-1 1-1,-1-1 0,0 1 0,-1 27 1,-5-48-586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5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11448,'0'0'2136,"121"6"-1648,-26-4 8,10 2 56,4 5 16,-2 9-48,-6 4 7,-7 1-31,-8 0 8,-10 10-176,-7-1 8,-6-9-112,-13-6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7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1171 1 5320,'0'0'10334,"-10"3"-9942,-29 10-7,36-12-160,-1 0 0,0 0 0,1-1 0,-1 1 0,0-1 0,-6 0 0,9 0-140,0 0-1,-1 0 1,1 0-1,0 0 1,-1 0-1,1 0 1,0 0-1,-1 1 1,1-1-1,0 0 1,-1 1-1,1-1 1,0 1-1,0 0 1,-2 1-1,-92 71 1017,-144 142 1,151-130-781,63-62-197,-1-1 1,-1-1-1,-1-1 0,0-1 0,-2-1 1,-45 19-1,61-31-47,-1-1-1,1 0 1,-1-1 0,0-1-1,0 0 1,0-1 0,-1-1-1,1 0 1,0-1 0,-1-1-1,1 0 1,0-1 0,0-1-1,0 0 1,0-1 0,-26-11-1,31 10-25,1-2 0,-1 1 0,1-1 0,0-1 0,0 1-1,1-1 1,0-1 0,1 0 0,0 0 0,0 0 0,1-1 0,-9-17 0,13 21-28,0 0-1,0 0 1,1 0 0,-1 0 0,1 0 0,1 0 0,-1-1 0,1 1 0,0 0 0,0 0 0,1-1 0,0 1 0,0 0 0,1 0-1,-1 0 1,1 0 0,0 0 0,1 0 0,0 0 0,0 1 0,0-1 0,0 1 0,1 0 0,0 0 0,7-7 0,-4 7-10,0 0 1,0 1 0,0 0 0,0 1 0,1-1 0,0 1 0,0 1 0,-1-1 0,2 1 0,-1 1 0,0-1-1,0 1 1,0 1 0,1 0 0,-1 0 0,0 0 0,0 1 0,14 4 0,-2-1-7,-1 1-1,0 1 1,0 1 0,-1 1 0,1 0 0,28 19 0,-6-2 14,-16-9-4,0 0 1,24 21-1,48 59 116,9 7 116,-89-88-171,2-1 1,0 0 0,0-2-1,30 15 1,-13-10 65,43 18 337,-77-34-488,-1-1 0,1 1 0,0-1 0,0 0 0,-1 1 0,1-1 0,0 0 0,0 0 1,0 0-1,-1-1 0,1 1 0,0 0 0,-1-1 0,1 1 0,0-1 0,2 0 0,5-7-3608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7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6424,'0'0'7614,"2"17"-6932,19 247 1703,-15-173-1573,5 41 361,-3-75 490,0 84-1,-12-135-1348,2-2-3276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8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12552,'0'0'1661,"12"-1"-1202,68-10-6,452-37 1589,-149 55 694,-369-8-2681,17 2 1082,-31-1-1211,1 0 0,0 0 0,-1 1 0,1-1-1,0 0 1,-1 0 0,1 0 0,0 0 0,-1 0 0,1 1-1,-1-1 1,1 0 0,0 1 0,-1-1 0,1 0-1,-1 1 1,1-1 0,-1 1 0,1-1 0,-1 1 0,1-1-1,-1 1 1,0-1 0,1 1 0,-1-1 0,0 1-1,1 0 1,-1-1 0,0 1 0,0 0 0,0-1 0,1 2-1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8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16863,'0'0'340,"1"16"-214,4 398 1858,3-135 369,-10-223-850,7-57-4583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39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49 218 11656,'0'0'1330,"4"-13"-940,-2 2-286,-1 4-48,0 1-1,0-1 1,1 1-1,0 0 0,0 0 1,1 0-1,0 0 0,0 0 1,0 0-1,1 1 1,7-10-1,0 4 98,0 0 0,2 1 1,-1 0-1,1 1 0,0 0 0,1 1 1,0 1-1,0 0 0,1 0 0,0 2 1,21-6-1,-25 9-47,0 0 0,0 1 0,0 0 0,0 1 0,0 0 1,0 0-1,0 2 0,0-1 0,0 1 0,0 1 0,0 0 0,-1 0 0,0 1 1,1 0-1,-1 1 0,-1 1 0,11 6 0,-15-9-30,0 1 0,0 0-1,0 1 1,0-1 0,-1 1 0,0 0-1,0 0 1,0 0 0,0 1-1,-1-1 1,0 1 0,0 0 0,-1 0-1,1 0 1,-1 0 0,-1 1 0,1-1-1,-1 0 1,0 1 0,-1-1 0,1 12-1,-2-8 13,0 1-1,-1 0 0,0-1 1,-1 1-1,0-1 0,0 0 1,-1 0-1,-1 0 0,0 0 0,0-1 1,0 0-1,-9 10 0,-3 3 196,-2 0 0,0-2-1,-2 0 1,0-1 0,0-1-1,-46 27 1,39-30 1217,52-11-873,102 36-70,-110-33-471,-1 0 0,0 0 0,-1 1-1,1 1 1,-2 1 0,17 14 0,-27-22-64,0 1 0,-1 0-1,1 0 1,-1 0 0,0 0-1,0 0 1,0 1-1,-1-1 1,1 1 0,-1-1-1,0 1 1,0-1 0,0 1-1,0 0 1,-1 0 0,1-1-1,-1 1 1,0 0 0,0 0-1,0 0 1,-1-1 0,1 1-1,-1 0 1,0-1 0,0 1-1,0 0 1,-3 4 0,1 1 22,-2-1 1,1 1 0,-1-1 0,0 0 0,0 0 0,-1 0-1,0-1 1,-1 0 0,-12 11 0,9-11-2,-1 0 1,0 0-1,-1-1 1,1-1-1,-1 0 1,0-1-1,-1 0 1,1 0-1,-1-2 1,1 1-1,-1-2 1,0 0-1,0 0 0,0-1 1,0-1-1,1 0 1,-1 0-1,0-2 1,1 1-1,-1-2 1,1 0-1,0 0 1,0-1-1,0 0 1,1-1-1,0-1 1,-17-12-1,8 1-127,2 0 1,0-1-1,2-1 0,-20-30 0,2-5-3778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42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1005 3408,'0'0'6840,"14"-6"-6448,17-9-38,-1 0 0,0-3 0,45-34 0,227-208 4247,-297 256-4460,0-1 167,1-1 0,1 1 0,-1 1 0,13-8-1,-18 11-254,1 0 0,-1 1 0,0-1 0,1 1 0,-1-1 0,1 1 0,-1 0 0,1-1 0,-1 1 0,1 0 0,-1 0 0,1 0 0,-1 0-1,0 0 1,1 1 0,-1-1 0,1 0 0,-1 1 0,1-1 0,-1 1 0,0-1 0,1 1 0,-1 0 0,0-1 0,1 1 0,-1 0 0,0 0 0,0 0 0,0 0-1,0 0 1,2 3 0,2 3 61,0 0-1,-1 1 0,0 0 0,0 0 1,-1 0-1,0 0 0,-1 0 0,3 13 1,7 71 465,-11-83-496,1 22 232,-3 31 0,0-12 305,2-51-591,0 1-1,0 0 1,0-1 0,-1 1-1,1-1 1,0 1-1,0-1 1,0 0-1,0 1 1,0-1 0,-1 0-1,1 0 1,1-1-1,13-18 99,18-30 1,7-10 28,-22 34-59,2 1 0,1 2 0,0 0 0,2 1 1,1 1-1,33-23 0,-56 43-82,1 0 1,-1-1-1,1 1 1,-1 0 0,1 0-1,0 1 1,0-1-1,-1 0 1,1 1-1,0-1 1,0 1-1,0-1 1,0 1-1,0 0 1,0 0-1,0 0 1,0 0-1,0 0 1,-1 0-1,1 0 1,0 1-1,0-1 1,0 1 0,0 0-1,0-1 1,-1 1-1,1 0 1,0 0-1,-1 0 1,1 0-1,0 0 1,-1 0-1,1 1 1,-1-1-1,0 1 1,1-1-1,-1 1 1,0-1-1,0 1 1,0-1-1,0 1 1,0 0-1,0 2 1,4 8 45,0 0 0,-2 0 0,1 0 0,-2 1 0,2 14 0,-1-2 88,-2 36-1,0 3 155,-1-63-295,0 0 0,0 0-1,0 1 1,0-1 0,1 0 0,-1 0 0,0 1-1,1-1 1,-1 0 0,1 0 0,-1 0-1,1 0 1,0 0 0,-1 0 0,1 0-1,0 0 1,0 0 0,0 0 0,0 0-1,0 0 1,0 0 0,0-1 0,2 2-1,-1-1 3,0 0 0,1-1 0,-1 1-1,0-1 1,1 1 0,-1-1 0,1 0-1,-1 0 1,1 0 0,-1 0 0,4-1-1,4-2 15,0 1 0,-1-1 0,1-1 0,17-9 0,253-141 357,-278 153-376,-1 0-1,1 0 1,0 0-1,-1 0 1,1 0-1,0 1 1,0-1 0,-1 1-1,1-1 1,0 1-1,0 0 1,0 0-1,0-1 1,0 1-1,0 0 1,3 1-1,-4 0 0,0 0-1,-1-1 0,1 1 0,0 0 0,0 0 0,0 0 1,-1 0-1,1 0 0,0 0 0,-1 0 0,1 0 0,-1 0 0,1 1 1,-1-1-1,1 0 0,-1 0 0,0 0 0,0 1 0,0-1 0,1 0 1,-1 0-1,0 0 0,-1 1 0,1 1 0,-2 48 25,0-38-23,1 1 0,1-1-1,0 0 1,1 1 0,0-1 0,1 1-1,1-1 1,6 21 0,-8-32-3,-1-1 0,0 0 0,1 0 1,-1 0-1,1 1 0,-1-1 0,1 0 0,0 0 1,0 0-1,-1 0 0,1 0 0,0 0 0,0 0 1,0 0-1,0-1 0,0 1 0,0 0 0,0 0 1,0-1-1,0 1 0,1-1 0,-1 1 0,0-1 1,0 1-1,0-1 0,1 0 0,-1 0 0,0 1 0,1-1 1,-1 0-1,0 0 0,0 0 0,1 0 0,-1-1 1,0 1-1,2-1 0,0 0 1,-1 0 0,0 0 0,0-1 1,1 1-1,-1-1 0,0 0 0,0 0 0,0 0 0,-1 0 0,1 0 0,0 0 0,-1 0 1,1 0-1,-1-1 0,0 1 0,0-1 0,1-3 0,3-8 6,-2 0 0,1 0 0,-2-1 1,0 0-1,0-27 0,-2 33 12,-1 1 0,1 0 1,-1 0-1,-1 0 0,0 0 0,0 0 0,0 1 1,-1-1-1,0 0 0,-1 1 0,1 0 1,-9-11-1,12 18-10,-1-1-1,1 1 1,-1-1 0,1 1 0,-1-1 0,1 0 0,-1 1 0,1-1-1,0 0 1,-1 1 0,1-1 0,0 0 0,-1 1 0,1-1-1,0 0 1,0 1 0,0-1 0,0 0 0,-1 0 0,1 0-1,13-2 100,3 2-98,13-4-6,0-1 0,-1-2 0,0-1 0,-1-1-1,0-1 1,0-2 0,32-20 0,-18 7 8,-2-2 1,-1-1-1,58-60 0,-70 61 4,-1 0-1,37-56 1,-50 63 2,0 0 1,-1 0-1,-1-1 0,-1-1 1,8-31-1,-9 27 15,-5 23-21,-2-2-1,1 1 0,0 0 0,-1 0 1,0 0-1,0-1 0,-1 1 0,1-1 1,-1 1-1,0 0 0,-1-1 1,0-6-1,1 12-11,-1 0 0,1-1 0,0 1-1,0 0 1,0 0 0,0-1 0,0 1 0,0 0 0,0 0 0,-1 0 0,1-1 0,0 1 0,0 0-1,0 0 1,0 0 0,-1-1 0,1 1 0,0 0 0,0 0 0,0 0 0,-1 0 0,1 0 0,0 0-1,0-1 1,-1 1 0,1 0 0,0 0 0,0 0 0,-1 0 0,1 0 0,0 0 0,0 0 0,-1 0-1,1 0 1,0 0 0,0 0 0,-1 0 0,1 0 0,0 1 0,0-1 0,-1 0 0,1 0 0,0 0 0,0 0-1,-1 0 1,1 0 0,0 1 0,0-1 0,0 0 0,-1 0 0,1 1 0,-12 11 38,10-10-35,-9 13 16,1 0 1,0 1 0,2 0-1,-1 0 1,2 1 0,-8 23-1,-24 110 68,19-46-19,-9 154 0,25-200-159,5 96 0,-1-154 67,1 0-1,-1-1 1,0 1-1,0 0 1,0-1-1,0 1 1,0-1-1,1 1 1,-1 0-1,0-1 1,0 1-1,1 0 1,-1 0-1,0-1 1,1 1-1,-1 0 1,0 0-1,1-1 1,-1 1-1,0 0 1,1 0-1,-1 0 1,0-1-1,1 1 1,-1 0-1,1 0 1,-1 0-1,0 0 1,1 0-1,-1 0 1,1 0-1,-1 0 1,0 0-1,1 0 1,-1 0-1,1 0 1,-1 0-1,0 0 1,1 1-1,-1-1 1,1 0-1,-1 0 1,0 0-1,1 1 1,-1-1-1,0 0 1,1 0-1,-1 1 1,0-1-1,0 0 1,1 0-1,-1 1 1,0-1-1,0 0 1,1 1-1,-1-1 1,0 1-1,0-1 1,0 0-1,0 1 1,1-1-1,-1 0 1,0 1-1,0 0 1,3-14-3850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1146 6424,'0'0'4656,"10"-8"-4263,28-24 2,-2-2-1,40-47 1,30-70 107,-4 5-100,-32 56-90,-5-3 0,-4-3 1,-4-3-1,44-104 0,-82 151-100,5-9 324,-47 114-219,-31 111 0,35-100-254,-27 96-8,-36 234 0,78-369-58,-5 38-4,9-58 6,0 0 1,0 0 0,0 0-1,1 0 1,-1 0 0,1 0-1,0 0 1,1 0 0,2 6-1,-4-10 2,1 0-1,-1-1 0,1 1 0,0-1 0,-1 1 1,1-1-1,0 0 0,0 1 0,-1-1 0,1 0 0,0 1 1,0-1-1,-1 0 0,1 0 0,0 0 0,0 1 0,-1-1 1,1 0-1,0 0 0,0 0 0,0 0 0,0-1 1,-1 1-1,1 0 0,0 0 0,0 0 0,-1-1 0,1 1 1,1-1-1,24-11 16,-24 11-14,13-8 43,0-1-1,27-22 1,7-7 252,-44 36-463,10-9 858,-14 12-726,-1 0-1,0 0 1,0-1-1,0 1 1,0 0-1,0 0 0,0 0 1,1-1-1,-1 1 1,0 0-1,0 0 0,0-1 1,0 1-1,0 0 1,0 0-1,0-1 1,0 1-1,0 0 0,0 0 1,0-1-1,0 1 1,0 0-1,0 0 0,-1 0 1,1-1-1,0 1 1,0 0-1,0 0 0,0 0 1,0-1-1,0 1 1,0 0-1,-1 0 1,1 0-1,0-1 0,0 1 1,0 0-1,-1 0 1,1 0-1,0 0 0,0 0 1,0 0-1,-1-1 1,1 1-1,0 0 0,0 0 1,0 0-1,-1 0 1,1 0-1,0 0 1,0 0-1,-1 0 0,1 0 1,0 0-1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42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14368,'0'0'2399,"72"-11"-2167,-9 11 0,10 4 48,-2 2 0,3 1-8,-5 5 16,0 1-48,-1-11 0,-1-2-112,0-6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45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1318 5920,'0'0'2840,"13"-4"-2247,24-8-172,-1 0 1,-1-3-1,0-1 0,43-27 1,-33 10-60,-2-2 1,-1-1 0,-2-3 0,-2-1 0,64-88 0,-58 64 183,-4-2 0,-2-2 0,48-122 0,-59 121 26,-3-1 0,24-115 0,-38 138-288,-5 30-82,-2-1 0,0 1-1,0-1 1,-2 0 0,-1-25-1,0 43-176,1-1 0,-1 1 0,0-1 1,0 1-1,0-1 0,0 1 0,0-1 0,0 0 0,0 1 0,-1-1 0,1 1 0,0-1 0,0 1 0,0-1 0,0 1 0,-1-1 0,1 1 0,0 0 0,0-1 0,-1 1 0,1-1 0,0 1 0,-1-1 0,1 1 0,-1 0 0,1-1 0,0 1 0,-1 0 0,1 0 0,-1-1 0,1 1 0,-1 0 0,1 0 0,-1-1 0,1 1 0,-1 0 0,-1 1 16,1-1-1,-1 1 0,1-1 0,0 1 0,-1 0 1,1 0-1,0 0 0,0 0 0,0 0 1,0 0-1,0 0 0,-2 2 0,-25 38 371,2 14-135,2 0 0,2 2-1,-17 72 1,18-59-115,9-19-9,1-1-1,2 2 1,3-1-1,1 92 1,5-124-83,1-1 0,1 1 0,6 27 0,-7-39-37,1 0 1,0-1 0,0 1 0,1-1 0,0 0 0,0 0-1,0 0 1,1 0 0,0-1 0,0 1 0,0-1-1,10 9 1,-12-13-20,1 0 0,-1 0 0,0 0 0,0 0-1,1 0 1,-1-1 0,1 1 0,-1-1 0,0 1-1,1-1 1,-1 0 0,1 0 0,-1 0 0,1-1-1,-1 1 1,0-1 0,1 1 0,-1-1 0,0 0-1,3-1 1,7-2 40,0-1-1,15-10 1,-26 14-48,18-11 44,-1-2-1,0 0 0,-1-1 1,-1 0-1,19-24 0,23-23 166,-14 21 194,-44 78 24,0-4-342,1 1-1,2-1 1,1 0 0,14 54-1,-18-84-78,1 0 0,0-1 0,0 1-1,0-1 1,0 1 0,1-1 0,-1 0 0,1 1-1,-1-1 1,1 0 0,0 0 0,0 0 0,0 0-1,0 0 1,0-1 0,0 1 0,1-1 0,-1 1-1,0-1 1,4 2 0,-3-2 4,1-1-1,-1 1 1,1-1 0,-1 1 0,1-1-1,-1 0 1,1 0 0,-1-1 0,1 1-1,-1-1 1,1 0 0,-1 0 0,1 0-1,-1 0 1,4-2 0,7-4 41,-2 0 1,1-1-1,-1 0 1,21-18-1,39-46 214,-34 33-131,-6 4 5,-19 21 26,0 0 1,30-24-1,-43 37-164,1 1-1,-1 0 0,0 0 0,0 0 0,1-1 0,-1 1 1,0 0-1,0 0 0,1 0 0,-1 0 0,0 0 0,1 0 0,-1-1 1,0 1-1,1 0 0,-1 0 0,0 0 0,0 0 0,1 0 1,-1 0-1,0 0 0,1 0 0,-1 0 0,0 1 0,1-1 0,-1 0 1,0 0-1,0 0 0,1 0 0,-1 0 0,0 0 0,1 1 1,-1-1-1,0 0 0,0 0 0,1 1 0,4 13 99,-3 22-15,-2-32-71,-9 136 185,5-93-65,3-46-133,1-1 0,0 1 0,0-1 0,0 1 0,0-1 0,0 1 0,0-1 0,0 1 0,0-1 0,0 1 0,0-1 0,0 1-1,0-1 1,0 0 0,0 1 0,0-1 0,0 1 0,1-1 0,-1 1 0,0-1 0,0 1 0,1-1 0,-1 0 0,0 1 0,1-1 0,-1 1 0,0-1 0,1 0 0,-1 1 0,0-1 0,1 0-1,0 0 2,0 0 0,0 0 0,0 0-1,0 0 1,0-1 0,-1 1 0,1 0-1,0-1 1,0 1 0,0 0 0,-1-1-1,1 1 1,0-1 0,0 0 0,0 0-1,27-28 62,4-13-28,-16 19-10,1 1-1,34-33 0,-49 53-25,0 0 0,0 0-1,0 0 1,0 1-1,0-1 1,1 0-1,-1 1 1,1 0-1,-1 0 1,1 0 0,0 0-1,-1 0 1,5-1-1,-6 2 0,0 1-1,1-1 1,-1 0-1,0 1 0,0-1 1,1 1-1,-1 0 1,0-1-1,0 1 1,0 0-1,0 0 0,0-1 1,0 1-1,0 0 1,0 0-1,0 0 1,0 0-1,0 0 0,-1 1 1,1-1-1,0 0 1,-1 0-1,1 0 1,-1 1-1,0-1 0,1 0 1,-1 0-1,0 1 1,1 1-1,5 20-9,-3-11 10,0-1 0,0 0 0,2 0 0,7 16-1,-8-21 7,-1 1 0,1-1-1,0-1 1,0 1-1,1-1 1,8 9-1,-10-12-5,0 0-1,0-1 1,0 1-1,0 0 1,0-1-1,0 0 1,0 0-1,1 0 1,-1 0-1,0 0 1,1-1-1,-1 1 1,1-1 0,-1 0-1,0 0 1,5-1-1,3 0 6,0-1 0,0 0 0,0 0 0,-1-1 0,1-1-1,-1 0 1,0 0 0,0-1 0,0 0 0,0-1 0,-1 0 0,14-12 0,-11 7 20,-1-1 1,0 0 0,0-1-1,-1 0 1,-1-1-1,0 0 1,13-29 0,-19 31 13,-7 10 25,2 2-61,1 1 1,-1-1 0,1 1 0,-1 0-1,1 0 1,-1 0 0,1-1 0,0 1-1,0 1 1,-1-1 0,0 1 0,-7 8 4,1 0-1,0 1 1,0 0 0,-7 15 0,13-22-13,0-1 0,0 1 1,0 0-1,1 0 0,-1 0 1,1 0-1,0 0 1,1 0-1,-1 1 0,1-1 1,-1 0-1,1 0 0,0 1 1,1-1-1,-1 0 0,1 0 1,2 6-1,-2-8 2,0 0 0,0 0 0,1 0 0,-1 0 0,1-1 1,0 1-1,0-1 0,-1 1 0,1-1 0,0 1 0,0-1 0,0 0 0,0 0 0,0 0 0,0 0 0,1-1 0,-1 1 1,0 0-1,0-1 0,1 0 0,-1 1 0,0-1 0,1 0 0,-1 0 0,0-1 0,1 1 0,-1 0 0,3-1 0,7-1 0,0-1 0,0 0-1,22-8 1,-5-1 1,-1-1 0,0-2 0,40-26 0,-46 26 17,141-106 182,-163 121-195,0 0-1,0 1 1,0-1 0,0 0-1,0 0 1,0 0-1,0 0 1,0 0 0,0 0-1,0 0 1,0 0 0,0 0-1,1 0 1,-1 0-1,0 0 1,0 0 0,0 0-1,0 0 1,0 0 0,0 0-1,0 0 1,0 0-1,0 0 1,0 0 0,0 0-1,0 0 1,0 0 0,0 0-1,0 0 1,0 0-1,0 0 1,0 0 0,0 0-1,0 0 1,0 0 0,0 0-1,0 0 1,-4 8 47,-10 11-13,1-1 10,1 1 0,1 0 0,0 1 0,2 0 0,0 0 1,1 1-1,1 0 0,1 1 0,-4 25 0,10-46-43,-1 0 0,1 0 0,0 0 0,0 0 0,0 0 0,0 0 0,0 0 0,0 0 1,0 0-1,0 0 0,0 0 0,1 0 0,-1 0 0,0 0 0,1 0 0,-1 0 0,0 0 0,1 0 0,-1 0 0,1 0 0,0 0 0,0 1 0,0-2 0,0 1-1,0-1 1,0 0 0,0 1-1,0-1 1,0 0-1,0 0 1,0 0-1,0 1 1,0-1 0,0 0-1,0 0 1,0-1-1,0 1 1,0 0 0,0 0-1,0 0 1,2-1-1,2-1 10,0 0-1,0-1 1,-1 1 0,1-1-1,0 0 1,-1 0-1,5-5 1,24-28 56,-1-1 0,-2-2 1,29-49-1,-32 47 78,-29 45-119,1 0-1,0-1 0,-1 2 0,2-1 0,-1 0 1,0 0-1,1 0 0,0 0 0,0 0 0,0 0 1,0 0-1,1 1 0,-1-1 0,1 0 1,0 0-1,1 0 0,-1 0 0,3 5 0,-3-8-25,0 0-1,0 0 1,0-1-1,0 1 1,1-1-1,-1 1 1,0 0-1,0-1 0,0 0 1,0 1-1,1-1 1,-1 0-1,0 0 1,0 1-1,0-1 1,1 0-1,-1 0 1,0-1-1,0 1 1,1 0-1,1-1 0,27-8 12,-24 7-11,32-14 2,-26 10 8,0 1-1,0 1 1,15-4 0,-22 7-6,-1 0 0,1 1 0,-1-1 0,1 1-1,0 0 1,-1 1 0,1-1 0,-1 1 0,1 0 0,-1 0 0,1 0 0,7 4-1,6 5 31,0 1 0,-1 0 0,0 1 1,24 23-1,-20-16-13,34 22 0,46 29-1514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45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12160,'0'0'1568,"94"-17"-1552,-31 6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46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0 481 6328,'0'0'3506,"12"5"-2979,-5-2-412,-1 0-23,0 0 1,0-1 0,0 0-1,0 0 1,0-1-1,0 0 1,0 0 0,1 0-1,-1-1 1,0 0-1,1 0 1,10-2 0,3-3 283,0-1 0,-1-1 0,1-1 1,-2-1-1,1 0 0,-1-1 1,-1-1-1,0-1 0,-1-1 0,0 0 1,23-25-1,-9 5 359,-2-1 1,-1-1-1,-2-1 0,28-55 0,-41 67 98,-1 0-1,13-47 1,-23 58-68,-6 12-127,3 2-586,0 0 0,1 1 0,-1-1 0,1 0 0,-1 1 0,1-1 0,0 1 0,0-1 0,0 1 0,-2 2 1,-14 28 248,2 1 1,1 1 0,-18 70 0,27-83-206,0 1 1,2-1-1,1 1 1,1 0 0,0-1-1,2 1 1,0 0-1,6 22 1,-6-38-59,0 0 0,1 0 0,-1-1 0,2 1 1,-1-1-1,0 1 0,1-1 0,6 9 0,-7-12-22,0 0 0,0-1 0,-1 1 0,1 0 0,1-1 0,-1 1 0,0-1 0,0 0 0,0 0 0,1 0 0,-1 0 0,1 0 0,-1 0 0,0-1 0,1 1 0,0-1 0,-1 1 0,1-1 0,-1 0 0,1 0 1,-1 0-1,1-1 0,3 0 0,3-1 15,1 0 1,-1-1-1,1-1 1,-1 0-1,0 0 1,14-9 0,48-38 136,-27 13 2,-3-2 0,58-68 0,-32 32 258,-48 59 98,-13 18-56,-5 12-236,-38 212 556,37-223-789,-1 18 132,1-19-130,0-1 0,0 0 0,0 1 0,0-1 0,0 0 0,0 0 0,0 1 0,1-1 0,-1 0 0,0 1-1,0-1 1,0 0 0,0 0 0,1 1 0,-1-1 0,0 0 0,0 0 0,0 0 0,1 1 0,-1-1 0,0 0 0,0 0 0,1 0-1,-1 0 1,0 0 0,1 1 0,-1-1 0,0 0 0,0 0 0,1 0 0,-1 0 0,0 0 0,1 0 0,-1 0 0,0 0 0,1 0-1,-1 0 1,0 0 0,1 0 0,-1 0 0,0 0 0,0 0 0,1-1 0,-1 1 0,0 0 0,1 0 0,-1 0 0,0 0 0,0-1-1,1 1 1,-1 0 0,0 0 0,0 0 0,1-1 0,11-8 34,-1 0 0,1-1 0,-2 0 0,15-17 0,5-5 9,-10 11-13,-14 14-9,1-1-1,-1 1 0,2 1 1,-1 0-1,1 0 1,0 0-1,0 1 0,10-5 1,-17 10-20,0-1 0,0 1 0,0 0 0,0 0 0,0 0 0,0 1 1,0-1-1,0 0 0,0 0 0,0 0 0,0 1 0,0-1 0,-1 0 0,1 1 1,0-1-1,0 1 0,0-1 0,0 1 0,1 1 0,17 16 59,-13-11-42,18 17 56,-2-1-18,1-1 0,37 27 1,-52-43-46,0-1 1,1 0-1,0 0 0,0-1 1,0 0-1,0-1 0,1 0 1,-1 0-1,1-1 1,0 0-1,0-1 0,11 1 1,-11-2-19,0-1 0,0 1 0,0-2 0,0 1 0,0-1-1,11-4 1,-17 4-184,-1 1-1,1-1 0,-1 0 1,0 0-1,0 0 1,0 0-1,5-5 0,-6 4-214,0 1-1,0 0 1,0 0-1,-1-1 1,1 1-1,-1-1 1,0 1-1,0-1 0,0 0 1,0 0-1,1-3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47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14168,'0'0'1648,"63"11"-1776,-17-5 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08:48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109 144 7632,'0'0'8576,"-3"13"-7783,-3 13-312,2 0 0,-2 54 1,-2 190 1812,1 3 126,12-199 356,-25-344-1778,11 194-810,-2-23 6,-12-188 515,23 280-694,0 0 0,1 0 0,-1 0-1,1 0 1,1 1 0,-1-1 0,1 0-1,0 1 1,1-1 0,-1 1 0,1 0-1,1 0 1,-1 0 0,1 0 0,0 0-1,0 1 1,1 0 0,-1-1 0,1 2-1,0-1 1,1 1 0,-1 0 0,1 0-1,0 0 1,0 1 0,0-1 0,0 2-1,1-1 1,-1 1 0,1 0 0,9-2-1,5 1 2,0 0 0,1 1-1,-1 1 1,1 1-1,-1 1 1,1 1-1,28 7 1,-35-6-3,1 1-1,-1 1 1,0 0-1,0 1 1,-1 1-1,1 0 1,-1 1-1,-1 1 1,0 0 0,18 16-1,-27-22 0,-1 0 0,0 1 0,0-1-1,0 1 1,-1 0 0,1 0 0,-1 0 0,0 0-1,0 0 1,0 0 0,-1 1 0,1-1 0,-1 1-1,0-1 1,0 7 0,-1-5 12,0 1-1,0-1 1,-1 1 0,0-1 0,-1 0-1,1 1 1,-1-1 0,0 0 0,-5 10-1,-6 6 64,0-1 1,-1-1-1,-2 0 0,-25 26 0,35-40-68,-21 22 133,-40 30-1,-11 11 273,77-69-417,1 0 0,0 1 0,-1-1 0,1 1 0,0-1 0,-1 1-1,1-1 1,0 1 0,0-1 0,-1 1 0,1-1 0,0 1 0,0-1 0,0 1 0,0-1 0,0 1-1,0 0 1,0-1 0,0 1 0,0-1 0,0 1 0,0-1 0,0 1 0,1-1 0,-1 1 0,0-1 0,0 1-1,0-1 1,1 1 0,-1-1 0,0 1 0,1-1 0,-1 1 0,0-1 0,1 1 0,-1-1 0,1 0 0,-1 1-1,0-1 1,1 0 0,-1 1 0,1-1 0,-1 0 0,2 1 0,29 15 35,-19-11-19,38 21 22,66 37 29,-99-53-26,-1 2 1,0 0-1,-1 0 1,22 24-1,-36-35-37,-1-1 0,1 1-1,0 0 1,-1 0 0,1 0 0,-1-1-1,1 1 1,-1 0 0,0 0-1,1 0 1,-1 0 0,0 0 0,0 0-1,0 0 1,1 0 0,-1 0-1,0 0 1,0 0 0,0 0-1,-1 0 1,1 0 0,0 0 0,-1 1-1,0 0 7,0 1-1,0-1 0,0 0 1,0 0-1,-1 0 1,1 0-1,-1 0 0,0 0 1,-2 2-1,-3 2 29,-1 0-1,0-1 1,-16 9-1,7-7 8,0 0 1,-1-2-1,1 0 0,-1-1 1,0 0-1,0-2 0,0 0 1,-1-1-1,1-1 0,-23-2 1,-1-3-88,-1-1 1,1-3-1,-51-17 0,27 3-1582,46 15-2796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2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1 487 6128,'0'0'6526,"10"-3"-6270,-2 2-194,-3 0-20,1 0 1,-1 0 0,0 0-1,1-1 1,-1 0 0,0 0-1,0 0 1,0-1 0,-1 0-1,1 0 1,7-5 0,9-14 220,0-1 1,-2-1-1,-1-1 1,0 0 0,-2-1-1,-1-1 1,-1-1 0,-2 0-1,0 0 1,8-34 0,-15 46 44,-1 1 0,0-1 0,-2 0 0,1 1 1,-1-24-1,-2 39-296,0-1 0,0 1 0,0 0 0,0 0 1,0-1-1,0 1 0,0 0 0,1 0 0,-1 0 0,0-1 0,0 1 1,0 0-1,0 0 0,-1-1 0,1 1 0,0 0 0,0 0 1,0 0-1,0-1 0,0 1 0,0 0 0,0 0 0,0 0 0,0-1 1,0 1-1,-1 0 0,1 0 0,0 0 0,0-1 0,0 1 0,0 0 1,-1 0-1,1 0 0,0 0 0,0 0 0,0 0 0,-1-1 1,-6 8 245,-3 15-109,5-9-130,1 0 1,0 0-1,1 1 0,1-1 0,0 1 1,1 0-1,1 0 0,0-1 1,1 1-1,0 0 0,1-1 0,4 19 1,0-5 4,-5-23-15,-1 1 0,1-1 1,0 1-1,1-1 0,-1 1 0,1-1 0,0 1 1,0-1-1,0 0 0,5 6 0,-2-3 17,1 0-1,-1-1 1,1 0-1,1 0 1,-1-1-1,1 1 1,9 4-1,-13-8-15,0 0 0,1-1 0,-1 0 0,0 0-1,1 0 1,-1 0 0,1-1 0,-1 1 0,1-1-1,-1 0 1,1 0 0,-1 0 0,1-1 0,-1 1-1,1-1 1,-1 0 0,0 0 0,1 0 0,-1 0-1,0 0 1,4-3 0,5-4 34,1-1-1,-1 0 1,-1 0-1,0-2 1,0 1-1,-1-1 1,9-14-1,-3 1 106,-2 0-1,-1-1 1,-1-1-1,-1 0 1,13-46-1,-14 42 120,-10 27-249,1 1 1,0-1 0,-1 1 0,1 0-1,0-1 1,0 1 0,1 0 0,-1 0-1,0 0 1,1 0 0,-1 0 0,1 0-1,0 0 1,0 0 0,0 0 0,0 1-1,0-1 1,0 1 0,0 0 0,0 0-1,0-1 1,1 1 0,-1 1 0,0-1-1,1 0 1,-1 0 0,1 1 0,-1 0-1,1-1 1,-1 1 0,1 0 0,-1 0-1,1 0 1,-1 1 0,1-1 0,-1 1-1,1-1 1,-1 1 0,1 0 0,-1 0-1,5 2 1,-5-1-13,1 0 0,0 0 1,-1 0-1,1 1 0,-1-1 0,1 1 1,-1 0-1,0-1 0,0 1 0,-1 0 1,1 0-1,0 0 0,-1 1 0,0-1 1,2 6-1,0 1-2,-1 0 0,0 0 0,0 0 0,0 11 0,-2-7-4,0 0 0,-1-1 0,-1 1 0,0-1-1,-1 1 1,-4 13 0,6-22-1,-1 0-1,0 0 0,0-1 1,0 1-1,-1-1 0,1 1 1,-1-1-1,0 0 1,0 0-1,-1 0 0,1-1 1,-1 1-1,0-1 0,0 1 1,0-1-1,0-1 1,-1 1-1,1-1 0,-7 4 1,3-5 27,0 1 1,0-1 0,0-1 0,0 1 0,0-1-1,0-1 1,0 1 0,0-1 0,0-1-1,0 0 1,-8-2 0,8-2 178,15 4-116,16 1-45,53 7 89,81 11 128,-150-16-267,-1 1 0,1-1 0,-1 1 0,0 1-1,0-1 1,0 1 0,0 0 0,10 7 0,-14-6-330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28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12160,'0'0'1168,"10"-69"-1192,19 52-8,13 2-40,13-6 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3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203 901 5320,'0'0'4849,"-10"4"-4273,10-4-565,-12 5 281,0 0 0,0 1 0,1 0 1,-17 12-1,-61 49 2091,88-66-2310,0-1 1,0 1 0,-1 0 0,1-1 0,-1 1 0,1 0-1,0-1 1,-1 0 0,1 1 0,-1-1 0,1 0 0,-1 0 0,1 0-1,-1 0 1,-1 0 0,-1 0 295,4-10 391,4-9-559,1 0-1,0 0 1,2 1-1,12-26 0,42-71 531,-37 73-408,128-218 2462,-146 252-2614,1-1 0,0 1 0,0 1 0,1-1-1,0 1 1,1 1 0,10-8 0,-19 14-165,0 0 0,1 0-1,-1 0 1,0 1 0,1-1 0,-1 0 0,0 0-1,1 0 1,-1 0 0,0 0 0,1 0 0,-1 1 0,0-1-1,1 0 1,-1 0 0,0 0 0,0 1 0,1-1-1,-1 0 1,0 1 0,0-1 0,0 0 0,1 0 0,-1 1-1,0-1 1,0 0 0,0 1 0,0-1 0,0 0-1,1 1 1,-1-1 0,0 0 0,0 1 0,0-1-1,0 0 1,0 1 0,0-1 0,0 0 0,0 1 0,0-1-1,-1 1 1,1-1 0,1 19 28,-5 36 54,-14 125 126,11-137-124,-1-1 0,-17 49 0,23-83 19,4-7-36,8-17-4,15-29-19,2-11-8,-4 8 47,35-56 0,-54 98-82,17-25 25,-13 23-16,-8 8-16,1 0 1,-1 0-1,0 0 0,0 0 0,0 0 0,0 0 1,0 0-1,0 0 0,0 0 0,1 0 1,-1 0-1,0 0 0,0 0 0,0 0 0,0 0 1,0 0-1,0 0 0,0 0 0,1 0 0,-1 0 1,0 0-1,0 0 0,0 1 0,0-1 1,0 0-1,0 0 0,0 0 0,0 0 0,0 0 1,0 0-1,1 0 0,-1 0 0,0 0 0,0 1 1,0-1-1,0 0 0,0 0 0,0 0 1,0 0-1,0 0 0,0 0 0,0 0 0,0 1 1,0-1-1,0 0 0,0 0 0,0 0 0,0 0 1,0 0-1,0 0 0,0 0 0,0 1 1,0-1-1,0 0 0,0 0 0,-1 0 0,1 0 1,0 0-1,0 0 0,0 0 0,-11 77 77,7-56-59,1 1 1,0 0 0,2 0 0,1 30 0,0-48-15,1 0 1,-1 0-1,1 0 1,0 0-1,0 0 1,1 0-1,-1-1 1,1 1-1,2 4 1,-4-7-4,1 0-1,0 0 1,0 0 0,0-1 0,0 1 0,0 0 0,0 0 0,1-1 0,-1 1 0,0 0 0,0-1 0,0 1 0,1-1 0,-1 0-1,0 1 1,1-1 0,-1 0 0,0 0 0,0 0 0,1 0 0,-1 0 0,0 0 0,1 0 0,-1 0 0,0-1 0,1 1 0,-1 0-1,0-1 1,0 1 0,3-2 0,5-2 1,0 0 0,0-1 0,0 0 0,-1-1 0,0 1 0,14-14 0,39-47 18,-15 15-14,-30 37 75,-8 11 12,-9 5-87,-8 49 64,8-47-67,1 0-1,1 0 0,-1 0 0,0 0 1,1 0-1,0 0 0,0 0 0,0 0 1,0 0-1,1 0 0,1 3 1,0-3-9,-1 1 0,1-1 0,-1 0 0,1 0 1,1 0-1,-1-1 0,6 6 0,-8-8 5,0 0 1,0-1-1,0 1 0,1 0 1,-1-1-1,0 1 0,1-1 0,-1 1 1,0-1-1,1 0 0,-1 0 1,0 1-1,1-1 0,-1 0 0,1 0 1,-1 0-1,1-1 0,-1 1 1,0 0-1,1 0 0,-1-1 0,0 1 1,1-1-1,-1 1 0,0-1 1,0 1-1,1-1 0,-1 0 0,0 0 1,0 0-1,1-1 0,1 0 3,-1-1 0,1 1 0,-1-1 0,0 0 0,0 0 0,0 0 0,-1 0 0,1 0 0,-1 0 0,0 0 0,1 0 0,-2-1 0,1 1 0,0-1 0,0 1 0,-1 0 0,0-1 0,0 1 0,0-1 0,0 1 0,0-1 0,-1 1-1,0-1 1,1 1 0,-3-5 0,0-2 22,0 0 0,-1 1-1,0-1 1,-1 1-1,0 0 1,0 0 0,-10-11-1,12 17-11,0-1-1,0 1 0,-1 0 1,0 0-1,0 1 0,0-1 0,0 1 1,-7-3-1,-8-5 13,25 12-39,0 1 0,1-1 0,-1-1 0,0 1 0,1-1 0,-1 0 0,1 0 0,-1-1 0,1 0 0,10-1 0,-7 0 5,0 0 0,0-1-1,0 0 1,0 0 0,0-1 0,14-7 0,-9 3 18,-1-2 0,-1 1 0,1-2 0,-2 0 0,1 0 0,-1-2 0,-1 1 0,0-1 0,0-1 0,-2 0 0,1 0 0,-2-1 1,0 0-1,0-1 0,-1 0 0,-1 0 0,7-26 0,-5 9 22,21-93 83,-27 110-84,0 0-1,-2-1 0,0 1 0,0 0 1,-1 0-1,-5-23 0,4 32-11,-2-7 136,4 14-147,-1-1-1,1 1 0,-1 0 0,1-1 0,-1 1 0,1-1 0,-1 1 0,1 0 0,0-1 0,-1 1 0,1 0 1,0-1-1,-1 1 0,1 0 0,0 0 0,0-1 0,0 1 0,0 0 0,0 1 0,-10 38 24,3-1-1,1 2 1,2-1-1,2 0 1,3 42-1,31 204-40,-28-256 13,10 53 13,-12-76-14,0 1-1,1-1 0,-1 0 1,1 0-1,1 0 0,-1 0 1,1 0-1,6 7 0,-9-13-1,0 0 0,0 0 0,0 0 0,0 0 1,-1-1-1,1 1 0,0 0 0,0-1 0,1 1 0,-1-1 0,0 1 0,0-1 0,0 0 0,0 1 0,0-1 0,0 0 0,1 0 0,-1 0 0,0 1 0,0-1 1,0-1-1,1 1 0,-1 0 0,0 0 0,0 0 0,0-1 0,0 1 0,1 0 0,-1-1 0,0 1 0,0-1 0,0 1 0,0-1 0,0 0 0,0 1 0,1-2 1,3-2-541,0-1 1,0 0 0,-1 1 0,8-10-1,-10 11-692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3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13360,'0'0'1272,"67"-29"-1008,-9 4 8,14 2-80,10-5 0,0-1 16,4 0 0,-5 5-24,1-1 16,2-2-168,2 0 0,-10 2-80,-5 2 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5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394 826 6424,'0'0'3633,"5"-11"-3448,14-31-17,-19 41-145,1 0-1,-1 0 0,1 0 0,-1 0 1,0 0-1,1 0 0,-1 0 0,0 0 1,0 0-1,0-1 0,0 1 0,0 0 1,0 0-1,0 0 0,0 0 1,0 0-1,-1 0 0,1-1 0,0 1 1,-1 0-1,1 0 0,0 0 0,-1 0 1,0 0-1,1 0 0,-1 0 0,0 0 1,1 1-1,-1-1 0,0 0 0,0 0 1,0 1-1,0-1 0,1 0 0,-1 1 1,0-1-1,0 0 0,0 1 1,0 0-1,-1-1 0,1 1 0,0 0 1,0-1-1,0 1 0,0 0 0,-2 0 1,-1-1 42,-7-2 20,0 1-1,-1 0 0,1 1 0,-1 0 0,1 1 1,-1 0-1,0 1 0,1 0 0,-1 1 1,1 0-1,0 1 0,-14 5 0,4-1 66,1 2 0,0 1 0,0 1 0,1 0 0,-25 20 0,36-25-82,0 1 1,1-1-1,0 1 1,0 1-1,1-1 1,0 1-1,0 1 1,1-1-1,-8 16 1,11-19-29,0 1 0,0 0 1,0-1-1,1 1 0,0 0 0,0 0 0,1 0 1,-1 0-1,1 0 0,0 0 0,1 0 1,0 0-1,0 0 0,0 0 0,1-1 1,-1 1-1,4 7 0,-1-5 2,0 0-1,0-1 1,1 0-1,0 1 1,0-2-1,0 1 0,1-1 1,0 1-1,0-2 1,13 10-1,-14-12-12,1 1-1,-1-1 0,1 0 0,0-1 0,0 1 0,1-1 0,-1-1 1,0 1-1,1-1 0,-1 0 0,1 0 0,-1-1 0,1 0 1,-1 0-1,8-2 0,25-5 99,0-3 0,-1-1 0,-1-1 0,40-20 0,198-106 624,-194 84-505,8-4 64,-79 52-268,0 2 0,0-1 1,0 1-1,0 1 0,1 0 0,-1 0 1,17-1-1,-23 3-37,0 1 1,-1 0-1,1 0 0,0 0 1,-1 0-1,1 1 1,-1-1-1,1 1 1,0 0-1,-1 0 0,1 0 1,-1 1-1,0-1 1,0 1-1,1-1 0,-1 1 1,0 0-1,0 1 1,0-1-1,-1 0 1,1 1-1,-1 0 0,1-1 1,-1 1-1,0 0 1,0 0-1,0 0 1,0 1-1,-1-1 0,3 6 1,-3-7-8,-1 1 1,0-1 0,1 0 0,-1 0-1,0 0 1,0 0 0,0 0-1,0 1 1,0-1 0,-1 0 0,1 0-1,-1 0 1,1 0 0,-1 0-1,0 0 1,0 0 0,0 0-1,0 0 1,-2 3 0,0-2 3,1-1 0,-1 0-1,0 1 1,0-1 0,0 0 0,0 0 0,0 0 0,0-1 0,-1 1 0,-5 1-1,-6 1 23,0-1-1,0-1 0,0 0 0,-20 0 0,-1-1 99,-48 8 0,68-6-80,1 0-1,0 2 1,0-1 0,1 2 0,-24 11 0,34-15-36,1 1 0,0-1 0,0 0 0,0 1 0,0 0 0,0 0 0,1-1 0,-1 2 0,1-1 0,0 0 0,0 0 0,0 1 0,0-1 0,0 1 0,1 0 1,0-1-1,-1 1 0,2 0 0,-1 0 0,0 0 0,1 0 0,-1 0 0,1-1 0,0 1 0,1 0 0,0 8 0,0-9-1,0 0 0,0 1 0,0-1 0,0 0 1,0 0-1,1 1 0,-1-1 0,1 0 0,0-1 0,0 1 1,0 0-1,0 0 0,0-1 0,1 1 0,-1-1 0,1 0 1,0 0-1,-1 0 0,1 0 0,0 0 0,0-1 0,0 1 1,1-1-1,-1 0 0,0 0 0,0 0 0,1 0 0,-1-1 0,1 1 1,6-1-1,-6 0 7,1 0-1,-1-1 1,0 0 0,0 0 0,1 0 0,-1-1 0,0 1-1,0-1 1,0 0 0,0 0 0,-1 0 0,5-4 0,6-4 51,21-23 0,-23 20-22,8-8 48,-2 0-1,0-2 1,-2 0-1,0-1 1,-2-1-1,15-34 1,-26 50 25,-6 12 19,-8 15-36,0 7-80,-1 2-22,-17 53 0,27-70-4,0 0-1,0 0 1,1 0 0,0 1 0,1-1 0,0 0-1,1 1 1,0-1 0,3 13 0,-2-12-8,2-1 1,-1 1 0,1-1 0,10 18 0,-13-25 10,0-1 1,1 1-1,-1-1 1,1 1-1,0-1 1,0 0-1,0 0 1,0 0-1,0 0 1,0 0-1,0-1 1,1 1-1,-1-1 1,1 1-1,-1-1 1,1 0-1,0 0 1,-1 0-1,1 0 1,0 0-1,0-1 1,-1 1-1,1-1 1,4 0-1,1-1 8,0 0-1,0-1 1,0 0 0,0-1-1,0 0 1,0 0 0,-1 0-1,10-7 1,8-6 2,23-20 1,-30 22-1,22-16 50,-2-2-1,-2-1 1,-1-2 0,-1-1 0,-2-2-1,31-48 1,87-186 358,-19-13-32,-118 256-336,-2 3 5,-1 1-1,-1-1 1,-1-1 0,-1 1-1,5-44 1,-12 68-49,1 0 0,-1 1 0,0-1 0,0 0-1,0 0 1,0 0 0,0 0 0,-1 0 0,1 0 0,-1 0 0,1 1 0,-1-1 0,1 0-1,-1 0 1,0 1 0,0-1 0,0 0 0,0 1 0,0-1 0,0 1 0,-1-1 0,1 1-1,0 0 1,-1-1 0,1 1 0,-1 0 0,-1-1 0,0 1-10,1 0 1,-1 1-1,1-1 1,-1 1-1,0 0 0,1 0 1,-1-1-1,0 2 1,1-1-1,-1 0 1,0 1-1,1-1 0,-1 1 1,1 0-1,-1 0 1,1 0-1,-1 0 1,1 0-1,-3 2 0,-4 3-35,0 0 0,0 1 0,1 0 0,0 1 0,0 0 0,1 0 0,-10 15 0,-40 69-276,27-31 114,2 2 0,3 1 0,-22 91 0,30-75 10,-9 95 0,24-159 184,1 0 41,0-1-1,0 0 0,1 0 0,1 1 0,1-1 0,0 0 0,1 0 0,1 0 0,0 0 1,1-1-1,7 17 0,-10-28 4,0 0 1,1 1 0,-1-1 0,0 0 0,1 0-1,0-1 1,0 1 0,0 0 0,0-1-1,0 0 1,0 0 0,1 0 0,-1 0-1,1 0 1,-1 0 0,1-1 0,7 2 0,-5-2 0,0 0 1,1 0-1,-1-1 1,0 0 0,0 0-1,0-1 1,0 1 0,0-1-1,0-1 1,11-3-1,95-43 298,-79 32-195,1 1 0,0 2 1,39-10-1,-65 22-118,-1-1 0,1 2 0,0-1 0,0 1 0,-1 0 0,1 1 0,0 0 1,-1 0-1,1 1 0,-1-1 0,1 2 0,-1-1 0,0 1 0,0 0 0,0 1 0,0-1 0,0 1 0,-1 1 0,7 5 0,-2-1 48,-11-9 21,-26-12 115,18 10-194,0 0 0,0 1 0,0 0-1,0 0 1,-1 1 0,1 0 0,0 1-1,0 0 1,0 0 0,0 0 0,0 1-1,0 0 1,-10 5 0,12-4-14,-1 1 1,1-1-1,0 1 1,0 1-1,1-1 1,-1 1-1,1 0 1,0 0-1,0 0 1,1 1-1,-1 0 1,1 0-1,1 0 1,-1 0-1,-4 11 1,6-11-1,0 0 0,0 0-1,1 1 1,0-1 0,0 0 0,0 0-1,1 1 1,0-1 0,0 0 0,1 1 0,0-1-1,0 0 1,0 0 0,1 1 0,2 6-1,-2-9 7,0 1-1,0-1 0,0 0 1,1 0-1,-1 0 0,1 0 1,0 0-1,0 0 0,0-1 1,1 1-1,-1-1 0,1 0 1,0 0-1,0-1 0,0 1 1,0-1-1,0 0 0,1 0 1,-1 0-1,9 2 0,-3-2 11,0-1 0,1-1 0,-1 1-1,1-2 1,-1 1 0,0-1-1,1-1 1,-1 0 0,0-1 0,0 1-1,0-2 1,12-5 0,16-9 154,61-40 1,-71 40-71,167-120 647,-185 131-692,1-2 20,-9 7-57,0 0 1,0 1 0,0-1-1,0 1 1,0-1-1,0 1 1,0 0-1,3-1 1,-5 2-12,0 0 1,1 0-1,-1 0 0,0 0 1,0 0-1,0 0 1,1 0-1,-1 0 1,0 0-1,0 0 0,0 1 1,0-1-1,0 0 1,1 0-1,-1 0 1,0 0-1,0 0 0,0 0 1,0 1-1,0-1 1,0 0-1,1 0 0,-1 0 1,0 0-1,0 0 1,0 1-1,0-1 1,0 0-1,0 0 0,0 0 1,0 0-1,0 1 1,0-1-1,0 0 0,0 0 1,0 0-1,0 1 1,0-1-1,-3 19-15,-17 46-29,-7 31-36,24-84 69,1 1 0,0-1 0,1 0 0,1 1 0,2 22 1,-2-34 11,0 0 0,0 0 1,0 0-1,0 0 1,0 0-1,0 0 1,1 0-1,-1 0 0,0 0 1,1 0-1,-1 0 1,1 0-1,-1 0 1,1 0-1,0 0 0,-1 0 1,1 0-1,0 0 1,-1-1-1,1 1 1,0 0-1,0-1 0,0 1 1,0 0-1,0-1 1,0 1-1,0-1 1,0 1-1,0-1 0,0 0 1,0 0-1,0 1 1,0-1-1,0 0 1,0 0-1,0 0 0,0 0 1,1 0-1,-1 0 1,0 0-1,0 0 1,0-1-1,0 1 0,0 0 1,0-1-1,0 1 1,2-2-1,6-2 17,0 0-1,1-2 1,-2 1-1,11-8 1,-9 6 0,75-50 242,91-79-1,-162 127-190,-15 18-39,-16 24-39,13-26 0,-4 8-17,1 0 0,1 0 0,1 1 0,0 0 0,-4 21 0,9-35 23,-1-1-1,1 1 1,0 0-1,-1 0 1,1-1-1,0 1 1,0 0-1,1 0 1,-1-1 0,0 1-1,0 0 1,1-1-1,-1 1 1,1 0-1,0-1 1,-1 1-1,1 0 1,0-1-1,0 1 1,0-1-1,0 0 1,0 1-1,0-1 1,1 0-1,-1 0 1,0 1 0,1-1-1,-1 0 1,0 0-1,1 0 1,-1-1-1,1 1 1,2 1-1,0-1 5,0-1 0,0 1 0,0-1-1,0 0 1,0 0 0,-1 0 0,1-1-1,0 1 1,0-1 0,0 0 0,0 0-1,-1 0 1,1-1 0,5-2 0,8-6 28,1-1 0,-2-1 0,22-20 0,1 0 39,22-14 97,-2-3 1,62-68 0,-90 83-72,44-66 0,-65 86-99,-8 12-37,0 0-1,0-1 1,0 1-1,0 0 1,-1-1 0,1 1-1,-1-1 1,0 1-1,0-1 1,0 0 0,0 0-1,0 0 1,0-3-1,19-10-53,10-18 64,-2-2-1,30-49 1,-49 72 27,29-52 55,51-120 1,-78 161-24,-1 2 21,-1 0 0,-2-1 0,0 0 0,4-25 0,-10 46-43,-1 0-1,0 0 1,0 0 0,0 0 0,0 0 0,0 1 0,0-1 0,0 0 0,-1 0 0,1 0 0,-1 0 0,1 1 0,-1-1-1,-1-2 1,2 4-4,-1-1 0,1 1 0,-1-1-1,1 1 1,-1-1 0,0 1 0,1-1 0,-1 1-1,0 0 1,1-1 0,-1 1 0,0 0 0,0-1-1,1 1 1,-1 0 0,0 0 0,0 0-1,0 0 1,1 0 0,-1 0 0,0 0 0,0 0-1,0 0 1,1 0 0,-1 1 0,0-1-1,0 0 1,1 0 0,-1 1 0,0-1 0,1 0-1,-1 1 1,0-1 0,1 1 0,-1-1-1,0 1 1,-21 14-16,0 1 0,1 0 0,1 2 0,0 0 0,2 1 0,0 1 0,-20 30 0,3 3-39,2 1 0,-25 58 0,-49 135-326,95-214 306,2 1 0,2 0 0,1 0 0,1 1 0,-1 58 0,5-50 17,1-26 21,0-1 1,1 0 0,1 0 0,0 0 0,7 30 0,-7-43 33,0-1 1,0 0-1,0 1 1,0-1-1,0 0 1,1 0-1,-1 1 1,1-1-1,-1 0 1,1 0-1,0-1 1,0 1-1,0 0 0,0-1 1,0 1-1,0-1 1,3 2-1,-1-1 3,0-1-1,0 0 1,0 0-1,0 0 1,1 0-1,-1-1 1,0 0-1,0 0 0,8 0 1,4-3 13,0 0 0,1-1 0,-2 0-1,21-10 1,327-145 570,-345 150-520,5-5 42,-8 4 19,-25 23-73,-28 22-62,25-25-2,0 2 1,1 0 0,1 0-1,0 1 1,0 0 0,-11 20 0,22-32 10,-1 0 1,0 0 0,1 0-1,-1 0 1,1 1 0,-1-1-1,1 0 1,0 0 0,-1 0 0,1 1-1,0-1 1,0 0 0,0 1-1,0-1 1,0 0 0,0 0-1,0 1 1,0-1 0,0 0 0,1 0-1,-1 1 1,1-1 0,-1 0-1,1 0 1,-1 0 0,1 0-1,-1 0 1,2 1 0,-1-1 2,0 0-1,0 0 1,1-1 0,-1 1-1,0-1 1,1 1 0,-1-1 0,0 0-1,1 0 1,-1 1 0,0-1 0,1 0-1,-1 0 1,0 0 0,1 0-1,-1-1 1,0 1 0,1 0 0,-1 0-1,0-1 1,1 1 0,-1-1-1,0 1 1,0-1 0,2-1 0,11-7 26,0-1 1,0 0-1,-1-1 1,0-1-1,-1 0 1,-1-1-1,15-19 1,7-8 104,-20 31-43,-13 9-89,0 0 1,0 0-1,0 0 0,0 0 1,1 1-1,-1-1 0,0 0 1,0 0-1,0 0 0,0 0 1,1 0-1,-1 1 0,0-1 1,0 0-1,0 0 0,0 0 1,0 0-1,0 1 0,1-1 1,-1 0-1,0 0 0,0 0 1,0 1-1,0-1 1,0 0-1,0 0 0,0 0 1,0 1-1,0-1 0,0 0 1,0 0-1,0 1 0,0-1 1,0 0-1,0 0 0,-7 29 17,7-27-19,-18 69-55,17-63 42,0 1 0,0-1 0,1 0 0,0 1 0,0-1 0,3 14 0,-3-20 10,1 0 0,-1 0-1,1 0 1,-1 0 0,1-1 0,0 1-1,0 0 1,0 0 0,0-1 0,0 1-1,0-1 1,0 1 0,1-1 0,-1 1-1,0-1 1,1 0 0,-1 1 0,1-1-1,0 0 1,-1 0 0,4 1 0,-2-1 0,0 0 0,1 0 1,-1-1-1,0 0 1,1 1-1,-1-1 1,1 0-1,-1-1 0,0 1 1,1 0-1,4-2 1,6-3 1,0 0 1,0 0-1,-1-2 1,21-12-1,19-16 32,-1-2 1,-2-3-1,-1-2 0,-3-2 0,-1-2 1,-3-2-1,-1-2 0,38-62 0,-76 106-28,144-230 185,-118 184-138,-4 0 0,35-99 0,-60 149-57,1 1 0,0-1-1,-1 0 1,0 0-1,1 0 1,-1 0 0,0 0-1,0 0 1,0 0 0,0 0-1,-1 0 1,1 1 0,0-1-1,-1 0 1,0 0 0,1 0-1,-1 0 1,-2-3 0,3 5 2,0-1 1,-1 1 0,1-1 0,-1 1 0,1 0 0,-1-1 0,1 1-1,-1 0 1,1-1 0,-1 1 0,0 0 0,1 0 0,-1-1 0,1 1 0,-1 0-1,0 0 1,1 0 0,-1 0 0,0 0 0,1 0 0,-1 0 0,0 0-1,-1 0 0,0 1 0,0 0 0,1-1 0,-1 1 0,0 0 0,1 0 0,-1 0 0,1 0 0,-1 0 0,1 0 0,-3 2 0,-6 8-20,0 0 1,1 0-1,0 1 1,1 0 0,-6 13-1,-32 69-64,39-77 81,-16 42-61,2 1 0,3 1 0,-17 110 0,30-145 42,2 1 1,0-1-1,2 1 0,1 0 1,1-1-1,2 1 0,5 27 1,-6-45 28,1-1 1,0 1-1,0-1 1,1 0-1,0 0 1,0 0-1,1 0 1,11 13-1,-14-18 5,1-1-1,0 1 1,-1-1-1,1 0 1,0 0-1,0 0 1,1 0 0,-1 0-1,0-1 1,1 1-1,-1-1 1,1 0-1,-1 0 1,1 0-1,-1 0 1,1-1-1,0 0 1,-1 1-1,1-1 1,0-1-1,-1 1 1,1 0 0,0-1-1,4-1 1,8-3 30,-1 0-1,0 0 1,0-2 0,-1 0 0,0-1 0,0 0 0,-1-1 0,0 0 0,0-1 0,-1-1 0,0 0 0,-1 0 0,0-1-1,-1-1 1,9-14 0,-18 26-31,-1 0 1,1 1-1,-1-1 0,1 0 0,-1 1 0,1-1 0,-1 0 1,0 1-1,1-1 0,-1 0 0,0 0 0,0 1 0,0-1 1,1 0-1,-1 0 0,0 0 0,0 1 0,0-1 0,0 0 1,0 0-1,-1 0 0,1 1 0,0-1 0,0 0 0,-1-1 1,1 2-4,-1 0 0,0 0 0,1-1 0,-1 1 0,0 0 0,1 0 0,-1-1 0,0 1 0,0 0 0,1 0 0,-1 0 0,0 0 0,0 0 0,1 0 0,-1 0 0,0 1 0,1-1 0,-1 0 0,0 0 0,1 1 0,-1-1 0,0 0 0,1 0 0,-1 1 0,0-1 0,1 1 1,-1-1-1,0 1 0,-7 4-3,1 0 0,0 1 0,0-1 0,1 1 0,0 0 0,0 1 0,0 0 1,1 0-1,0 0 0,0 0 0,1 1 0,0 0 0,0 0 0,1 0 0,0 0 1,0 0-1,1 1 0,-2 8 0,3-11 4,1 1 0,-1-1 0,1 1 1,1-1-1,-1 1 0,1-1 0,0 1 0,0-1 0,1 0 0,0 0 1,0 0-1,0 0 0,1 0 0,0 0 0,0 0 0,1-1 1,-1 1-1,1-1 0,0 0 0,1 0 0,-1-1 0,1 1 0,0-1 1,0 0-1,7 4 0,-4-3 14,1-1-1,-1 0 1,1-1 0,0 0-1,0 0 1,1-1 0,-1 0-1,0 0 1,1-1 0,-1-1-1,1 0 1,-1 0 0,13-2-1,-2 0-5,1-2 0,-1-1 1,0 0-1,-1-1 0,23-11 0,-38 15-117,0 0 0,0-1 1,-1 1-1,1-1 0,-1 0 0,1 1 1,-1-2-1,0 1 0,0 0 0,0-1 1,-1 1-1,1-1 0,-1 0 0,0 0 1,0 0-1,1-4 0,5-23-3444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3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1193 5016,'0'0'4785,"14"-4"-4493,-9 3-263,4 0 19,-1-2 1,1 1-1,-1-1 1,1 0-1,-1-1 0,0 1 1,0-2-1,0 1 1,-1-1-1,13-11 0,12-16 207,-2-2 0,29-41-1,46-82 502,-105 156-752,39-60 412,-4-1 0,-2-2 0,-3-1-1,-2-2 1,-4 0 0,19-85 0,-38 125-78,0-1 0,-2 1 0,0-1 0,-2 1 0,-1-1 0,-2 0 0,0 1 0,-8-30 0,10 56-303,0 0 0,0 0 0,0-1-1,-1 1 1,1 0 0,-1 0-1,1 0 1,-1-1 0,1 1-1,-1 0 1,0 0 0,0 0-1,1 0 1,-1 0 0,0 0-1,0 0 1,0 0 0,0 1 0,0-1-1,0 0 1,0 1 0,0-1-1,-3-1 1,3 2-4,-1 0 1,0 0 0,1 0-1,-1 0 1,0 0-1,1 1 1,-1-1-1,1 0 1,-1 1-1,0-1 1,1 1-1,-1 0 1,1-1-1,-1 1 1,-2 2 0,-2 2 19,-1 0 0,1 0 0,0 0 0,0 1 0,1 0 0,-7 10 0,-6 13 11,2 1-1,1 1 1,1 0-1,2 1 1,-17 63 0,-17 172 133,40-218-126,2 0 0,3 0-1,6 73 1,-2-102-48,2 0-1,0 0 1,0-1-1,2 1 1,1-2-1,0 1 1,1-1-1,1 0 1,13 18-1,-20-33-8,-1 0 0,0 0 0,1 0-1,0-1 1,0 1 0,0-1 0,0 1-1,0-1 1,0 0 0,0 0 0,1-1 0,-1 1-1,5 1 1,-5-2 2,-1-1 0,1 1-1,0-1 1,0 0 0,0 0 0,0 0-1,-1 0 1,1-1 0,0 1 0,0-1-1,0 1 1,-1-1 0,1 0 0,0 0 0,-1 0-1,1-1 1,-1 1 0,1 0 0,2-3-1,6-4 26,-1-1-1,1-1 0,-1 0 0,-1 0 0,0-1 1,0 0-1,10-18 0,42-92 277,-30 54-9,-27 59-233,-1 0 0,0 0 1,0 0-1,-1-1 0,0 1 0,0-1 0,-1 1 0,0-15 1,-1 22-16,4 22 65,5 79-25,-9-71-81,3 0 0,0-1 1,2 1-1,15 51 0,-20-79-16,1 0 0,-1-1 0,0 1 0,0-1 0,1 1 0,-1-1 0,1 1 0,-1-1 0,1 1 0,-1-1 0,0 1 0,1-1 0,0 0 0,-1 1 0,1-1 0,-1 0 0,1 1 0,-1-1 0,1 0 0,0 0 0,-1 0 0,1 1 0,-1-1 0,1 0 0,0 0 0,-1 0 0,1 0 0,0 0 0,-1 0 0,1 0 0,0 0 0,-1-1 0,1 1 0,0 0 0,1-1 2,0 1 0,0-1 0,-1 0 0,1 0 0,-1 1-1,1-1 1,0 0 0,-1 0 0,0-1 0,1 1 0,-1 0 0,2-2 0,35-51 119,56-103-1,-89 147-93,1 1-1,0 0 1,0 0-1,1 0 1,0 1-1,1 0 1,0 1-1,11-9 1,-19 15-25,1 1-1,-1 0 1,0-1-1,0 1 1,1 0-1,-1-1 1,0 1-1,1 0 1,-1 0 0,1-1-1,-1 1 1,0 0-1,1 0 1,-1 0-1,1 0 1,-1 0 0,0-1-1,1 1 1,-1 0-1,1 0 1,-1 0-1,1 0 1,-1 0 0,0 0-1,1 0 1,-1 0-1,1 1 1,-1-1-1,0 0 1,1 0 0,-1 0-1,1 0 1,-1 1-1,0-1 1,1 0-1,-1 0 1,0 0 0,1 1-1,-1-1 1,0 0-1,1 1 1,-1-1-1,0 0 1,0 1 0,1-1-1,-1 0 1,0 1-1,0-1 1,0 1-1,1-1 1,-1 0-1,0 1 1,0-1 0,0 1-1,0-1 1,0 0-1,0 1 1,0-1-1,0 1 1,0 0 0,-2 34 49,0-26-40,-14 83 84,8-56-1,-3 38 1,11-72-85,-1 0 0,1 0 0,0 0 0,0 0 0,0 1 0,1-1 0,-1 0 0,0 0 0,1 0 1,-1 0-1,1 0 0,1 3 0,-2-5-9,0 0 0,0 0 0,1 1 0,-1-1 0,0 0 0,0 0 0,1 0 1,-1 0-1,0 1 0,1-1 0,-1 0 0,0 0 0,1 0 0,-1 0 0,0 0 0,0 0 0,1 0 1,-1 0-1,0 0 0,1 0 0,-1 0 0,0 0 0,1 0 0,-1 0 0,0 0 0,1 0 0,-1-1 1,15-9 39,24-33 19,-27 28 1,23-21 1,-34 35-60,-1 1 0,1-1 0,-1 0 0,1 0 0,0 1 0,-1-1 0,1 1 0,0-1 0,0 1 0,0-1 1,-1 1-1,1-1 0,0 1 0,0-1 0,0 1 0,0 0 0,0 0 0,0-1 0,-1 1 0,1 0 0,0 0 0,0 0 1,0 0-1,0 0 0,0 0 0,0 0 0,0 1 0,0-1 0,0 0 0,0 0 0,0 1 0,-1-1 0,1 1 0,0-1 1,0 0-1,0 1 0,-1 0 0,1-1 0,0 1 0,0-1 0,0 2 0,2 3 6,0 0-1,-1 0 0,1 0 1,-1 0-1,0 0 1,1 7-1,5 11-2,-4-15 2,1 0 0,0 1 0,0-1 0,1-1 0,0 1 0,0-1 0,1 0 0,0-1 0,0 1-1,0-2 1,1 1 0,0-1 0,0 0 0,0 0 0,1-1 0,11 4 0,-14-6-3,-1-1 1,1 0-1,0-1 1,-1 1-1,1-1 0,0 0 1,0 0-1,-1-1 1,1 0-1,0 0 0,-1 0 1,1-1-1,-1 1 1,1-1-1,-1-1 0,0 1 1,0-1-1,0 0 1,0 0-1,0 0 0,-1-1 1,7-5-1,0-2 19,1-1 0,-2-1 0,1 1 0,-2-2 0,0 1 0,12-25 0,-19 35-12,0-1 1,0 1 0,0-1-1,0 0 1,-1 0-1,0 0 1,0 0-1,0 0 1,0 0 0,0 0-1,-1 0 1,0 0-1,0 0 1,0 0-1,0 0 1,-1 0-1,1 0 1,-3-7 0,3 10-11,-1 1 1,1 0 0,0 0 0,0 0 0,-1 0 0,1-1 0,0 1-1,-1 0 1,1 0 0,0 0 0,0 0 0,-1 0 0,1 0 0,0 0 0,-1 0-1,1 0 1,0 0 0,0 0 0,-1 0 0,1 0 0,0 0 0,-1 0-1,1 0 1,0 0 0,-1 0 0,1 0 0,0 0 0,0 0 0,-1 1-1,1-1 1,0 0 0,0 0 0,-1 0 0,1 1 0,0-1 0,0 0-1,0 0 1,-1 0 0,1 1 0,0-1 0,0 0 0,0 0 0,0 1 0,-1-1-1,-9 14 10,9-14-7,-3 7 7,-1 0 1,1 1-1,1-1 0,-1 1 0,1 0 1,1-1-1,-1 1 0,1 0 1,1 1-1,0-1 0,-1 11 1,2-17-12,0 1 1,0 0 0,0 0 0,1 0 0,-1 0-1,1 0 1,-1-1 0,1 1 0,0 0-1,0-1 1,0 1 0,1 0 0,-1-1 0,1 1-1,-1-1 1,1 0 0,0 1 0,0-1 0,0 0-1,0 0 1,0 0 0,1-1 0,-1 1-1,0 0 1,1-1 0,-1 0 0,1 1 0,0-1-1,-1 0 1,1 0 0,0-1 0,0 1 0,0-1-1,-1 1 1,6-1 0,2 1-2,0-1 1,0-1-1,0 0 0,0 0 1,0-1-1,0-1 1,0 1-1,0-2 0,-1 1 1,0-1-1,12-7 1,13-9 1,50-38 0,-45 29-2,-15 11 42,-1-2 0,21-23 1,-41 40-40,-20 6 86,7 3-75,1 0 1,0 0 0,0 1-1,1 0 1,0 0-1,0 1 1,1 0-1,-11 16 1,9-13 1,2 1-1,0 0 1,0 1 0,1-1 0,1 1-1,-6 20 1,10-28-4,0 1 0,0-1 0,1 1 0,-1 0 1,1-1-1,1 1 0,1 11 0,-2-16-8,0 0-1,0 0 1,1 0 0,-1 0 0,1 0 0,-1 0 0,1 0 0,-1 0 0,1 0-1,-1 0 1,1 0 0,0 0 0,0 0 0,-1-1 0,1 1 0,0 0-1,0 0 1,1 0 0,0-1-2,-1 1 1,0-1-1,0 0 0,1 0 0,-1 0 1,0 0-1,1 0 0,-1 0 0,0 0 1,0 0-1,1-1 0,-1 1 0,0 0 1,0-1-1,1 1 0,-1-1 0,0 1 1,0-1-1,0 0 0,1 0 1,6-4 4,-1 0 0,0-1 1,0 0-1,-1 0 1,0 0-1,0-1 1,9-11-1,-1-5 23,15-29 0,-18 30 117,25-37 1,-27 101 32,-8-36-171,0-1 1,0 1-1,0 0 0,1-1 0,-1 1 1,1-1-1,1 0 0,-1 0 1,1 0-1,4 7 0,-5-10-7,1 1 1,-1-1-1,0 0 0,1 0 1,-1 0-1,1-1 0,-1 1 1,1 0-1,0-1 0,0 0 1,0 0-1,0 0 0,0 0 1,0 0-1,0 0 0,0-1 1,0 0-1,0 1 0,0-1 1,5-1-1,3 0 4,-1-1 1,1 0 0,0-1-1,-1 0 1,0-1 0,0 0-1,0-1 1,13-8 0,-14 8 8,0 0 0,0 0 1,0 1-1,1 0 0,-1 1 1,1 0-1,0 1 0,0 0 1,14-1-1,-18 3-10,0 1 0,-1 0 0,1 0 0,-1 1 1,1-1-1,-1 1 0,1 0 0,-1 1 0,0 0 0,0-1 0,0 1 0,-1 1 0,1-1 0,5 6 0,-2-1-20,0 0-1,0 0 0,-1 1 0,0 0 0,-1 0 0,8 15 0,-11-17-52,-1 0 0,1 0 0,-1 0-1,0 0 1,-1 1 0,2 14 0,-2 5-3745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3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62 111 13864,'0'0'1008,"-61"-12"-680,64 3 56,9 1-8,13-1-216,13-5 8,15-3-208,16-2-8,6 8-96,-5-1 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1 400 6328,'0'0'1952,"10"0"-1355,-3 0-485,1 1-5,-1-1-1,1 0 1,-1 0-1,0-1 0,1 0 1,-1 0-1,0-1 0,0 0 1,8-3-1,-1-2 143,1-2-1,-1 1 0,0-2 1,-1 1-1,0-2 1,0 0-1,19-23 1,2-8 451,31-48 0,-29 37-83,-27 40-179,0 0-1,-1 0 1,-1 0-1,0-1 1,5-16-1,-12 22 285,-5 9 123,-7 12-200,5 0-544,-1 0-1,2 1 0,0 0 0,1 0 0,0 0 1,1 1-1,1 0 0,0 0 0,1-1 0,1 2 1,0-1-1,2 27 0,0-37-70,-1 0 0,1 0-1,0 0 1,0 0 0,0 0 0,1-1 0,0 1 0,0-1-1,0 1 1,0-1 0,1 0 0,0 0 0,0 0-1,0 0 1,0 0 0,0 0 0,5 2 0,-5-4-10,0 0 1,1 0 0,-1 0 0,1 0 0,-1-1-1,1 1 1,-1-1 0,1 0 0,0-1-1,0 1 1,-1 0 0,1-1 0,0 0-1,0 0 1,0 0 0,0 0 0,-1-1-1,1 0 1,0 0 0,0 0 0,6-2-1,0-2 27,1 0 0,0 0 0,-1-1-1,0 0 1,-1-1 0,1 0 0,12-13 0,3-7 174,24-32 0,-32 37 2,2 0-1,0 2 1,27-24-1,-40 39-147,-5 3-42,0 1 1,0 0 0,0 0-1,0 0 1,1 0 0,-1 0-1,0 0 1,1 1-1,-1-1 1,1 0 0,-1 1-1,3-2 1,-4 22 323,-1 18-139,-10 46-1,1-4 144,9-66-267,-4 19 244,5-33-334,1 0-1,-1 0 1,0 0-1,0-1 1,0 1-1,0 0 1,0 0-1,0 0 1,0 0-1,0 0 0,0 0 1,1 0-1,-1 0 1,0 0-1,0 0 1,0 0-1,0-1 1,0 1-1,0 0 1,1 0-1,-1 0 1,0 0-1,0 0 1,0 0-1,0 0 1,0 0-1,1 0 1,-1 0-1,0 0 1,0 0-1,0 0 0,0 1 1,0-1-1,0 0 1,1 0-1,-1 0 1,0 0-1,0 0 1,0 0-1,0 0 1,0 0-1,0 0 1,0 0-1,1 0 1,-1 1-1,0-1 1,0 0-1,0 0 1,0 0-1,0 0 1,0 0-1,0 0 0,0 1 1,0-1-1,0 0 1,0 0-1,0 0 1,0 0-1,0 0 1,0 0-1,0 1 1,0-1-1,0 0 1,12-9 104,1-6-51,0 0 0,-2-1-1,13-20 1,-15 21-12,1-1-1,0 2 1,2-1 0,16-16 0,-26 30-41,-1 0 1,0 1 0,0-1 0,0 1 0,1-1 0,-1 1-1,0-1 1,1 1 0,-1 0 0,0 0 0,1-1-1,-1 1 1,1 0 0,-1 0 0,0 1 0,1-1 0,-1 0-1,0 0 1,1 1 0,-1-1 0,0 0 0,1 1 0,-1 0-1,0-1 1,0 1 0,0 0 0,1-1 0,-1 1-1,0 0 1,0 0 0,1 2 0,7 4 3,-1 1 1,12 15-1,-16-19-3,33 42 6,47 52-25,-83-97-252,9 11 601,-7-4-4308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3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12456,'0'0'1384,"69"21"-1504,-16-10 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36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11856,'0'0'1542,"0"12"-828,-1 108 551,23 513 3311,-11-463-2103,1-197-2256,-5 3-257,1-3-2986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3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21 236 11256,'0'0'1878,"-4"-12"-1492,-11-40 2,14 49-334,1 0 1,0 0 0,-1 1 0,1-1 0,0 0 0,1 0-1,-1 0 1,0 0 0,1 0 0,-1 0 0,1 0-1,0 1 1,0-1 0,0 0 0,1 1 0,1-5 0,2 1 100,-1 0 1,1 0 0,0 0-1,8-5 1,-7 5-13,4-3 27,1 1-1,1 0 1,-1 1 0,2 0 0,-1 0 0,0 2 0,1-1-1,0 2 1,1 0 0,-1 0 0,1 1 0,-1 1-1,1 0 1,17 0 0,-8 2 10,-1 0 0,1 2 0,-1 0 0,1 1 0,-1 2 0,0 0 0,0 1-1,20 9 1,-26-8-15,0 0 0,-1 1 0,1 0 0,14 13 0,-26-18-112,0 0-1,-1 0 1,1 0 0,-1 1-1,0-1 1,0 1 0,0 0-1,0 0 1,-1 0 0,0 0-1,0 0 1,0 1 0,0-1-1,-1 1 1,1-1 0,-1 1-1,0 0 1,-1 0 0,1-1-1,-1 6 1,-1 2 29,-1 0 1,0 0-1,-1 0 0,0 0 1,-1-1-1,0 1 0,-1-1 1,0 0-1,0-1 0,-2 1 1,-6 9-1,-7 6 126,-1 0 1,-42 40-1,-34 18 275,-12 12 244,107-94-697,0-1 1,1 1-1,-1 0 1,1 0 0,0-1-1,-1 1 1,1 0-1,0 0 1,0 0 0,0 0-1,-1 5 1,2-6-13,0 0 1,0-1 0,0 1 0,0 0-1,0 0 1,0 0 0,0 0-1,0 0 1,1 0 0,-1 0 0,0 0-1,1-1 1,-1 1 0,0 0 0,1 0-1,-1 0 1,1-1 0,-1 1-1,1 0 1,1 1 0,2 1 27,1 1-1,1-1 1,-1 0 0,0-1-1,1 1 1,-1-1 0,8 2-1,-6-2-74,102 33 200,-50-17-46,85 37 0,-126-47-90,-1 2 1,0 0-1,17 13 1,-30-19-15,1 0 0,0 0 0,-1 0 0,0 0 0,0 1 1,0-1-1,-1 1 0,1 0 0,-1 0 0,0 1 0,-1-1 0,1 1 0,-1-1 0,2 10 1,-3-11-2,-1 1 0,0-1 0,-1 1 0,1-1 0,-1 1 0,0-1 0,0 1 0,0-1 0,0 1 0,-1-1 0,0 0 0,0 0 0,0 0 0,0 0 0,-1 0 0,-2 4 0,-5 4 38,-1 0 1,1-1 0,-19 15-1,0-4 49,-2-2-1,0-1 1,0-1-1,-2-2 1,0-1-1,-62 18 0,76-27-52,0-1 0,-1-1 0,1-1 0,-1-1 0,1 0-1,-1-1 1,0-2 0,1 0 0,-1-1 0,-21-5-1,35 6-60,0-1 0,0 0 0,0-1-1,0 1 1,1-1 0,-1-1 0,1 1-1,0-1 1,-6-5 0,8 7-22,0-1 1,0 0-1,1 0 0,0 0 1,-1 0-1,1 0 0,0-1 1,1 1-1,-1-1 0,1 1 1,-1-1-1,1 0 0,0 1 0,0-1 1,1 0-1,-1-5 0,3-25-3672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83 112 5224,'0'0'4865,"-8"-10"-4648,-23-31 13,27 36-6,0 0 1,1-1-1,0 1 1,-4-9-1,2 3 228,5 10-411,-1 1 0,1-1 0,0 1-1,0-1 1,-1 0 0,1 1 0,0-1-1,0 1 1,0-1 0,-1 0 0,1 1-1,0-1 1,0 1 0,0-1 0,0 0-1,0 1 1,0-1 0,0 1 0,1-1-1,-1 0 1,0 0 0,0 1-16,1 0 0,-1 1 0,0-1 0,0 0 0,1 1 0,-1-1 0,0 0 0,0 0 0,0 1 0,1-1 0,-1 0 0,0 1 0,0-1 0,0 1 0,0-1 0,0 0 0,0 1 0,0-1 0,0 0 0,0 1 1,0-1-1,0 0 0,0 1 0,0-1 0,0 1 0,0-1 0,0 0 0,0 1 0,0-1 0,0 0 0,-1 1 0,1-1 0,-8 74 323,3 95 0,4-76-216,-2 375 534,3-297 472,0-171-1049,3-24 420,4-29-202,0-85 0,-4 56-163,-1 43-87,19-280 411,-16 275-358,13-53 1,-13 76-60,2-1 0,0 1 1,1 0-1,15-26 0,-20 41-15,1 0-1,-1 1 0,1 0 1,0 0-1,0 0 1,7-6-1,-10 10-26,1 0 0,0 0-1,-1 0 1,1 0 0,0 0 0,0 0 0,0 0 0,0 0 0,-1 1 0,1-1-1,0 1 1,0-1 0,0 1 0,0 0 0,1 0 0,-1 0 0,0 0 0,0 0-1,0 1 1,0-1 0,0 0 0,0 1 0,0-1 0,2 2 0,3 1-3,0 0 1,0 1 0,0 0 0,-1 0-1,1 0 1,-1 1 0,0 0 0,0 0-1,-1 1 1,0-1 0,0 1-1,6 9 1,-8-10-2,0 1 0,0 0-1,-1 0 1,1 0 0,-2 0 0,1 0 0,-1 1-1,1-1 1,-2 0 0,1 1 0,-1-1 0,0 1-1,0-1 1,-1 1 0,-1 7 0,-2 3 15,-1 1 1,0-1 0,-2 0-1,0-1 1,0 0 0,-2 0-1,0 0 1,0-1 0,-2-1-1,0 1 1,0-2 0,-2 0-1,1 0 1,-2-1 0,-20 15-1,32-26-1,0 1-1,0-1 1,0 0-1,0 0 1,0 0-1,0-1 1,-1 1-1,1 0 0,0-1 1,0 1-1,-3-1 1,4 0 43,27-5 52,-16 5-113,0 0 0,0 0 0,-1 1 0,1 1 0,0 0 0,-1 0 0,1 1 0,-1 0 0,1 1 0,-1 0 0,-1 0 0,1 1 0,10 7 0,-2 1-16,1 1-1,-2 0 1,0 2-1,26 32 1,-34-35 14,0 0-1,-1 1 1,-1 0-1,0 1 1,-1-1-1,5 22 1,-6-24 0,-3-5 10,1 0 0,0-1 0,-1 1 0,-1 0 1,1 0-1,-1 0 0,0 0 0,-1 0 0,1-1 0,-1 1 0,-4 13 0,3-16-2,1 1 0,-2-1 0,1 1 1,0-1-1,-1 0 0,0 0 0,0 0 1,0 0-1,0-1 0,-1 1 0,1-1 1,-1 0-1,0 0 0,0 0 0,0-1 1,0 1-1,-8 2 0,4-1 12,-1-1 0,1-1 0,-1 1-1,0-1 1,0-1 0,0 0 0,-12 0 0,-5-2 44,-31-4 1,34 2 33,-47 0 0,68 3-93,-1 0-1,1 0 0,0 0 1,0 0-1,0 1 1,0-1-1,0 1 1,0 0-1,0-1 1,0 1-1,0 0 1,0 0-1,0 0 1,1 0-1,-1 1 1,0-1-1,1 0 1,-1 1-1,1-1 1,-1 1-1,-1 2 1,2-1-17,0-1 1,0 1-1,0 0 1,0-1-1,1 1 0,-1 0 1,1 0-1,0-1 1,0 1-1,0 0 1,0 0-1,0-1 1,0 1-1,1 0 1,1 4-1,5 19-2703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4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6928,'0'0'9481,"15"-5"-9368,-2 1-83,-5 0-10,0 1 1,0 0 0,0 1 0,1 0 0,0 1-1,-1-1 1,1 2 0,0-1 0,17 2-1,237 37 718,-235-34-618,-14-1 125,0-1 0,18 0-1,-32-2-89,4 0-181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52 7232,'0'0'2569,"-10"-3"-2313,-2-2-122,7 3-27,1 1-1,-1-1 1,1 1-1,-1 0 1,1 0-1,-1 0 0,0 1 1,0-1-1,-5 2 1,0-4 1661,22 6-358,2-1-1320,1-1 0,-1 0-1,1-1 1,-1-1 0,1 0 0,-1-1-1,15-4 1,11 0 70,261-16 798,-289 22-1117,-1 1 1,0 0-1,0 1 0,0 0 0,0 1 0,0 1 1,0-1-1,-1 1 0,1 1 0,12 8 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1099 5624,'0'0'3344,"5"-15"-3075,11-27-20,3 0-1,0 2 1,33-49 0,104-127 1367,-135 184-1239,-2-1 0,-1 0 1,24-63-1,24-113 1431,-62 194-1507,-7 16 5,-8 26-109,-3 18-162,2 0 0,1 0 0,3 1 0,-5 77 0,12-104-40,1 27-6,0-43 9,0 0 0,0-1 0,1 1 1,-1 0-1,1 0 0,0 0 0,0 0 1,0-1-1,0 1 0,1 0 0,-1-1 1,3 4-1,-3-5 2,1 0-1,-1 0 1,0 0 0,1 0 0,0 0-1,-1-1 1,1 1 0,0 0 0,-1-1-1,1 1 1,0-1 0,0 0 0,-1 1 0,1-1-1,0 0 1,0 0 0,0 0 0,-1 0-1,1-1 1,0 1 0,0 0 0,-1-1-1,4 0 1,2-2-1,1 1 0,-1-2 0,14-6 1,-10 3 10,0-1 0,-1 0 1,1-1-1,-1 0 1,-1-1-1,0 0 0,14-20 1,1-7 57,19-42 1,-23 42-41,-1-1 58,14-46 1,-2 6 37,-8 21 230,25-101 0,-48 156-14,-4 12-250,-5 17-62,-10 57 51,4 0-1,-6 118 0,17-140-39,1-24-3,1 0 0,2 0 0,9 70 0,-9-106-29,0 0 0,1 0 0,-1 0 0,0 0 0,1 0 0,-1-1 1,1 1-1,0 0 0,0 0 0,-1-1 0,1 1 0,0 0 0,1-1 0,-1 1 0,0-1 0,0 0 1,1 1-1,-1-1 0,0 0 0,3 2 0,-1-3 2,0 1 0,0-1 0,0 1 0,0-1 0,0 0 0,1 0 0,-1 0-1,0-1 1,0 1 0,0-1 0,0 0 0,3-1 0,90-22-2395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5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11152,'0'0'1584,"69"31"-1016,-5-7 0,11 4-48,12 0 16,3-10-136,11-6 16,-6-1-8,2-3 15,-13-2-79,-5 0 8,-17-2-168,-15-4 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78 9240,'0'0'1261,"0"11"-1049,4 36-19,-4-45-176,0 0 1,1 0-1,-1 0 0,1 0 0,-1 0 0,1 0 0,0 0 0,-1 0 0,1 0 0,0 0 0,0 0 0,0-1 0,1 1 1,-1 0-1,0-1 0,1 1 0,-1-1 0,1 1 0,-1-1 0,1 0 0,0 0 0,0 0 0,-1 0 0,1 0 1,0 0-1,0 0 0,0-1 0,0 1 0,0 0 0,0-1 0,0 0 0,0 1 0,0-1 0,0 0 0,0 0 1,0 0-1,0-1 0,0 1 0,3-1 0,2 0 81,0-1-1,0 0 1,-1 0 0,1 0 0,0-1 0,-1 0-1,1 0 1,-1-1 0,7-4 0,-10 5-29,0 0 0,0 0 0,0 0 0,0 0 1,0 0-1,-1 0 0,1-1 0,-1 1 0,0-1 1,0 0-1,0 1 0,-1-1 0,2-6 0,-2 8-19,-1-1 0,0 1 0,0 0 0,0-1 0,0 1 0,0 0-1,0 0 1,-1-1 0,1 1 0,-1 0 0,1-1 0,-1 1 0,0 0 0,0 0-1,0 0 1,0 0 0,0 0 0,-1 0 0,1 0 0,0 0 0,-1 1-1,0-1 1,1 0 0,-1 1 0,-2-2 0,-4-3 87,0 1 1,0 0-1,0 1 0,0 0 1,-1 0-1,-15-4 0,20 6-91,1 1-1,0 1 0,-1-1 0,1 0 0,-1 1 1,1 0-1,-1 0 0,1 0 0,0 0 0,-1 0 1,1 1-1,-1-1 0,1 1 0,-1 0 0,1 0 1,0 1-1,0-1 0,0 0 0,0 1 0,-6 4 0,8-5-104,0 0-1,0 0 1,0 0-1,0 1 1,0-1-1,0 0 1,0 1-1,0-1 1,1 0-1,-1 1 1,1-1-1,-1 1 1,1-1-1,-1 1 1,1-1-1,0 1 1,0 0-1,0-1 1,0 1-1,0-1 1,0 1-1,0-1 1,0 1-1,1-1 1,-1 1-1,1 1 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59 4512,'0'0'2716,"0"-9"-2376,0-40 1140,-6 154-450,1 31-432,34 316 967,-23-400-1356,4 70 606,-7-99-285,-3-23-557,1 1 0,-1-1 0,0 0 0,0 1 0,0-1 0,1 0 1,-1 0-1,0 1 0,0-1 0,0 0 0,1 0 0,-1 1 0,0-1 0,1 0 0,-1 0 0,0 0 0,0 0 0,1 1 0,-1-1 1,0 0-1,1 0 0,-1 0 0,0 0 0,1 0 0,-1 0 0,0 0 0,1 0 0,-1 0 0,0 0 0,1 0 0,-1 0 0,0 0 1,1 0-1,-1 0 0,0 0 0,1 0 0,-1-1 0,0 1 0,1 0 0,-1 0 0,0 0 0,1 0 0,-1-1 0,0 1 1,0 0-1,1 0 0,-1-1 0,0 1 0,0 0 0,0-1 0,1 1 0,-1 0 0,0 0 0,0-1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7936,'0'0'1648,"2"9"-1356,18 148 710,-8-51-456,24 269 1079,-24-201-580,-6-130-322,-6-44-626,0-5-1887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7736,'0'0'1345,"17"-3"-964,14-1-226,111-12 790,-122 14-720,-1 2 0,1 0 0,-1 2 0,0 0 0,32 8 0,-37-5-18,0 1 1,0 1 0,-1 0 0,18 13 0,19 10 161,-29-20-1933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7632,'0'0'4208,"0"14"-3830,-13 175 778,8-87-35,10 138 0,0-213-780,-5-27-314,0 1 0,0 0 0,0 0 0,0 0 0,0 0 0,1 0 0,-1 0 0,0-1 0,1 1 0,-1 0 0,1 0 0,-1 0 0,1-1 0,-1 1 1,1 0-1,-1 0 0,1-1 0,0 1 0,0-1 0,-1 1 0,1-1 0,0 1 0,1 0 0,-1-1-134,0-1 1,0 1-1,0-1 1,-1 1-1,1-1 0,0 0 1,0 1-1,0-1 0,-1 0 1,1 1-1,0-1 0,-1 0 1,1 0-1,-1 0 0,1 1 1,-1-1-1,1 0 0,-1-1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1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9144,'0'0'416,"74"-9"104,-32 7 0,4 2-8,2 2 8,-2 1-16,-2 3 0,-4 4-40,-4-5 8,-2-3-176,-3-2 16,-2-2-136,-6-7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2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6016,'0'0'3326,"-2"11"-3014,-26 93 327,6 2 1,-17 189-1,33-199-328,-2 50 1168,8-146-1469,0 0-1,0 0 1,0 0-1,0 0 1,0 0-1,0 0 1,0-1 0,0 1-1,1 0 1,-1 0-1,0 0 1,0 0-1,0 0 1,0 0-1,0 0 1,0 0-1,0 0 1,0 0-1,0 0 1,0 0 0,0 0-1,0 0 1,0 0-1,0 0 1,0 0-1,0-1 1,0 1-1,1 0 1,-1 0-1,0 0 1,0 0-1,0 0 1,0 0-1,0 0 1,0 0 0,0 0-1,0 0 1,0 0-1,0 0 1,0 0-1,0 0 1,1 0-1,-1 0 1,0 0-1,0 1 1,0-1-1,0 0 1,0 0 0,0 0-1,0 0 1,0 0-1,0 0 1,0 0-1,0 0 1,0 0-1,0 0 1,0 0-1,0 0 1,0 0-1,0 0 1,1 0-1,-1 0 1,0 0 0,0 1-1,0-1 1,0 0-1,0 0 1,0 0-1,0 0 1,7-9 336,8-12-74,-2-4-61,-1 0 1,-2-1 0,14-45 0,11-86 442,4-115 409,-35 235-857,1-33 551,17 104-397,44 176-167,-9-22-86,-44-153-86,-2-1 85,29 60 1,-40-93-100,0 0 0,1 0-1,-1 0 1,1 0 0,0 0 0,-1 0 0,1-1 0,0 1 0,-1 0 0,1 0 0,0 0 0,0-1 0,0 1 0,-1 0-1,1-1 1,0 1 0,0-1 0,2 2 0,-2-2-3,0 0 0,-1-1 0,1 1 0,-1 0 0,1 0 0,-1-1 0,1 1 0,-1 0-1,1 0 1,-1-1 0,1 1 0,-1-1 0,1 1 0,-1 0 0,1-1 0,-1 1 0,0-1 0,1 1 0,-1-1 0,0 1 0,1-1 0,-1 1 0,0-1-1,1 0 1,2-8 23,-1-1 0,1 1-1,1-13 1,-3 12-17,29-250 353,-16 96-2,-14 164-359,1-11 65,0 0 0,1 1 0,0-1-1,1 0 1,0 1 0,7-17 0,-10 27-66,1 0 0,-1-1 0,0 1 0,0 0 0,0 0 0,0 0 0,1-1 0,-1 1 0,0 0 0,0 0 0,0 0 0,1 0 0,-1 0 0,0-1 0,0 1 0,1 0 0,-1 0 0,0 0 0,0 0 0,1 0 0,-1 0 0,0 0 0,0 0 0,1 0 0,-1 0 0,0 0 0,1 0 0,-1 0 0,0 0 0,0 0 0,1 0 0,-1 0 0,0 0 0,0 0 0,0 1 0,1-1 0,-1 0 0,0 0 0,0 0 0,1 0 0,-1 1 0,0-1 0,0 0 0,0 0 0,0 0 0,1 1 0,-1-1 0,0 0 0,0 0 0,0 0 0,0 1 0,0-1-1,0 0 1,0 0 0,1 1 0,-1-1 0,8 19 29,-8-19-30,36 107-43,27 138-1,4 16-7,-65-253 59,1 0 1,0 0 0,1 0 0,0 0 0,0-1-1,6 8 1,-9-15 5,-1 1 0,0-1-1,0 0 1,0 0 0,0 0 0,0 1 0,0-1-1,0 0 1,0 0 0,1 0 0,-1 0-1,0 1 1,0-1 0,0 0 0,0 0 0,1 0-1,-1 0 1,0 0 0,0 0 0,0 0 0,0 1-1,1-1 1,-1 0 0,0 0 0,0 0-1,1 0 1,-1 0 0,0 0 0,0 0 0,0 0-1,1 0 1,-1 0 0,0 0 0,0 0 0,0 0-1,1 0 1,-1 0 0,0-1 0,0 1-1,0 0 1,1 0 0,2-4-2707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4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6224,'0'0'5378,"11"5"-4939,33 9-144,-1-1 0,2-2 0,51 6-1,152 10 707,-240-26-966,287 21-971,-277-21-8576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4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9144,'0'0'1984,"111"0"-1472,-25 4 0,13 6-8,14-3 8,4 3-72,9-3 8,5 5-176,3-6-8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4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9744,'0'0'1352,"94"17"-936,-28-5-96,11 3-8,11-2-72,7 6 16,8-1-128,-3-7 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5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5224,'0'0'8814,"13"10"-8467,-12-9-341,10 9 82,1-1-1,0-1 0,1 0 0,-1 0 0,1-1 1,1-1-1,26 9 0,285 55 1415,-79-20-140,-199-41-3266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0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88 3616,'0'0'6429,"-7"-9"-6116,-21-29-1,26 36-199,0 0-1,1 0 1,-1 0-1,1 0 1,-1 0-1,1 0 1,0-1-1,0 1 1,0 0-1,0-1 1,1 1-1,-1-1 1,1 1-1,-1-1 1,1-4 290,-2 35 2446,-1 2-2771,-3 58 299,-12 118 376,12-133-62,5 132-1,12-127-26,-10-76-582,-1-1-1,0 1 1,0 0-1,1 0 1,-1-1-1,1 1 1,-1 0-1,1-1 1,0 1-1,0-1 1,0 1-1,0-1 1,0 1-1,0-1 1,2 3-1,-2 21 953,9-18-3776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84 5920,'0'0'10442,"-2"15"-10042,-23 423 1556,22-301-1492,6 326 1352,-2-421-1357,-2-33-14,-2-30-109,-15-159 310,-18-198 217,29 278-652,-8-232 674,15 321-843,1 0 0,0 1 0,1-1 0,0 0 0,1 1 0,0-1 0,0 1 0,1 0 0,9-16 0,-11 22-27,1 0-1,0 0 0,0 0 1,0 1-1,0-1 1,1 1-1,-1 0 0,1 0 1,0 0-1,-1 0 1,1 1-1,1-1 0,-1 1 1,0 0-1,1 1 1,-1-1-1,1 1 0,-1-1 1,1 1-1,0 1 1,-1-1-1,1 1 0,0 0 1,5 0-1,4 2 7,1 0-1,-1 1 1,0 1 0,0 0-1,-1 1 1,1 0 0,-1 1-1,0 1 1,0 0-1,-1 1 1,0 0 0,-1 1-1,14 12 1,-17-13-12,1 0 0,-1 1 0,0 0 0,-1 0 0,0 1 0,-1-1 0,0 2 0,0-1 0,-1 1 0,0 0 1,-1 0-1,0 0 0,-1 0 0,0 1 0,-1-1 0,1 20 0,-3-22 1,-1 0 0,-1 0 1,1 0-1,-2 0 0,1 0 1,-1-1-1,0 1 0,-8 12 1,-2 3 37,-25 33 0,20-36 1,0 0 0,-2-1 0,-27 22 0,16-15 106,30-26-144,0 0 1,1-1-1,-1 1 1,0-1 0,1 1-1,-1 0 1,0 0-1,1-1 1,-1 1-1,1 0 1,-1 0-1,1 0 1,0 0-1,-1-1 1,1 1 0,0 0-1,-1 0 1,1 0-1,0 1 1,0-1-6,0-1 1,1 1 0,-1 0-1,0-1 1,0 1 0,1-1-1,-1 1 1,1-1 0,-1 1-1,0-1 1,1 1 0,-1-1-1,1 0 1,-1 1 0,1-1-1,-1 1 1,1-1 0,-1 0-1,1 0 1,-1 1 0,2-1-1,5 2 15,0 0 0,1 0-1,-1-1 1,8 0 0,-2 1-26,45 6 23,84 25 0,-121-26-14,0 0-1,-1 1 0,-1 1 0,1 1 0,-1 0 0,-1 2 0,26 20 0,-39-28 0,0 1 0,-1 0 0,1 0 0,-1 0 0,0 0 0,0 1 0,-1 0-1,0 0 1,0 0 0,4 12 0,-6-15-1,0 0-1,0 0 1,-1 0-1,0 0 1,1 0-1,-1 0 1,0 0-1,0 0 0,-1 0 1,1 0-1,-1-1 1,1 1-1,-1 0 1,0 0-1,0 0 1,0 0-1,-1-1 1,1 1-1,-1-1 1,1 1-1,-1-1 1,0 1-1,0-1 1,0 0-1,0 0 1,-5 4-1,-4 1 14,0 0 1,-1 0-1,0-1 0,0-1 1,-1 0-1,1-1 0,-1 0 1,0-1-1,0 0 0,-17 1 0,-3-2 31,-1 0 0,1-2 0,-33-5 0,11-4 61,-70-19 0,80 16-250,-1 2-1,-76-6 1,121 16 107,0 0 1,0 0-1,-1 0 0,1 0 0,0-1 1,0 1-1,-1 0 0,1-1 0,0 1 0,0 0 1,0-1-1,-1 0 0,1 1 0,0-1 1,0 0-1,0 1 0,-1-3 0,-3-5-3629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4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9440,'0'0'3518,"12"-1"-2971,272 4 2170,-90 2-1096,-107-1-790,107 17 0,-84-4-2868,-105-16 1876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5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7328,'0'0'13043,"11"-5"-12760,-6 2-236,5-2 54,-1 0 0,0 1 0,1 0 0,0 1 1,0 0-1,15-3 0,-13 5-13,451-38 1521,-388 38-1382,-40-1-56,0 1 1,0 3 0,0 0 0,39 9-1,-61-8-97,-8-2-12,0 0 0,0 0-1,0 1 1,0-1 0,9 5-1,-14-6-59,0 0-1,0 0 1,0 0 0,0 0-1,1 0 1,-1 0-1,0 0 1,0 0 0,0 1-1,0-1 1,0 0-1,0 0 1,0 0 0,0 0-1,1 0 1,-1 0-1,0 0 1,0 0 0,0 0-1,0 1 1,0-1-1,0 0 1,0 0 0,0 0-1,0 0 1,0 0 0,0 0-1,0 0 1,0 1-1,0-1 1,0 0 0,0 0-1,0 0 1,0 0-1,0 0 1,0 0 0,0 1-1,0-1 1,0 0-1,0 0 1,0 0 0,0 0-1,0 0 1,0 0-1,0 1 1,0-1 0,0 0-1,0 0 1,0 0-1,0 0 1,0 0 0,-1 0-1,1 0 1,0 0-1,0 0 1,0 0 0,0 1-1,0-1 1,0 0-1,0 0 1,-1 0 0,1 0-1,0 0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5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10152,'0'0'4229,"-1"-10"-3756,0-32 5,1 41-440,0-1 0,0 1 0,0 0 0,1 0 0,-1 0 0,1 0 0,-1 0 0,0 0 0,1-1 0,0 1 0,-1 0 1,1 0-1,0 1 0,0-1 0,-1 0 0,1 0 0,0 0 0,0 0 0,0 1 0,0-1 0,0 0 0,0 1 0,0-1 0,0 1 1,0-1-1,0 1 0,1-1 0,-1 1 0,0 0 0,0 0 0,0 0 0,0-1 0,1 1 0,1 1 0,2-2 108,24-3 336,1 2 1,52 3-1,-29 0-114,-16-2-110,4 1 274,0 1 0,68 10 0,-94-9-256,0 0-1,0-1 0,16-1 0,-16 0 36,23 5 1376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5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0 9744,'0'0'3610,"-2"21"-3018,-5 19-163,0-1 0,-26 75 0,-35 42 1031,-90 149 0,-12 26 852,160-313-2113,8-13-128,-1-1 0,1 1 0,0-1 0,0 1 0,0 0 0,1-1 0,-1 1 0,1 0-1,0 0 1,1 0 0,-1 7 0,1-11-56,1 0-1,-1 0 1,0 0-1,1-1 1,-1 1-1,0 0 1,1 0-1,0 0 1,-1-1-1,1 1 1,-1 0-1,1-1 1,0 1-1,-1-1 1,1 1-1,0 0 1,0-1-1,-1 0 1,1 1-1,0-1 1,0 1-1,0-1 1,0 0-1,-1 0 1,1 1-1,0-1 1,0 0-1,0 0 1,0 0-1,0 0 1,0 0-1,0 0 1,0 0-1,0 0 1,-1-1-1,1 1 1,0 0-1,1-1 1,37-12 167,6-10-2830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1 740 6728,'0'0'8281,"11"-5"-7768,2-1-361,-1-1-1,0 0 1,0-1 0,-1 0-1,0-1 1,12-12-1,14-20 687,55-80-1,19-56 454,5-8 182,-104 169-1299,-5 7 4,-1 0 0,0 0-1,0-1 1,-1 1 0,0-1 0,6-20 0,-11 30-172,0 0 0,0 0 0,0 0 0,0 0 0,0 0 0,0 0 0,0 0 0,0 0 0,1-1 0,-1 1 0,0 0 0,0 0 0,0 0 1,0 0-1,0 0 0,0 0 0,0 0 0,0-1 0,0 1 0,0 0 0,0 0 0,0 0 0,-1 0 0,1 0 0,0 0 0,0 0 0,0-1 0,0 1 0,0 0 1,0 0-1,0 0 0,0 0 0,0 0 0,0 0 0,0 0 0,0 0 0,0 0 0,-1-1 0,1 1 0,0 0 0,0 0 0,0 0 0,0 0 0,0 0 0,0 0 1,0 0-1,-1 0 0,1 0 0,0 0 0,0 0 0,0 0 0,0 0 0,0 0 0,0 0 0,0 0 0,-1 0 0,1 0 0,0 0 0,0 0 0,0 0 0,0 0 1,0 0-1,0 0 0,0 0 0,-1 0 0,1 1 0,0-1 0,0 0 0,-8 7 174,-8 17-68,2 0 0,1 2 0,0-1 0,2 1 0,-14 50 0,18-52-15,1 0 0,1 0 0,1 0 0,1 0 0,1 1 0,1 0 1,1-1-1,5 33 0,-5-53-72,1 0 1,0 0 0,0 0 0,1 0 0,-1 0 0,1 0-1,0 0 1,0 0 0,0-1 0,1 1 0,3 4 0,-4-7-19,0 1 0,0 0 1,0-1-1,0 1 1,1-1-1,-1 0 0,0 0 1,1 0-1,-1 0 0,1 0 1,-1 0-1,1-1 0,-1 1 1,1-1-1,0 0 0,-1 0 1,1 0-1,0 0 1,3 0-1,9-3 7,0-1 0,-1 1 0,1-2-1,-1 0 1,0-1 0,0-1 0,-1 0 0,0 0 0,0-2 0,15-12 0,10-10 69,62-67 0,-70 63 24,-1-1 0,-2-1 0,-2-2 0,30-58 1,-9-8 500,-42 95-386,-6 12 18,-10 18-32,0 6-154,1-1 0,1 2-1,2-1 1,0 1 0,2 1-1,1-1 1,1 1 0,2 0 0,1 0-1,0 0 1,2 0 0,2 0-1,5 29 1,-4-45-22,-1-1 1,1 0-1,1 0 0,0 0 1,1 0-1,0-1 0,12 17 0,-15-23-11,0 0 0,1 0-1,-1 0 1,1-1-1,0 1 1,-1-1-1,2 0 1,-1 0-1,0-1 1,0 1-1,1-1 1,0 0-1,-1 0 1,1 0-1,0-1 1,0 1-1,0-1 1,0 0-1,0-1 1,7 1-1,9-4-7,0 0 0,-1-2 0,0 0 0,0-1 0,0-1 0,18-9 0,-25 9-1311,0 0-1,16-12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5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107 152 3808,'0'0'5401,"-5"-10"-5061,-16-42 545,20 51-664,1 0 0,-1 0 0,0 0 0,0-1 0,0 1 0,0 0 0,0 0 0,0 0 0,0 0 0,0 0 0,-1 1 0,1-1 0,0 0 0,0 0 0,-1 1 0,-1-1 0,-8-1 6771,5-19-6153,0-28-207,3 47-421,0 9-135,-3 12-31,1 17 42,2 1 0,1 56 0,1-19 1,16 466 703,-13-510-647,0 0 0,-2 0 0,-7 54 0,0-58 70,7-25-203,0 0 0,-1 0 0,1 0 0,0 0 0,-1 0 0,1 0 0,-1 0 0,1 0 0,-1 0 0,1 0 0,-1 0 0,0 0 0,1 0 0,-1-1-1,0 1 1,0 0 0,0 0 0,0-1 0,-1 2 0,1-3-96,1 1-1,-1-1 0,1 1 0,-1-1 1,1 1-1,-1-1 0,1 0 1,0 1-1,-1-1 0,1 0 1,0 1-1,-1-1 0,1 0 1,0 1-1,0-1 0,0 0 0,0 0 1,-1 1-1,1-1 0,0 0 1,0 0-1,1 1 0,-1-1 1,0 0-1,0 0 0,0 0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12392,'0'0'2384,"-1"16"-1778,-8 202 1163,1 586 3020,8-605-2952,0-198-1640,0-21 163,-3-72-496,1 53-2983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10152,'0'0'5312,"15"-5"-4796,1 0-365,0-1 33,0 1 0,1 1 0,-1 1 0,26-3 0,8 5 886,81 10 0,-52-2 677,-67-5-1376,8 2 477,-11-8-3248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5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5624,'0'0'4165,"-7"12"-3729,-113 240 1320,11-19-367,-76 113 666,171-324-1866,11-17-81,-1 0 0,1 0 0,0 0 0,1 1 0,-1-1 0,1 1 0,0-1 0,0 1 0,-1 7 0,4-19 70,0 0 1,1 1-1,0-1 0,0 0 0,0 1 1,6-11-1,24-39 113,-6 13 17,33-40 1,-47 67-180,1 1-1,0 0 1,1 1 0,1 1-1,30-21 1,-44 32-124,-1 1 0,1 0 0,-1-1-1,1 1 1,-1 0 0,1-1 0,-1 1 0,1 0 0,-1-1 0,1 1-1,-1 0 1,1 0 0,-1 0 0,1 0 0,-1 0 0,1 0-1,0 0 1,-1 0 0,1 0 0,-1 0 0,1 0 0,0 0 0,-1 0-1,1 0 1,-1 0 0,1 0 0,-1 1 0,1-1 0,-1 0-1,1 1 1,-1-1 0,1 0 0,-1 0 0,1 1 0,-1-1 0,1 1-1,-1-1 1,0 1 0,1-1 0,-1 0 0,0 1 0,1-1-1,-1 1 1,0 0 0,0-1 0,1 1 0,-1 0 0,4 31 26,-4-29-27,0 75 32,-2-43-23,3 0-1,0 0 1,10 49 0,-10-80-6,0-1 0,0 1 1,0 0-1,0 0 0,1-1 1,0 1-1,-1-1 0,1 1 1,1-1-1,-1 0 0,0 1 1,1-1-1,0-1 0,-1 1 1,1 0-1,0-1 0,1 1 1,-1-1-1,0 0 0,1 0 0,-1 0 1,1-1-1,0 1 0,-1-1 1,1 0-1,0 0 0,0 0 1,0 0-1,0-1 0,0 1 1,0-1-1,0 0 0,4-1 1,3 0 9,0 0 1,1-2-1,-1 1 1,0-1-1,-1 0 1,1-1-1,-1-1 1,1 0-1,-1 0 1,14-10-1,-7 2 17,-1-1 0,-1 0 0,0-1 0,-2 0 0,1-1 0,-2-1 0,0 0 0,-1 0 0,-1-2 0,0 1 1,-1-1-1,-2 0 0,0-1 0,8-33 0,-15 49-13,1 0 1,-1 0 0,1 1 0,-1-1 0,0 0-1,-1 0 1,1 0 0,-1 0 0,0 0 0,1 0-1,-2 1 1,-2-8 0,4 10-12,-1 0 0,0-1 0,0 1 0,0 0 0,0 0 0,0 0 0,0 0 0,0 0-1,-1 0 1,1 0 0,0 0 0,0 0 0,-1 0 0,1 1 0,0-1 0,-1 1 0,1-1 0,-1 1 0,1-1 0,-1 1 0,1 0 0,-1 0 0,1 0 0,-1 0 0,1 0 0,-1 0 0,1 0-1,-1 0 1,1 1 0,-1-1 0,1 0 0,-1 1 0,1-1 0,0 1 0,-2 1 0,-4 1 9,0 0 1,1 1-1,-1-1 0,1 2 1,0-1-1,0 1 0,1 0 0,-1 0 1,1 0-1,0 1 0,0 0 1,1 0-1,0 0 0,0 1 1,1-1-1,-1 1 0,-3 11 0,5-12-9,0 0 0,1-1-1,0 1 1,0 0 0,0 0-1,1 0 1,0 0 0,0-1-1,0 1 1,1 0 0,0 0-1,0 0 1,0 0 0,1-1-1,0 1 1,0-1-1,0 1 1,1-1 0,0 0-1,0 0 1,0 0 0,6 7-1,-1-4 2,0-1-1,1 0 1,0 0-1,0-1 0,0 0 1,1-1-1,0 0 1,0 0-1,0-1 0,1 0 1,-1-1-1,1 0 1,0-1-1,0 0 1,0-1-1,0 0 0,18-1 1,-8-1 11,-1-1 1,0 0-1,0-2 1,0 0-1,-1-1 0,0-1 1,0-1-1,35-18 1,37-36-1477,-83 56 114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0:5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8840,'0'0'7488,"17"0"-6873,3-1-467,202 9 1914,-195-5-1744,83 14 868,-93-14-870,-1 1 1,1 1 0,-1 1 0,22 11 0,-34-14-373,0 0 0,0 1-1,0-1 1,-1 1 0,1 0 0,-1 0 0,0 0 0,0 0 0,-1 0 0,1 1 0,3 8 0,-3-7-1387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0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5416,'0'0'6770,"1"16"-6414,-2 5-235,1-7-19,0 0 0,1 0 0,0 0 0,6 24 0,2 11 848,-2-1 0,3 94 1,-10-142-934,0 0 1,0 0-1,0-1 1,0 1 0,0 0-1,0 0 1,0 0-1,0 0 1,0 0 0,0 0-1,0 0 1,0 0-1,1 0 1,-1 0-1,0 0 1,0 0 0,0 0-1,0 0 1,0 0-1,0 0 1,0 0 0,0 0-1,0 0 1,0 0-1,1 0 1,-1 0 0,0 0-1,0 0 1,0 0-1,0 0 1,0 0 0,0 0-1,0 0 1,0 0-1,0 0 1,0 0 0,0 0-1,1 0 1,-1 0-1,0 0 1,0 0 0,0 0-1,0 0 1,0 0-1,0 0 1,0 0 0,0 1-1,5-12 329,0-7-148,-2 1-67,2-1 0,0 1 0,2 1 0,-1-1 0,2 1 0,16-26 0,-16 30-45,-7 9-66,0 1 1,0 0-1,0 0 0,1 0 0,-1 0 1,1 0-1,0 0 0,-1 0 0,1 0 0,0 1 1,0-1-1,4-2 0,-6 5-17,1-1 0,-1 0 0,1 0-1,-1 0 1,1 1 0,-1-1 0,0 0 0,1 0 0,-1 1-1,1-1 1,-1 1 0,0-1 0,1 0 0,-1 1 0,0-1-1,1 1 1,-1-1 0,0 1 0,1-1 0,-1 0 0,0 1 0,0-1-1,0 1 1,0-1 0,1 1 0,-1 0 0,0-1 0,0 1-1,0 0 1,4 21 11,-3-19-5,2 24 89,-1 48 0,-2-68-62,0-7-31,0 0 0,0 1 0,0-1 0,0 0 0,0 1 0,-1-1 0,1 0 0,0 1 0,0-1 0,0 0 0,0 1 0,1-1 0,-1 0 0,0 1 1,0-1-1,0 0 0,0 0 0,0 1 0,0-1 0,0 0 0,1 1 0,-1-1 0,0 0 0,0 0 0,0 1 0,1-1 0,-1 0 0,0 0 0,0 1 0,1-1 0,-1 0 0,0 0 0,0 0 0,1 0 0,-1 1 0,0-1 0,1 0 0,-1 0 0,13-8 95,13-24-16,-23 28-57,3-3 9,0 0 0,0 0-1,1 1 1,0-1 0,0 2 0,1-1 0,-1 1 0,1 0 0,0 1 0,1 0 0,8-3-1,-15 7-28,-1 0 0,1 0 0,-1 0 0,1 0-1,-1 0 1,1 1 0,-1-1 0,1 0 0,-1 1-1,1 0 1,-1-1 0,1 1 0,-1 0-1,0 0 1,1 0 0,-1-1 0,0 1 0,0 1-1,0-1 1,0 0 0,0 0 0,0 0 0,0 1-1,0-1 1,0 0 0,0 1 0,0 1 0,4 7 22,0-1 1,5 19-1,-8-22-10,4 12 67,0-1 0,2 0 0,0-1 0,19 30 0,-21-39-718,0 1 0,0-1 0,12 10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0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201 112 4616,'0'0'3962,"-11"2"-3502,2-1-349,6-1-68,-1 0 0,1 1-1,-1-1 1,1 1 0,-1 0-1,1 0 1,-1 0 0,1 0-1,0 1 1,-1 0 0,1-1-1,0 1 1,0 0-1,0 0 1,1 1 0,-1-1-1,0 1 1,-3 4 0,-9 16 495,2 0 1,-12 30-1,11-24 461,-18 31 0,30-57-925,-11 16 799,10-16-356,7-14-145,19-51-11,39-87 115,-53 130-382,1 1 0,2-1 0,-1 2 0,2 0 0,21-23 0,-34 39-79,1 1-1,0-1 0,-1 0 1,1 1-1,0-1 1,-1 1-1,1-1 1,0 1-1,-1-1 0,1 1 1,0 0-1,0-1 1,0 1-1,0 0 1,-1 0-1,1 0 0,0-1 1,0 1-1,0 0 1,0 0-1,0 0 1,-1 0-1,1 0 0,0 1 1,0-1-1,1 0 1,0 1 4,-1 0 1,1 0-1,0 0 1,-1 0-1,1 1 0,-1-1 1,1 0-1,-1 1 1,0-1-1,0 1 1,2 2-1,2 5 55,0 0 0,0 0 0,4 14 0,-9-23-73,32 107 616,-2-3 118,-20-79-499,1-1 0,0-1 0,24 35 0,-17-28-2664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6328,'0'0'1936,"3"-10"-1503,3-6-252,-2 3 151,1 0 1,9-18 0,-11 30 628,-1 7-603,1 8-51,7 77 851,7 45 343,-16-131-1420,1 1-1,-1-1 1,1 0 0,0-1 0,1 1 0,-1 0-1,1 0 1,0-1 0,0 0 0,1 0 0,-1 0-1,1 0 1,0 0 0,0 0 0,0-1 0,0 0-1,1 0 1,-1 0 0,1-1 0,0 1 0,0-1-1,-1 0 1,2 0 0,-1-1 0,10 2 0,9 1 41,0-1 0,0-2 0,0 0 0,34-4-1,224-29 358,-140 13-342,762-83 477,-691 77-471,290-28 715,-489 51-825,-10 1 11,-1 1 0,1-1 0,-1 1-1,1 0 1,0 0 0,6 1 0,-10-1-37,1 0-1,-1 0 1,0 0 0,1 1 0,-1-1 0,0 0-1,1 0 1,-1 0 0,0 1 0,0-1 0,1 0-1,-1 0 1,0 1 0,0-1 0,1 0 0,-1 0 0,0 1-1,0-1 1,0 0 0,1 1 0,-1-1 0,0 0-1,0 1 1,0-1 0,0 0 0,0 1 0,0 0-1,-6 16 153,-8 4-346,-34 37 0,36-44-1771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2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6912,'0'0'2088,"3"-17"-1503,4-31 59,3 0 0,3 1 0,21-57 0,-3 39 268,31-78 1275,-60 137-1990,1 0 0,0 1 0,0-1 0,6-6 0,5-10 908,-14 21-1061,0 0 1,0 1-1,1-1 0,-1 1 1,0-1-1,1 1 0,-1-1 0,0 1 1,1-1-1,-1 1 0,0-1 0,1 1 1,-1-1-1,1 1 0,-1 0 1,1-1-1,-1 1 0,1 0 0,-1-1 1,2 1-1,-1 0-22,-1 0 0,1 1 0,0-1 0,-1 1 0,1 0 0,-1-1-1,1 1 1,0 0 0,-1-1 0,1 1 0,-1 0 0,0-1 0,1 1 0,-1 0 0,0 0 0,1-1 0,-1 1 0,0 1 0,10 29 59,-2 0 1,-2 0 0,0 1 0,-2 0-1,-2 0 1,-2 50 0,0-55-26,-2-1 0,-8 46 0,8-63-39,0-1 0,-1 0-1,1 0 1,-2 0 0,1 0-1,-1 0 1,0 0 0,-1-1-1,1 0 1,-2 0 0,1 0-1,-9 7 1,13-12-8,-1-1-1,0 1 0,0-1 1,0 0-1,0 0 1,0 0-1,0 0 1,0 0-1,-1 0 1,1-1-1,0 1 1,0-1-1,-1 1 1,1-1-1,0 0 1,0 0-1,-4 0 0,1-1 6,1 0-1,-1 0 0,1-1 0,0 1 0,-1-1 1,1 0-1,0 0 0,-6-4 0,2 1 21,1-1-1,-1-1 1,1 1 0,0-1-1,0 0 1,1-1-1,-9-13 1,11 14 0,0 1 14,0 0 0,1-1 0,0 1 0,0-1-1,-2-8 1,5 14-40,0 0-1,0 1 1,0-1-1,0 0 1,0 0-1,0 1 0,0-1 1,0 0-1,0 1 1,0-1-1,1 0 1,-1 1-1,0-1 0,1 0 1,-1 1-1,0-1 1,1 1-1,-1-1 1,1 0-1,-1 1 1,1-1-1,-1 1 0,1-1 1,-1 1-1,1 0 1,-1-1-1,1 1 1,0-1-1,-1 1 0,1 0 1,0 0-1,-1-1 1,2 1-1,25-5 94,12 4-38,0 1 1,0 3 0,63 11 0,-14-1-5,-80-13-52,25 4 44,51 0 0,-73-5-43,-1 1-1,1-2 0,-1 0 1,0 0-1,0-1 0,1 0 0,-2 0 1,18-10-1,-17 8-2,-1 0 0,1-1 0,-2-1 0,1 1-1,-1-1 1,0-1 0,0 0 0,12-15 0,-17 18 0,0 0 0,-1 0 1,1 0-1,-1-1 0,0 1 1,0 0-1,0-1 0,-1 0 0,0 1 1,0-1-1,-1 1 0,1-1 0,-1 0 1,0 0-1,-1 1 0,1-1 0,-1 0 1,-3-7-1,4 12-3,0 0-1,0 0 1,0 1-1,-1-1 1,1 0-1,0 1 1,-1-1 0,1 1-1,0-1 1,-1 0-1,1 1 1,-1-1 0,1 1-1,-1-1 1,1 1-1,-1-1 1,0 1-1,1-1 1,-1 1 0,1 0-1,-1-1 1,0 1-1,1 0 1,-1 0-1,0-1 1,0 1 0,1 0-1,-1 0 1,0 0-1,1 0 1,-1 0 0,0 0-1,0 0 1,1 0-1,-1 0 1,0 0-1,0 0 1,1 1 0,-1-1-1,0 0 1,1 0-1,-1 1 1,0-1-1,1 0 1,-1 1 0,1-1-1,-2 1 1,-4 3 9,0 0 0,0 1 0,-9 8 1,13-11-13,-4 3 8,1 1 1,0 1-1,0-1 0,0 1 0,1-1 1,0 1-1,0 0 0,1 1 0,0-1 1,0 1-1,1-1 0,0 1 0,0 0 1,-1 11-1,3-13 1,-1-1 0,1 0-1,0 1 1,1-1 0,-1 0 0,1 0 0,0 0 0,0 1 0,1-1 0,-1 0 0,1 0 0,0-1 0,0 1 0,1 0-1,0-1 1,0 1 0,0-1 0,0 0 0,0 0 0,1 0 0,0 0 0,0-1 0,5 4 0,-6-5 1,0 0 1,1 0 0,-1 0 0,1-1 0,0 1-1,-1-1 1,1 0 0,0 0 0,0 0 0,0-1-1,0 1 1,-1-1 0,1 0 0,0 0-1,0 0 1,0-1 0,0 1 0,0-1 0,0 0-1,-1 0 1,1 0 0,0-1 0,-1 1 0,1-1-1,-1 0 1,1 0 0,-1 0 0,0-1-1,0 1 1,0-1 0,0 1 0,-1-1 0,1 0-1,-1 0 1,1 0 0,-1-1 0,0 1 0,0 0-1,0-1 1,-1 0 0,1 1 0,-1-1-1,0 0 1,0 1 0,-1-1 0,1 0 0,-1 0-1,1 0 1,-1 0 0,0 0 0,-1 0 0,0-4-1,-2-4 8,0 0-1,-1 1 1,0-1-1,-1 1 1,0 0-1,-1 0 1,-12-17-1,0 4 40,-1 1-1,-23-23 0,25 34 13,15 11-48,0 0 1,0 0-1,0 0 0,0-1 0,0 1 0,0-1 0,1 1 0,-1-1 0,0 0 1,1 0-1,-1 1 0,1-1 0,0 0 0,-3-5 0,5 7-17,-1 0 0,0 0-1,0-1 1,1 1 0,-1 0-1,0 0 1,0 0 0,1-1-1,-1 1 1,0 0 0,1 0-1,-1 0 1,0 0 0,1 0-1,-1-1 1,0 1 0,1 0-1,-1 0 1,1 0 0,-1 0-1,0 0 1,1 0 0,-1 0 0,0 0-1,1 1 1,-1-1 0,0 0-1,1 0 1,4 0 6,49-1 44,57 2 67,102 1 258,32 32-134,-137-16-3559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99 5888,'0'0'1821,"-15"4"-1220,4-1-451,2-2-38,0 2 1,1-1-1,-1 1 1,1 0-1,0 1 1,0 0-1,0 0 1,0 0-1,-12 11 1,7-3 155,0 1 0,1 1 0,0 0 0,1 1 0,1 0 0,0 1 0,-12 27-1,9-13 241,2 0-1,1 0 1,-10 50-1,17-66-132,1 0 0,1 0 1,0 0-1,0 0 0,4 25 0,-3-39-355,0 0 1,0 1-1,0-1 1,0 0-1,1 1 1,-1-1-1,0 0 1,0 0 0,1 1-1,-1-1 1,0 0-1,0 0 1,1 1-1,-1-1 1,0 0-1,0 0 1,1 0-1,-1 0 1,0 1-1,1-1 1,-1 0-1,0 0 1,1 0-1,-1 0 1,0 0-1,1 0 1,-1 0-1,0 0 1,1 0-1,-1 0 1,0 0-1,1 0 1,-1 0-1,1 0 1,-1 0 0,0 0-1,0-1 1,1 1-1,-1 0 1,0 0-1,1 0 1,-1 0-1,0-1 1,1 1-1,-1 0 1,0 0-1,0-1 1,1 1-1,-1 0 1,0 0-1,0-1 1,19-15 182,15-20 4,-1-2 0,-2-1 0,-2-1 0,-1-2 0,-2-1-1,-3 0 1,37-95 0,-60 138-197,0 0-1,0 0 0,0 0 1,0 0-1,0 0 1,0-1-1,0 1 0,0 0 1,0 0-1,0 0 1,0 0-1,0 0 0,0 0 1,0-1-1,0 1 1,0 0-1,0 0 1,0 0-1,0 0 0,0 0 1,0 0-1,0-1 1,0 1-1,0 0 0,1 0 1,-1 0-1,0 0 1,0 0-1,0 0 0,0 0 1,0 0-1,0 0 1,0 0-1,1 0 1,-1-1-1,0 1 0,0 0 1,0 0-1,0 0 1,0 0-1,0 0 0,1 0 1,-1 0-1,0 0 1,0 0-1,0 0 0,0 0 1,0 0-1,1 0 1,-1 0-1,0 1 1,0-1-1,0 0 0,0 0 1,0 0-1,0 0 1,0 0-1,1 0 0,-1 0 1,0 0-1,0 0 1,0 0-1,6 15 261,5 36-218,-4-20 34,-1-9-38,1 1 0,15 29 0,-19-44-34,1-1 1,0 0 0,1 0 0,0-1-1,0 1 1,0-1 0,1 0-1,0 0 1,0-1 0,9 7 0,-13-11-7,0-1 0,-1 1 0,1 0 0,0-1 1,-1 1-1,1-1 0,0 0 0,0 1 0,0-1 0,-1 0 1,1 0-1,0 0 0,0 0 0,0 0 0,-1-1 0,1 1 1,0-1-1,0 1 0,-1-1 0,1 1 0,0-1 0,-1 0 1,1 0-1,-1 0 0,1 0 0,-1 0 0,1 0 1,-1 0-1,2-3 0,4-2 24,-1-1 0,-1 1 0,1-1 0,7-14 0,-5 7-5,-2 0 1,1 0-1,-2-1 0,0 0 1,-1 0-1,0-1 0,1-19 1,0-13 104,-3-51 0,5 104 83,8 13-196,5 6-13,-13-17-2,0 0 0,1 0 0,0 0 0,0-1 0,1 0 0,-1-1 0,1 0 0,16 7 0,-19-11 5,0 1 1,0 0 0,0-1 0,0 0-1,0-1 1,0 1 0,1-1 0,-1 0-1,0-1 1,0 1 0,0-1 0,0-1-1,1 1 1,-2-1 0,11-4 0,-11 4 2,0-1-1,0 1 1,-1-1 0,1 0 0,-1-1 0,1 1 0,-1-1-1,0 0 1,0 0 0,-1 0 0,1 0 0,-1-1 0,0 0-1,0 1 1,4-11 0,-6 12-6,0 0 0,0 0 0,0 0 0,-1 0 0,1 0 0,-1 0 0,0-1 0,0 1 0,0 0 0,-1 0 0,1 0 0,0 0 0,-1 0 0,0 0 0,0 0 0,0 0 0,0 0 0,-1 1 0,1-1 0,-1 0 0,1 1 0,-1-1 0,0 1 1,0-1-1,0 1 0,0 0 0,0 0 0,-1 0 0,1 0 0,-5-2 0,5 3-1,1-1 0,-1 1 0,1 1 1,-1-1-1,0 0 0,0 0 0,1 1 1,-1-1-1,0 1 0,0-1 1,0 1-1,0 0 0,0 0 0,1 0 1,-1 0-1,0 0 0,0 0 0,0 0 1,0 0-1,-2 2 0,1-1 4,0 0 0,0 1-1,0 0 1,0 0 0,0-1-1,1 2 1,-1-1 0,1 0-1,-1 0 1,-3 6 0,0 1 12,0 0 0,0 0-1,1 1 1,0 0 0,1 0 0,-4 12 0,6-15 5,0 1 0,0-1 0,1 0 0,0 1 0,0-1 0,0 0 0,1 1 0,0-1 0,1 1 0,0-1 0,0 1 1,0-1-1,1 0 0,0 0 0,1 0 0,0 0 0,4 10 0,-2-8 17,0 1 0,0-1 0,1 0 1,0-1-1,1 1 0,10 10 0,-13-15-27,1-1-1,-1 0 1,0 0-1,1-1 1,-1 1 0,1-1-1,0 0 1,0 0 0,0 0-1,0-1 1,0 1-1,0-2 1,0 1 0,0 0-1,8-1 1,10-1 49,0-1-1,-1-1 1,43-11 0,64-27-147,-113 35 2,11-5-2994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3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449 623 6728,'0'0'2310,"-12"-3"-1620,1 0-542,0 0 0,0 1 0,0 0 1,0 0-1,-1 1 0,1 1 1,0 0-1,-1 1 0,-15 2 0,12 2-18,0 1 0,0 0-1,0 1 1,1 1-1,0 0 1,0 1-1,1 0 1,0 1 0,1 1-1,-11 12 1,6-5 32,1 0 1,1 1-1,0 1 0,2 1 1,-21 40-1,27-45-36,1 0 1,0 0-1,1 1 0,-3 24 0,6-35-74,2 1 1,-1 0-1,1 0 0,0-1 0,0 1 0,1 0 0,0 0 1,0-1-1,0 1 0,1 0 0,0-1 0,0 1 0,6 9 1,-7-14-33,0-1 0,0 1 0,0-1 0,0 1 0,1-1 0,-1 0 0,0 0 0,1 1 0,-1-1 0,0 0 0,1 0 0,0 0 0,-1 0 0,1-1 0,-1 1 1,1 0-1,0-1 0,0 1 0,2 0 0,-1-1 4,0 0 0,0 0 0,1-1 0,-1 1 0,0-1 0,0 1 0,0-1 0,0 0 0,0 0 1,4-2-1,3-2 23,0-1 1,0 0 0,-1-1-1,0 0 1,10-10 0,-1-1 34,-2 0 0,0-1 0,-1-1 0,-1-1 1,0 0-1,19-43 0,-17 25 42,-2-1 0,-2 0 0,11-55 0,19-193 366,-39 246-377,-3 0 0,-1 0 0,-1 0 0,-17-78 0,16 103-60,2 13-23,0-1-1,1 1 1,-2-1 0,1 1-1,0 0 1,-1-1-1,0 1 1,0 0 0,0 0-1,-4-5 1,6 9-24,0 0 1,-1-1-1,1 1 1,0 0 0,-1-1-1,1 1 1,-1 0-1,1 0 1,0-1-1,-1 1 1,1 0-1,-1 0 1,1-1-1,0 1 1,-1 0 0,1 0-1,-1 0 1,1 0-1,-1 0 1,1 0-1,-1 0 1,1 0-1,-1 0 1,1 0-1,-1 0 1,1 0 0,0 0-1,-1 0 1,0 1-1,-12 12 112,6-1-86,1 0-1,1 1 0,0 0 0,-4 18 0,4-13-11,-10 38 29,2 0-1,3 0 0,2 2 1,3-1-1,2 1 0,3-1 1,12 102-1,-8-135-8,0 1 0,15 40-1,-17-58-25,1 1 0,0-1 1,1 1-1,0-1 0,0 0 0,0-1 0,1 1 0,0-1 0,1 0 0,-1 0 1,1 0-1,7 4 0,-10-7-4,1-2 0,1 1 0,-1 0 1,0-1-1,0 0 0,1 0 0,-1 0 1,1 0-1,-1-1 0,0 0 0,1 0 1,-1 0-1,1 0 0,-1-1 0,1 1 0,-1-1 1,0 0-1,1-1 0,-1 1 0,0-1 1,5-3-1,8-3 17,-1-1 1,0 0-1,25-21 0,44-40 93,-74 60-89,0-1 0,-1 0 0,0-1 0,0 0 0,8-15 0,-17 24-15,1 0 1,-1 1-1,0-1 1,0 0-1,0 0 1,0 1-1,-1-1 1,1 0-1,-1 0 1,0 0-1,1 0 1,-2-5-1,1 7-9,0 1-1,-1-1 1,1 1-1,0-1 0,0 1 1,-1-1-1,1 1 1,-1-1-1,1 1 0,0 0 1,-1-1-1,1 1 0,-1 0 1,1-1-1,-1 1 1,1 0-1,-1 0 0,1-1 1,-1 1-1,1 0 1,-1 0-1,0 0 0,1 0 1,-1 0-1,1 0 1,-1 0-1,0 0 0,-17 2 103,10 2-86,1 1 0,0 0 0,0 0-1,0 1 1,0-1 0,1 2-1,-9 10 1,1 0 30,-21 36 0,33-49-45,1-1 0,-1 1 0,1 0 0,-1 0 0,1 0-1,0 0 1,1 0 0,-1 0 0,1 0 0,-1 0 0,1 0-1,1 0 1,-1 1 0,0-1 0,1 0 0,0 0 0,0 0-1,0 0 1,1-1 0,1 6 0,-1-6-2,-1 0-1,1 0 1,0 0 0,0 0 0,0 0-1,1 0 1,-1-1 0,1 1-1,-1-1 1,1 0 0,0 1 0,0-1-1,0-1 1,0 1 0,0 0-1,0-1 1,0 1 0,1-1-1,-1 0 1,1 0 0,-1 0 0,7 0-1,-1-1 11,-1-1 0,0 0 0,1 0 0,-1 0 0,0-1 0,0 0 0,0-1 0,-1 0 0,1 0 0,0-1 0,-1 0 0,0 0 0,0-1 0,0 0 0,-1 0 0,0 0 0,0-1 0,0 0 0,0 0 0,-1-1 0,0 1 0,0-1 0,-1 0 0,0 0 0,4-10 0,-6 12-3,0 0 0,-1 0 0,0 0 0,0 0 0,0 0 0,0 0 0,-1 0 0,1 0 0,-1 0-1,-1 0 1,1-1 0,-1 1 0,0 0 0,0 0 0,0 0 0,-1 0 0,1 1 0,-1-1 0,-1 0 0,1 1-1,-1-1 1,1 1 0,-1 0 0,0 0 0,-1 0 0,1 0 0,-1 0 0,0 1 0,0-1 0,0 1 0,0 0 0,0 1-1,-1-1 1,1 1 0,-1 0 0,0 0 0,-9-3 0,7 3 5,-1 1 0,1 0 0,-1 0-1,0 1 1,1 0 0,-1 0 0,1 0 0,-1 1 0,0 1-1,1-1 1,0 1 0,-11 4 0,18-6 21,17 6 78,48-7-90,-21-1-8,1 3 1,-1 1-1,57 10 0,-95-10-11,1-1 0,-1 1 0,0 1 0,1-1 0,-1 1 0,0 0 0,-1 0 0,1 1 0,0 0 0,-1 0 0,0 0-1,0 0 1,0 1 0,-1 0 0,6 7 0,-6-5 5,0 0-1,0 0 1,-1 0 0,0 0-1,0 1 1,-1-1-1,0 1 1,0 0-1,-1-1 1,0 1 0,0 0-1,-1 14 1,-1-9 20,-1 0-1,0 0 1,-1 0 0,-6 17 0,2-6 144,6-22-26,2-3-40,5-9 15,12-27-72,-7 14 3,4-6 33,30-45 1,-40 66-64,0 1 1,1 0 0,0 0-1,0 0 1,1 1 0,0 0 0,0 0-1,0 1 1,1-1 0,0 2-1,11-6 1,-17 9-22,-1 1 0,1-1 0,0 1-1,0 0 1,0 0 0,0-1 0,-1 1 0,1 1 0,0-1 0,0 0 0,0 0 0,0 1 0,-1-1-1,1 1 1,0-1 0,-1 1 0,1 0 0,0 0 0,-1-1 0,1 1 0,-1 1 0,1-1-1,-1 0 1,1 0 0,-1 0 0,0 1 0,0-1 0,1 1 0,-1-1 0,1 3 0,4 6 13,0 1 0,-1-1 0,7 21 0,-4-10 10,-1-2 16,0-1 0,5 31 0,-1-4 171,-11-44-202,0-1-1,1 1 1,-1 0 0,0 0 0,0-1 0,1 1 0,-1 0 0,1 0 0,-1-1 0,1 1 0,-1 0 0,1-1 0,-1 1 0,1-1 0,-1 1 0,1 0 0,0-1 0,-1 1 0,1-1-1,0 0 1,-1 1 0,1-1 0,0 0 0,0 1 0,0-1 0,-1 0 0,1 0 0,0 0 0,0 1 0,0-1 0,-1 0 0,2 0 0,0-1-367,0 1 0,0 0 0,0-1 1,0 1-1,0-1 0,0 0 0,0 0 0,0 0 0,2-1 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3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12864,'0'0'3200,"-10"67"-3008,4-32-48,5-7-1,-3 1-31,8-4 8,-3-2-48,-1-6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3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53 629 10040,'0'0'361,"-2"11"-1,-18 76 232,-11 49 1253,31-118-869,0-18-952,1 0 1,-1 0-1,0 1 0,0-1 0,0 0 0,0 0 0,0 0 1,0 0-1,0 0 0,1 0 0,-1 0 0,0 1 1,0-1-1,0 0 0,0 0 0,0 0 0,1 0 1,-1 0-1,0 0 0,0 0 0,0 0 0,0 0 1,1 0-1,-1 0 0,0 0 0,0 0 0,0 0 1,1 0-1,-1 0 0,0 0 0,0 0 0,0 0 1,0 0-1,1 0 0,-1 0 0,0 0 0,0 0 1,0 0-1,0-1 0,0 1 0,1 0 0,-1 0 1,0 0-1,0 0 0,4-4 119,-1 1 0,0 0 0,0-1 0,0 0 0,3-6 0,99-144 895,26-40-175,-96 136-478,40-88 1,47-149 1580,-121 289-1726,-2 5 126,-6 13 20,-25 95 71,-29 187-1,40-175-247,7-42-61,3-9 86,-29 92 1,39-157-216,0 1 0,0 0 0,1 0 0,-1 0 0,1-1 0,0 1 0,0 0 0,1 0 0,0 5 0,1 13-3436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3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14272,'0'0'2359,"92"-50"-1847,-33 37-112,6 1 8,-2 7-96,4 1 16,-2 4-24,-2 0 0,6 4-56,-1-2 8,1 1-80,-10-6 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1256 6728,'0'0'6006,"9"-15"-5672,41-67 190,62-96 917,-48 93-292,130-136 0,-189 216-1091,-2 1 7,1 0 0,-1 1 0,1-1 0,0 1 0,0 0 0,0 0 0,0 0 0,1 1 0,4-3 0,-8 5-56,-1 0 0,0-1 0,1 1 0,-1 0 0,0 0 0,1 0 0,-1 0 0,0 0-1,1 0 1,-1 0 0,1 0 0,-1 0 0,0 0 0,1 0 0,-1 0 0,0 0-1,1 0 1,-1 1 0,0-1 0,1 0 0,-1 0 0,0 0 0,1 0 0,-1 1 0,0-1-1,0 0 1,1 0 0,-1 1 0,0-1 0,0 0 0,1 0 0,-1 1 0,0-1-1,0 0 1,0 1 0,1-1 0,-1 0 0,0 1 0,0-1 0,0 0 0,0 1 0,0-1-1,0 1 1,1 17 153,-1-18-159,-4 32 146,-1-1 1,-1 0-1,-16 45 0,-42 87 214,21-57-152,-12 21 672,93-193-601,-21 36-179,0 1 1,24-29-1,-19 33-18,0 0 0,2 2 0,0 0 0,2 2 0,0 0 0,1 2 0,58-31 0,-82 49-77,0 0 7,0-1 1,0 0-1,1 1 1,-1 0-1,1 0 1,-1 0 0,1 0-1,-1 0 1,1 1-1,0 0 1,5 0-1,-9 0-12,1 0-1,-1 0 0,1 0 1,-1 1-1,1-1 1,-1 0-1,0 1 0,1-1 1,-1 0-1,1 1 1,-1-1-1,0 0 0,1 1 1,-1-1-1,0 1 1,1-1-1,-1 1 0,0-1 1,0 1-1,0-1 1,1 1-1,-1-1 0,0 1 1,0-1-1,0 1 1,0-1-1,0 1 0,0 0 1,0 19 16,-1-17-16,-1 17 5,-1 0-1,-1-1 1,-12 37-1,-30 54 2,15-37 8,28-63-8,7-10 13,11-15 18,18-23 31,2 2 0,66-53 0,91-47 205,-182 130-254,-3 1 8,0 0-1,1 1 1,-1 0-1,1 0 1,0 1 0,0 0-1,0 0 1,9-1-1,-17 4-24,1 0-1,0 0 1,-1 0 0,1 1-1,-1-1 1,1 0-1,-1 1 1,1-1 0,-1 0-1,1 1 1,-1-1-1,0 1 1,1-1 0,-1 1-1,1-1 1,-1 1-1,0-1 1,0 1 0,1-1-1,-1 1 1,0-1-1,0 1 1,1 0 0,-1-1-1,0 1 1,0-1-1,0 1 1,0 0 0,0-1-1,0 1 1,0-1-1,0 1 1,0 0 0,0-1-1,-1 1 1,-1 31 17,1-27-10,-6 42-1,-18 62 0,14-64-26,-11 76 0,22-117 13,-1-1 0,1 1 0,0 0 0,0 0 0,1 0-1,-1 0 1,1 0 0,0 0 0,0-1 0,0 1 0,2 4 0,-2-6 0,0-1 0,0 0 1,0 0-1,0 0 0,0 0 1,1 0-1,-1 0 0,0 0 1,0 0-1,1 0 0,-1 0 1,1-1-1,-1 1 0,1-1 0,-1 1 1,1-1-1,-1 0 0,1 1 1,-1-1-1,1 0 0,-1 0 1,1 0-1,0 0 0,-1 0 1,1 0-1,-1-1 0,1 1 1,-1-1-1,3 0 0,7-2 2,-1-1 1,0 1-1,0-2 0,0 0 0,17-11 0,44-39 7,-26 20 5,135-92 168,-125 90-56,-24 17 98,-37 25-216,0-1-1,0 1 1,0 0 0,1 1 0,0-1 0,1 1 0,-9 12 0,4-5-3,-10 12 0,1 0-1,1 1 0,2 0 0,0 2 1,2 0-1,-10 30 0,22-53-5,0-1 1,0 0-1,0 0 0,1 0 0,-1 1 0,1-1 0,0 0 0,1 1 1,-1-1-1,1 0 0,0 0 0,0 1 0,1 3 0,-1-6 2,0 0-1,0 0 1,0-1-1,0 1 1,0 0-1,0-1 0,1 1 1,-1-1-1,0 1 1,1-1-1,-1 0 1,1 0-1,0 1 1,-1-1-1,1 0 1,0 0-1,0-1 0,-1 1 1,1 0-1,0-1 1,0 1-1,0-1 1,0 1-1,0-1 1,0 0-1,0 0 0,0 0 1,0 0-1,0 0 1,3-1-1,1 0 0,-1 0 0,1 0 0,-1-1 0,0 0 1,1 0-1,-1 0 0,0-1 0,0 1 0,0-1 0,0 0 0,-1-1 0,7-5 0,-4 2 15,-1 0 1,0 0-1,-1-1 1,1 0 0,-2 0-1,9-16 1,-3-4 62,-1 1 1,-1-2 0,7-51-1,-14 70-43,0-1 0,-1 1 0,0 0 1,0-1-1,-1 1 0,-1-1 0,0 1 0,0 0 0,-6-15 0,8 25-33,0 0-1,-1 0 1,1 0-1,0 0 1,0 0 0,0-1-1,0 1 1,0 0-1,0 0 1,0 0 0,0-1-1,0 1 1,0 0-1,0 0 1,0 0 0,0 0-1,0-1 1,0 1-1,0 0 1,0 0 0,0 0-1,0-1 1,0 1-1,0 0 1,0 0 0,0 0-1,0 0 1,0-1-1,0 1 1,1 0 0,-1 0-1,0 0 1,0 0-1,0 0 1,0-1 0,0 1-1,1 0 1,-1 0-1,0 0 1,0 0 0,0 0-1,0 0 1,1 0-1,-1 0 1,0 0 0,0 0-1,0-1 1,0 1-1,1 0 1,-1 0 0,0 0-1,0 0 1,0 0 0,1 0-1,-1 0 1,0 1-1,0-1 1,0 0 0,0 0-1,1 0 1,-1 0-1,0 0 1,0 0 0,1 0-1,16 8-8,-7-4 5,1-1-4,0 0 0,-1-1 0,1 0 0,0-1 0,0 0 0,0-1 0,0 0 0,0-1 0,0 0 1,12-3-1,-8 0 2,0-1 0,0 0 0,0-1 0,0 0 0,-1-2 0,17-10 0,0-5 7,-1-1 0,-1-2 1,-1 0-1,-1-2 1,24-33-1,4-11 56,-4-2 1,-3-2 0,-3-3-1,-3-1 1,47-132-1,-84 197-39,1-1 12,0 0 0,-2 0 1,5-27-1,-8 43-30,-1 0 1,0 0-1,0-1 1,0 1-1,0 0 1,0 0-1,0 0 1,0 0-1,0 0 1,0 0-1,0 0 0,0 0 1,0 0-1,0-1 1,0 1-1,0 0 1,0 0-1,-1 0 1,1 0-1,0 0 1,0 0-1,0 0 0,0 0 1,0 0-1,0 0 1,0 0-1,0-1 1,0 1-1,0 0 1,0 0-1,0 0 1,0 0-1,0 0 1,0 0-1,-1 0 0,1 0 1,0 0-1,0 0 1,0 0-1,0 0 1,0 0-1,0 0 1,0 0-1,0 0 1,0 0-1,-1 0 0,1 0 1,0 0-1,0 0 1,0 0-1,0 0 1,0 0-1,0 0 1,0 0-1,0 0 1,0 0-1,-1 0 1,1 0-1,0 0 0,0 0 1,0 0-1,0 0 1,0 0-1,0 1 1,0-1-1,-10 8 13,-9 15-7,2 9-22,1 0-1,2 1 1,-14 47-1,-21 110-42,39-146 40,-16 71-17,5 2 0,6 1 0,-2 162 0,17-269 30,-1 20-14,2 1 0,1 0 1,9 42-1,-11-73 20,0 0 1,0 0-1,0 1 0,1-1 0,-1 0 1,1 0-1,-1 0 0,0 0 1,1 0-1,0 0 0,-1 0 1,1 0-1,0 0 0,-1 0 1,1 0-1,0 0 0,0-1 0,0 1 1,0 0-1,0-1 0,0 1 1,0 0-1,0-1 0,0 1 1,0-1-1,0 1 0,2-1 1,0 0 2,-1 0 0,1 0 0,-1 0 0,1-1 0,-1 1 1,1-1-1,-1 0 0,0 0 0,1 0 0,-1 0 0,0 0 1,3-2-1,8-6 25,-1-1-1,0 0 1,12-14 0,80-93 221,-16 16 44,-57 65-137,11-11 144,-42 47-297,1-1 0,-1 1 0,0 0 0,0 0 0,0-1 0,0 1 0,1 0 0,-1-1 0,0 1 0,0 0 0,1 0 0,-1 0 0,0-1-1,1 1 1,-1 0 0,0 0 0,0 0 0,1 0 0,-1-1 0,0 1 0,1 0 0,-1 0 0,0 0 0,1 0 0,-1 0 0,0 0 0,1 0 0,-1 0 0,0 0 0,1 0 0,-1 0 0,0 0 0,1 0 0,-1 1 0,0-1 0,1 0 0,-1 0 0,0 0 0,1 0 0,-1 0 0,0 1 0,1-1 0,-1 0 0,0 0 0,0 1 0,0-1 0,1 0 0,-1 0 0,0 1 0,0-1 0,0 0 0,1 0 0,-1 1 0,0-1 0,0 0 0,0 1 0,0-1 0,0 0 0,0 1 0,0-1 0,0 0 0,0 1 0,0-1 0,0 0 0,0 1 0,0-1 0,0 0 0,0 1 0,-2 31 39,2-26-29,-6 45 31,2-14-50,1 1 0,4 69 1,-1-102-3,1 0 1,0 1 0,0-1 0,0 0 0,1 0 0,0 0 0,4 10 0,-5-14 5,0 1-1,0-1 1,0 0 0,0 1 0,1-1-1,-1 0 1,0 0 0,1 0-1,-1 0 1,1 0 0,-1 0 0,1 0-1,-1-1 1,1 1 0,0 0-1,-1-1 1,1 1 0,0-1 0,-1 0-1,1 1 1,0-1 0,0 0 0,-1 0-1,1 0 1,0-1 0,0 1-1,-1 0 1,3-1 0,6-2 6,-1 0 1,0 0-1,1-1 0,-1 0 1,-1-1-1,1 0 0,11-8 1,55-50 63,-57 48-47,147-143 219,-134 126-148,-23 27 31,-9 12-57,-12 24-28,4-12-17,5-7-15,0 1 1,1-1-1,0 1 1,1 0 0,1 0-1,0-1 1,1 1-1,0 0 1,1 0-1,4 22 1,-5-33-6,0-1-1,1 1 1,-1 0 0,1-1 0,-1 1-1,1-1 1,0 1 0,-1-1 0,1 1-1,0-1 1,0 0 0,0 1-1,0-1 1,0 0 0,0 0 0,1 0-1,-1 0 1,0 0 0,1 0 0,-1 0-1,0 0 1,1 0 0,-1-1 0,1 1-1,-1-1 1,1 1 0,0-1 0,-1 1-1,1-1 1,-1 0 0,1 0 0,0 0-1,-1 0 1,1 0 0,0 0 0,2-1-1,1 0 5,-1 0-1,1-1 1,-1 0-1,1 0 1,-1 0-1,0 0 1,0 0-1,0-1 1,0 0-1,-1 0 1,7-6-1,5-8 20,-2 0-1,0 0 1,-1-1-1,12-24 0,-17 29 1,-2 0 0,1 0-1,-1-1 1,-1 0 0,-1 0-1,0-1 1,1-18 0,-3 31-19,-1 0-1,0 1 1,0-1 0,0 0-1,0 1 1,0-1 0,0 0 0,0 0-1,0 1 1,-1-1 0,1 0 0,-1 1-1,1-1 1,-1 1 0,0-1-1,0 0 1,0 1 0,1 0 0,-1-1-1,-1 1 1,1 0 0,0-1 0,0 1-1,0 0 1,-1 0 0,1 0-1,0 0 1,-3-1 0,1 1-2,0 0 0,0 1 0,0 0 0,0-1 0,-1 1 0,1 0 0,0 0 0,0 1 0,0-1 0,0 1 0,0 0 0,0-1 0,0 1 0,-6 3 1,-7 2-4,-19 9-74,45-18 64,0 0 0,0 1 0,16-3 0,1 1 2,0-2 2,4-1-41,49-4-1,-71 11 41,-1 0 0,1 0 0,-1 0 0,1 1 0,-1 0 0,1 1 0,-1 0 0,0 0 0,1 1 0,13 6 0,-19-6 7,1 0 0,-1-1 1,0 1-1,0 0 1,0 1-1,-1-1 0,1 0 1,-1 1-1,0 0 1,1-1-1,-2 1 1,1 0-1,0 0 0,-1 0 1,0 0-1,0 0 1,0 1-1,0 3 1,2 10 3,-2 0 0,-1 33 0,-1-33-2,1 33 2,0-51-4,0 1 0,0-1 0,0 0 0,0 0 0,1 1 0,-1-1 0,0 0 0,0 0 0,0 0 0,0 1 0,1-1 0,-1 0 0,0 0 0,0 0 0,0 0 0,1 0 0,-1 1 0,0-1 0,0 0 0,1 0 0,-1 0 0,0 0 0,0 0 0,1 0 0,-1 0 0,0 0 0,0 0 0,1 0 0,-1 0 0,0 0 0,0 0 0,1 0 0,-1 0 0,0 0 0,0 0 0,1 0 0,-1 0-1,0 0 1,0-1 0,1 1 0,-1 0 0,0 0 0,0 0 0,0 0 0,1 0 0,-1-1 0,0 1 0,0 0 0,0 0 0,1 0 0,-1-1 0,0 1 0,0-1 0,14-10 5,-14 10-5,47-55 65,-35 41-41,0 0-1,0 1 1,22-19-1,-12 14 10,16-13 39,-35 30-66,0 0 1,-1 1 0,1-1 0,0 1-1,0-1 1,0 1 0,0 0-1,0 0 1,0 0 0,1 1-1,4-1 1,-6 1-5,-1 0-1,1 0 0,0 1 1,0-1-1,-1 1 1,1 0-1,0-1 1,-1 1-1,1 0 0,-1 0 1,1 0-1,-1 0 1,1 0-1,-1 0 1,0 1-1,1-1 0,-1 0 1,0 1-1,1 1 1,20 35-26,-14-23 16,-6-11 6,4 7-4,0-1-1,0 0 1,1 0-1,0-1 0,13 13 1,-17-19 6,0-1 1,-1 0-1,1-1 1,0 1-1,0 0 0,0-1 1,0 0-1,0 1 1,0-1-1,0 0 1,1-1-1,-1 1 0,0-1 1,0 1-1,1-1 1,-1 0-1,0 0 1,1 0-1,-1-1 1,0 1-1,0-1 0,1 0 1,-1 0-1,6-2 1,1-2 14,0 0 1,-1 0 0,1-1-1,-1 0 1,14-13-1,41-42 111,-40 36-68,-1-3 13,-20 23-53,0 0 0,1 0 1,0 1-1,-1-1 0,1 1 1,1 0-1,-1 0 0,1 1 1,-1-1-1,1 1 0,9-5 1,-13 8-18,-1 0 0,0 0 1,0 0-1,1 0 0,-1 0 1,0 0-1,0 0 0,1 0 0,-1 0 1,0 0-1,0 0 0,1 0 0,-1 0 1,0 0-1,1 0 0,-1 0 1,0 0-1,0 0 0,0 0 0,1 1 1,-1-1-1,0 0 0,0 0 1,1 0-1,-1 0 0,0 1 0,0-1 1,0 0-1,0 0 0,1 0 1,-1 1-1,0-1 0,0 0 0,0 0 1,0 0-1,0 1 0,0-1 1,0 0-1,1 0 0,-1 1 0,0-1 1,0 0-1,0 1 0,-1 14 12,1-13-12,-3 16-8,-1-1-1,-1 0 0,-1 0 0,0 0 1,-14 24-1,6-11-3,-28 49-13,59-85 54,-1 0 0,24-12-1,27-13 1,69-35-563,-121 58-3065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3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108 118 6224,'0'0'1852,"2"-12"-1312,0 2-326,2-14 921,1-41 0,-11 70 239,-5 20-906,0 0 0,-8 35 0,5-19-112,3-8-63,-28 96 720,36-115-828,0 0-1,1 0 1,1 0-1,1 0 0,0 0 1,0 0-1,4 20 0,-4-33-156,0-1 0,1 1-1,-1 0 1,0 0 0,0-1-1,0 1 1,1 0 0,-1 0-1,0-1 1,1 1 0,-1 0-1,1-1 1,-1 1 0,1 0-1,-1-1 1,1 1 0,-1-1-1,1 1 1,0-1 0,-1 1-1,1-1 1,0 1 0,-1-1-1,1 0 1,0 1 0,-1-1-1,2 0 1,0 0 9,0 0 1,0 0 0,-1 0-1,1 0 1,0 0-1,0 0 1,0-1 0,-1 1-1,1-1 1,0 0-1,2-1 1,6-3 50,0-1 1,0-1-1,9-7 0,-15 11-60,20-19 109,-1 0 1,-1-2-1,-1 0 0,32-50 0,-22 30 41,-30 43-171,5-7 96,0 0 0,0-1 0,-1 1 0,0-1 0,6-18 0,-16 47-31,0 0-1,1 0 0,1 1 0,-1 37 0,4-44-21,1 1-1,0-1 1,5 26-1,-5-34-24,1-1 0,-1 0 0,1 0 0,0 0 0,0 0 0,1 0 0,0-1 0,-1 1 0,1-1 0,1 1 0,-1-1 0,1 0 0,4 4 0,-6-7-2,1 0 0,-1 0 0,1 0 0,-1 0 0,1 0 0,0 0 0,-1-1 0,1 1-1,0-1 1,-1 0 0,1 1 0,0-1 0,0-1 0,-1 1 0,1 0 0,0-1 0,-1 1-1,1-1 1,0 0 0,3-1 0,5-3 68,1 0 1,20-12-1,-20 8-32,-1 0 0,0 0-1,0-1 1,-1 0 0,0 0 0,0-2-1,9-15 1,51-90 420,-46 69-123,-2-1-1,16-54 1,-38 103-345,0-1 0,-1 1 0,1 0-1,0 0 1,0-1 0,0 1 0,0 0 0,0 0 0,0-1 0,0 1-1,0 0 1,1 0 0,-1-1 0,0 1 0,0 0 0,0 0 0,0 0 0,0-1-1,0 1 1,0 0 0,1 0 0,-1-1 0,0 1 0,0 0 0,0 0-1,0 0 1,1 0 0,-1-1 0,0 1 0,0 0 0,0 0 0,1 0-1,-1 0 1,0 0 0,0 0 0,1 0 0,-1-1 0,0 1 0,0 0 0,1 0-1,-1 0 1,0 0 0,0 0 0,1 0 0,-1 0 0,5 17 206,4 30-142,1 14 24,4 66 0,-13-107-79,-1 0 0,-1 0 0,-1-1 0,0 1 0,-2 0 1,0-1-1,-11 30 0,14-47-14,1 1 0,-1-1 1,0 0-1,0 0 1,0 0-1,0 0 0,0 0 1,-1 0-1,1 0 1,0 0-1,-1 0 1,0 0-1,1-1 0,-1 1 1,0-1-1,0 1 1,0-1-1,0 0 0,0 1 1,0-1-1,0 0 1,0-1-1,-1 1 1,1 0-1,0 0 0,-1-1 1,1 0-1,0 1 1,-1-1-1,-2 0 0,0-1 8,0-1-1,0 1 1,0-1 0,0 0-1,0 0 1,0 0-1,0-1 1,1 0-1,-1 0 1,1 0-1,0 0 1,-5-6-1,-26-24 146,35 33-158,1 0 1,-1 0-1,0 0 1,0 0 0,0 0-1,1 0 1,-1 0-1,0 0 1,0 0-1,0 0 1,0 0-1,1 0 1,-1 0-1,0 0 1,0 0-1,0 0 1,1 0-1,-1 0 1,0 0 0,0 0-1,0 0 1,0 0-1,0 0 1,1-1-1,-1 1 1,0 0-1,0 0 1,0 0-1,0 0 1,0 0-1,0-1 1,1 1-1,-1 0 1,0 0 0,0 0-1,0 0 1,0-1-1,0 1 1,0 0-1,0 0 1,0 0-1,0-1 1,0 1-1,0 0 1,0 0-1,0 0 1,0-1-1,0 1 1,0 0 0,0 0-1,0 0 1,0 0-1,0-1 1,0 1-1,0 0 1,-1 0-1,1 0 1,0 0-1,0-1 1,0 1-1,0 0 1,0 0-1,0 0 1,-1 0 0,1 0-1,0-1 1,19 2 34,28 14-40,1-2 1,92 14 0,-125-25 2,1-1-1,-1-1 0,0 0 0,0-1 1,0-1-1,0 0 0,0-1 1,0-1-1,0 0 0,-1-1 0,0-1 1,0 0-1,26-16 0,-27 13 0,-1 2 9,-1-1-1,0 0 1,12-12-1,-20 17-2,1-1 1,-1 0-1,0 0 0,0 0 0,-1-1 0,1 1 0,-1-1 0,0 1 0,0-1 0,0 0 0,-1 0 0,2-8 1,-2 2 0,0 1-1,-1-1 1,0 0 0,-1-13 0,0 19 1,0 0 1,0 0-1,0 0 0,0 0 0,-1 0 0,0 0 0,0 0 0,0 1 0,-1-1 0,-5-7 1,7 11-3,0 0 0,-1-1 0,1 1-1,0 0 1,-1 0 0,1 0 0,-1 0 0,0 0 0,1 1 0,-1-1 0,0 0 0,1 1 0,-1-1 0,0 1 0,0 0 0,0 0 0,1-1 0,-1 1 0,0 0 0,0 0 0,0 1 0,1-1 0,-1 0 0,0 1 0,0-1 0,1 1 0,-1-1 0,0 1 0,-1 1 0,-3 1 7,0 0 1,0 0-1,0 1 0,1 0 1,0 0-1,-7 7 0,4-3 3,0 1-1,1 1 1,0-1-1,0 1 1,1 0-1,1 1 1,0-1 0,0 1-1,1 0 1,-4 17-1,6-19-4,0 0 0,0 0 0,1 1 0,1-1 0,0 1-1,0-1 1,1 1 0,0-1 0,0 0 0,1 0 0,0 1 0,1-1 0,6 14 0,-6-18-3,1 1 1,-1-1 0,1 0 0,0 0-1,1-1 1,-1 1 0,1-1 0,0 0 0,0 0-1,0 0 1,0-1 0,1 0 0,-1 0-1,1 0 1,0-1 0,0 0 0,0 0 0,0 0-1,1-1 1,8 1 0,4 1 22,0-2-1,1 0 1,-1-2 0,0 0-1,29-5 1,-32 3-3,-1-1-1,1-1 0,-1 0 1,1-1-1,21-12 0,66-48-42,-101 64 16,19-13-136,-1-2 0,21-21 1,-18 12-2921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177 958 6224,'0'0'7714,"10"-11"-7275,74-101 793,-52 53 197,-213 509 1092,147-347-2343,18-50 13,-33 73-1,42-107-122,6-15-36,0-1 1,0 1 0,-1-1-1,0 1 1,1-1-1,-1 0 1,-4 5-1,10-15 15,0-1 1,-1 0-1,1 0 0,-2 0 1,1 0-1,1-9 0,0 0-9,125-386 374,-124 388-388,80-210 302,-65 179-206,2 2-1,51-76 0,-68 112-90,1 0-1,0 0 0,1 1 0,0 0 0,9-8 0,-14 14-20,0-1-1,-1 1 0,1 0 0,0 0 1,0 0-1,0 0 0,0 0 0,0 0 1,0 1-1,1-1 0,-1 1 0,0-1 1,0 1-1,0 0 0,1 0 0,-1 0 1,0 0-1,0 0 0,0 0 0,0 1 1,1-1-1,-1 1 0,0-1 0,0 1 1,0 0-1,0 0 0,0 0 0,0 0 1,2 2-1,1 1 6,0 0 0,-1 1 1,1-1-1,-1 1 0,-1 0 0,1 0 1,-1 1-1,1-1 0,-1 1 0,-1-1 1,1 1-1,-1 0 0,0 0 0,-1 0 1,1 0-1,0 10 0,-1-4 5,0 1 0,-1-1 0,0 1-1,-1-1 1,0 1 0,-1-1 0,-5 16 0,2-12 18,-1 0 0,0-1-1,-1 0 1,-1 0 0,-1-1 0,0 0 0,0 0-1,-2-1 1,1-1 0,-2 1 0,0-2 0,0 0-1,-24 17 1,30-25 2,0 1 1,-1-1-1,0 0 0,1-1 0,-1 0 0,0 0 1,0 0-1,0-1 0,0 0 0,0 0 0,-1-1 0,1 0 1,0 0-1,0-1 0,0 0 0,0 0 0,0 0 0,-11-5 1,16 5-6,0-1 0,0 1 0,0-1 1,1 0-1,-1 1 0,0-1 0,1 0 1,0 0-1,-1 0 0,1-1 0,0 1 1,0 0-1,0 0 0,-1-5 0,47 1 6,4 7-50,0-2 0,-1-3 0,1-1 0,49-13 0,-34-2-29,114-53 0,-163 66 36,-1-1 0,0-1-1,0 0 1,-1-1 0,21-20 0,-26 23 18,-1-1 1,0 0 0,-1 0-1,0-1 1,0 0 0,-1 0-1,0 0 1,0-1 0,6-19 0,-11 27-9,1 0 0,0 0 1,-1-1-1,1 1 1,-1 0-1,0 0 0,0-1 1,0 1-1,0 0 0,0-1 1,0 1-1,-1 0 1,1 0-1,-1 0 0,1-1 1,-1 1-1,0 0 1,0 0-1,-1-2 0,0 2 1,1 1-1,-1 0 0,0 0 1,1-1-1,-1 1 0,0 0 0,0 0 1,0 1-1,0-1 0,0 0 1,0 1-1,0-1 0,0 1 1,0-1-1,0 1 0,0 0 1,0 0-1,0 0 0,0 0 1,0 0-1,-2 1 0,-5 0 2,0 1-1,0-1 1,0 2-1,1-1 1,-1 1-1,1 0 1,0 1 0,-1 0-1,2 1 1,-1-1-1,1 1 1,-1 1-1,1-1 1,1 1-1,-7 7 1,5-4 1,1 0 0,1 0 0,-1 0 0,2 1 0,-1 0 0,1 0-1,1 1 1,0-1 0,0 1 0,1 0 0,-3 16 0,6-21-8,-1 0-1,1 0 1,0 0-1,1 0 1,0 0-1,0 0 1,0 0 0,0 0-1,1-1 1,0 1-1,0 0 1,1-1-1,0 0 1,0 1-1,0-1 1,0 0-1,1 0 1,5 5-1,-3-4 1,-1 0-1,1-1 1,0 0-1,1 0 1,-1 0-1,1-1 0,0 0 1,0 0-1,1-1 1,-1 0-1,1 0 0,-1 0 1,10 0-1,-6-1 5,0-1-1,0-1 1,-1 0-1,1 0 1,0-1-1,0-1 1,-1 0-1,1 0 0,-1-1 1,1 0-1,-1-1 1,0 0-1,0-1 1,-1 0-1,1 0 1,-1-1-1,16-13 1,-10 5 18,0 0 0,-1-1 1,-1-1-1,0 0 0,-1-1 1,-1 0-1,0-1 1,12-28-1,-21 42-7,-1 1 0,1 0 0,-1-1 0,0 1 0,0-1 0,0 0 0,-1 1 0,1-1 0,-1 0 0,0 0 0,0 1 0,0-1 0,0 0 0,-1 1 0,1-1 0,-1 0 0,0 1 0,0-1 0,-2-3 0,3 7-11,1 0-1,-1 0 1,0 0 0,0 0-1,1 0 1,-1 0 0,0 0-1,0 0 1,1 0 0,-1 0-1,0 0 1,1 0-1,-1 0 1,0 0 0,1 0-1,-1 0 1,0 0 0,0 0-1,1 0 1,-1 0 0,0 0-1,0-1 1,1 1 0,-1 0-1,0 0 1,0 0 0,1 0-1,-1-1 1,0 1 0,0 0-1,0 0 1,1-1 0,-1 1-1,0 0 1,0 0 0,0-1-1,0 1 1,0 0 0,0 0-1,0-1 1,1 1 0,-1 0-1,0 0 1,0-1 0,0 1-1,0 0 1,0-1 0,0 1-1,0 0 1,0-1 0,0 1-1,-1 0 1,1 0 0,0-1-1,0 1 1,0 0 0,0 0-1,0-1 1,0 1 0,-1 0-1,1 0 1,0-1 0,0 1-1,0 0 1,0 0 0,-1 0-1,1-1 1,0 1 0,-1 0-1,24 7 109,-17-4-109,-1 1 0,1 0 0,-1 1 0,1 0 0,-1 0 0,-1 0 0,1 0 0,-1 1 0,0-1 0,0 1 0,5 10 0,1 7 27,14 47 0,-16-46-19,11 27 0,-17-47-3,0 0-1,0 1 1,0-2-1,1 1 0,0 0 1,-1 0-1,1-1 1,5 5-1,-6-7-4,-1 0-1,1 0 0,-1 0 1,1 0-1,-1-1 1,1 1-1,0-1 0,-1 1 1,1-1-1,0 0 1,0 1-1,-1-1 0,1 0 1,0 0-1,0 0 1,-1-1-1,1 1 1,0 0-1,-1-1 0,1 1 1,0-1-1,-1 1 1,1-1-1,0 0 0,-1 0 1,2-1-1,14-8 26,-2-1 0,1-1 0,-2-1 0,1 0 0,-2 0-1,0-2 1,13-17 0,40-41 134,-62 69-141,-1 0 1,1 0 0,1 1 0,-1 0 0,1 0-1,-1 0 1,1 0 0,5-1 0,-9 5-16,0 0 0,1 1 0,-1-1 0,0 0 0,0 1 0,0-1 0,0 1 0,0-1 0,-1 1 0,1 0 0,0-1 0,-1 1 0,1 3 0,0-4-1,3 13 8,-1-1-1,0 1 1,-1 0 0,0 0 0,-1 21-1,-9 70 19,5-73-18,1-24-12,2-8 1,0 0-1,0 0 0,0 1 1,0-1-1,-1 0 0,1 0 1,0 1-1,0-1 0,0 0 1,0 1-1,0-1 0,0 0 1,0 1-1,0-1 0,0 0 0,0 1 1,0-1-1,0 0 0,0 1 1,0-1-1,0 0 0,0 0 1,0 1-1,0-1 0,1 0 1,-1 1-1,0-1 0,0 0 1,0 0-1,0 1 0,1-1 1,-1 0-1,0 1 0,16-31 117,6-15-77,-11 21-8,1 0 0,0 1 0,2 0 0,1 2-1,23-28 1,-38 48-30,1 0-1,0 0 1,0 1-1,-1-1 1,1 0-1,0 0 1,0 0-1,0 1 1,0-1-1,0 0 1,0 1-1,0-1 1,0 1-1,0-1 1,0 1-1,0 0 1,0-1-1,0 1 1,1 0-1,-1 0 1,0 0-1,0 0 1,0 0-1,0 0 1,1 0-1,-1 0 1,0 0-1,0 0 1,0 1-1,2 0 1,-1 1-2,0 0 0,0 0 0,0 0 1,0 0-1,0 0 0,0 1 0,-1-1 0,1 0 0,-1 1 1,0 0-1,2 4 0,1 5 8,-1 1 0,0 0 0,-1 1 1,-1-1-1,0 0 0,-1 1 0,-1 20 0,0 0 3,-3 8 85,7-41 0,4-6-51,7-12 5,89-136 136,-47 66-61,-56 87-125,0 0 1,0-1-1,0 1 1,0 0-1,0 0 1,0 0-1,0-1 1,0 1-1,1 0 1,-1 0-1,0 0 1,0 0-1,0-1 1,0 1-1,0 0 1,1 0 0,-1 0-1,0 0 1,0 0-1,0 0 1,0-1-1,1 1 1,-1 0-1,0 0 1,0 0-1,0 0 1,1 0-1,-1 0 1,0 0-1,0 0 1,0 0-1,1 0 1,-1 0-1,0 0 1,0 0-1,0 0 1,1 0-1,-1 0 1,0 0-1,0 0 1,0 0-1,1 0 1,-1 1-1,0-1 1,5 12 54,0 25-36,-5-30-22,3 23 0,-1-6 2,1-1-1,0 0 0,11 34 0,-13-53 12,1 0-1,-1 0 0,1 0 1,0 0-1,0 0 0,0 0 1,5 6-1,-6-9-7,1 0-1,-1 0 1,1 0 0,-1 0 0,1 0-1,0 0 1,0 0 0,-1-1 0,1 1-1,0 0 1,0-1 0,0 0 0,0 1 0,0-1-1,-1 0 1,1 0 0,0 0 0,0 0-1,0 0 1,2-1 0,4 0 1,1-1 0,0 0 0,-1 0 1,0-1-1,1 0 0,-1-1 0,0 1 1,-1-2-1,1 1 0,-1-1 0,8-6 1,-5 3 3,-1-1 1,0-1 0,0 1 0,-1-1 0,0-1 0,12-20 0,-17 24-2,1 0 1,-1-1 0,-1 1 0,0-1-1,3-10 1,-5 14-6,1 0-1,0 0 1,-1 0-1,0 0 1,0 0-1,0 0 1,-1 0-1,1 0 1,-1 0-1,0 0 1,-3-7-1,4 10 0,-1 0 0,0 0-1,1 0 1,-1 0 0,0 1-1,0-1 1,0 0 0,1 1-1,-1-1 1,0 1 0,0-1-1,0 1 1,0-1 0,0 1-1,0-1 1,0 1 0,0 0-1,0 0 1,0-1 0,0 1-1,0 0 1,0 0-1,0 0 1,0 0 0,0 0-1,0 0 1,0 1 0,-1-1-1,1 0 1,0 1 0,0-1-1,0 0 1,1 1 0,-1-1-1,0 1 1,-1 0 0,-3 2 4,1-1 1,-1 1 0,1 0-1,0 0 1,0 0 0,-4 4-1,2 1-3,-1 0 0,2 1 0,-1-1 0,1 1 0,1 0 0,0 0 0,0 1 0,0-1 0,1 1 0,-1 10-1,2-15-6,1 1 0,1 0-1,-1 0 1,1 0-1,0 0 1,0 0-1,1-1 1,-1 1 0,1 0-1,1 0 1,-1-1-1,1 1 1,0 0 0,0-1-1,0 0 1,1 1-1,0-1 1,5 6-1,-6-8 5,0-1-1,0 0 1,1 0-1,-1 0 1,1 0 0,-1-1-1,1 1 1,0-1-1,-1 0 1,1 1-1,0-1 1,0 0-1,0-1 1,4 2-1,0-1 0,-1-1 0,1 0 0,-1 0-1,1 0 1,-1-1 0,10-2 0,4-2-2,0-2 1,-1 0 0,24-12-1,-4-1 3,-1-2 0,43-34 0,-40 31 0,-29 18 0,-1 1 0,0-1 0,17-15 0,-99 108 0,49-57 0,17-22 8,1-1-1,0 1 0,0 1 1,-4 11-1,-3 4 13,9-14 82,7-10-68,12-13-43,-14 10 8,11-11-9,1 0 1,1 0 0,26-18-1,-41 33 10,-1 0 0,0 0 0,0 0 0,1 0 0,-1 0 0,0 0 0,1 0 0,-1 0 0,0 0 0,1 0 0,-1 0 0,0 0 0,0 0 0,1 0 0,-1 1 0,0-1 0,1 0 0,-1 0 0,0 0 0,0 0 0,1 1 0,-1-1 0,0 0 0,0 0 0,0 0-1,1 1 1,-1-1 0,0 0 0,0 0 0,0 1 0,0-1 0,0 0 0,1 1 0,-1-1 0,0 0 0,0 0 0,0 1 0,0-1 0,0 0 0,0 1 0,0-1 0,0 0 0,0 1 0,4 21 0,-3-19 0,3 22 0,9 32 0,-11-50 0,0 1 0,1-1 0,0 0 0,1 0 0,-1 0 0,1 0 0,0 0 0,10 10 0,-12-15 1,0-1-1,0 1 1,1-1 0,-1 1 0,0-1-1,1 0 1,-1 0 0,1 0-1,-1 0 1,1-1 0,-1 1-1,1-1 1,-1 1 0,1-1-1,0 0 1,-1 0 0,1 0-1,0 0 1,-1-1 0,5 0-1,2-2 5,-1 1 0,0-1 0,1 0 0,13-8 0,-7 2 6,-1-1 0,0 0 1,0-1-1,-2-1 0,23-25 0,-14 11 13,-1-1-1,20-35 0,-24 31-2,-2-1 0,-2-1 1,17-66-1,-17 57-3,-12 41-18,63-235 72,-47 165-47,8-100 0,-21 156-22,0-23 3,-2 37-5,-1 0-1,0 0 0,0 0 1,0 0-1,0 0 1,0 0-1,-1 0 1,1 0-1,0 0 0,0 0 1,-1 0-1,1 0 1,0 0-1,-1 0 0,1 0 1,-1 1-1,1-1 1,-1 0-1,0 0 1,1 0-1,-1 1 0,0-1 1,0 0-1,1 1 1,-1-1-1,-1 0 0,1 1 2,1 0 0,-1-1-1,1 1 1,-1 0 0,1 0-1,-1 0 1,1 0 0,-1 0-1,0 0 1,1 0 0,-1 1 0,1-1-1,-1 0 1,1 0 0,-1 0-1,1 0 1,-1 1 0,1-1-1,-1 0 1,1 1 0,-1-1-1,1 0 1,0 1 0,-1-1-1,0 1 1,-10 15-3,11-16 1,-28 49-6,3 0 0,1 2 0,3 1 0,-21 80 0,-35 225-52,49-134 47,27-216 15,0 0 0,1 0-1,2 14 1,-2-20-2,0 0 1,0 0-1,0-1 1,0 1-1,0 0 1,0 0-1,1 0 1,-1 0-1,0 0 0,1 0 1,-1 0-1,0-1 1,1 1-1,-1 0 1,1 0-1,-1-1 1,1 1-1,0 0 0,-1 0 1,1-1-1,0 1 1,-1-1-1,1 1 1,0-1-1,0 1 0,-1-1 1,1 1-1,0-1 1,0 0-1,0 1 1,0-1-1,0 0 1,0 0-1,-1 0 0,1 1 1,0-1-1,0 0 1,0 0-1,0 0 1,1-1-1,6-1 4,-1 0-1,0-1 0,0 0 1,0 0-1,0-1 1,0 0-1,0 0 0,9-9 1,4-5 23,22-25 1,-27 25-5,33-27-1,-17 16 0,-27 24-10,1 0 0,-1 0 0,1 1-1,0 0 1,0 0 0,1 0 0,-1 0 0,1 1 0,0 0 0,10-4-1,-11 7-1,0 1-1,0-1 0,0 1 1,0 0-1,-1 0 0,1 1 1,0-1-1,-1 1 0,6 3 1,7 2 0,-13-6-10,1 1 1,-1 0 0,1-1-1,0 0 1,-1 0-1,1 0 1,0 0-1,0-1 1,0 0 0,0 0-1,-1 0 1,1-1-1,0 0 1,0 0 0,-1 0-1,1 0 1,5-3-1,-7 2 1,1 0-1,-1 0 0,1 1 1,0-1-1,0 1 0,0-1 1,6 0-1,-10 2 0,1 0-1,0 0 1,-1 0-1,1 0 1,0 0-1,-1 0 1,1 0 0,0 0-1,-1 0 1,1 1-1,0-1 1,-1 0-1,1 0 1,0 1-1,-1-1 1,1 0-1,-1 1 1,1-1 0,-1 1-1,1-1 1,0 1-1,0 0 2,-1 1-1,1-1 1,-1 0-1,1 0 1,-1 1-1,1-1 1,-1 0-1,0 1 1,0-1 0,0 1-1,0-1 1,0 0-1,0 1 1,0-1-1,0 2 1,-5 41 10,-5 82 31,10-124-44,0-1 0,0 1 0,0-1-1,0 1 1,0-1 0,0 0 0,1 1 0,-1-1 0,1 1-1,-1-1 1,1 1 0,-1-1 0,1 0 0,0 1 0,-1-1-1,1 0 1,0 0 0,0 0 0,0 0 0,0 1 0,0-1-1,2 1 1,-1-1 0,0-1-1,0 1 0,0 0 1,0-1-1,0 1 1,0-1-1,0 1 1,0-1-1,0 0 1,0 0-1,0 0 0,0 0 1,0 0-1,2-1 1,3-1-1,0 1-1,-1-2 1,1 1 0,-1 0 0,1-1 0,-1 0 0,0-1 0,9-6-1,-2-2 16,-1 1 0,-1-2-1,1 0 1,-2 0 0,12-19-1,36-77 37,-43 79-40,1-6-2,-2-1 1,14-60 0,4-8 35,-24 80-43,52-160 69,-48 144-53,-3-1 0,6-66 0,-13 75-21,7-63-4,-12 80 50,3 16-42,0 0 1,0 1-1,0-1 0,0 0 1,0 0-1,0 0 0,0 1 0,0-1 1,0 0-1,0 0 0,0 0 1,0 1-1,0-1 0,0 0 0,0 0 1,0 0-1,-1 0 0,1 1 1,0-1-1,0 0 0,0 0 1,0 0-1,0 0 0,-1 0 0,1 0 1,0 1-1,0-1 0,0 0 1,0 0-1,-1 0 0,1 0 0,0 0 1,0 0-1,0 0 0,-1 0 1,1 0-1,0 0 0,0 0 1,0 0-1,-1 0 0,1 0 0,0 0 1,0 0-1,0 0 0,0 0 1,-1 0-1,1 0 0,0 0 1,0 0-1,0 0 0,-1-1 0,1 1 1,0 0-1,0 0 0,0 0 1,0 0-1,0 0 0,-1 0 0,1-1 1,0 1-1,0 0 0,0 0 1,0 0-1,0 0 0,0-1 1,0 1-1,0 0 0,-1-1 0,-40 94-56,5 1 0,3 1-1,-33 160 1,62-232 37,-24 148-122,25-139 98,1 1-1,1-1 1,5 40 0,-4-68 42,0 0 1,1 0-1,0 0 0,0 0 1,0-1-1,0 1 1,0 0-1,1-1 1,0 1-1,0-1 0,0 0 1,0 1-1,0-1 1,1 0-1,-1 0 1,5 3-1,-5-4 4,1 0 0,0-1 0,0 1 0,0-1 0,0 0 0,0 1 0,1-2 0,-1 1 0,0 0 0,1-1 0,-1 1 0,0-1 1,1 0-1,-1 0 0,0 0 0,1-1 0,-1 1 0,5-2 0,8-3 9,0 0 0,0 0 0,-1-2 1,0 0-1,0-1 0,0 0 0,-1-1 1,-1-1-1,1 0 0,13-15 0,-9 11-6,10-12 3,-28 26-9,0 0-1,0 0 1,0 0-1,0 0 1,0 0-1,0-1 1,1 1-1,-1 0 1,0 0-1,0 0 1,0 0-1,0 0 1,0 0-1,0 0 1,1 0-1,-1 0 1,0 0-1,0-1 1,0 1-1,0 0 1,0 0-1,1 0 1,-1 0-1,0 0 1,0 0-1,0 0 1,0 0-1,1 0 1,-1 0-1,0 0 1,0 0-1,0 1 1,0-1-1,0 0 1,1 0-1,-1 0 1,0 0-1,0 0 1,0 0-1,0 0 1,0 0-1,1 0 1,-1 0-1,0 1 1,0-1-1,0 0 1,0 0-1,0 0 1,0 0-1,0 0 1,0 0-1,0 1 1,1-1-1,-1 0 1,0 0 0,0 0-1,0 0 1,0 1-1,0-1 1,0 0-1,0 0 1,0 0-1,0 0 1,0 1-1,1 9-39,-5 76 2,0 3 77,4-88-31,-1 0-1,1 0 1,0 0-1,0 0 1,0 0-1,-1 0 0,1 0 1,0 0-1,0 0 1,1 0-1,-1 0 1,0 0-1,0 0 0,0 0 1,1 1-1,-1-1 1,0-1-1,1 1 1,-1 0-1,1 0 1,-1 0-1,1 0 0,0 0 1,-1 0-1,2 1 1,0-2-3,-1 0-1,0 1 1,0-1 0,1 0 0,-1 0 0,0 0 0,0 0 0,0-1 0,1 1-1,-1 0 1,0 0 0,0-1 0,0 1 0,1-1 0,-1 1 0,0-1 0,0 1-1,1-2 1,6-3 5,0 0 0,-1-1 0,1 0-1,10-12 1,83-119 103,-53 75-55,-57 77 74,5-7-115,0 0 1,-1-1-1,0 0 1,0 0-1,0 0 1,-8 6-1,4-2 25,9-10-34,-1 0 0,1-1 0,-1 1 0,1 0-1,-1 0 1,1 0 0,-1-1 0,0 1 0,1 0 0,-1-1-1,0 1 1,0 0 0,0-1 0,1 1 0,-1-1 0,0 0-1,0 1 1,-1 0 0,0-23 132,11-14-115,25-63 0,-2 11 4,15-57 73,-13 42-39,25-129 0,-54 208-116,-2 0 0,1-29 0,-30 81-10,7 2 62,1 0-1,2 1 0,0 0 1,-20 65-1,-26 142-54,51-187 64,-27 156 30,38-201-34,-1-1-1,1 0 1,1 0 0,-1 1 0,1-1 0,0 0 0,0 0-1,1 1 1,3 8 0,-4-12 1,-1-1 1,1 1-1,0-1 0,0 1 1,0-1-1,0 1 0,0-1 1,0 0-1,0 0 1,0 1-1,0-1 0,0 0 1,1 0-1,-1 0 0,1 0 1,-1 0-1,0-1 0,1 1 1,-1 0-1,1-1 0,0 1 1,-1-1-1,1 1 0,0-1 1,-1 0-1,1 0 0,-1 0 1,1 0-1,0 0 0,-1 0 1,1 0-1,0 0 0,-1-1 1,3 0-1,7-4 17,0-1-1,0 0 1,-1-1-1,0-1 1,-1 1 0,0-1-1,13-14 1,-7 7 13,94-99 637,-109 113-669,0 1-1,1 0 0,-1-1 1,0 1-1,0 0 1,0 0-1,1-1 1,-1 1-1,0 0 1,1 0-1,-1 0 1,0-1-1,0 1 1,1 0-1,-1 0 1,0 0-1,1 0 1,-1 0-1,0 0 1,1 0-1,-1 0 1,0 0-1,1 0 1,-1 0-1,0 0 1,1 0-1,-1 0 1,0 0-1,1 0 1,-1 0-1,0 0 1,1 0-1,-1 0 1,0 0-1,1 1 1,-1-1-1,0 0 1,0 0-1,1 0 1,-1 1-1,0-1 1,0 0-1,1 0 1,-1 1-1,0-1 1,0 0-1,0 0 1,1 1-1,-1-1 1,0 0-1,0 1 1,0-1-1,0 0 1,0 1-1,6 23 117,-5-19-111,18 152-8,-19-156 0,1 0 0,-1 1 0,0-1 0,0 0 0,0 0 0,1 0 0,-1 1 0,1-1 0,-1 0 0,1 0 0,-1 0 0,1 0 0,0 0 0,0 0 0,-1 0 0,1 0 0,0 0 0,0 0 0,2 1 0,-2-2 0,0 0 0,0 1 0,0-1 0,0 0 0,0 0 0,0 0 0,0 0 0,0 0 0,0 0 0,0 0 0,0 0 0,0-1 0,0 1 0,0 0 0,0 0 0,0-1 0,0 1 0,1-2 0,5-2 0,0 0 0,-1-1 0,0 0 0,9-10 0,-13 13 0,1-1 0,12-9 0,-9 12 0,-4 11 0,-3 2 0,-1 0 0,-1 0 0,0 0 0,0 0 0,-9 21 0,7-21 0,-15 39 0,-1-1 0,-3 0 0,-2-2 0,-3-1 0,-1-2 0,-2-1 0,-58 63 0,77-95 0,-1 0 0,0-1 0,-1-1 0,0 0 0,-22 11 0,36-21 0,0 0 0,0-1 0,-1 1 0,1 0 0,0-1 0,-1 1 0,1-1 0,-1 0 0,1 1 0,0-1 0,-1 0 0,1 0 0,-1 0 0,1 0 0,-3 0 0,3-1 0,0 1 0,1 0 0,-1-1 0,0 1 0,0-1 0,1 1 0,-1-1 0,1 1 0,-1-1 0,1 1 0,-1-1 0,1 0 0,-1 1 0,1-1 0,-1 1 0,1-1 0,-1 0 0,1 0 0,0 1 0,-1-2 0,0-2 0,1 0 0,-1 0 0,1 0 0,0 0 0,0 0 0,0 0 0,1 0 0,0 0 0,0-4 0,2-1 0,0 1 0,1 0 0,-1 0 0,1 1 0,1-1 0,-1 1 0,1 0 0,1 0 0,-1 0 0,1 1 0,1 0 0,-1 0 0,1 1 0,0-1 0,12-6 0,12-5 0,0 1 0,52-18 0,-50 21 0,125-59 0,-145 67 0,-13 5 0,1 0 0,0 0 0,0-1 0,0 1 0,0 0 0,0 0 0,0-1 0,0 1 0,0-1 0,0 1 0,0 0 0,-1-1 0,1 0 0,0 1 0,0-1 0,-1 0 0,1 1 0,0-1 0,-1 0 0,1 1 0,-1-1 0,1 0 0,-1 0 0,1 0 0,0-1 0,1-6 8,-2 8-10,0-1-1,1 1 1,-1-1 0,0 1 0,0-1 0,0 1 0,0-1-1,0 1 1,0-1 0,0 1 0,0-1 0,0 1 0,0-1-1,0 1 1,0-1 0,0 1 0,0-1 0,0 1 0,0-1-1,-1 1 1,1-2 0,-18-51-2829,8 24 975,8 19-1883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4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6520,'0'0'8601,"14"9"-8192,0 0-291,-3-2-12,1 0 0,-1 0 0,1-1 0,0-1 0,0 0 0,21 5 0,16 2 614,1-2 1,-1-2-1,1-2 0,67-2 0,-59-3 478,0-2-3450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4816,'0'0'8145,"11"1"-7722,2 0-269,-1-1 1,1 0 0,-1 0-1,1-1 1,-1-1 0,1 0-1,-1-1 1,13-4 0,-10 0 71,-1 0 0,0-1 0,0 0 0,-1-1 0,18-17 1,-7 4 490,36-44 0,-18 20-81,9-12 64,-39 43-482,-9 13-108,0-1 0,-1 0 0,1-1 1,-1 1-1,0 0 0,0-1 0,0 1 0,0-1 0,0 1 1,-1-1-1,0 0 0,0 0 0,2-7 0,-3 11 73,-4-7 421,-1 10-189,-5 2-252,9-5-149,1 0-1,-1 0 0,0 0 0,1 0 0,-1 0 1,0 0-1,1 1 0,-1-1 0,1 0 1,-1 0-1,0 1 0,1-1 0,-1 1 0,1-1 1,-1 0-1,1 1 0,-1-1 0,1 1 1,-1-1-1,0 2 0,-9 10 163,9-12-170,0 1-1,1 0 1,-1-1-1,1 1 1,-1-1-1,1 1 1,-1 0-1,1-1 1,-1 1-1,1 0 1,-1 0-1,1-1 1,0 1-1,-1 0 1,1 0-1,0 0 1,0-1-1,0 1 1,0 0-1,0 0 1,0 0-1,0 0 1,0-1-1,0 1 1,0 0-1,0 0 1,0 0-1,1 0 1,-1 0-1,0 2 5,0 0 0,0 0-1,0-1 1,0 1 0,0 0 0,-1-1-1,0 1 1,-1 4 0,-2 12 14,3 3 4,1 1 0,0 0 0,2 0 0,1 0 0,10 39 0,-10-54-1,1 1 0,0 0 0,0-1-1,1 0 1,7 10 0,-5-7 39,-6-10-58,1 1-1,-1-1 1,0 0 0,1 0-1,-1-1 1,0 1-1,1 0 1,-1 0 0,1-1-1,-1 1 1,1-1 0,0 1-1,-1-1 1,1 0 0,-1 1-1,1-1 1,0 0 0,-1 0-1,1 0 1,0 0 0,-1-1-1,3 0 1,37-9 100,-24 3-46,0-1 0,-1 0 0,-1-2 0,30-21 0,-20 9 116,42-44-1,-15 0 139,-51 65-297,0 0-1,-1 0 1,1 0 0,0 1-1,0-1 1,0 0 0,0 0-1,-1 0 1,1 1-1,0-1 1,0 1 0,1-1-1,-1 0 1,1 1-1,-2 0-13,0 0 0,1 0-1,-1 0 1,0 0-1,1 0 1,-1 0 0,0 0-1,0 1 1,1-1-1,-1 0 1,0 0 0,0 0-1,0 1 1,1-1-1,-1 0 1,0 0 0,0 0-1,0 1 1,0-1 0,1 0-1,-1 0 1,0 1-1,0-1 1,0 0 0,0 1-1,0-1 1,0 0-1,0 0 1,0 1 0,0-1-1,0 0 1,0 1-1,-3 34 79,3-29-79,-4 13 29,3-14-17,-1 1 0,1 0 0,1 0 0,-1 0 0,1 0 0,0 0 0,1 11 0,0-16-9,-1-1 0,1 1 0,0-1 0,-1 1 0,1-1 0,0 1 0,0-1 0,-1 0 0,1 1 0,0-1 0,0 0 0,-1 0 0,1 0 0,0 1 0,0-1 0,0 0 0,-1 0 0,1 0 0,0 0 0,0 0 0,0-1 0,0 1 0,-1 0 0,1 0 0,0 0 0,0-1 0,-1 1 0,1 0 0,0-1 0,1 0 0,28-12 6,-28 12-3,40-23 20,-32 18-13,1-1 0,0 2 0,0-1 0,19-5 0,-29 11-15,1 0 1,-1 0 0,1 0 0,-1 0 0,1 0 0,-1 0 0,0 1 0,1-1 0,-1 1 0,0-1 0,1 1-1,-1-1 1,0 1 0,1 0 0,-1 0 0,0-1 0,0 1 0,0 0 0,0 0 0,0 0 0,0 0-1,0 0 1,0 1 0,0-1 0,0 0 0,-1 0 0,1 1 0,0-1 0,0 3 0,17 42 65,-18-46-66,5 16 41,-1-1 5,0 0 1,4 29 0,-7-38-277,-1 23 408,0-29-307,0 1 1,0 0 0,0-1 0,0 1-1,0 0 1,-1-1 0,1 1 0,0 0-1,-1-1 1,1 1 0,0-1 0,-1 1-1,1-1 1,-1 1 0,1-1 0,0 1-1,-1-1 1,0 1 0,1-1 0,-1 1-1,1-1 1,-1 0 0,1 1 0,-1-1-1,0 0 1,1 1 0,-1-1 0,0 0-1,1 0 1,-1 0 0,0 0 0,1 0-1,-2 0 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4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12160,'0'0'1120,"75"-36"-1344,-29 32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1:5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69 707 9536,'0'0'962,"-2"14"-491,-22 239 1653,14-149-1310,-2 47 664,12-132-1070,0 1 0,-1-1 0,-1 1 0,-1-1 0,0 1 0,-8 23 0,34-90 1666,5-37-1753,36-91 333,-46 136-484,2 1-1,1 2 1,2 0 0,1 1-1,2 1 1,1 2 0,47-44-1,-61 64-88,19-17 130,-30 27-180,0 1 0,1-1 0,-1 1 0,1-1 0,-1 1 0,1 0 0,0 0 0,-1 0 0,1 1 0,0-1 0,0 1 0,3-1 0,-5 1-12,1 1 0,0-1-1,-1 1 1,1-1 0,-1 1 0,0 0 0,1-1 0,-1 1-1,0 0 1,1 0 0,-1 0 0,0 0 0,0 0 0,0 1-1,0-1 1,0 0 0,0 0 0,0 1 0,0-1 0,0 1-1,-1-1 1,1 0 0,0 1 0,-1-1 0,0 1 0,1 0 0,-1 1-1,2 5 41,0 0 0,0 0 0,0 13 0,-2-9-2,0-1 0,0 0 0,-1 1 0,-1-1 0,0 0 0,-4 13 0,4-18-25,-1 0 0,1 0 1,-2 0-1,1 0 0,-1 0 0,1 0 0,-2-1 0,1 0 0,-1 0 1,1 0-1,-9 6 0,8-7 3,-1 1 0,0-1 0,0 0 0,-1-1 1,1 1-1,-1-1 0,0 0 0,1-1 0,-12 3 0,13-4-15,1-1 0,-1 0 0,1 0 0,-1 0 0,1 0 0,-1 0 0,0-1 0,1 0 1,0 0-1,-1 0 0,1-1 0,0 0 0,-1 1 0,1-1 0,0-1 0,-4-2 0,-18-19 133,26 24-150,-1 0 0,1 0 0,0 0 0,0 0 0,0 0 0,0 0 0,0 0 0,0 1 0,0-1 0,0 0 0,0 0 1,0 0-1,0 0 0,0 0 0,0 0 0,0 0 0,0 0 0,0 0 0,-1 0 0,1 0 0,0 0 0,0 0 0,0 0 0,0 0 0,0 0 0,0 0 0,0 0 0,0 0 0,0 0 0,0 0 0,0 0 0,0-1 0,0 1 0,0 0 0,-1 0 0,1 0 0,0 0 0,0 0 0,0 0 0,0 0 0,0 0 0,0 0 0,0 0 0,9 5 44,21 2-12,-1-1-1,52 3 0,-62-8-36,-1-1-1,0-2 0,0 0 0,0 0 1,32-10-1,-22 2 11,-1-1 1,-1-1-1,0-1 1,-1-2-1,0 0 0,-1-2 1,-1 0-1,0-2 1,-2-1-1,0 0 1,-1-1-1,19-28 0,-6 3 17,-2-2-1,-2-1 0,-2-1 0,-2-1 0,21-67 1,-33 83 24,-2-1 1,-2 1 0,10-72-1,-19 96-30,0 0 0,0 1-1,-1-1 1,0 0 0,-1 1-1,-1-1 1,1 1 0,-7-16-1,8 25-14,1-1-1,-1 1 1,1 0 0,-1-1-1,0 1 1,0 0-1,0 0 1,0-1-1,0 1 1,0 0 0,0 0-1,0 0 1,0 0-1,0 0 1,0 1 0,-1-1-1,1 0 1,0 0-1,0 1 1,-1-1 0,1 1-1,-1-1 1,1 1-1,-1 0 1,1-1 0,0 1-1,-1 0 1,1 0-1,-1 0 1,1 0-1,-1 0 1,1 1 0,-1-1-1,1 0 1,-1 1-1,1-1 1,-1 1 0,1-1-1,-2 2 1,-5 1-4,1 1 0,0 0 0,1 1 0,-1-1 0,-11 12 0,3 0-7,1 0 0,1 1-1,0 0 1,2 1 0,0 1-1,0-1 1,2 2 0,0-1-1,2 2 1,-10 36 0,5 0-35,2 0 1,-4 106-1,12-119-6,8 83 0,-2-104 34,0 0 0,1-1 1,1 0-1,1 0 0,14 29 0,-20-49 12,0 1 0,0-1 0,0 0-1,1 0 1,-1 0 0,1 0 0,0 0 0,0 0-1,-1 0 1,1-1 0,0 1 0,0-1 0,1 1-1,-1-1 1,0 0 0,0 0 0,1 0 0,3 1-1,-2-1 7,0 0-1,1-1 0,-1 1 1,0-1-1,1 0 0,-1-1 1,0 1-1,0-1 0,1 1 1,3-3-1,6-1 11,-2-1 0,1-1 0,0 0 0,-1-1 0,19-13 0,128-105 133,-101 79-25,-33 28 30,32-18-1,-39 25-51,-17 11-90,0-1 1,0 0-1,0 1 1,0-1 0,0 1-1,0-1 1,0 1-1,0 0 1,0-1-1,0 1 1,0 0-1,0 0 1,0-1 0,0 1-1,0 0 1,0 0-1,0 0 1,0 0-1,0 1 1,0-1-1,0 0 1,2 1 0,-2 0 14,1 0 0,-1 0 0,0 1 0,1-1 1,-1 0-1,0 1 0,0-1 0,0 1 0,2 3 1,3 5 11,-6-10-34,0 0-1,0 0 1,0 1 0,0-1 0,0 0-1,0 1 1,0-1 0,0 0-1,0 1 1,0-1 0,0 0 0,0 0-1,0 1 1,0-1 0,0 0 0,0 1-1,0-1 1,0 0 0,0 1 0,0-1-1,0 0 1,-1 0 0,1 1 0,0-1-1,0 0 1,0 0 0,0 1-1,-1-1 1,1 0 0,0 0 0,0 0-1,-1 1 1,1-1 0,0 0 0,0 0-1,-1 0 1,1 0 0,0 0 0,0 1-1,-1-1 1,1 0 0,0 0 0,-1 0-1,1 0 1,0 0 0,-1 0 0,1 0-1,0 0 1,0 0 0,-1 0-1,1 0 1,-1 0 0,-18 0 53,5 0-43,1 0-1,-1 0 1,1 1 0,0 1-1,-1 0 1,1 1 0,0 1-1,0 0 1,1 0 0,-1 1-1,1 1 1,0 0 0,0 1-1,1 0 1,0 0 0,0 2-1,0-1 1,1 1 0,-15 18-1,24-25-14,-1-1 0,1 1-1,0-1 1,0 1 0,-1-1-1,1 1 1,1 0 0,-1 0-1,0-1 1,0 1 0,0 0-1,1 0 1,-1 0 0,1 0-1,0 0 1,0 0 0,-1 0-1,1 0 1,0 0-1,0 0 1,1 0 0,-1 0-1,0 0 1,1 0 0,-1-1-1,1 1 1,0 0 0,0 0-1,-1 0 1,1 0 0,0-1-1,1 1 1,-1-1 0,0 1-1,2 1 1,0 0-3,-1-1 1,1 0-1,0 0 1,0 0-1,0 0 0,0-1 1,1 1-1,-1-1 1,0 0-1,1 0 1,-1 0-1,0 0 0,1-1 1,0 1-1,-1-1 1,1 0-1,-1 0 1,1 0-1,5-1 0,-1-1 1,-1-1-1,1 1 0,0-2 1,-1 1-1,1-1 0,-1 0 1,0 0-1,11-10 0,52-50 35,-38 33 6,-25 25-19,-4 2-8,1 1 1,-1-1-1,1 1 1,-1 0-1,1 1 0,0-1 1,0 1-1,0-1 1,6-1-1,-9 4-5,0 0-1,0 0 1,0 0-1,0 0 1,0 0-1,0 0 1,0 1-1,0-1 1,0 0-1,0 1 1,0-1-1,0 1 1,0-1 0,0 1-1,-1-1 1,1 1-1,0-1 1,0 1-1,0 0 1,-1 0-1,1-1 1,0 1-1,-1 0 1,1 0-1,-1 0 1,1 1-1,13 29 33,-11-24-23,1 2 0,1 6 7,1 0 0,1 0-1,0-1 1,1 0 0,1 0 0,13 16 0,-19-28-15,-1 0 0,1 0 0,0-1 1,0 1-1,-1-1 0,1 0 0,0 0 0,0 0 0,0 0 0,0 0 0,0-1 1,1 0-1,-1 1 0,0-1 0,0 0 0,0 0 0,0-1 0,0 1 0,0-1 0,1 1 1,-1-1-1,0 0 0,0 0 0,3-2 0,7-3 13,-1 1-1,0-2 1,0 1 0,13-11-1,-9 4 13,0-1 0,-1-1 0,0 0 0,-1-1 0,17-25 0,51-95 326,-64 105-227,-35 69 71,-15 54 0,17-48-164,-15 60-23,-13 32-70,42-132 65,0-1-17,0 0 0,0 0 0,-1 0 0,0 0 0,1 0 0,-1 0 0,-2 2 0,3-4 6,0-1 1,1 1-1,-1-1 0,0 0 0,1 1 1,-1-1-1,0 0 0,1 0 1,-1 0-1,0 1 0,1-1 1,-1 0-1,0 0 0,0 0 1,1 0-1,-1 0 0,0 0 1,1 0-1,-1-1 0,0 1 0,0 0 1,1 0-1,-1 0 0,0-1 1,1 1-1,-1 0 0,1-1 1,-1 1-1,0-1 0,1 1 1,-1 0-1,1-1 0,-1 1 1,1-1-1,-1 0 0,1 1 0,-1-1 1,1 0-1,-2-2 1,0 0 0,0 0-1,0 0 1,1 0 0,-1 0 0,1-1-1,0 1 1,0 0 0,0-1 0,0-4-1,-1-10-9,4 14-31,1 7 42,0 0 1,0 0-1,0-1 1,0 1-1,0-1 0,1 1 1,-1-1-1,1 0 1,0 0-1,-1-1 0,1 1 1,0-1-1,0 1 0,8 0 1,-6-1-1,1-1 1,0 0-1,0 0 1,-1-1-1,1 0 1,0 0-1,-1 0 1,10-4-1,1-2 1,0 0 0,0-1-1,-1-1 1,-1-1 0,0 0-1,15-13 1,5-7 5,-2 0 1,41-50-1,-64 66 3,-9 11 1,0 1 1,0 0 0,0 0 0,1 0 0,-1 0-1,1 0 1,-1 0 0,1 1 0,0-1-1,0 0 1,0 1 0,3-3 0,-11 58 30,-3-6-35,4-20-2,1 0 0,-1 33 0,13-63 64,26-25-11,0-1 1,-2-1-1,54-66 0,-79 88-42,-1 1 0,1-1-1,1 1 1,-1 0-1,11-5 1,-18 11-13,0-1 0,0 1 1,0 0-1,0 0 0,1 0 1,-1 0-1,0 0 0,0 0 1,0-1-1,0 1 0,0 0 1,0 0-1,1 0 0,-1 0 1,0 0-1,0 0 0,0 0 1,0 0-1,1 0 0,-1 0 1,0 0-1,0 0 0,0 0 0,0 0 1,1 0-1,-1 0 0,0 0 1,0 0-1,0 0 0,0 0 1,0 0-1,1 0 0,-1 0 1,0 0-1,0 0 0,0 0 1,0 1-1,0-1 0,1 0 1,-1 0-1,0 0 0,0 0 1,0 0-1,0 0 0,0 0 1,0 1-1,0-1 0,0 0 1,1 0-1,-1 0 0,0 0 1,0 0-1,0 1 0,0-1 0,0 0 1,0 0-1,0 0 0,0 0 1,0 1-1,0-1 0,0 0 1,0 0-1,0 0 0,0 0 1,0 1-1,0-1 0,0 0 1,0 0-1,-1 0 0,-3 17 26,3-12-22,-6 19 14,0 0 33,1 0 1,1 0-1,-4 48 0,9-72-49,0 0 1,0 0-1,1 1 1,-1-1 0,0 0-1,0 1 1,0-1-1,1 0 1,-1 0 0,0 0-1,0 1 1,1-1-1,-1 0 1,0 0-1,1 0 1,-1 0 0,0 1-1,1-1 1,-1 0-1,0 0 1,1 0-1,-1 0 1,0 0 0,1 0-1,-1 0 1,0 0-1,1 0 1,-1 0-1,0 0 1,1 0 0,-1 0-1,0 0 1,1-1-1,-1 1 1,1 0-1,14-4 29,-1-4-16,0 0 0,-1 0 1,0-2-1,0 1 0,11-13 1,-13 11 3,2 1 1,-1 0 0,1 1 0,1 0 0,23-11-1,-37 20-17,0 0-1,1-1 0,-1 1 0,0 0 1,1 0-1,-1 0 0,1 0 0,-1 0 0,0 0 1,1 0-1,-1 0 0,1 0 0,-1 0 1,0 0-1,1 0 0,-1 0 0,0 0 1,1 0-1,-1 0 0,1 1 0,-1-1 0,0 0 1,1 0-1,-1 0 0,0 1 0,1-1 1,-1 0-1,0 0 0,0 1 0,1-1 0,-1 0 1,0 1-1,0-1 0,1 0 0,-1 1 1,0-1-1,0 0 0,0 1 0,0-1 1,0 0-1,1 1 0,-1-1 0,0 0 0,0 1 1,0-1-1,0 1 0,0-1 0,0 0 1,0 1-1,0-1 0,0 1 0,0-1 1,-1 0-1,1 1 0,0-1 0,0 0 0,0 1 1,-8 34 2,5-21 6,0 0-8,2 0 1,-1 0 0,2-1 0,-1 1 0,5 27-1,-4-38-2,1 0-1,-1 0 1,1 0-1,0 0 1,0 0-1,0 0 0,0 0 1,1 0-1,-1-1 1,1 1-1,-1 0 1,1-1-1,0 1 0,0-1 1,0 0-1,1 0 1,-1 0-1,0 0 1,1 0-1,0 0 0,-1 0 1,1-1-1,0 0 1,0 1-1,0-1 1,0 0-1,0 0 0,0 0 1,0-1-1,0 1 1,0-1-1,0 0 1,4 0-1,6-1 7,-1 0 1,1-1-1,-1 0 1,1-1-1,-1-1 0,0 0 1,0-1-1,-1 0 0,14-8 1,15-10 45,41-34 0,-70 49-48,24-19 50,35-37-1,-12 10 21,-51 47-48,0 0-1,0 0 1,-1 0-1,0-1 1,6-9-1,-12 17-23,0-1-1,0 1 1,0 0 0,0 0 0,0 0-1,0 0 1,0-1 0,0 1-1,0 0 1,0 0 0,0 0-1,0-1 1,0 1 0,0 0 0,0 0-1,0 0 1,0 0 0,0 0-1,0-1 1,-1 1 0,1 0-1,0 0 1,0 0 0,0 0 0,0 0-1,0-1 1,0 1 0,-1 0-1,1 0 1,0 0 0,0 0-1,0 0 1,0 0 0,-1 0 0,1 0-1,0 0 1,0 0 0,0 0-1,-1 0 1,1 0 0,0 0-1,0 0 1,0 0 0,0 0 0,-1 0-1,1 0 1,0 0 0,0 0-1,0 0 1,-1 0 0,-12 2 50,-11 9-23,1 2 1,0 0-1,1 1 1,1 2-1,0 0 0,-29 30 1,26-21-4,1 2-1,2 0 1,0 1 0,-25 48-1,40-65-17,0 0 0,0 1 0,1-1 1,1 1-1,0 0 0,1 0 0,0 1 0,-3 23 0,7-35-7,-1 0 0,0 0 1,0 0-1,0 0 0,1-1 1,-1 1-1,0 0 0,1 0 1,-1-1-1,1 1 0,-1 0 1,1 0-1,-1-1 0,1 1 1,-1-1-1,1 1 0,0-1 1,-1 1-1,1-1 0,0 1 1,-1-1-1,1 1 0,0-1 1,0 0-1,0 1 0,-1-1 1,1 0-1,0 0 0,0 1 1,0-1-1,0 0 0,-1 0 1,1 0-1,0 0 0,0 0 1,0 0-1,0-1 0,5 1 2,-1 0 0,0-1 0,0 0 0,10-3 0,-5 0 0,0-1 0,0-1 1,0 1-1,-1-2 1,0 1-1,0-1 0,0-1 1,-1 1-1,13-17 1,5-9 37,26-41 0,-21 30 3,-21 31 2,0-1-1,-1 0 1,-1 0 0,0-1-1,11-30 1,-28 77-12,1 0 0,-5 56 0,11-71-28,2 0 1,0-1-1,0 1 1,2 0-1,0-1 1,1 1-1,0-1 1,8 19-1,-10-32-7,0 0 0,1 0 0,-1 0 0,1-1 0,0 1 0,0-1 0,0 1 0,0-1 0,0 0 0,0 1 0,1-1 0,-1 0 0,1 0 0,-1-1 0,1 1 0,0-1 0,0 1 0,0-1 0,0 0 0,0 0 0,0 0 0,0 0 0,0-1 0,0 1 0,0-1 0,0 0 0,0 0 0,1 0 0,-1 0 0,0 0 0,5-2 0,3 0 0,0-1 0,0 0 0,0-1 0,-1 0 0,1 0 0,-1-1 0,16-11 0,11-11 0,-2-3 0,35-36 0,-62 57 0,21-23 0,-1-1 0,-2-1 0,23-40 0,-8 12 0,-15 28 0,-32 45 0,-1 0 0,1 1 0,1-1 0,-8 25 0,-16 59 0,26-82 0,-15 70 0,14-58 0,-1 0 0,-1-1 0,-11 26 0,15-44 0,-1 0 0,0 0 0,-1 0 0,1-1 0,-6 6 0,8-9 0,0-1 0,0 0 0,0 0 0,0 0 0,0 0 0,-1 0 0,1 0 0,0 0 0,-1 0 0,1 0 0,-1 0 0,1-1 0,-1 1 0,1-1 0,-1 1 0,1-1 0,-1 1 0,0-1 0,1 0 0,-1 0 0,0 0 0,1 0 0,-1 0 0,-2-1 0,3 1 0,0-1 0,0 0 0,0 1 0,0-1 0,0 0 0,0 1 0,1-1 0,-1 0 0,0 0 0,0 0 0,1 0 0,-1 0 0,1 0 0,-1 0 0,1 0 0,-1 0 0,1 0 0,-1 0 0,1 0 0,0-2 0,-6-28 0,5 21 0,0 6 0,-1-2 0,1 0 0,0 0 0,0-1 0,1 1 0,-1-1 0,1 1 0,1 0 0,-1-1 0,1 1 0,0 0 0,3-8 0,-4 13 0,0 1 0,0 0 0,1 0 0,-1-1 0,0 1 0,0 0 0,0 0 0,1 0 0,-1-1 0,0 1 0,0 0 0,1 0 0,-1 0 0,0 0 0,0 0 0,1 0 0,-1 0 0,0-1 0,0 1 0,1 0 0,-1 0 0,0 0 0,1 0 0,-1 0 0,0 0 0,0 0 0,1 0 0,-1 0 0,0 0 0,0 1 0,1-1 0,-1 0 0,0 0 0,1 0 0,-1 0 0,0 0 0,12 8 0,-10-7 0,6 6 0,0 0 0,-1 0 0,0 1 0,0 0 0,0 0 0,8 16 0,10 13 0,-3-12 338,1 0 0,41 35 0,16 5-2572,-46-38-610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2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20 338 4120,'0'0'2646,"1"-11"-2240,9-79 743,-10 82-893,0 7-188,0 0 0,0 0 0,-1-1 0,1 1 0,0 0 0,0 0 0,0 0 0,1-1 0,-1 1 0,0 0 0,0 0 0,1 0 0,-1 0 0,0 0 0,1-1 0,-1 1 0,2-1 0,-1 3-22,-1 0 0,1 0 1,-1 1-1,0-1 0,1 0 0,-1 1 0,0-1 1,0 0-1,0 1 0,0-1 0,0 1 0,0-1 1,-1 2-1,1 1 34,-21 530 1433,14-421-1249,-1 29 511,8-145-746,0 0 1,1 1 0,-1-1 0,1 0-1,0 1 1,-1-1 0,3-4-1,3-8 18,8-45 166,10-104 0,-4 18 41,38-168 304,-51 282-517,3-20 101,25-73 1,-33 118-136,1 0-1,1 0 1,-1 1 0,1-1 0,0 1 0,0 0 0,1 1 0,0-1 0,0 1 0,0 0 0,1 0 0,6-5 0,-10 10-10,0-1-1,-1 0 1,1 1 0,0-1-1,0 1 1,0 0-1,0-1 1,0 1-1,-1 0 1,1 0 0,0 0-1,0 0 1,0 1-1,0-1 1,0 0-1,-1 1 1,1-1 0,0 1-1,0 0 1,-1 0-1,1 0 1,0-1-1,-1 1 1,1 1 0,1 0-1,5 4-28,-1 1 1,1 0-1,8 12 0,-9-11 20,2 3-6,-1 0 0,0 1-1,-1 0 1,0 0 0,-1 1-1,7 21 1,21 85-51,-34-116 69,3 9 6,0-1 0,-1 1 0,-1 0 0,0 0 0,-1 15 0,0-24 1,0 0 0,0-1 0,0 1 1,-1 0-1,0-1 0,1 1 1,-1 0-1,0-1 0,0 1 0,0-1 1,-1 1-1,1-1 0,-1 0 0,1 0 1,-1 0-1,0 1 0,0-1 1,0-1-1,0 1 0,0 0 0,0 0 1,0-1-1,-1 1 0,1-1 1,0 0-1,-1 0 0,1 0 0,-1 0 1,0 0-1,-3 0 0,-13 1 63,-2-1 0,1-1 0,0 0 0,0-2 0,-32-6 0,4 1 97,46 7-158,0 0 0,0-1 0,-1 1-1,1 0 1,0 0 0,0 0 0,0 1 0,-1-1 0,1 1 0,0-1 0,0 1 0,0 0 0,0-1-1,0 1 1,-4 3 0,5-3-4,0 0 0,0 0-1,0 0 1,0 0 0,1 0-1,-1 1 1,0-1 0,0 0-1,1 1 1,-1-1 0,1 1-1,-1-1 1,1 1 0,0-1-1,0 0 1,-1 1 0,1-1-1,0 1 1,0-1 0,0 1-1,1-1 1,-1 1 0,1 2 0,4 15-1968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2:5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1004 5120,'0'0'2497,"9"3"-2192,33 8 9,-39-10-262,1-1 1,0 1-1,-1-1 0,1 0 1,0 0-1,0-1 1,0 1-1,-1-1 0,1 0 1,0 0-1,-1 0 1,1 0-1,-1-1 0,1 1 1,-1-1-1,0 0 1,4-2-1,2-3 134,-1-1 0,1 1 1,13-18-1,-15 17-84,1-1 29,-1-1-1,0 0 0,-1-1 0,0 1 0,6-15 1,-10 21-77,0-1 0,0 1 0,-1 0 0,0-1 0,0 1 0,0-1 0,0 0 0,-1 1 0,1-1 0,-1 1 0,-1-1 1,1 0-1,0 1 0,-1-1 0,0 1 0,0-1 0,-2-4 0,2 8-33,1 0-1,-1 0 1,1 0 0,0 0-1,-1 0 1,0 0 0,1 0 0,-1 1-1,0-1 1,1 0 0,-1 0-1,0 1 1,0-1 0,0 0-1,0 1 1,1-1 0,-1 1-1,0-1 1,0 1 0,0-1 0,0 1-1,0 0 1,0-1 0,0 1-1,-1 0 1,0 0 0,0 0-1,0 1 1,0-1-1,0 1 1,0 0-1,1-1 1,-1 1-1,0 0 1,0 0-1,1 0 1,-1 0-1,1 1 1,-1-1-1,-1 2 1,-4 4 28,1 1 0,-1 0 1,2 0-1,-9 13 0,10-12-13,-1 0 0,1 0 0,1 1 0,0-1 1,0 1-1,1 0 0,0 0 0,0 0 0,2 0 0,-1 0 0,1 0 1,0 0-1,1 0 0,0 0 0,1 0 0,0 0 0,1 0 0,5 15 1,-6-21-23,-1 0 0,1 0 0,0-1 0,0 1 0,1 0 0,-1-1 0,1 1 0,0-1 0,0 0 0,0 0 0,0 0 1,1 0-1,-1-1 0,1 1 0,-1-1 0,1 0 0,0 0 0,0 0 0,0 0 0,0-1 0,0 0 0,1 0 0,-1 0 0,9 1 1,-7-2 6,1 0 0,0-1 0,0 0 0,0 0 0,0 0 0,0-1 0,-1 0 0,9-4 0,49-25 160,-61 29-174,6-3 22,0-1 1,0 0 0,0 0-1,-1-1 1,0 0-1,0-1 1,-1 0-1,0 0 1,-1 0-1,0-1 1,10-19 0,-10 16 87,-1-1 0,0 0 0,-1 0 0,0 0 0,-1-1 1,-1 1-1,0-1 0,0-23 0,-2 36-81,0 0 52,5-1-53,8 2-35,14 6-17,-23-6 17,0 1-1,0-1 0,1 1 0,-1 0 0,0 0 0,0 0 1,0 1-1,0 0 0,0-1 0,-1 1 0,1 1 1,0-1-1,-1 0 0,0 1 0,1 0 0,-1 0 0,0 0 1,4 5-1,-3 1 14,1 0 1,-2 0 0,1 0-1,-1 0 1,-1 0 0,1 1-1,0 10 1,4 72 78,-6-64-69,-1-23-14,1-1 1,0 1-1,0-1 1,0 1-1,1-1 1,2 7-1,-3-9 4,0 0 0,0 0 0,0 0 0,0-1 0,0 1 0,1 0 0,-1 0 0,1-1 0,-1 1 0,1-1 0,-1 1 0,1-1 0,0 0 0,0 0 0,3 2 1,-3-3-3,1-1 0,-1 1 0,1-1 1,-1 0-1,0 1 0,1-1 0,-1 0 1,0-1-1,1 1 0,-1 0 0,0-1 1,0 1-1,3-4 0,1 1 12,15-13 55,-1-1 0,0-2 0,-2 1 0,30-42 0,18-19 134,-65 79-210,2-2 23,1-1 0,-1 1 0,1-1 1,0 1-1,5-3 0,-9 6-21,1-1 0,-1 1 0,1 0 0,0-1 0,-1 1 0,1 0-1,0 0 1,0 0 0,-1-1 0,1 1 0,0 0 0,-1 0 0,1 0 0,0 0 0,0 0 0,-1 0 0,1 0 0,0 0 0,-1 1-1,1-1 1,0 0 0,-1 0 0,1 1 0,0-1 0,-1 0 0,1 1 0,0-1 0,-1 0 0,1 1 0,-1-1 0,1 1 0,-1-1 0,1 1-1,-1-1 1,1 1 0,-1 0 0,1-1 0,-1 1 0,0-1 0,1 1 0,-1 0 0,0-1 0,0 1 0,1 0 0,-1 1-1,5 17 20,-1 0 0,0 1 0,-2 0 0,0 0 0,-1-1 0,-1 1 0,-3 26 0,-2-5 81,22-68 56,29-64 63,-33 62-138,0 2-1,20-30 0,-32 56-79,0 0 0,-1 0 0,1-1 0,0 1 0,0 0 0,0 0 0,0 0 0,0 0 0,0 1 0,0-1 0,0 0 0,0 0 0,0 0-1,0 1 1,0-1 0,1 1 0,-1-1 0,0 1 0,0-1 0,1 1 0,-1 0 0,2 0 0,-2 1-5,0 1 1,-1-1-1,0 1 1,1-1-1,-1 1 1,0-1-1,0 1 1,0 0-1,0-1 1,0 1-1,0-1 1,-1 3-1,1-3-2,-3 46-33,0-23 17,1 1 1,3 34-1,0-55 20,-1-1-1,1 1 1,0-1 0,0 1 0,1-1 0,1 5-1,-3-8 1,0 1 0,0-1-1,1 1 1,-1-1 0,0 1-1,0-1 1,1 1 0,-1-1-1,0 1 1,1-1-1,-1 1 1,1-1 0,-1 0-1,0 1 1,1-1 0,-1 1-1,1-1 1,-1 0 0,1 0-1,-1 1 1,1-1-1,-1 0 1,1 0 0,0 0-1,-1 0 1,1 1 0,-1-1-1,1 0 1,-1 0 0,1 0-1,-1 0 1,1 0-1,0 0 1,-1-1 0,1 1-1,-1 0 1,1 0 0,-1 0-1,1 0 1,-1-1 0,1 1-1,-1 0 1,1-1-1,-1 1 1,2-1 0,21-20 50,0-1 0,-2-1 0,0-1 0,34-51 0,-26 38 0,-29 37-53,1 0-1,-1 1 1,0-1 0,1 0 0,-1 0-1,1 0 1,-1 0 0,0 1 0,1-1-1,-1 0 1,1 0 0,-1 1 0,0-1-1,0 0 1,1 1 0,-1-1 0,0 0-1,1 1 1,-1-1 0,0 0 0,0 1-1,0-1 1,1 1 0,-1-1 0,0 0-1,0 1 1,0-1 0,0 1 0,0-1-1,0 1 1,0-1 0,0 1 0,5 17-30,6 38 2,-10-42 36,1 0 0,1 0 0,0 0 0,1 0 0,1-1 0,0 1 0,0-1 0,2 0 0,8 13 0,-14-24-2,0-1 0,1 0 0,-1 0 0,0 0 0,1 0 0,-1 0 0,0 0 0,1-1 0,-1 1 0,1 0 0,-1-1 0,1 1 0,0-1 0,-1 1-1,1-1 1,0 0 0,-1 0 0,1 0 0,0 0 0,-1 0 0,1 0 0,0 0 0,-1 0 0,1-1 0,0 1 0,-1-1 0,1 1 0,-1-1 0,1 0 0,2-1 0,1 0 5,-1-1 1,1 0-1,-1 0 1,1 0-1,-1 0 1,0-1-1,0 1 1,5-8-1,50-76 234,-56 83-231,-1 0 14,1-1 1,0 1-1,0 0 0,0 0 1,0 0-1,1 0 1,4-3-1,-8 7-26,1 0 1,-1 1-1,1-1 0,-1 1 1,1-1-1,-1 0 0,0 1 1,1-1-1,-1 1 0,0-1 0,1 1 1,-1-1-1,0 1 0,0 0 1,0-1-1,1 1 0,-1-1 1,0 1-1,0-1 0,0 1 0,0 0 1,0 0-1,2 18 4,-2-5-15,1 0 0,0 0 0,4 15 1,-4-25 11,-1 0 0,1-1 0,0 1 0,0-1 1,1 1-1,-1-1 0,1 0 0,0 0 0,-1 1 0,2-1 1,-1 0-1,0-1 0,0 1 0,1 0 0,0-1 0,-1 1 1,6 2-1,-7-4 1,0-1 1,-1 0-1,1 0 0,0 0 1,0 0-1,0 0 1,0 0-1,0 0 0,0 0 1,0 0-1,0 0 1,-1 0-1,1 0 1,0-1-1,0 1 0,0 0 1,0-1-1,-1 1 1,1-1-1,0 1 0,0-1 1,-1 1-1,1-1 1,0 1-1,0-2 0,19-21 21,-16 18-19,23-34 33,-2-1 1,38-83-1,-56 109-25,136-345 166,-115 280-165,-20 53-14,-9 23 0,-6 16 0,-9 29-13,2 0 0,2 0 0,-9 54 0,-7 136-52,26-201 41,0 1 0,2 0-1,1-1 1,8 46 0,-9-75 22,1 0 1,-1 0 0,1-1 0,-1 1-1,1 0 1,0 0 0,-1-1-1,1 1 1,0-1 0,0 1 0,0-1-1,1 1 1,-1-1 0,2 2-1,-2-2 2,0 0-1,-1-1 0,1 0 0,0 1 1,0-1-1,0 0 0,0 1 0,0-1 0,0 0 1,0 0-1,0 0 0,0 0 0,0 0 0,0 0 1,0 0-1,0 0 0,0 0 0,0 0 1,1-1-1,2-1 2,0 0 1,0 0 0,0 0-1,0-1 1,0 0-1,-1 1 1,0-1 0,1-1-1,-1 1 1,3-5-1,8-11 15,-1-1 0,20-42 0,-13 22 2,30-60 34,-4-3 1,33-111 0,36-223 170,-112 425-215,5-24 44,-8 35-41,-1 4-2,-6 20-6,-42 161-263,-32 249 0,72-354 128,4 121 1,5-197 129,4 53-26,-3-51 27,0-1-1,0 0 0,0 1 0,0-1 0,1 0 1,0 0-1,-1 0 0,2 0 0,-1 0 1,3 4-1,-4-7 3,-1 0 0,1-1 0,0 1 0,-1 0 0,1-1 1,0 1-1,-1-1 0,1 1 0,0-1 0,0 0 0,-1 1 0,1-1 1,0 0-1,0 1 0,0-1 0,-1 0 0,1 0 0,0 0 0,0 0 1,0 0-1,0 0 0,-1 0 0,1 0 0,1 0 0,0-1 2,0 0 0,0 1 0,0-1-1,0 0 1,0 0 0,0 0 0,0-1-1,-1 1 1,4-3 0,0-2 8,1 0 0,-1-1 0,0 0 1,5-8-1,40-91 168,-43 90-156,23-67 113,-27 79-95,-2 5-19,0 11-16,-3 19-37,-1-6 18,2 0 1,1 29-1,1-44 10,0 0 0,0 0 0,1-1 0,0 1 0,1 0 0,0-1 0,0 0-1,8 13 1,-11-21 4,1 0 0,-1 0 0,1 0 0,-1-1 0,1 1 0,-1 0 0,1 0 0,0-1 0,0 1 0,-1-1 0,1 1 0,0-1 0,0 1 0,-1-1 0,1 1 0,0-1 0,0 0 0,0 1-1,0-1 1,0 0 0,0 0 0,0 0 0,0 1 0,0-1 0,0 0 0,0 0 0,-1-1 0,1 1 0,0 0 0,0 0 0,0 0 0,0-1 0,0 1 0,0 0 0,0-1 0,0 1 0,-1-1 0,1 1 0,0-1-1,0 1 1,-1-1 0,1 1 0,0-1 0,1-1 0,4-4 17,1-1 1,-1 0-1,9-13 0,-8 11-3,6-11 32,0-1 0,-1-1 0,-1 0-1,8-23 1,-7 17 79,28-50 1,-28 62-53,-12 16-68,0-1 1,1 0-1,-1 1 1,0-1 0,1 1-1,-1-1 1,1 1-1,-1-1 1,1 1-1,-1-1 1,1 1 0,-1-1-1,1 1 1,0 0-1,-1-1 1,1 1 0,-1 0-1,1 0 1,0-1-1,-1 1 1,1 0-1,1 0 1,-2 24 80,0-5-71,3 100 32,-1-100-46,0-1 0,1 1 0,1-1 0,9 24 0,-13-42 0,0 0 0,0 1 0,0-1 0,0 0 0,0 0-1,0 0 1,0 1 0,0-1 0,0 0 0,0 0 0,1 1-1,-1-1 1,0 0 0,0 0 0,0 0 0,0 0 0,1 1-1,-1-1 1,0 0 0,0 0 0,0 0 0,1 0 0,-1 0-1,0 0 1,0 1 0,1-1 0,-1 0 0,0 0-1,0 0 1,1 0 0,-1 0 0,0 0 0,0 0 0,1 0-1,-1 0 1,0 0 0,0 0 0,1 0 0,9-9 64,8-17 42,-17 23-94,8-13 51,-1-1 0,-1-1 0,7-24 0,-8 23 24,0 0 0,18-34 0,-18 39-35,9-11 7,-15 24-63,0 1 0,1 0 1,-1-1-1,0 1 0,1 0 0,-1-1 0,1 1 1,-1 0-1,1-1 0,-1 1 0,0 0 1,1 0-1,-1 0 0,1-1 0,0 1 1,-1 0-1,1 0 0,-1 0 0,1 0 0,-1 0 1,1 0-1,-1 0 0,1 0 0,-1 0 1,1 0-1,-1 0 0,1 0 0,-1 1 0,1-1 1,-1 0-1,1 0 0,-1 0 0,1 1 1,-1-1-1,1 0 0,-1 1 0,1-1 1,-1 0-1,0 1 0,1-1 0,-1 1 0,1-1 1,11 13-60,-3-4 22,0 1 1,1-2-1,0 1 1,18 11-1,-24-18 38,-1 0 0,1-1 0,-1 1 1,1-1-1,0 0 0,0 0 0,-1 0 0,1-1 0,0 1 0,0-1 0,0 0 1,0 0-1,0 0 0,0-1 0,-1 1 0,1-1 0,0 0 0,0 0 0,-1 0 1,6-3-1,0 0 3,0-2 0,0 1 1,-1-1-1,0-1 0,0 0 1,10-10-1,-8 7 28,0 0-1,16-10 1,-26 20-29,1-1 0,-1 1 0,1-1 0,-1 1 0,1-1 0,-1 1 0,1-1 0,0 1 0,-1 0 0,1-1 0,0 1 0,-1 0 0,1 0 0,0-1 0,-1 1 0,1 0 0,0 0 0,-1 0 0,1 0 0,0 0 0,-1 0 0,1 0 0,1 0 0,-1 16 27,-1-3-23,0 13 0,1 50 34,0-67-36,0 0 0,1 0 0,0-1 0,0 1 0,1-1-1,5 12 1,-8-19-5,1 0-1,-1-1 0,1 1 0,-1 0 1,1-1-1,-1 1 0,1-1 1,-1 1-1,1-1 0,0 0 0,-1 1 1,1-1-1,0 1 0,0-1 1,-1 0-1,1 0 0,0 1 0,0-1 1,-1 0-1,1 0 0,0 0 1,0 0-1,-1 0 0,1 0 0,0 0 1,0 0-1,0 0 0,-1-1 1,1 1-1,0 0 0,0 0 0,-1-1 1,1 1-1,0 0 0,-1-1 1,1 1-1,0-1 0,-1 1 0,1-1 1,0 1-1,-1-1 0,2 0 1,24-26-35,18-32 88,-3-1 1,-3-3-1,-3-1 0,-2-1 1,-3-2-1,-4-1 0,33-128 1,-39 105 116,-20 91-167,1-1 0,-1 1 0,0 0 0,0 0 1,0-1-1,0 1 0,0 0 0,0-1 0,1 1 0,-1 0 1,0-1-1,0 1 0,0 0 0,0 0 0,0-1 1,0 1-1,0 0 0,0-1 0,0 1 0,-1 0 0,1-1 1,0 1-1,0 0 0,0 0 0,0-1 0,0 1 0,0 0 1,-1-1-1,1 1 0,0 0 0,0 0 0,0 0 1,-1-1-1,-7 8 4,-9 18-33,4 1-24,1 2 0,2-1 0,0 1 0,-8 43 0,-10 122-223,26-164 262,0 1-1,3 0 1,0 0-1,2-1 1,1 1-1,1-1 1,17 54-1,-21-81 15,-1 1-1,1-1 0,0 0 0,0 1 0,0-1 1,0 0-1,0 0 0,1 0 0,-1 0 1,1 0-1,-1 0 0,1 0 0,0-1 0,0 1 1,0-1-1,0 1 0,0-1 0,0 0 1,0 1-1,0-1 0,3 1 0,-2-2 4,0 0 0,-1 0 1,1 0-1,0 0 0,0 0 0,-1-1 0,1 1 0,0-1 0,-1 0 0,1 1 0,-1-1 0,1-1 0,-1 1 1,1 0-1,-1-1 0,0 1 0,1-1 0,2-2 0,33-29 111,-25 21-22,1 0-1,1 1 1,16-10-1,-31 21-88,1-1-1,-1 1 1,1-1-1,-1 1 1,1 0-1,-1 0 1,1-1-1,-1 1 1,1 0-1,-1 0 1,1 0-1,-1-1 1,1 1-1,0 0 1,-1 0-1,1 0 0,-1 0 1,1 0-1,-1 0 1,1 0-1,0 0 1,-1 0-1,1 0 1,-1 1-1,1-1 1,-1 0-1,1 0 1,-1 0-1,1 1 1,-1-1-1,1 0 1,-1 1-1,1-1 1,-1 0-1,1 1 1,-1-1-1,0 1 1,1-1-1,-1 1 0,0-1 1,1 1-1,-1-1 1,0 1-1,1-1 1,-1 1-1,0-1 1,0 1-1,0-1 1,0 1-1,0-1 1,0 1-1,1 0 1,-1-1-1,0 1 1,-1 0-1,0 37 53,0-33-48,-7 44 107,-27 90-1,32-122-83,3-11 0,4-9 37,69-106 209,-65 102-240,-5 13-8,-6 16-8,-4 2-28,-2-1 1,-1-1 0,-1 0 0,-21 33-1,-63 76-55,86-121 56,1 0 0,-18 13 0,-2 3 24,22-20 30,7-4-18,14-9-4,24-18 5,124-72 112,-79 49-75,-73 44-171,7-4 6,-13 2-3077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2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340 474 13056,'0'0'880,"-63"-73"-600,-80-100-200,34 35 8,84 83-248,27 37 8,2 9-120,-8 1 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2:5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9392,'0'0'784,"71"-31"-1072,-60 25 144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10040,'0'0'2400,"68"-50"-1888,-39 38-152,-3 4 0,-4 4-104,-4 4 16,-4-2-112,-2 2 8,-8 0-48,-4 2 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2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6520,'0'0'456,"13"-3"-192,169-27 414,382-72 924,-168 30 424,-325 62-1455,-71 10-585,1-1-30,-1 1 0,1 0 0,0 0 0,-1 0 0,1-1 0,0 1 0,-1 0 0,1 0 0,0 0 0,-1 0 0,1 0 0,0 0 1,-1 0-1,1 0 0,0 0 0,-1 1 0,1-1 0,0 0 0,-1 0 0,1 1 0,-1-1 0,1 0 0,0 1 0,-1-1 0,1 0 0,-1 1 0,1-1 0,0 2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2:5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8240,'0'0'1512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2:5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67 4616,'0'0'6220,"-11"-7"-5928,-33-26 0,39 29-210,-1 1 0,0 0 1,0 0-1,0 0 0,0 1 1,0 0-1,0 0 0,-1 1 1,1-1-1,-1 1 0,1 1 1,-1-1-1,1 1 0,-1 1 1,1-1-1,-1 1 0,-7 2 1,-5 1 50,2 2 1,-1 0-1,1 1 0,-21 12 1,16-8-36,1-1 5,1 1 0,1 0 0,0 1 0,-32 27 0,32-21-20,2 0 0,0 1 0,1 1-1,-17 26 1,26-34-29,1 0 0,0 0 0,1 0-1,0 1 1,1 0 0,0 0 0,1 0 0,1 0-1,-2 26 1,3-24 21,1-1 0,0 1 0,1 0 0,6 24 0,-6-34-52,1 0-1,0 0 1,0 0 0,0 0-1,1 0 1,-1 0 0,1-1-1,0 0 1,1 1 0,-1-1-1,1 0 1,-1 0 0,1-1-1,1 1 1,-1-1 0,8 5-1,1-2 36,1 1 0,0-2 0,0 1-1,1-2 1,20 4 0,80 8 257,-74-12-206,193 10 1225,-234-14-1323,1 0-1,-1 0 0,0 0 0,1 0 0,-1 0 0,0 0 0,1 0 0,-1 0 0,1 0 0,-1 0 0,0 0 0,1 0 0,-1 0 0,0 0 1,1-1-1,-1 1 0,0 0 0,1 0 0,-1 0 0,0 0 0,1-1 0,-1 1 0,0 0 0,1 0 0,-1-1 0,0 1 0,0 0 0,1-1 0,-1 1 1,0 0-1,0-1 0,1 1 0,-2-6-2320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2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8240,'0'0'2640,"12"-5"-2426,27-10-61,0 3 0,0 1 1,2 2-1,49-5 0,-13 8 114,0 1 118,1-3 0,115-29 0,-151 26-1946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3:0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4312,'0'0'4173,"10"3"-3712,35 9 3,-41-12-397,0 0-1,0 0 1,0 0-1,0 0 1,-1-1-1,1 1 1,0-1-1,0 0 1,-1-1-1,1 1 1,-1 0-1,1-1 1,-1 0-1,0 0 1,1 0 0,3-4-1,6-2 161,-4 2-71,1 0 1,-1-1 0,-1 0 0,1 0-1,-1-1 1,-1 0 0,14-19 0,-4 1 377,20-43 0,-18 33-170,-4 4 217,-1-2 0,-1 0-1,13-57 1,-25 79 353,-6 75-626,3-42-236,0 37-1,3-34-42,0 0 15,0 0-1,8 33 1,-8-50-34,1-1 0,0 1 1,0-1-1,0 0 0,1 0 0,0 0 0,0 0 1,1 0-1,0-1 0,0 0 0,0 1 0,1-2 1,7 8-1,-10-10-6,1 1 0,-1-1 0,1 0 0,0 0 0,0-1-1,0 1 1,0 0 0,0-1 0,0 0 0,1 0 0,-1 0 0,0 0 0,1 0 0,-1-1 0,0 0 0,1 1 0,-1-1 0,0-1 0,1 1 0,-1 0 0,1-1 0,-1 1 0,0-1 0,1 0 0,3-2-1,1-1 9,0-1-1,0 1 1,0-2-1,-1 1 0,0-1 1,0 0-1,0-1 1,0 1-1,-1-1 0,-1-1 1,1 1-1,5-11 0,6-12 75,24-61 0,-25 47 26,11-23 315,-27 67-423,0 0 0,0 0-1,0 0 1,0 0 0,0 0 0,0 0 0,1 0-1,-1 0 1,0 0 0,0 0 0,0 0 0,0 0-1,0 0 1,0 0 0,0 0 0,0 0 0,1 0-1,-1 0 1,0 0 0,0 0 0,0 0 0,0 0-1,0 0 1,0 0 0,0 0 0,0 0-1,1 0 1,-1 0 0,0 0 0,0 0 0,0 0-1,0 0 1,0 0 0,0 0 0,0 0 0,0 0-1,0 0 1,0 0 0,0 1 0,1-1 0,-1 0-1,0 0 1,0 0 0,0 0 0,0 0-1,0 0 1,0 0 0,0 0 0,0 1 0,0-1-1,0 0 1,0 0 0,0 0 0,0 0 0,0 0-1,0 0 1,0 0 0,0 0 0,0 1 0,3 7 44,3 22 20,0-1-1,-2 1 1,-1 1 0,-1-1-1,-2 0 1,-7 60-1,7-88-63,0-1-1,0 0 1,0 0 0,0 0-1,-1 1 1,1-1-1,0 0 1,-1 0-1,1 0 1,-1 1-1,1-1 1,-1 0-1,1 0 1,-1 0-1,0 0 1,1 0-1,-1 0 1,0 0-1,0 0 1,0-1-1,0 1 1,0 0 0,0 0-1,0-1 1,0 1-1,0 0 1,0-1-1,0 1 1,0-1-1,-2 1 1,2-1-2,1 0-1,0 0 1,0 0 0,-1 0 0,1 0-1,0 0 1,0-1 0,-1 1 0,1 0 0,0 0-1,0 0 1,0 0 0,-1 0 0,1 0-1,0-1 1,0 1 0,0 0 0,0 0 0,-1 0-1,1-1 1,0 1 0,0 0 0,0 0-1,0 0 1,0-1 0,0 1 0,-1 0 0,1 0-1,0-1 1,0 1 0,0 0 0,0 0-1,0 0 1,0-1 0,0 1 0,0 0 0,0 0-1,0-1 1,0 1 0,0 0 0,0 0-1,1-1 1,-1 1 0,0 0 0,0 0 0,0-1-1,0 1 1,0 0 0,0 0 0,1 0-1,-1 0 1,0-1 0,0 1 0,0 0 0,0 0-1,1 0 1,10-13 54,-4 12-48,0-1-1,0 1 1,0 0 0,0 0-1,0 1 1,0 0 0,9 1-1,7 0 19,38 1 17,-41 0-45,0-1 0,1-1 0,-1-1 0,0 0 1,28-7-1,-47 8-71,0 0 0,-1 0 0,1-1 0,-1 1 0,1 0 1,-1 0-1,1 0 0,-1 0 0,1-1 0,-1 1 0,1 0 0,-1-1 1,1 1-1,-1 0 0,0-1 0,1 1 0,-1 0 0,1-1 1,-1 1-1,0-1 0,1 1 0,-1-1 0,0 1 0,0-1 0,1 1 1,-1-1-1,0 1 0,0-1 0,0 1 0,0-1 0,0 1 0,1-1 1,-1 0-1,0 1 0,0-1 0,-1 1 0,1-1 0,0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3:0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10040,'0'0'816,"68"42"-1272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3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12 138 4512,'0'0'2982,"-1"-9"-2707,-3-5-149,3 9 46,-1-1-1,1 0 1,0 1 0,1-1 0,-1 0-1,1-5 864,1-7 1525,5 16-2506,-1 0 0,1 1 1,-1 0-1,1 0 0,0 0 0,10 1 1,-7 0-13,73-1 347,110 15 0,-114-6 52,126-4 0,-16-19 853,-186 15-1259,0-1 0,0 1 0,0-1 0,0 0 0,0 1 0,0-1 0,-1 0 0,1 0 0,0 0 1,0-1-1,-1 1 0,1 0 0,-1-1 0,1 1 0,-1-1 0,0 1 0,1-1 0,-1 0 1,0 1-1,0-1 0,0 0 0,0 0 0,-1 0 0,1 0 0,0 0 0,0-3 0,5-9-1812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3:1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56 415 7264,'0'0'3737,"-5"15"-3502,-7 22 8,2 0 0,1 0 0,-8 78 0,16-87-108,0-8 64,2 39 1,0-54-157,-1-1 1,1 1 0,0-1 0,0 0-1,1 1 1,-1-1 0,1 0 0,0 0 0,0 0-1,0 0 1,1 0 0,-1 0 0,1 0-1,3 3 1,-4-5-18,1-1 0,-1 1 0,0-1-1,0 0 1,1 0 0,-1 0 0,0 0 0,1 0-1,-1 0 1,1-1 0,-1 1 0,1-1-1,0 1 1,-1-1 0,1 0 0,-1 0 0,1-1-1,0 1 1,-1 0 0,1-1 0,-1 1 0,1-1-1,-1 0 1,1 0 0,-1 0 0,0 0 0,1 0-1,2-3 1,6-3 37,-1 0-1,0-1 1,-1 0 0,14-15 0,13-19 150,-2-3 0,-2 0 0,32-64 0,-40 68-49,25-49 966,-51 95-1096,0 1-1,0-1 1,1 1 0,-1-1-1,1 1 1,1-1 0,-1 1-1,1-1 1,0 1 0,1 7-1,-1 1-2,-1 4 0,1 1-1,1-1 0,1 0 0,1 0 0,0 0 0,1 0 0,1 0 0,14 32 0,-18-47-20,0 0-1,1-1 1,0 1-1,0 0 1,0 0-1,0-1 1,0 1-1,1-1 1,-1 0-1,1 0 1,-1 0-1,1 0 1,0 0-1,0 0 1,0-1-1,0 1 1,0-1-1,0 0 0,0 0 1,0 0-1,0 0 1,1 0-1,-1-1 1,0 0-1,1 0 1,-1 0-1,0 0 1,1 0-1,-1 0 1,0-1-1,0 0 1,1 0-1,-1 0 1,0 0-1,4-2 1,3-1 16,0-1 0,-1 0 0,0-1 0,0 0 0,0 0 0,-1-1 1,0 0-1,0-1 0,11-14 0,3-11 66,-1 0 0,-2-2 0,18-46 0,-12 25 42,-12 25-36,-11 23-46,1 1-1,0-1 1,1 1 0,-1 0-1,1-1 1,1 2-1,5-8 1,-10 14-48,0 0 0,0 0 0,0-1-1,0 1 1,1 0 0,-1 0 0,0 0 0,0 0 0,0-1 0,1 1-1,-1 0 1,0 0 0,0 0 0,0 0 0,1 0 0,-1 0 0,0 0-1,0 0 1,1 0 0,-1 0 0,0 0 0,0 0 0,1 0 0,-1 0-1,0 0 1,0 0 0,1 0 0,-1 0 0,0 0 0,0 0-1,0 0 1,1 0 0,-1 0 0,0 1 0,0-1 0,0 0 0,1 0-1,-1 0 1,0 0 0,0 1 0,0-1 0,0 0 0,1 0 0,-1 0-1,0 0 1,0 1 0,0-1 0,0 0 0,0 0 0,0 1 0,0-1-1,0 0 1,1 0 0,-1 0 0,0 1 0,0-1 0,0 0-1,0 0 1,0 1 0,0-1 0,0 0 0,-1 0 0,1 1 0,0-1-1,2 23 50,-2-18-39,1 60 46,-8 68-1,2-94-15,-1-1 1,-2-1-1,-15 45 0,23-79-33,-1 0 0,0 0-1,-1-1 1,1 1-1,0 0 1,-1 0 0,1-1-1,-1 1 1,0-1 0,-3 3-1,5-4-5,-1-1 0,1 0 0,-1 0 0,1 1 0,-1-1 0,1 0 0,-1 0 0,1 0 0,-1 0 0,1 1 0,-1-1 0,1 0 0,-1 0 0,1 0-1,-1 0 1,1 0 0,-1 0 0,1 0 0,-1-1 0,1 1 0,-1 0 0,1 0 0,-1 0 0,-1-1 5,1 0-1,-1 0 1,1 0-1,0 0 0,-1-1 1,1 1-1,0 0 1,0-1-1,0 1 1,-2-2-1,-6-13 96,0 1 0,1-2-1,-11-29 1,19 46-101,0-1 1,0 1-1,1 0 0,-1 0 1,0-1-1,0 1 0,0 0 1,0-1-1,0 1 0,0 0 1,1-1-1,-1 1 0,0 0 1,0 0-1,1-1 0,-1 1 1,0 0-1,0 0 1,1-1-1,-1 1 0,0 0 1,0 0-1,1 0 0,-1 0 1,0 0-1,1-1 0,-1 1 1,0 0-1,1 0 0,-1 0 1,0 0-1,1 0 0,-1 0 1,0 0-1,1 0 0,-1 0 1,0 0-1,1 0 0,0 1 1,16-1-8,-15 0 7,25 1-6,13 2-11,50-5 0,-76 1 11,0-1 0,0 0 1,-1-1-1,1-1 0,-1 0 1,0-1-1,18-9 0,-14 6-13,-1-1 0,0-1 0,-1-1 1,0 0-1,-1-1 0,0 0 0,0-1 0,14-19 0,-18 21 169,-9 22 95,-2 7-370,1-17 163,1 0-40,0 0 0,0 1 1,1-1-1,-1 0 0,0 1 1,-1-1-1,1 1 0,0-1 1,0 1-1,0 2 0,2 1-27,-6-17 58,-1-3-27,3 7 0,-1 0 0,0 0 1,-1 0-1,-7-14 0,10 20-5,-1 1-1,0 0 1,1 0 0,-1-1-1,0 1 1,0 0-1,0 0 1,0 0-1,0 0 1,0 0 0,0 0-1,-1 1 1,1-1-1,0 0 1,0 0-1,-1 1 1,1-1 0,0 1-1,-1-1 1,1 1-1,-1 0 1,1 0-1,0-1 1,-1 1 0,1 0-1,-1 0 1,1 0-1,-1 1 1,1-1-1,0 0 1,-1 0 0,1 1-1,-1-1 1,-1 2-1,-1 0 0,0 0 0,1 0 0,0 1 0,-1-1 0,1 1 0,0 0 0,0 0 0,1 0 0,-1 0 0,0 0 0,1 1 0,0-1 0,0 1 0,0 0 0,0-1 0,1 1 0,-2 6 0,-1 0 0,2 1 0,-1 0 0,1 0 0,1 0 0,0 15 0,1-15-8,1 0 0,0-1-1,1 1 1,0 0 0,1-1-1,0 0 1,1 0-1,0 0 1,0 0 0,1 0-1,9 12 1,-9-15 1,0 0 1,0-1-1,1 1 1,0-1-1,0 0 1,0 0-1,1-1 1,0 0-1,0 0 0,1-1 1,-1 0-1,1 0 1,0 0-1,15 4 1,-18-7 10,0-1 1,0 1-1,1-1 1,-1 0-1,0 0 0,0 0 1,0-1-1,0 1 1,0-1-1,0-1 1,0 1-1,0-1 1,0 1-1,0-2 1,-1 1-1,1 0 1,-1-1-1,1 0 1,-1 0-1,0 0 0,0 0 1,4-6-1,6-6 21,-1-1-1,0-1 1,-2 0-1,11-20 1,-22 37-25,34-57 140,-4-1 1,-2-2-1,-2 0 0,30-114 0,-19 29 92,-36 139-207,-5 12-13,-4 14-7,-34 120-9,-121 395-186,135-446 165,-46 138-11,49-162 2,-47 89 0,70-150 36,0 0 0,0-1 0,0 1 0,0-1 0,-1 0 0,1 0 0,-1 1 0,0-2 0,0 1 1,0 0-1,0-1 0,-5 4 0,8-6 0,-1 0 0,0 0 0,1 0 0,-1 0 1,0 0-1,1 0 0,-1 0 0,1-1 0,-1 1 1,1 0-1,-1 0 0,0-1 0,1 1 0,-1 0 0,1 0 1,-1-1-1,1 1 0,-1-1 0,1 1 0,0 0 1,-1-1-1,1 1 0,-1-1 0,1 1 0,0-1 1,-1 1-1,1-1 0,0 1 0,0-1 0,-1 0 0,1 1 1,0-1-1,0 1 0,0-1 0,0 0 0,0 1 1,0-1-1,0 1 0,0-2 0,-2-25 61,5 12-42,0 1-1,0 0 0,2 0 1,0 0-1,0 0 1,1 1-1,1 0 0,0 0 1,12-15-1,10-9 10,53-52 0,-31 36 2,125-146 53,20-22-36,-125 145-39,-71 76-9,0-1-1,1 0 1,-1 0-1,1 1 1,-1-1 0,1 0-1,0 1 1,-1-1-1,1 1 1,0-1-1,-1 1 1,1-1-1,0 1 1,0-1-1,-1 1 1,1 0 0,0-1-1,0 1 1,0 0-1,0 0 1,0-1-1,-1 1 1,1 0-1,0 0 1,1 0-1,-1 1 2,0 0 0,-1-1-1,1 1 1,-1 0 0,1 0-1,-1 0 1,0-1 0,1 1-1,-1 0 1,0 0 0,1 0-1,-1 0 1,0 0 0,0 0-1,0 0 1,0-1 0,0 1-1,0 2 1,-5 48 50,-14 20-30,13-53 1,1 0-1,1 1 1,0-1-1,-1 32 0,5-49-19,0-1-1,-1 1 1,1 0-1,0-1 0,0 1 1,0-1-1,0 1 1,0-1-1,0 1 0,0 0 1,0-1-1,0 1 1,1-1-1,-1 1 1,0 0-1,0-1 0,0 1 1,1-1-1,-1 1 1,0-1-1,0 1 0,1-1 1,-1 1-1,1-1 1,-1 1-1,0-1 0,1 0 1,-1 1-1,1-1 1,-1 0-1,1 1 1,-1-1-1,1 0 0,-1 1 1,1-1-1,0 0 1,-1 0-1,1 0 0,-1 0 1,1 0-1,-1 1 1,1-1-1,0 0 1,-1 0-1,1 0 0,-1-1 1,1 1-1,0 0 1,-1 0-1,1 0 0,-1 0 1,1 0-1,-1-1 1,1 1-1,-1 0 1,1 0-1,-1-1 0,1 1 1,-1-1-1,1 1 1,0-1-1,7-4 20,-1 0-1,0-1 1,7-7-1,-10 9-9,118-128 214,-113 120-193,13-16 68,-21 27-92,0 0 0,0 0 0,0 0 0,1-1 1,-1 1-1,0 0 0,0 0 0,1 1 0,-1-1 1,1 0-1,-1 0 0,1 1 0,-1-1 1,1 1-1,1-1 0,-2 1-3,0 1-1,-1-1 1,1 1-1,-1-1 1,1 1-1,-1-1 1,1 1 0,-1 0-1,1-1 1,-1 1-1,0-1 1,1 1-1,-1 0 1,0 0 0,1-1-1,-1 1 1,0 0-1,0-1 1,0 1 0,0 0-1,1 0 1,2 22 44,-2-21-42,0 9 12,0-1-14,1 0-1,0 1 1,1-1-1,0 0 1,4 10-1,-6-17-6,0-1 0,1 0-1,-1 1 1,1-1-1,-1 0 1,1 0-1,0 0 1,0 0 0,-1 0-1,1-1 1,1 1-1,-1-1 1,0 1-1,0-1 1,1 0 0,-1 1-1,0-1 1,1 0-1,-1-1 1,1 1-1,0 0 1,-1-1 0,1 0-1,-1 1 1,5-1-1,0-1 1,0 1 0,0-1 0,0-1 0,0 1 0,0-1 0,-1 0-1,1-1 1,-1 0 0,1 0 0,-1 0 0,0-1 0,0 0 0,10-8 0,3-6-5,0-1 1,22-28 0,-25 28 4,10-12 5,37-43 79,55-85 0,-102 135-65,-2 0-1,0-1 1,-2 0-1,-1-1 1,-1-1 0,-1 1-1,-1-2 1,5-34-1,-13 58-11,2-30 60,-2 33-65,0 1 1,0-1-1,0 1 1,0-1-1,0 1 1,0 0-1,0-1 1,0 1-1,0-1 0,0 1 1,0-1-1,0 1 1,0-1-1,-1 1 1,1 0-1,0-1 1,0 1-1,-1-1 1,1 1-1,0 0 0,0-1 1,-1 1-1,1 0 1,0-1-1,-1 1 1,1 0-1,0-1 1,-1 1-1,1 0 1,-1 0-1,1 0 0,-1-1 1,1 1-1,0 0 1,-1 0-1,1 0 1,-1 0-1,1 0 1,-1 0-1,1 0 1,-1 0-1,1 0 0,-1 0 1,1 0-1,0 0 1,-1 0-1,1 0 1,-1 0-1,1 0 1,-1 1-1,1-1 1,0 0-1,-1 0 0,1 1 1,-1-1-1,1 0 1,-1 1-1,-4 2 2,1 1 0,-1 0 0,1 0 0,-1 1 0,1-1-1,1 1 1,-1 0 0,1 0 0,-5 8 0,-22 53-21,24-49 5,0 1 1,0 1-1,2-1 1,0 1-1,1 0 1,2 0-1,0 36 0,2-40 0,0-1-1,1 1 0,1-1 1,1 0-1,0 1 1,1-2-1,0 1 0,1-1 1,0 1-1,17 22 0,-11-18 86,2-2-1,0 1 1,29 24-1,-35-34-406,1 0 0,0 0 0,1-1 0,-1 0 0,1-1 0,0 0 0,0-1 0,21 6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3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71 685 6016,'0'0'2330,"13"-10"-1996,-8 7-302,10-7 64,0-1 0,-1 0-1,-1-1 1,0 0 0,16-20-1,15-27 496,-3-2-1,-2-1 0,41-92 1,-65 113-68,-1-1 1,-2-1 0,9-68-1,-21 100-128,-1 11-381,0 1 0,1-1 0,-1 0 0,1 0 0,-1 1 0,0-1 0,1 0 0,-1 1 0,1-1 0,-1 1 0,1-1 0,0 1 0,-1-1 0,1 1 0,-1-1 0,1 1 0,0-1 0,-1 1 1,1-1-1,0 2 0,-71 111 199,-61 136 0,-38 130-135,149-332-49,-25 70 220,42-95-90,4-21-153,0-1-1,0 0 1,1 1-1,-1-1 1,0 0-1,0 0 1,0 1 0,0-1-1,0 0 1,0 0-1,1 1 1,-1-1-1,0 0 1,0 0-1,0 0 1,0 1 0,1-1-1,-1 0 1,0 0-1,0 0 1,1 0-1,-1 0 1,0 1 0,0-1-1,1 0 1,-1 0-1,0 0 1,0 0-1,1 0 1,-1 0-1,0 0 1,0 0 0,1 0-1,-1 0 1,0 0-1,1 0 1,-1 0-1,4-2 24,0 1 0,0-1 0,0 0 0,-1 0 0,1 0 0,0-1 0,3-3 0,40-32 242,60-60 0,35-55 261,21-22 228,-39 49 383,-123 125-1113,2-2 113,-4 4-23,-11 16 72,5-6-148,-12 18 50,2 1-1,1 0 1,1 1 0,-10 33-1,23-55-58,0 1 0,0-1-1,1 1 1,0 0 0,1-1 0,0 11 0,1-17-19,-1-1 1,1 1 0,-1 0 0,1 0-1,0-1 1,0 1 0,0-1 0,0 1-1,0 0 1,1-1 0,1 3 0,-2-4-4,0 1 0,1-1 1,-1 0-1,0 0 0,0 0 1,1-1-1,-1 1 0,1 0 0,-1 0 1,1-1-1,-1 1 0,1-1 1,-1 1-1,1-1 0,-1 0 1,1 1-1,0-1 0,-1 0 0,1 0 1,0 0-1,1-1 0,-1 1 0,1-1 0,-1 0 0,1 1 0,-1-1 0,0 0 0,1-1 0,-1 1 0,0 0 0,0-1-1,0 1 1,0-1 0,0 0 0,0 1 0,0-1 0,-1 0 0,1 0 0,-1 0 0,1 0 0,-1 0 0,0-1 0,2-3-1,2-5 25,-1 0 0,-1 0 0,4-14 0,-5 19-14,-1-1 0,0 0 1,0 0-1,0 1 0,-1-1 0,0 0 0,-1 0 0,1 1 0,-1-1 0,0 0 0,-1 1 0,0-1 0,0 1 0,0-1 0,-1 1 0,-5-10 0,7 15-14,1 1 1,0 0-1,-1-1 0,1 1 0,0-1 0,-1 1 0,1-1 0,0 1 0,0-1 0,0 1 0,-1-1 0,1 1 0,0-1 0,0 1 1,0-1-1,0 1 0,0-1 0,0 1 0,0-1 0,0 0 0,0 1 0,0-1 0,0 1 0,1-1 0,-1 1 0,0-1 1,0 1-1,0-1 0,1 1 0,-1-1 0,0 1 0,1-1 0,-1 1 0,0 0 0,1-1 0,-1 1 0,0 0 0,1-1 0,-1 1 1,1 0-1,-1-1 0,1 1 0,-1 0 0,1 0 0,-1-1 0,1 1 0,-1 0 0,1 0 0,-1 0 0,1 0 0,-1 0 0,1 0 1,-1 0-1,2 0 0,34-2 20,-30 2 1,6 0-13,0 1 0,0 1 0,0 0 0,0 0 0,0 1 0,0 1 0,-1 0 0,0 1-1,0 0 1,0 0 0,0 1 0,-1 1 0,0 0 0,0 0 0,-1 1 0,14 14 0,-2-1 28,-7-6 41,0-1 0,1 0 0,1-1 0,0 0 0,20 11 0,-32-23-37,0 1-1,0-1 0,0 0 1,0 1-1,0-2 0,0 1 1,0 0-1,6-1 0,-8 0-247,0 0 0,1 0 0,-1 0 0,0 0 0,0-1 0,1 1 0,-1-1-1,0 1 1,0-1 0,1 0 0,-1 0 0,0 0 0,0 0 0,0 0 0,2-2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5T23:13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89 887 4816,'0'0'3694,"5"-11"-3395,2-4-169,-2 4 65,0 1 0,-1-1 0,2-11-1,-3 12 368,-3 7-394,1 0 1,-1-1 0,1 1-1,0 0 1,1-1 0,-1 1-1,0 0 1,1 0 0,3-6-1,-4 9 66,-8 40 714,-83 382 16,52-292-382,35-119-397,4-12 71,5-21 2,59-194 549,-51 162-636,59-191 585,-61 214-560,2 0 0,0 1-1,2 0 1,2 2 0,33-44 0,-50 70-177,0 1-1,0 0 1,0 0 0,1-1-1,-1 1 1,0 0 0,1 0-1,-1 0 1,0 0 0,1 0-1,-1 1 1,1-1 0,0 0-1,-1 1 1,1-1-1,-1 1 1,1-1 0,0 1-1,1 0 1,-1 0-10,-1 0 1,1 1-1,-1-1 0,0 1 1,1-1-1,-1 1 0,0-1 0,0 1 1,1 0-1,-1 0 0,0 0 1,0-1-1,0 1 0,0 0 0,0 0 1,0 1-1,0-1 0,0 0 1,0 0-1,-1 0 0,1 1 0,1 1 1,3 10 10,0 0 0,-1 0 1,0 0-1,-1 1 1,-1-1-1,0 1 0,-1-1 1,0 1-1,-2 18 0,0-15 0,0-1 0,-2 1 0,0 0 0,-1-1 0,0 0 0,-2 0 0,-8 19-1,13-33-15,0 0 0,1 0-1,-1 0 1,-1 0 0,1 0-1,0 0 1,0 0 0,-1 0-1,1-1 1,-1 1 0,1 0 0,-1-1-1,0 0 1,0 1 0,1-1-1,-1 0 1,0 0 0,0 0-1,0 0 1,0 0 0,-1 0-1,1-1 1,0 1 0,0-1-1,0 1 1,-1-1 0,1 0-1,0 0 1,0 0 0,0 0-1,-1 0 1,1-1 0,0 1-1,-3-2 1,1 1 5,0-1 0,0 0 0,0-1 0,1 1 0,-1-1 0,1 1 1,0-1-1,0 0 0,0 0 0,0-1 0,0 1 0,1 0 0,-1-1 0,1 0 0,0 0 0,0 1 0,-1-6 0,2 8-4,-1-4 17,0 0-1,0-1 0,1 1 0,0-1 1,-1-7-1,2 12-15,0-1 0,0 1 0,0 0 0,0-1 0,0 1 0,1 0-1,-1-1 1,0 1 0,1 0 0,-1 0 0,1-1 0,-1 1 0,1 0 0,0 0 0,0 0 0,-1 0 0,1 0-1,0 0 1,0 0 0,0 0 0,0 0 0,0 0 0,0 0 0,0 0 0,1 1 0,-1-1 0,0 1 0,2-2-1,15-4 23,1 0 0,38-5 0,17-6-14,-50 8-3,0 0-1,-1-2 1,0-1 0,-1 0 0,-1-2 0,0-1 0,33-28-1,-35 27 0,0-1-1,-1-1 0,-1 0 1,0-1-1,21-33 0,-22 24-1,-2-1 0,0-1 0,-2 0 0,-1-1 0,-2 0 0,0 0 0,-3-1 0,0 0 0,-2 0 0,-1-59 0,-2 69 3,0 15 1,0 0 0,-1 1 0,0-1 0,0 1 0,0-1 0,-1 1 0,0-1 0,-1 1 0,1-1 0,-5-9 0,6 16-11,0-1-1,-1 1 1,1 0-1,0 0 1,0-1-1,-1 1 1,1 0-1,0 0 1,-1 0 0,1-1-1,0 1 1,-1 0-1,1 0 1,0 0-1,-1 0 1,1 0-1,-1 0 1,1 0-1,0 0 1,-1 0 0,1 0-1,0 0 1,-1 0-1,1 0 1,-1 0-1,1 0 1,0 0-1,-1 0 1,1 0-1,0 0 1,-1 0 0,1 1-1,0-1 1,-1 0-1,1 0 1,0 0-1,-1 1 1,1-1-1,0 0 1,0 0-1,-1 1 1,1-1 0,0 0-1,0 1 1,-1-1-1,-11 17-24,1 8 16,0-1 0,2 1 0,0 1 0,2 0 0,-6 38 0,5-5-34,-1 80-1,9-120 40,0 0 0,1 0 0,1 0-1,1 0 1,1 0 0,0-1 0,2 0 0,0 1 0,1-2-1,1 1 1,0-1 0,1 0 0,1-1 0,1 0 0,21 24-1,-28-35 11,0-1-1,1-1 1,-1 1-1,1-1 0,0 1 1,0-1-1,0 0 1,0-1-1,1 0 1,-1 1-1,1-2 0,-1 1 1,1-1-1,6 1 1,-3-1 12,0 0 0,0-2 0,1 1 0,-1-1 0,0 0 0,0-1 0,0 0 0,10-4 0,5-4 50,0 0-1,-1-2 1,-1 0 0,0-2 0,28-22-1,24-22 182,-73 57-247,-1 1 1,1 0 0,-1-1-1,1 1 1,-1-1 0,1 1 0,-1-1-1,1 1 1,-1-1 0,1 1-1,-1-1 1,0 1 0,0-1-1,1 1 1,-1-1 0,0 0-1,0 1 1,1-1 0,-1 0 0,0 1-1,0-2 1,0 2-1,-1 0 0,1 0-1,0-1 1,0 1 0,-1 0 0,1 0 0,0 0 0,0 0-1,-1-1 1,1 1 0,0 0 0,-1 0 0,1 0 0,0 0-1,-1 0 1,1 0 0,0 0 0,0 0 0,-1 0-1,1 0 1,0 0 0,-1 0 0,1 0 0,0 0 0,-1 0-1,1 0 1,0 0 0,-1 0 0,1 0 0,0 1 0,-1-1-1,1 0 1,0 0 0,0 0 0,-1 0 0,1 1 0,0-1-1,0 0 1,-1 0 0,1 1 0,0-1 0,-17 12 26,0 1 0,1 0 0,0 2 0,1-1 0,1 2 1,-23 31-1,34-41-23,0 0 0,-1-1 0,2 1 0,-1 0 0,-1 8 1,3-12-6,0 0 1,0 0 0,1 0-1,-1 1 1,1-1 0,0 0 0,0 0-1,0 1 1,0-1 0,0 0-1,0 1 1,0-1 0,1 0-1,-1 0 1,1 1 0,0-1 0,0 0-1,1 2 1,-1-3 1,0 0 0,-1-1 0,1 1-1,0 0 1,0-1 0,0 1 0,0-1 0,0 1 0,0-1 0,0 0-1,0 1 1,0-1 0,0 0 0,1 0 0,-1 0 0,0 0 0,0 0-1,0 0 1,0 0 0,0 0 0,0 0 0,0 0 0,0-1 0,0 1-1,0 0 1,0-1 0,0 1 0,0-1 0,0 1 0,0-1 0,0 1-1,0-1 1,0 0 0,1 0 0,31-27 87,-33 27-89,19-20 92,-2-2 0,0 0 0,-1-1 0,14-29 0,-2 4 179,-28 49-270,0 0 0,1 0 0,-1-1 0,0 1-1,0 0 1,0 0 0,0 0 0,0 0 0,0 0 0,0 0 0,0 0 0,0 0 0,1 0 0,-1 0-1,0 0 1,0 0 0,0 0 0,0 0 0,0-1 0,0 1 0,1 0 0,-1 0 0,0 0 0,0 0-1,0 0 1,0 0 0,0 0 0,0 1 0,0-1 0,1 0 0,-1 0 0,0 0 0,0 0 0,0 0-1,0 0 1,0 0 0,0 0 0,0 0 0,1 0 0,-1 0 0,0 0 0,0 0 0,0 0 0,0 1-1,0-1 1,0 0 0,0 0 0,0 0 0,0 0 0,7 10 36,2 13-7,-6-13-23,1 0-1,0 0 1,1-1 0,0 1-1,0-1 1,1 0 0,8 11-1,-12-18-1,1 1 0,-1-1-1,0 0 1,1 0 0,-1 0-1,1 0 1,0 0 0,0-1-1,0 1 1,0-1 0,0 0-1,0 0 1,0 0 0,0 0-1,0 0 1,0-1-1,1 1 1,-1-1 0,0 0-1,1 0 1,-1 0 0,0 0-1,0-1 1,1 1 0,-1-1-1,0 0 1,0 0 0,4-2-1,11-6 40,0 0-1,0-1 0,-2 0 0,32-26 0,-13 4 183,31-35 0,-61 61-185,-4 4-35,0 1 0,0 0 0,-1 0 0,1 0 0,0 0 0,0 0 0,0 0 0,0 0 0,0 0 0,0 1 0,0-1 0,0 0 0,0 1 0,1-1 0,-1 0 0,0 1 0,0-1 0,1 1 0,-1 0-1,0-1 1,0 1 0,1 0 0,-1 0 0,0 0 0,1 0 0,-1 0 0,2 0 0,-2 2-3,-1 1-1,1-1 0,-1 0 1,0 0-1,1 0 0,-1 0 1,0 0-1,0 1 0,0-1 1,0 0-1,-1 0 0,1 0 1,-1 3-1,0-2-2,-1 18-19,-1 0-1,-1 0 1,0 0-1,-2 0 1,-1-1-1,0 0 1,-11 20-1,17-38 20,0-1 0,0 1 0,0-1 0,0 1 0,0-1 0,0 0 1,0 1-1,0-1 0,-1 0 0,1 0 0,0 0 0,-1 0 0,1 0 0,-1 0 0,1 0 0,-1 0 0,0-1 0,1 1 0,-1 0 0,0-1 0,0 0 0,1 1 0,-1-1 0,0 0 0,0 0 0,1 0 0,-1 0 0,0 0 0,0 0 0,1-1 0,-1 1 0,0-1 0,0 1 0,1-1 1,-1 0-1,1 1 0,-1-1 0,0 0 0,-1-2 0,-8-3 24,1-2 0,1 1 1,-1-2-1,-12-13 0,13 12 15,4 1-9,5 9-29,0-1 0,-1 1 0,1-1 0,0 1 0,0-1 0,-1 1 0,1-1 0,0 1 0,0-1 0,-1 1 0,1-1 0,-1 1 0,1-1 1,0 1-1,-1 0 0,1-1 0,-1 1 0,1 0 0,-1-1 0,1 1 0,-1 0 0,1 0 0,-1-1 0,1 1 0,-2 0 0,29 16-67,-14-11 44,0-2 0,0 0 0,19 2 0,-26-5 14,0 0 1,0 0-1,1-1 1,-1 1-1,0-1 1,0-1-1,0 1 1,0-1-1,10-5 1,20-10-2,-1-1 1,63-46-1,1-1 141,-96 63-125,0 0-1,0 0 0,-1 0 0,1 0 1,0 1-1,1 0 0,-1-1 0,0 1 1,0 0-1,0 1 0,5-2 0,-6 2-6,-1 0 0,0 0 0,0 0 0,0 0 0,0 1 0,0-1-1,0 0 1,0 0 0,0 1 0,0-1 0,0 1 0,0-1-1,0 1 1,0-1 0,0 1 0,0 0 0,0-1 0,0 1 0,-1 0-1,1 0 1,0-1 0,0 1 0,-1 0 0,1 0 0,-1 0 0,1 0-1,-1 0 1,1 0 0,-1 0 0,0 0 0,1 0 0,-1 0 0,0 0-1,0 0 1,0 0 0,0 3 0,1 9 10,-1 0 0,0 0-1,-1 0 1,-3 14 0,-2 32 162,17-71-40,-10 11-129,9-14 50,0 0 1,1 0-1,1 1 1,1 0-1,27-23 1,-39 37-51,-1-1 0,1 1 0,0-1 0,-1 1 0,1-1 0,0 1 0,-1 0 0,1-1 1,0 1-1,0 0 0,-1 0 0,1-1 0,0 1 0,0 0 0,-1 0 0,1 0 0,0 0 1,0 0-1,0 0 0,-1 0 0,2 0 0,-2 1-2,1-1 0,-1 1 0,1-1 0,-1 1 0,0-1 0,1 0 0,-1 1 0,0-1 0,1 1 0,-1 0 0,0-1 0,0 1 0,1-1 0,-1 1 0,0-1 0,0 1 0,0-1 0,0 1 0,0 0 0,0-1 1,0 2-1,-6 37 18,4-30-14,-4 14 3,5-20-7,-1 1-1,1 0 1,0-1-1,0 1 1,1 0-1,-1 0 1,1 6-1,23-25 47,5-15-5,-23 23-20,1 0 0,-1 1 0,2 0-1,-1 0 1,0 1 0,1 0 0,0 0 0,0 0 0,13-5 0,-19 10-21,-1 0-1,1 0 1,-1 0-1,1 0 1,-1 0-1,1 1 1,-1-1-1,1 0 1,-1 0-1,1 0 0,-1 1 1,0-1-1,1 0 1,-1 0-1,1 1 1,-1-1-1,0 1 1,1-1-1,-1 0 1,0 1-1,1-1 1,-1 1-1,0-1 1,0 0-1,0 1 1,1-1-1,-1 1 1,0-1-1,0 1 1,0-1-1,0 1 1,0-1-1,0 1 1,0-1-1,0 1 0,0-1 1,0 1-1,0 0 1,1 26-20,-1-24 16,0 7-5,0-1 0,0 1 1,1 0-1,1 0 1,0-1-1,3 11 1,-4-18 3,0 0 1,0 0 0,0 0 0,0 0-1,0 0 1,0 0 0,1 0 0,-1 0-1,1 0 1,-1 0 0,1-1 0,0 1-1,0-1 1,0 1 0,0-1-1,0 0 1,0 1 0,0-1 0,0 0-1,0-1 1,0 1 0,1 0 0,-1-1-1,0 1 1,1-1 0,-1 1 0,0-1-1,1 0 1,-1 0 0,5-1 0,10-1 11,-1-1 0,1-1 1,-1-1-1,0 0 1,0-1-1,-1-1 1,18-9-1,98-69 237,-117 75-207,2-3 41,-10 5-19,-6 8-60,0 0 0,0 0 0,0 0 0,0 0 0,0 0 0,0 0 0,0 0 0,0 0 0,0 0 0,0 0 0,0 0 0,0 0-1,0-1 1,0 1 0,0 0 0,0 0 0,0 0 0,0 0 0,0 0 0,0 0 0,0 0 0,0 0 0,0 0 0,0 0 0,0-1-1,0 1 1,0 0 0,0 0 0,0 0 0,0 0 0,0 0 0,0 0 0,0 0 0,0 0 0,0 0 0,0 0 0,0 0 0,-1 0 0,1 0-1,0-1 1,0 1 0,0 0 0,0 0 0,0 0 0,0 0 0,0 0 0,0 0 0,0 0 0,0 0 0,0 0 0,-1 0 0,1 0-1,0 0 1,0 0 0,0 0 0,0 0 0,0 0 0,0 0 0,0 0 0,-3 1 2,1 0 0,0 0-1,0 0 1,0 0 0,0 0 0,0 0 0,0 0 0,0 1-1,0-1 1,-2 3 0,-6 3 1,1 0-11,-1 0 0,1 0 0,0 1 0,1 0 0,0 0 0,0 1 1,0 0-1,2 0 0,-1 1 0,1 0 0,0 0 0,1 1 0,-8 21 1,13-29 5,-1 1 1,1-1-1,0 1 0,0-1 1,0 0-1,0 1 1,1-1-1,0 1 1,-1-1-1,1 0 1,3 6-1,-4-8 3,0 1-1,1-1 1,-1 0-1,1 0 1,0 0 0,-1 0-1,1 0 1,0 0-1,0 0 1,0 0-1,0 0 1,0 0-1,0 0 1,0 0 0,0-1-1,0 1 1,0 0-1,0-1 1,0 1-1,0-1 1,1 1-1,-1-1 1,0 1-1,0-1 1,1 0 0,-1 0-1,0 0 1,1 0-1,-1 0 1,0 0-1,0 0 1,1 0-1,-1 0 1,2-1 0,5-2 10,0 0 0,-1-1 0,0 1 0,1-2 0,-1 1 0,-1-1 0,1 0 0,-1 0 0,0-1 0,0 0 0,7-9 0,4-8 114,28-50-1,-25 40 14,-13 23-46,-3 9-33,-2 19-23,-1 2-76,0-15 33,1 1-1,-1 0 1,1-1-1,0 0 1,1 1 0,-1-1-1,1 0 1,0 0 0,1 0-1,-1-1 1,1 1 0,0-1-1,0 0 1,0 0 0,0 0-1,1-1 1,0 1 0,0-1-1,0 0 1,0-1 0,6 3-1,-4-2 5,0-1 1,0 0-1,0-1 0,1 1 0,-1-1 0,1-1 0,-1 1 1,1-1-1,-1-1 0,1 0 0,-1 0 0,1 0 1,-1-1-1,0 0 0,0 0 0,8-4 0,-1 0 19,0-2 0,-1 0 0,1 0 0,23-21 0,39-48 196,-31 31 64,-45 46-276,0 0 0,0 0 0,0 0 0,0 0 0,0 0 0,0 0 0,0 0 0,0 1 0,0-1 0,0 0 0,0 0-1,0 0 1,0 0 0,0 0 0,0 0 0,0 0 0,0 0 0,0 0 0,0 0 0,1 0 0,-1 0 0,0 0 0,0 0 0,0 0 0,0 0 0,0 0 0,0 1 0,0-1 0,0 0 0,0 0 0,0 0 0,0 0 0,0 0 0,1 0 0,-1 0 0,0 0 0,0 0 0,0 0 0,0 0 0,0 0 0,0 0 0,0-1 0,0 1-1,0 0 1,0 0 0,0 0 0,1 0 0,-1 0 0,0 0 0,0 0 0,0 0 0,0 0 0,0 0 0,0 0 0,0 0 0,0 0 0,0 0 0,0 0 0,0 0 0,0 0 0,0-1 0,0 1 0,0 0 0,0 0 0,0 0 0,0 0 0,0 0 0,0 0 0,-1 10 21,-8 13-10,-100 181-34,98-182 8,-16 25 1,24-43 15,0 1 0,0-1 0,0 0 0,-1 0 0,0 0 0,0 0 0,0-1-1,0 1 1,0-1 0,-1 0 0,1 0 0,-7 2 0,9-4 1,0-1 1,-1 1-1,1-1 0,0 0 1,0 0-1,0 0 0,-1 0 1,1 0-1,0-1 0,0 1 0,0 0 1,-1-1-1,1 0 0,0 1 1,0-1-1,0 0 0,0 0 0,0 0 1,0-1-1,1 1 0,-1 0 1,0-1-1,0 1 0,1-1 1,-1 1-1,1-1 0,0 0 0,-1 0 1,1 0-1,0 0 0,-2-3 1,1 1 9,0 0 0,0 0 0,1-1 0,-1 1 0,1 0 1,0-1-1,0 1 0,1-1 0,-1 1 0,1-1 0,0 1 1,0-1-1,0 1 0,1-1 0,1-5 0,-1 8-8,-1 1 0,1 0-1,-1 0 1,1-1 0,0 1-1,0 0 1,-1 0 0,1 0 0,0 0-1,0 0 1,0 0 0,0 0-1,1 0 1,-1 0 0,0 0 0,0 1-1,0-1 1,1 1 0,1-2-1,0 1 6,1 0-1,0 0 0,0 1 0,0-1 1,-1 1-1,9 0 0,3 1 15,1 2 0,24 5 0,-35-6-19,214 58 199,-87-23-256,-95-25-976,-30-10-1622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4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1259 5920,'0'0'6737,"11"-11"-6445,3-1-188,-8 6-53,0 0 1,0 0-1,0 0 1,-1 0 0,0-1-1,0 0 1,0 0-1,3-9 1,106-199 1303,-95 181-1114,1 2 1,2 1 0,46-52-1,-47 61 1,0 2 0,1 1 0,1 0-1,1 2 1,41-24 0,-35 29 111,-29 11-304,1 0 0,0 1 0,-1-1 0,1 1-1,0 0 1,0 0 0,-1 0 0,1-1 0,0 2 0,-1-1-1,1 0 1,0 0 0,0 0 0,-1 1 0,4 0-1,-4 2-19,0-1 0,0 0 0,0 1 0,0-1 0,-1 1 0,1-1 0,-1 1 0,0-1 0,0 1 0,0-1 0,0 1 0,0-1 0,0 1 0,-2 4 0,2 0 18,-8 94 303,-26 131 1,33-226-315,0 0 0,-1 0 0,0 0-1,0 0 1,-1 0 0,0 0 0,-4 7 0,24-29 222,33-56-104,21-27 44,-57 82-151,59-67 178,-63 74-163,2 0 0,-1 0 1,1 1-1,0 0 0,19-8 1,-31 16-62,1 1 1,-1 0-1,1 0 1,0-1-1,-1 1 1,1 0-1,-1 0 0,1 0 1,0 0-1,-1-1 1,1 1-1,-1 0 1,1 0-1,0 0 1,-1 1-1,1-1 1,-1 0-1,1 0 1,0 0-1,-1 0 1,1 1-1,-1-1 1,1 0-1,0 0 0,-1 1 1,1-1-1,-1 0 1,1 1-1,-1-1 1,1 1-1,-1-1 1,0 1-1,1-1 1,-1 0-1,0 1 1,1 0-1,-1-1 1,0 1-1,1-1 1,-1 1-1,0-1 0,0 1 1,0 0-1,1 0 1,3 34 14,-4 27-34,-2 0 0,-4 0-1,-15 71 1,20-116 40,1-17-21,0 0 0,0 0 0,0 0-1,0 0 1,0 1 0,0-1 0,0 0 0,0 0-1,0 0 1,0 0 0,0 0 0,1 0-1,-1 0 1,0 0 0,0 0 0,0 0 0,0 0-1,0 1 1,0-1 0,0 0 0,1 0-1,-1 0 1,0 0 0,0 0 0,0 0 0,0 0-1,0 0 1,0 0 0,0 0 0,1 0-1,-1 0 1,0 0 0,0 0 0,0 0 0,0 0-1,0 0 1,0 0 0,1 0 0,-1 0-1,0-1 1,0 1 0,0 0 0,0 0 0,0 0-1,0 0 1,0 0 0,0 0 0,1 0-1,-1 0 1,0 0 0,0-1 0,19-23 56,17-32 40,-17 24-33,1 1 0,2 2 0,50-54 0,13 6 60,-84 76-121,0 1 0,0-1 0,0 0 0,0 0-1,0 0 1,0 1 0,0-1 0,0 0 0,1 1-1,-1-1 1,0 1 0,0-1 0,1 1 0,-1 0-1,0 0 1,1-1 0,-1 1 0,2 0 0,-2 1 0,-1-1 0,1 0 0,0 1 0,-1-1 0,1 1 1,0-1-1,-1 1 0,1-1 0,-1 1 0,1-1 0,-1 1 1,1-1-1,-1 1 0,0 0 0,1-1 0,-1 1 0,0 0 1,1-1-1,-1 1 0,0 0 0,0 0 0,0-1 0,1 2 1,-1 7 16,1-1 1,-1 1 0,0 0 0,-2 11 0,1-9-27,-9 71 51,6-61-32,1 0 0,1 0 0,1 1 0,0-1 0,2 1 0,5 32 0,-6-53-9,0 1-1,1-1 0,-1 1 0,0-1 0,1 1 0,-1-1 1,1 1-1,-1-1 0,1 0 0,0 1 0,0-1 1,-1 0-1,1 0 0,0 0 0,0 0 0,0 1 0,0-1 1,1 0-1,-1-1 0,0 1 0,0 0 0,1 0 1,-1 0-1,0-1 0,3 2 0,-1-2 4,0 0 0,0 0-1,0-1 1,0 1 0,0 0 0,0-1-1,0 0 1,-1 0 0,1 0 0,0 0 0,5-3-1,7-4 28,0-1 0,-1 0-1,0-1 1,-1-1-1,16-16 1,57-67 166,-57 60-98,-9 12 81,29-24 0,-49 46-179,0 0 0,0 0 0,0-1 0,0 1 0,0 0 0,1 0 1,-1 0-1,0 0 0,0 0 0,0 0 0,0 0 0,0 0 0,1-1 1,-1 1-1,0 0 0,0 0 0,0 0 0,0 0 0,0 0 0,1 0 0,-1 0 1,0 0-1,0 0 0,0 0 0,0 0 0,1 0 0,-1 0 0,0 0 1,0 0-1,0 0 0,0 0 0,1 0 0,-1 0 0,0 0 0,0 0 0,0 1 1,0-1-1,1 0 0,-1 0 0,0 0 0,0 0 0,0 0 0,0 0 1,0 0-1,0 0 0,0 1 0,1-1 0,-1 0 0,0 0 0,2 13 78,-6 25-81,3-28 12,0 2-15,0 1 0,0-1 1,2 1-1,0-1 0,0 1 0,5 19 0,-5-27 0,1 0 1,0 0-1,0 0 0,1-1 1,-1 1-1,1-1 1,0 1-1,0-1 0,0 0 1,0 0-1,1 0 1,0-1-1,0 1 0,0-1 1,0 0-1,0 0 1,1-1-1,8 5 0,-8-5-2,0 0 0,0 0-1,0-1 1,0 0 0,0 0-1,0 0 1,0 0 0,8-1-1,-10 0 7,-1 0 0,0 0-1,1-1 1,-1 1 0,0-1-1,0 1 1,0-1-1,1 0 1,-1 0 0,0 0-1,0 0 1,0-1 0,0 1-1,-1 0 1,1-1-1,0 1 1,-1-1 0,1 0-1,0 1 1,-1-1 0,0 0-1,2-3 1,1-3 8,0-1 1,-1 0-1,0 0 0,0 0 1,-1-1-1,0 1 0,0-1 1,-1 1-1,-1-16 1,0 18 8,0 1 0,0 0 0,-1 0 0,0 0 0,0 0 1,-1 0-1,0 0 0,0 0 0,0 1 0,0-1 0,-1 1 0,0-1 1,0 1-1,-1 0 0,0 0 0,-5-6 0,5 8-1,0-1 1,-1 1-1,1 1 0,-1-1 0,0 1 0,1 0 0,-1 0 0,0 0 0,0 1 1,0-1-1,0 1 0,-1 0 0,1 1 0,0-1 0,0 1 0,0 0 1,-1 1-1,1-1 0,-10 3 0,8 1-157,16 0 66,17 0 1,-16-4 54,-1-1 0,1 0-1,-1-1 1,0 0 0,0-1 0,0 0 0,12-5-1,61-35-61,-46 22 50,6-4 36,-2-1-1,-1-2 1,-1-2-1,-2-1 1,-1-2 0,-1-1-1,-2-2 1,-1-1-1,29-48 1,-34 43 49,-3-1 0,-2-2 0,-1 0 0,24-86 0,-42 124-45,0-1 1,0 1 0,-1-1 0,0 0 0,-1 0-1,1 0 1,-1 1 0,-1-1 0,-1-10 0,2 18-11,0 0 0,0-1 1,0 1-1,0 0 0,0-1 1,0 1-1,0 0 0,-1 0 1,1-1-1,0 1 0,0 0 1,0-1-1,0 1 0,-1 0 1,1 0-1,0-1 1,0 1-1,0 0 0,-1 0 1,1 0-1,0-1 0,-1 1 1,1 0-1,0 0 0,0 0 1,-1 0-1,1 0 0,0-1 1,-1 1-1,1 0 0,0 0 1,-1 0-1,1 0 0,-1 0 1,-10 7-14,-10 19-20,8-7 5,1 1-1,1 1 1,-14 38-1,-18 72-56,34-100 59,8-26 24,-63 230-151,56-195 144,2 0 0,1 0-1,1 80 1,5-108 23,0 0 0,1-1 1,0 1-1,1 0 0,0-1 0,6 16 0,-8-25-3,0 1-1,0-1 1,1 1-1,-1-1 0,0 0 1,1 1-1,-1-1 0,1 0 1,0 0-1,0 0 0,-1 0 1,2-1-1,-1 1 1,0 0-1,0-1 0,0 1 1,1-1-1,-1 0 0,0 0 1,1 0-1,-1 0 1,1 0-1,0-1 0,-1 1 1,1-1-1,0 1 0,-1-1 1,1 0-1,0 0 0,-1 0 1,1-1-1,0 1 1,3-2-1,2 0 15,-1-1 0,1 0 0,-1-1 0,0 0 0,0 0 0,0-1 0,0 1 0,8-10 0,47-51 167,-35 34-89,70-72 309,-92 97-388,10-12 101,-11 17-65,-4 11-26,-7 23-31,-11 70 8,17-93-17,0 0 0,1 0 0,1 0-1,-1 0 1,1 0 0,1-1 0,0 1-1,4 12 1,-5-19 8,0-1-1,0 1 1,0-1 0,1 0-1,-1 1 1,0-1-1,1 0 1,0 0-1,0 0 1,0 0 0,0 0-1,0 0 1,0 0-1,0-1 1,0 1-1,1-1 1,-1 1 0,3 0-1,-1-1 3,0 0 1,0 0-1,0 0 0,0-1 0,0 0 0,0 1 0,0-1 1,0-1-1,0 1 0,0-1 0,4 0 0,9-4 19,0-1-1,-1-1 0,1 0 1,20-13-1,-33 18-18,41-26 113,69-55 0,-61 42 7,-42 32-70,-1 0 1,0-1-1,13-17 1,-22 27-51,-22 23 84,9-11-87,1 1-1,-14 22 1,21-29-7,1 0 0,0 0 0,1 0-1,-1 0 1,1 0 0,0 1 0,1-1-1,-1 1 1,1-1 0,0 13 0,1-15 3,1 1 1,-1 0 0,1 0-1,0 0 1,0-1 0,1 1 0,-1 0-1,1-1 1,0 1 0,0-1-1,1 0 1,4 7 0,-6-9 2,1-1 0,-1 1 0,0-1 0,1 1 0,-1-1 0,1 0 0,-1 0 0,1 0 0,0 0 0,0 0 0,-1 0 0,1 0 0,0 0 0,0-1 0,0 1 0,0-1 0,0 1 0,0-1 0,0 0 0,0 0 0,0 0 0,0 0 0,0 0 0,-1 0 0,1-1 0,0 1 0,0 0 0,0-1 0,0 0 0,0 1 0,0-1 0,0 0 0,2-2 0,2-1 10,-1 0-1,0 0 1,-1-1 0,1 1-1,-1-1 1,0 0 0,0 0-1,0-1 1,-1 1 0,4-7-1,-2 1 17,-1 1 0,1-1-1,-2 1 1,5-22 0,-7 29-20,-1 0 1,1 0-1,-1 0 0,0-1 0,0 1 1,0 0-1,-1 0 0,1 0 1,-1 0-1,0 0 0,0 0 1,0 0-1,0 0 0,0 1 1,0-1-1,-1 0 0,1 1 1,-1-1-1,0 0 0,0 1 1,-4-4-1,-1 0 1,0 1 1,-1 0-1,0 0 1,1 1-1,-18-7 1,9 0-37,16 11 28,0 0 0,0-1 0,0 1 0,0 0 0,0 0 0,0 0 0,0-1 0,0 1 0,0 0 0,0 0 0,0-1 0,0 1 0,0 0 0,0 0 0,0 0 0,0-1 0,0 1 0,0 0 0,1 0 0,-1 0 0,0-1 0,0 1 0,0 0 0,0 0 0,0 0 0,1 0 0,-1-1 0,0 1 0,0 0 0,0 0 0,1 0 0,-1 0 0,0 0 0,0 0 0,0 0 0,1 0 0,-1 0 0,0 0 0,1-1 0,35-5-46,-28 5 52,1 0-5,27-3-5,1 0 0,-1 3 1,1 0-1,44 7 0,-78-6 4,1 1 0,-1 0 0,0 0 1,0 0-1,0 0 0,0 0 0,0 1 0,0-1 0,0 1 0,0 0 0,-1 0 0,1 0 0,-1 0 0,1 0 0,-1 0 0,3 4 1,-3-2-4,1 1 1,-1-1-1,0 1 1,0-1 0,0 1-1,-1-1 1,1 1 0,-1 0-1,1 9 1,-2 3-4,0 0 0,0 1 0,-2-1 0,0 0 0,-5 17 1,5-18 31,4-11 47,0-6-62,0 0 0,0 0 0,0-1 1,-1 1-1,1 0 0,-1-1 0,1 1 0,-1-1 0,3-3 0,12-13 42,1-1-1,1 2 1,1 1-1,0 0 1,33-20 0,-51 36-48,0-1 0,-1 1 0,1 0 0,0-1 0,0 1 1,0 0-1,0 0 0,0 0 0,0 0 0,0-1 0,0 2 1,0-1-1,0 0 0,0 0 0,0 0 0,0 0 1,0 0-1,0 1 0,0-1 0,-1 0 0,1 1 0,0-1 1,0 1-1,0-1 0,0 1 0,-1 0 0,1-1 1,0 1-1,0 0 0,-1-1 0,1 1 0,-1 0 0,1 0 1,-1-1-1,1 1 0,-1 0 0,1 0 0,-1 0 1,0 0-1,1 0 0,-1 1 0,4 7 10,-1 0-1,-1 0 1,3 13 0,-3-14-3,2 11 18,22 85 86,-22-92-64,1 0 0,0 0 0,0-1 1,1 1-1,1-1 0,9 13 0,-13-21-13,-1 0-1,1 0 1,0 0-1,0-1 1,0 1-1,1-1 0,3 3 1,-6-5-37,0 1 0,0-1 0,0 1 0,0-1 0,0 1 0,1-1 0,-1 0 0,0 0 0,0 1 0,1-1 0,-1 0 0,0 0 1,0 0-1,1 0 0,-1-1 0,0 1 0,1 0 0,-1 0 0,0-1 0,0 1 0,0-1 0,0 1 0,1-1 0,-1 1 0,1-2 0,1-6-2523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9:5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8640,'0'0'864,"72"-36"-576,-15 18 184,19 1 8,11 9 24,8 4 8,5 2-112,9 2 8,-6 2-40,6 8 8,0 2-48,-9-3 16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0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515 429 6928,'0'0'10154,"3"-11"-9822,0 2-242,-1 6-56,0-1 0,-1 0 0,0 0 0,0 0 0,0 0 0,-1 0 0,1 0 0,-1 0 0,0 0 0,0 0 0,0 0 0,0 0 0,-1 0 0,0 0 0,0 0 0,-2-5 0,-3-2 83,-1 0 1,0 1-1,0 0 0,-1 0 0,0 1 1,-1 0-1,0 1 0,-1-1 1,0 2-1,0-1 0,0 2 0,-1-1 1,0 1-1,0 1 0,-1 0 0,1 1 1,-1 0-1,0 1 0,0 0 0,-19-2 1,20 4-9,-1 0 0,1 1 0,-14 2 1,20-2-76,1 1 0,0 0 0,-1 0 0,1 1 0,0-1 0,0 1 0,0 0 0,0 0 0,0 1 0,0-1 0,-4 5 0,-6 7 63,0 0-1,1 2 1,1 0 0,0 0 0,1 1-1,1 0 1,0 1 0,2 0-1,0 1 1,1 0 0,1 0 0,-8 39-1,13-49-49,0 0-1,0 0 0,0 0 0,1 0 1,1 0-1,0 1 0,0-1 0,0 0 1,1 0-1,1 0 0,-1 0 0,2-1 1,-1 1-1,8 11 0,-8-14-19,0-1 1,1 0-1,0-1 0,0 1 1,1-1-1,-1 1 0,1-1 0,0-1 1,0 1-1,0-1 0,1 0 1,-1 0-1,1 0 0,0-1 0,0 1 1,-1-2-1,1 1 0,1-1 1,-1 1-1,0-2 0,0 1 0,8-1 1,3-1 44,0-1 1,0-1 0,0 0-1,0-1 1,-1-1 0,0 0-1,0-2 1,0 0 0,23-14-1,-35 19-32,0-1 0,-1 1 0,1-1 0,-1 0-1,0 0 1,0-1 0,4-3 0,-7 6-29,1 0 0,-1 0-1,1 1 1,-1-1 0,0 0 0,1 0 0,-1 0 0,0 0 0,1 0-1,-1 0 1,0 1 0,0-1 0,0 0 0,0 0 0,0 0 0,0 0-1,0 0 1,0 0 0,0 0 0,0 0 0,-1 0 0,1 0 0,0 0-1,-1 0 1,1 1 0,0-1 0,-1 0 0,1 0 0,-1 0 0,0 1-1,1-1 1,-1 0 0,1 1 0,-1-1 0,0 0 0,0 1 0,1-1-1,-1 1 1,0-1 0,0 1 0,-1-1 0,-2-1 7,-1 0-1,0 1 1,1-1 0,-1 1 0,0 0-1,0 0 1,0 1 0,0 0-1,0 0 1,0 0 0,0 0 0,0 1-1,0-1 1,0 1 0,1 1 0,-1-1-1,-7 4 1,-7 2 31,1 1 0,1 1 0,-20 13 0,14-8 20,1 2 0,1 0 0,0 1 0,1 2 0,1 0 0,1 0 0,0 2 0,-26 42 0,41-59-49,1 0 0,0 0 0,0 0 0,1 0 0,-1 0 0,1 1 0,0-1 1,0 0-1,0 1 0,1-1 0,-1 1 0,1-1 0,0 1 0,0-1 0,2 6 0,-1-4 10,1-1 0,0 0 0,0 0 0,1 0 0,-1 0 0,1 0-1,0 0 1,1-1 0,-1 1 0,1-1 0,7 8 0,16 13 111,32 23 1,-52-42-118,1-1 0,0 0 0,0 0 0,0-1 0,0 0 0,1 0 0,0-1 0,0 0-1,18 3 1,-16-6 35,1 0 0,0-1-1,11-2 1,22-1 74,-27 3-37,1-1-1,0-1 0,-1-1 0,0-1 0,19-6 0,-19 4-71,0-1 1,0-1-1,-1-1 0,20-13 1,60-53 66,-70 52-61,-1 1-11,-1-1 0,-2-1 0,0-2 0,-2 0 0,-1-1 0,-1-1 0,24-49 0,-17 21-6,-2-2-1,-3 0 0,17-79 0,-28 93 9,5-48-1,-13 79-9,-1 0 0,-1 1 0,0-1 0,-1 0 0,-1 1 0,0-1 0,0 1 0,-6-16 0,7 27-10,1 1 1,-1-1-1,1 0 1,-1 0-1,0 1 0,0-1 1,0 0-1,0 1 0,0-1 1,0 1-1,0-1 1,0 1-1,-1 0 0,1-1 1,0 1-1,-1 0 0,1 0 1,-1 0-1,0 0 0,1 0 1,-1 0-1,0 1 1,1-1-1,-1 0 0,0 1 1,0-1-1,0 1 0,0 0 1,-2 0-1,1 0-2,0 1 0,0 0 1,-1 0-1,1 0 0,0 0 0,0 0 0,0 1 0,0-1 0,1 1 0,-1 0 0,0 0 0,1 0 0,-1 0 1,1 1-1,-4 3 0,-8 12-12,0 1 0,1 0 0,1 1 0,1 0 0,0 1 0,2 0 0,0 0 1,2 1-1,0 1 0,-6 40 0,8-23-15,1 0 0,2 0 0,2 0 0,1 0 0,11 59 0,-8-77 14,0-1-1,2 1 1,1-1-1,0 0 0,18 35 1,-20-47 8,0 0 1,1-1-1,0 1 1,0-1 0,1 0-1,0-1 1,0 0-1,1 0 1,0 0-1,0-1 1,1 0-1,-1-1 1,1 0 0,16 7-1,4-2 0,0 0 0,61 9 0,-78-17 5,0-1 0,0-1-1,0 0 1,0 0-1,1-1 1,-1-1-1,0 0 1,-1 0 0,1-2-1,18-6 1,-13 3 18,-1-2 1,1 0 0,-1 0-1,-1-2 1,0 0 0,26-24-1,-36 30-4,-1 0-1,1 0 1,-1-1 0,0 1-1,0-1 1,0 0 0,-1 0-1,0-1 1,0 1-1,-1-1 1,0 1 0,0-1-1,0 0 1,-1 0 0,0 0-1,0 1 1,-1-1 0,0 0-1,0 0 1,0 0-1,-3-11 1,3 16-8,-1 0 0,1 0-1,-1 0 1,0 1 0,1-1 0,-1 0 0,0 0-1,0 0 1,0 1 0,0-1 0,0 0-1,-1 1 1,1-1 0,0 1 0,-1 0 0,1-1-1,-1 1 1,0 0 0,1 0 0,-4-2 0,2 2 1,0 0 0,0 1 0,0-1 0,0 1 0,-1 0 0,1-1 0,0 1 0,0 1 0,0-1 0,0 0 0,0 1 0,-4 1 0,-3 1 6,1 0-1,-1 1 1,1 0 0,0 1 0,0 0 0,0 1 0,-9 7-1,12-7-5,0-1 0,0 1 0,0 0 0,1 0 0,0 1 0,0 0 0,1 0 0,0 0 0,0 0 0,1 0 0,-5 13 0,7-14 0,-1-1 0,1 1 0,1 0 0,-1 0 0,1-1 0,0 1-1,0 0 1,0 0 0,1 0 0,0-1 0,0 1 0,1 0 0,0-1 0,0 1 0,0-1 0,5 10-1,-3-9-3,0 0 0,0 0 0,0 0 0,1-1-1,0 1 1,0-1 0,0-1 0,1 1-1,0-1 1,0 0 0,6 4 0,-3-4-1,0 0 1,0-1 0,1 0-1,-1 0 1,0-1 0,1 0-1,17 0 1,-10-1 19,0-1 0,0-1 0,0-1 0,0-1 1,0 0-1,-1-1 0,29-10 0,-16 2 28,-1-2 0,0 0 0,33-24 0,86-50 333,-141 85-347,5-2 1,-11 5-35,0 0 1,0 0-1,0 0 0,0 0 0,-1 0 1,1 0-1,0 0 0,0 0 0,0 0 0,0 0 1,0 0-1,0 0 0,0 0 0,0 0 1,0 0-1,0 0 0,0 0 0,0 0 1,-1 0-1,1 0 0,0-1 0,0 1 0,0 0 1,0 0-1,0 0 0,0 0 0,0 0 1,0 0-1,0 0 0,0 0 0,0 0 1,0 0-1,0 0 0,0 0 0,0-1 0,0 1 1,0 0-1,0 0 0,0 0 0,0 0 1,0 0-1,0 0 0,0 0 0,0 0 1,0 0-1,-5 0 10,1 1 0,-1 0 0,1 0 0,-1 0 0,1 1 1,-6 2-1,-11 4 4,7-4-11,-1 2 0,1 0-1,0 0 1,0 1 0,0 1 0,1 1-1,1 0 1,-13 11 0,19-16 0,1 1 1,0 0 0,0 0-1,0 1 1,1 0 0,0-1-1,0 1 1,0 1 0,1-1-1,0 0 1,0 1 0,0 0-1,1 0 1,0 0 0,1 0-1,-1 0 1,1 0-1,1 0 1,0 12 0,0-16-5,0 0 1,1-1-1,-1 1 1,1 0 0,0-1-1,0 1 1,0-1-1,0 1 1,0-1-1,0 1 1,1-1 0,-1 0-1,1 0 1,0 0-1,-1 0 1,1 0 0,0 0-1,0 0 1,1 0-1,-1-1 1,0 1-1,0-1 1,1 0 0,-1 0-1,1 0 1,-1 0-1,1 0 1,0 0-1,-1 0 1,1-1 0,0 0-1,-1 1 1,1-1-1,0 0 1,3-1-1,7 1-8,0-1-1,0-1 0,1 0 0,-2-1 1,26-9-1,-12 2 1,-1-2 0,0 0 1,-1-2-1,27-19 0,-11 2 32,52-49 0,-64 51 1,-2-1-1,0-1 1,-2-2 0,34-60 0,-27 35 17,-3-2 0,21-68 1,-32 73-10,-4 0 1,8-63 0,-19 107-21,0 1 0,-1-1 1,-1 0-1,0 1 0,0-1 0,-1 0 0,-5-19 0,6 30-11,0 0 0,0-1 0,0 1 0,0-1 0,0 1 0,0-1 0,0 1 0,-1-1 0,1 1 0,0-1 0,0 1 0,-1 0 0,1-1 0,0 1 0,0 0 0,-1-1 0,1 1 0,-1 0 0,1-1 0,0 1 1,-1 0-1,1-1 0,-1 1 0,1 0 0,0 0 0,-1 0 0,1-1 0,-1 1 0,1 0 0,-1 0 0,1 0 0,-1 0 0,-1 0-1,1 1 0,0-1 1,-1 1-1,1-1 1,0 1-1,0-1 1,-1 1-1,1 0 1,0 0-1,0-1 0,-2 3 1,-27 31-29,27-30 24,-9 13-16,0 1 1,1 1-1,1 0 1,0 0-1,2 1 1,-9 31-1,6-11-22,2 2 0,-5 54-1,9-44-15,3 62 0,3-90 56,1 1 1,1-1 0,1 0 0,13 42-1,-13-56 10,0 0-1,1 0 1,0-1 0,1 0-1,0 0 1,0 0-1,1-1 1,0 0-1,0 0 1,1-1-1,0 0 1,1 0 0,-1-1-1,1 0 1,0 0-1,16 6 1,-19-10-2,0 0 1,-1-1 0,1 0-1,0 0 1,0-1 0,0 1-1,-1-1 1,1 0 0,0-1-1,0 1 1,0-1 0,0-1-1,-1 1 1,1-1 0,-1 0-1,1 0 1,6-4 0,9-5 31,0-1-1,34-25 1,-49 32-420,-1 0-1,0 1 0,1-2 1,-1 1-1,-1-1 0,1 0 1,-1 0-1,0 0 0,-1 0 1,1-1-1,-1 1 0,-1-1 1,1 0-1,2-12 0,-5 17 273,0 1-1,0-1 1,0 1-1,0-1 1,-1 1-1,1-1 0,0 1 1,-1 0-1,1-1 1,-1 1-1,0 0 1,1-1-1,-1 1 1,0 0-1,-1-3 1,-5-11-483,7 14 544,22-11 42,-18 11 2,-1 0 0,1 1 0,-1-1 0,1 1 0,-1 0 0,1 0 0,0 0 0,-1 0 0,1 1 0,-1-1 1,1 1-1,5 2 0,-8-3 5,1 1 0,0 0 0,-1 0 0,1 0 0,0 0 0,-1 0 0,1 1 0,-1-1 0,1 0 0,-1 1 0,0-1 0,0 1 0,0-1 0,0 1 0,0 0 0,0-1 0,0 1 0,0 0 0,0 0 0,-1 0 0,1 0 1,-1-1-1,0 1 0,1 0 0,-1 3 0,-2 50-8,0-42-1,2 0-1,-1 1 0,2-1 1,3 26-1,-4-36 9,1 1-1,0-1 1,1 1-1,-1-1 0,1 0 1,-1 1-1,1-1 1,0 0-1,0 0 1,1 0-1,-1 0 1,0-1-1,1 1 1,0-1-1,-1 1 1,1-1-1,0 0 1,0 0-1,1 0 1,-1-1-1,0 1 1,6 1-1,-1 0 12,0-1-1,0-1 1,0 1-1,0-2 1,1 1-1,-1-1 1,0 0-1,0-1 1,0 1-1,0-2 1,0 1 0,0-1-1,0-1 1,0 1-1,0-1 1,-1 0-1,1-1 1,6-5-1,4-2 31,-1-1 0,-1 0 0,0-2-1,0 0 1,-2 0 0,14-18 0,-22 24-1,7-10 9,-12 18-44,-1-1 0,1 1 0,-1 0 1,1-1-1,-1 1 0,1-1 0,-1 1 0,1 0 0,-1-1 0,1 1 1,0 0-1,-1 0 0,1-1 0,-1 1 0,1 0 0,0 0 0,-1 0 1,1 0-1,0 0 0,-1 0 0,1 0 0,-1 0 0,1 0 0,0 0 1,-1 0-1,1 0 0,0 1 0,-6 23 138,3-14-118,0-1 1,1 1 0,0-1-1,0 1 1,1-1 0,1 1-1,0-1 1,0 1 0,0-1 0,5 13-1,-6-21-19,1 1-1,0 0 0,-1-1 0,1 1 1,0-1-1,0 1 0,0-1 1,0 0-1,0 1 0,1-1 1,-1 0-1,0 0 0,1 1 0,-1-1 1,1 0-1,-1 0 0,1-1 1,-1 1-1,3 1 0,0-1 4,0 0-1,0 0 1,0-1 0,0 1-1,0-1 1,0 0 0,1 0-1,4-1 1,6-1 17,1-2-1,-1 0 1,19-7 0,-33 10-25,116-47 99,28-10 20,-138 56-115,5-1 16,-1-1 0,0 0 0,0-1 0,0 0 0,-1 0 0,13-9 0,-32 20-8,-1 0 0,1-1-1,-14 6 1,-33 19-10,52-28 0,-1 2 0,1-1-1,0 0 1,0 1-1,0 0 1,0 0 0,1 0-1,-1 0 1,-2 7-1,5-10 0,0 1 0,1-1 1,0 0-1,-1 1 0,1-1 0,0 1 0,0 0 0,0-1 0,0 1 0,0-1 0,0 1 0,0-1 0,1 1 0,-1-1 1,0 1-1,1-1 0,-1 1 0,1-1 0,0 0 0,-1 1 0,1-1 0,0 0 0,0 1 0,0-1 0,0 0 1,0 0-1,0 0 0,0 0 0,2 1 0,3 3 3,0 0 0,0-1-1,0 0 1,12 6 0,1-1 16,1-1-1,0 0 1,0-2-1,28 6 1,-35-10-49,-1-1 0,1 0-1,-1 0 1,1-1 0,0-1 0,-1 0 0,1-1-1,20-6 1,-26 6-3238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0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13968,'0'0'1776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0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0 399 10448,'0'0'0,"123"-68"288,0 9 0,59-13-64,35 7 8,29 11 400,-32 22 16,-53 26-32,-42-6-8,-28-7-80,-1 7 0,5 12-96,-20 0 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12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1154 7024,'0'0'1748,"10"-10"-1184,161-189 1630,-140 156-1740,-2-1 0,-2-2-1,27-60 1,-25 34 272,-4-1 0,-2-2 0,21-134 0,-43 187-190,-1 22-527,0 0 0,0 0 1,0 0-1,0-1 0,0 1 0,0 0 1,-1 0-1,1 0 0,0 0 0,0 0 1,0 0-1,0 0 0,0 0 0,0 0 0,-1-1 1,1 1-1,0 0 0,0 0 0,0 0 1,0 0-1,0 0 0,-1 0 0,1 0 1,0 0-1,0 0 0,0 0 0,0 0 0,0 0 1,-1 0-1,1 0 0,0 0 0,0 1 1,0-1-1,0 0 0,0 0 0,-1 0 1,1 0-1,0 0 0,0 0 0,0 0 0,0 0 1,0 0-1,0 1 0,0-1 0,-1 0 1,1 0-1,0 0 0,0 0 0,0 0 1,0 0-1,0 1 0,0-1 0,0 0 0,0 0 1,0 0-1,-4 6 62,1-1 0,0 1 1,0 0-1,-3 9 0,-77 280 363,54-177-316,-17 65 74,-35 134 28,-20-7 23,85-271-109,-31 54 1,47-92-121,-1 0-1,1 0 1,-1 0 0,1 0-1,-1 1 1,1-1-1,-1 0 1,0 0 0,1-1-1,-1 1 1,0 0 0,0 0-1,0 0 1,0 0 0,0-1-1,0 1 1,0 0-1,0-1 1,0 1 0,0-1-1,0 1 1,0-1 0,-1 0-1,1 1 1,0-1-1,0 0 1,-3 0 0,3-1-2,0 1 1,0-1 0,0 0-1,0 0 1,0 0 0,0 0-1,0 0 1,0 0 0,1 0-1,-1 0 1,0-1 0,1 1-1,-1 0 1,1 0 0,-1-1-1,1 1 1,-1 0-1,1-1 1,0 1 0,0 0-1,0-1 1,0 1 0,0-3-1,-1-12 34,2 1-1,0-1 1,1 0-1,0 1 1,1-1-1,1 1 1,0 0-1,1 0 1,1 0-1,8-14 1,2-2 55,1 2 0,2 0 0,37-43-1,-30 40-3,3 0 0,0 2-1,2 1 1,1 2-1,1 0 1,65-37-1,-39 33 38,55-31 172,-94 49-227,0 0 1,-1-2 0,24-23 0,-25 20 38,-1-1 1,-1-1-1,-1 0 1,16-29-1,-22 38 30,-8 10-120,-1 1 0,1-1 0,0 1 0,-1-1 0,1 1 0,-1-1 0,0 0 1,1 1-1,-1-1 0,1 0 0,-1 0 0,0 1 0,1-1 0,-1 0 0,0 0 0,0 1 0,0-1 0,0 0 0,0 0 0,0-1 0,-12 28 278,-3 11-218,2 0 0,-12 58 0,23-88-83,1 1 1,0-1 0,1 1 0,0-1 0,0 0 0,1 1 0,-1-1 0,2 0-1,-1 1 1,1-1 0,0 0 0,1 0 0,-1 0 0,6 9 0,-7-15-4,0 0 1,0 0 0,0 0-1,1-1 1,-1 1 0,0-1-1,0 1 1,0-1 0,1 1-1,-1-1 1,0 1 0,0-1-1,1 0 1,-1 0 0,0 0-1,1 0 1,-1 0 0,0 0-1,1 0 1,-1 0 0,2-1-1,29-8 42,0-8 9,0-1 0,-1-2 0,38-31-1,40-25 192,-107 75-237,-1 1 0,1-1 0,-1 0 0,1 0 0,-1 0 0,1 0 0,-1 0 0,1 0 0,-1-1 0,0 1 1,0 0-1,0-1 0,0 1 0,0 0 0,0-1 0,0 0 0,0 1 0,0-1 0,-1 1 0,1-1 0,0 0 0,-1 0 0,1-2 0,-1 4 104,3-22-102,-1 17-6,-1 0 0,-1 0-1,1 0 1,-1-1 0,0 1 0,0 0-1,-1-7 1,1 10-2,0-1 0,-1 1 1,1-1-1,-1 1 0,0-1 0,1 1 0,-1-1 0,0 1 0,0 0 0,-1-1 1,1 1-1,0 0 0,-1 0 0,0 0 0,-2-4 0,2 6-2,1 0 0,0 0 0,-1-1 0,1 1 0,0 0 0,0 0 0,-1 0 0,1 1 0,0-1-1,-1 0 1,1 0 0,0 1 0,0-1 0,-1 0 0,1 1 0,0-1 0,0 1 0,0 0 0,0-1 0,0 1 0,-2 2 0,-24 18-6,26-21 7,-8 9-7,0 1 0,0-1 0,1 2 0,0-1 0,0 1 0,1 0 0,-10 23 0,16-30 4,0 0 0,0-1 0,0 1 0,0 0 0,1 0 0,0-1 0,0 1 1,0 0-1,0 0 0,0-1 0,1 1 0,0 0 0,0 0 0,0-1 1,0 1-1,0-1 0,1 1 0,-1-1 0,1 1 0,0-1 0,0 0 0,0 0 1,1 0-1,-1 0 0,1 0 0,0-1 0,-1 1 0,1-1 0,0 0 1,7 4-1,-3-2 6,0 0 0,1 0 0,0 0 0,-1-1 0,1-1 0,1 1 0,-1-1 0,0-1 0,0 1 0,1-1 0,-1-1 0,15 0 0,-8-2 5,-1-1 0,0 0 0,0-1-1,0 0 1,-1-1 0,0-1 0,22-12-1,-17 6 0,0 0-1,-1-1 1,0-1-1,23-25 1,-13 7 7,-1-1 1,-1-2-1,-2 0 1,32-66-1,64-168 88,-103 227-69,-3-1 1,-1 0-1,-2-1 0,7-69 0,-19 74-14,2 37-20,0 1 0,-1 0 0,1 0 0,0-1 0,-1 1 0,1 0-1,-1 0 1,0 0 0,1-1 0,-1 1 0,-1-2 0,1 3 0,1 0 0,-1-1 1,1 1-1,-1 0 0,1 0 1,-1 0-1,1-1 0,-1 1 1,1 0-1,-1 0 0,1 0 1,-1 0-1,1 0 0,-1 0 0,1 0 1,-1 0-1,1 0 0,-1 0 1,1 0-1,-1 0 0,1 0 1,-1 0-1,1 1 0,-1-1 1,1 0-1,-1 0 0,1 1 1,-1-1-1,0 1 0,-6 4-9,0 0-1,1 0 0,-1 1 1,1 0-1,1 0 0,-9 12 1,-29 47-21,37-54 27,-12 21-12,2 0 0,1 1 0,2 0 0,-13 50 0,13-29-9,3 0-1,-5 65 1,11-81-5,3 0-1,1 0 1,5 43 0,-3-68 19,1 0 0,0 0 1,1-1-1,0 1 1,8 16-1,-8-22 6,0-1 1,0 1-1,1 0 0,-1-1 1,2 0-1,-1 0 0,1-1 0,-1 1 1,14 8-1,-11-10 4,0 0 0,0 0 0,0-1 1,0 0-1,1 0 0,-1-1 0,1 0 0,0-1 0,0 0 0,-1 0 1,1-1-1,0 0 0,0-1 0,0 0 0,0 0 0,-1 0 0,12-5 1,7-2 4,-1-1 1,0-2 0,0-1-1,27-16 1,-39 20 1,8-5 1,23-16 0,-39 25 3,-1 0-1,0 0 0,-1-1 0,1 1 0,-1-1 0,0 0 0,0 0 1,0-1-1,4-9 0,-8 11 37,-6 6-21,-6 6-1,-50 40 31,44-35-49,0 1-1,0 0 0,1 1 0,-17 21 0,16-15 4,12-15-3,0 1 0,1-1 0,-1 1 0,2 0 0,-8 14 0,12-21-4,-1 1 0,1 0 0,0-1 0,-1 1-1,1 0 1,0 0 0,0-1 0,-1 1 0,1 0-1,0 0 1,0-1 0,0 1 0,0 0 0,0 0-1,0 0 1,1-1 0,-1 1 0,0 0 0,0 0 0,0-1-1,1 1 1,-1 0 0,0 0 0,1-1 0,-1 1-1,1 0 1,0 0 0,0 0 0,0 0-1,0-1 1,1 1-1,-1-1 1,0 1 0,0-1-1,1 0 1,-1 1-1,0-1 1,1 0-1,-1 0 1,0 0 0,1 0-1,1 0 1,3-1 4,0 1 1,0-1-1,-1-1 1,1 1-1,0-1 1,9-4-1,6-9 25,0 0-1,0-1 1,-2-1-1,0-1 1,-1-1-1,-1 0 1,0-1-1,13-23 1,-7 6 4,-1-1-1,-2-1 1,-2 0 0,20-64 0,32-174 176,-70 273-205,1 0-1,0 0 1,-1 0 0,0 0-1,0 0 1,-1-6-1,1 10-3,0 0-1,0-1 0,0 1 0,0 0 0,0 0 0,0-1 0,0 1 0,-1 0 0,1 0 0,0-1 0,0 1 0,0 0 0,0 0 0,0-1 0,0 1 0,-1 0 0,1 0 0,0 0 0,0-1 0,0 1 0,-1 0 0,1 0 0,0 0 0,0 0 0,0 0 0,-1-1 0,1 1 1,0 0-1,0 0 0,-1 0 0,1 0 0,0 0 0,0 0 0,-1 0 0,1 0 0,-1 0-1,0 1 1,-1 0 0,1-1-1,0 1 1,1 0 0,-1 0-1,0 0 1,0-1-1,0 1 1,0 0 0,1 0-1,-1 0 1,0 2 0,-6 8-3,2 0 1,0 1-1,0 0 1,1 0-1,0 0 1,-3 21-1,2-9 1,-4 20-10,1 0 1,3 0-1,-1 59 1,7-68-17,1 0-1,1 0 1,2-1-1,18 64 1,-21-91 19,0 0 1,1 0-1,0-1 1,0 1-1,0-1 1,1 1 0,6 7-1,-8-12 6,0 0 1,0 0-1,0 0 0,0-1 0,1 1 0,-1 0 1,1-1-1,-1 0 0,1 1 0,0-1 1,-1 0-1,1 0 0,0-1 0,0 1 1,-1 0-1,1-1 0,0 0 0,0 0 1,0 0-1,0 0 0,4 0 0,1-2 7,0 1-1,0-1 1,0-1 0,0 1-1,0-1 1,0-1-1,-1 0 1,1 0-1,-1 0 1,0-1 0,9-7-1,5-7 37,-1-1 1,19-24-1,23-23 98,-62 66-137,1 0 0,0 0 0,0 1 0,-1-1 0,1 0 0,0 1 0,0-1 0,0 1 0,0-1 0,-1 1 1,1-1-1,0 1 0,0 0 0,0 0 0,0-1 0,0 1 0,2 0 0,-3 0-1,0 0 0,1 0 0,-1 1 0,0-1-1,1 0 1,-1 0 0,0 1 0,0-1 0,1 0 0,-1 1 0,0-1-1,0 0 1,1 1 0,-1-1 0,0 0 0,0 1 0,0-1 0,0 1 0,1-1-1,-1 0 1,0 1 0,0-1 0,0 1 0,0-1 0,0 0 0,0 1-1,0 0 1,-1 4 1,1 1-1,-1 0 1,0-1-1,-3 10 1,-6 17-17,-2-1 0,-1 0 0,-2-1 0,-1 0 0,-1-1 0,-1-1 0,-34 38 0,36-52 22,4-4 60,24-16 14,10-5-67,0 0 1,1 1-1,1 2 1,0 0-1,0 1 1,0 2-1,1 0 1,-1 2-1,38-1 1,-25 0-730,-29 2-2186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12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61 11952,'0'0'864,"-67"-32"-624,69 26-136,8 2 0,4-2-216,11-6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1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1 594 5624,'0'0'4650,"13"-9"-4099,2-1-374,7-4 165,-1-1 0,23-21 0,-15 6 282,-1-1 1,26-39-1,-15 20-69,-9 8 198,-2-1 1,31-64 0,-33 57-121,-20 40-369,-1-1 1,0 1-1,-1-1 0,4-16 0,-8 26-233,1 1 0,-1-1-1,0 0 1,0 1-1,0-1 1,0 0-1,0 1 1,0-1 0,0 0-1,0 1 1,-1-1-1,1 0 1,0 1-1,0-1 1,0 0 0,-1 1-1,1-1 1,0 0-1,-1 1 1,1-1-1,0 1 1,-2-2-1,2 2-10,-1 0 0,1 0 0,-1 0 0,1-1 0,0 1 0,-1 0 0,1 0 0,-1 0 0,1 0 0,-1 0 0,1 0-1,-1 0 1,1 0 0,0 0 0,-1 0 0,1 0 0,-1 0 0,1 1 0,-1-1 0,1 0 0,-1 0 0,1 0-1,0 1 1,-1-1 0,1 0 0,0 0 0,-1 1 0,1-1 0,0 0 0,-1 1 0,1-1 0,0 0 0,-1 1 0,1-1-1,0 1 1,-8 9 68,0 1 0,1 0 0,0 1 0,1 0 0,0 0-1,1 0 1,-6 22 0,9-26-46,0 1-1,0-1 1,1 1 0,0 0-1,1 0 1,0-1 0,0 1-1,1 0 1,0 0-1,1-1 1,0 1 0,5 13-1,-7-20-35,3 6 43,1 0 0,-1-1 0,1 1 1,0-1-1,7 9 0,-9-14-35,-1 0-1,1-1 1,0 1 0,0 0 0,0-1 0,0 0-1,0 1 1,0-1 0,0 0 0,0 0 0,1 0 0,-1 0-1,0 0 1,1-1 0,-1 1 0,1-1 0,-1 0-1,0 1 1,1-1 0,-1 0 0,1-1 0,-1 1 0,3-1-1,10-3 50,0-1 0,0-1 0,-1 0 0,1-1 0,-2-1 0,21-14 0,-22 15-22,25-18 138,-1-1 0,46-43 0,-70 58-65,1 0-1,0 1 1,0 0 0,1 1 0,0 1-1,28-12 1,-41 20-102,0-1 0,0 1 0,0 0 0,0-1 0,0 1 0,0 0 0,0 0 0,0 0 0,0 0 0,0 0 1,0 0-1,0 0 0,0 0 0,0 0 0,0 1 0,0-1 0,0 0 0,-1 0 0,1 1 0,0-1 0,0 1 0,0-1 0,0 1 0,0-1 0,0 1 0,-1 0 0,1-1 0,0 1 0,-1 0 1,1 0-1,0 0 0,-1-1 0,1 1 0,-1 0 0,1 0 0,-1 0 0,1 0 0,-1 0 0,0 0 0,0 0 0,1 0 0,-1 0 0,0 0 0,0 1 0,1 6 45,1 1-1,-2 0 0,0 16 0,0-23-50,-4 30 89,3-24-55,0 0 0,0 0 0,0 0 0,1 0 0,0 0 0,1 0 0,1 10 0,-2-18-35,1 0 0,-1 1 0,0-1 0,0 0 0,1 1 0,-1-1 0,1 0 0,-1 0 0,0 1 0,1-1 0,-1 0 0,0 0 0,1 0 0,-1 0 0,1 0 0,-1 1 0,1-1 0,-1 0 0,0 0 0,1 0 0,-1 0 0,1 0 0,-1 0 0,1 0 0,-1 0 0,0-1 0,1 1 0,-1 0 0,1 0 0,-1 0 0,0 0 0,1-1 0,15-5 58,7-8 67,31-23 1,-35 22-18,1 2 0,36-19 0,-55 31-108,0 1 1,0-1-1,0 1 1,0 0-1,0 0 1,0-1-1,0 1 1,0 0-1,0 0 1,0 0-1,0 0 1,0 0-1,0 1 1,0-1-1,1 0 1,-1 0-1,0 1 1,0-1-1,0 1 1,0-1-1,-1 1 1,1-1-1,0 1 1,0-1-1,0 1 1,0 0-1,0 0 1,-1-1-1,1 1 1,0 0-1,-1 0 1,1 0-1,0 0 1,-1 0-1,1 1 1,3 5 13,-1 0 1,0 1-1,4 14 1,-4-13-7,35 126 161,-32-109-315,-2 1-1,0 0 1,0 30-1,-5-55-402,0-5-1462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14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67 13264,'0'0'368,"-10"-66"-784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1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4 5920,'0'0'4374,"-12"-1"-3843,8 0-492,-6 0 73,0 1-1,-1-1 0,1 2 0,0-1 0,-1 1 0,1 1 0,-17 5 0,7 0 67,2 1 1,-1 0-1,1 2 0,0 0 0,1 1 1,1 1-1,-30 26 0,37-29-52,0 1 0,0 0 0,1 0 0,0 1 0,1 0 0,0 0 0,1 0 0,1 1 0,-1 0 0,2 1-1,0-1 1,0 1 0,-2 19 0,5-25-30,0-1-1,1 1 1,0 0-1,1 0 0,0-1 1,0 1-1,0 0 1,0-1-1,5 11 1,-6-15-66,1 0 1,0 0 0,0 0-1,0 0 1,1-1 0,-1 1-1,0 0 1,1 0-1,-1-1 1,1 1 0,0-1-1,-1 1 1,1-1 0,0 0-1,0 1 1,0-1-1,0 0 1,0 0 0,0-1-1,0 1 1,0 0 0,0-1-1,0 1 1,0-1-1,1 0 1,-1 1 0,0-1-1,0 0 1,1-1 0,-1 1-1,0 0 1,0-1 0,4 0-1,3-2 49,-1 0-1,1 0 1,-1-1-1,0 0 1,0 0 0,12-9-1,41-37 306,-50 40-310,15-14 200,0-1-1,41-54 0,-56 64-132,-1 0-1,0-1 1,-2 0-1,1 0 1,-2-1-1,0 0 1,5-25-1,-7 25 186,-3 12-37,-3 10 176,0 9-398,1 0 0,0-1 1,0 1-1,1 0 0,1-1 0,1 1 0,0-1 0,0 0 0,1 0 1,1 0-1,0 0 0,1-1 0,0 1 0,1-2 0,0 1 1,1-1-1,1 0 0,15 16 0,-17-21-7,0-1 0,1 0 1,-1-1-1,1 0 0,0 0 0,0-1 0,1 0 0,-1 0 1,1-1-1,-1 0 0,1 0 0,0-1 0,10 0 0,-11 0-243,-1-1-1,0-1 0,1 1 0,-1-1 0,0 0 1,0-1-1,0 0 0,0 0 0,0 0 0,0-1 0,-1 0 1,1 0-1,-1-1 0,0 0 0,8-6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2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5520,'0'0'3793,"-8"15"-3253,-120 225 1813,110-201-1762,11-25-230,0-1 1,1 1-1,1 0 0,0 1 1,1-1-1,1 1 0,-3 23 1,6-37-342,0-1 0,0 0 1,0 1-1,0-1 0,0 1 1,0-1-1,0 1 1,0-1-1,0 0 0,0 1 1,0-1-1,0 1 0,0-1 1,0 0-1,0 1 1,1-1-1,-1 1 0,0-1 1,0 0-1,1 1 0,-1-1 1,0 0-1,0 1 1,1-1-1,-1 0 0,0 0 1,1 1-1,-1-1 0,0 0 1,1 0-1,-1 0 1,1 1-1,-1-1 0,0 0 1,1 0-1,-1 0 0,1 0 1,-1 0-1,1 0 1,-1 0-1,0 0 0,1 0 1,-1 0-1,1 0 0,-1 0 1,0 0-1,1 0 1,0 0-1,18-9-1458,-18 8 863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2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10848,'0'0'520,"-50"70"-344,13-21 288,-5 13 8,4-2-32,7-1 0,13-13 32,8-7-8,4-5-64,4-6 0,4-6-96,4-2 0,4 3-64,2-3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0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53 675 15896,'0'0'382,"-7"12"-276,-23 41-5,28-49-88,0-1 0,0 1 0,0-1 0,1 1 0,-1 0 0,1 0 0,0-1 0,0 1 0,1 0 0,-1 0 1,1 0-1,0 0 0,0 0 0,0 0 0,1 6 0,0-7-5,0 0 1,0-1-1,0 1 1,1 0-1,-1-1 0,1 1 1,-1-1-1,1 0 1,0 0-1,0 1 1,0-1-1,0 0 1,0-1-1,1 1 0,-1 0 1,4 2-1,1-1 8,0 0-1,0-1 0,0 1 0,0-1 1,1 0-1,-1-1 0,1 0 1,-1 0-1,0-1 0,1 0 1,-1 0-1,1-1 0,11-2 0,-8 0 11,-1-1-1,0 0 1,1-1-1,-2 0 1,1 0-1,-1-1 0,0 0 1,0-1-1,0 0 1,-1-1-1,0 0 0,-1 0 1,0 0-1,0-1 1,8-13-1,-8 11 17,0-1 0,-1 0 1,0-1-1,-1 1 0,0-1 0,-1 0 0,-1 0 0,0-1 0,0 1 1,-1-1-1,-1 1 0,-1-16 0,0 23 0,-1 0-1,0-1 0,0 1 1,-1 0-1,0 0 0,0 0 1,0 0-1,-6-10 1,6 14-23,1 0 0,0 0 1,0 0-1,-1 1 1,1-1-1,-1 0 1,1 1-1,-1-1 0,0 1 1,0 0-1,0-1 1,1 1-1,-1 0 0,0 0 1,-1 0-1,1 1 1,0-1-1,0 0 0,0 1 1,0-1-1,-1 1 1,1 0-1,0 0 0,0 0 1,-1 0-1,1 0 1,-3 1-1,4-1-16,0 0 1,-1 0-1,1 1 0,0-1 0,0 1 1,0-1-1,0 1 0,0-1 0,0 1 1,0 0-1,0-1 0,0 1 0,0 0 1,1 0-1,-1 0 0,0 0 0,0 0 1,1 0-1,-1 0 0,1 0 0,-1 0 1,1 0-1,-1 0 0,1 0 0,-1 0 1,1 0-1,0 1 0,0-1 1,0 0-1,0 0 0,0 0 0,0 0 1,0 1-1,0-1 0,0 0 0,1 2 1,-1 1-8,1 0 1,0 0 0,1 0 0,-1 0-1,1-1 1,-1 1 0,1 0 0,0-1-1,3 4 1,-2-3-3,0-1 1,0 0-1,1 0 0,-1 0 1,1 0-1,0 0 0,0-1 0,0 0 1,0 1-1,0-2 0,1 1 1,-1 0-1,0-1 0,1 0 0,-1 0 1,1 0-1,0-1 0,-1 1 1,1-1-1,0 0 0,-1 0 0,1-1 1,4 0-1,2-2 0,-1 1 0,1-1 0,-1-1 0,1 0 0,-1-1 0,-1 0 0,1 0 0,14-11 0,0-2 30,-1-1-1,-1-1 0,0-1 0,-2-1 0,-1-1 0,0-1 0,-2 0 1,-1-1-1,0-1 0,-2 0 0,-2-1 0,0-1 0,10-37 0,-11 27 52,-4 18 45,-2 0 0,0 0-1,-1 0 1,1-32 0,-12 80 222,-9 59-253,-243 1200 69,221-1124-165,38-161 10,-1-1-1,1 1 0,-1-1 0,1 1 1,-1-1-1,0 0 0,1 1 0,-1-1 0,0 0 1,0 0-1,-1 2 0,-3-5 38,1-10 5,0-10 17,2 0-1,0 0 0,3-39 1,12-72 154,-13 132-214,6-39 87,2 0 1,1 0-1,2 0 0,17-38 0,-20 57-28,2 0 1,0 1 0,1 0-1,1 1 1,1 1 0,1 0-1,0 0 1,31-27-1,-38 39-34,0 0-1,1 0 0,0 1 1,0 0-1,0 1 0,0 0 1,1 0-1,0 1 0,13-4 0,-17 6-18,1 0 0,0 1 0,0-1-1,0 1 1,0 1 0,-1-1-1,1 1 1,0 0 0,0 0 0,-1 1-1,1 0 1,-1 0 0,1 0 0,-1 0-1,10 7 1,0 1-9,-1 1 0,14 13 0,-7-4-2873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2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351 871 8936,'0'0'2697,"-12"0"-2210,10 0-463,-7 0 49,-1 0 1,1 0 0,0 1 0,0 0 0,0 1 0,0 0-1,1 1 1,-1-1 0,0 2 0,-8 3 0,-1 5 71,0 1 1,0 1 0,1 0 0,1 1 0,0 1 0,2 0-1,-1 1 1,2 1 0,0 0 0,2 1 0,0 0 0,1 0-1,0 2 1,2-1 0,-7 26 0,13-36-62,0 0 0,1-1 0,0 1-1,1 0 1,0 0 0,1 0 0,2 13 0,-3-20-57,0 0-1,1-1 1,-1 1-1,1 0 1,0-1-1,0 1 1,0-1 0,0 1-1,0-1 1,1 1-1,-1-1 1,1 0-1,-1 0 1,1 1-1,0-1 1,0 0 0,0-1-1,0 1 1,0 0-1,0-1 1,1 1-1,-1-1 1,0 1 0,1-1-1,-1 0 1,1 0-1,0 0 1,-1-1-1,1 1 1,4 0-1,2-2 21,0 0 0,-1 0-1,1 0 1,0-1 0,-1-1-1,1 0 1,-1 0 0,0 0-1,0-1 1,0 0 0,-1-1-1,0 0 1,1 0 0,-2 0-1,1-1 1,11-12-1,0-2 30,-1 0-1,-1-1 0,-1-1 1,17-32-1,4-12 34,-4-2 1,-3 0 0,-3-2 0,-3-1-1,-2-1 1,14-103 0,-31 141-78,15-127 139,-17 124-66,-1-1 0,-6-47 0,5 83-96,0 1-1,0 0 0,0 0 0,0-1 0,-1 1 0,1 0 0,0 0 1,-1-1-1,1 1 0,0 0 0,-1 0 0,0 0 0,1 0 1,-1 0-1,0 0 0,1 0 0,-1 0 0,0 0 0,0 0 1,0 0-1,0 1 0,-2-2 0,2 2-2,0-1 0,0 2-1,-1-1 1,1 0 0,0 0 0,0 0 0,0 0-1,0 1 1,-1-1 0,1 1 0,0-1 0,0 1 0,0-1-1,0 1 1,0 0 0,0-1 0,0 1 0,0 0-1,0 0 1,1-1 0,-1 1 0,0 0 0,0 0-1,1 0 1,-2 2 0,-13 19 13,1 0 0,1 1 1,0 1-1,2 0 0,1 0 0,1 1 1,-7 33-1,4-7-2,3 1-1,-4 91 1,11-85-11,2 0 0,14 90 0,-10-122 16,1 0 0,2 0 0,0-1 0,2 1 0,1-2 0,1 1 1,25 40-1,-32-59-7,0-1 1,0 0 0,0 1-1,1-2 1,0 1-1,0 0 1,0-1 0,0 0-1,12 6 1,-14-8-6,1-1 0,0 1 1,0-1-1,0 0 0,-1 0 0,1 0 1,0-1-1,0 1 0,0-1 0,0 0 0,0 0 1,0-1-1,0 1 0,0-1 0,0 0 1,0 0-1,0 0 0,4-2 0,0-1 16,-1 0 0,1 0 0,-1-1-1,0 0 1,0 0 0,0-1-1,-1 0 1,7-8 0,43-59 228,-36 44-141,96-141 720,-106 159-682,-5 10-14,-5 8 54,-12 46-83,-6 53-1,15-79-70,2 1-1,0-1 1,6 53-1,-2-68-14,-1 1-1,1-1 0,1 0 1,0 0-1,1-1 0,0 1 1,8 12-1,-11-21-11,0 1 0,0-1 1,0 0-1,1 0 0,-1 0 1,1 0-1,0 0 0,0 0 0,0-1 1,0 1-1,0-1 0,0 0 0,1 0 1,-1 0-1,1-1 0,0 1 1,-1-1-1,1 0 0,0 0 0,0 0 1,0 0-1,0-1 0,-1 1 0,1-1 1,0 0-1,6-1 0,4-2 22,0-2 0,0 1-1,-1-2 1,1 1 0,-1-2-1,0 0 1,-1-1-1,0 0 1,0 0 0,12-13-1,2-3 38,-1-1 0,-2-1-1,22-31 1,-34 42-20,0-1 0,-2 1-1,15-33 1,-22 44-31,-1 0 0,1 0 0,-1 0-1,1 0 1,-1-1 0,0 1 0,-1-1-1,1 1 1,-1 0 0,0-1 0,0 1 0,0-1-1,-1 1 1,1-1 0,-1 1 0,0 0 0,0-1-1,-1 1 1,1 0 0,-1 0 0,-4-7 0,4 9-11,1 1 0,-1-1 1,1 0-1,-1 1 0,0 0 1,0-1-1,0 1 0,0 0 1,0 0-1,0 0 0,0 0 1,0 0-1,0 1 0,0-1 1,-1 1-1,1-1 0,0 1 1,0 0-1,-1 0 0,1 0 1,0 0-1,0 0 0,-1 0 1,1 1-1,0-1 0,0 1 1,0 0-1,-1-1 0,1 1 1,-3 2-1,-3 1 9,-1 1-1,1-1 1,1 2 0,-1-1 0,1 1-1,-8 7 1,4-1-10,1 0 0,0 0 0,0 1 1,1 1-1,1-1 0,0 2 0,1-1 0,1 1 1,0 0-1,-7 27 0,11-32-15,0 0 1,0 0-1,1 0 1,0 0-1,1 0 1,0 0-1,1 0 0,0 0 1,0 0-1,1 0 1,0 0-1,1 0 1,0-1-1,1 1 1,0-1-1,0 0 0,1 0 1,8 11-1,-9-15 1,0 1 1,0-1-1,1-1 0,0 1 0,0-1 0,0 0 1,1 0-1,-1 0 0,1-1 0,0 1 0,0-2 1,0 1-1,0-1 0,1 1 0,6 0 0,-4-2 4,-1 0 0,1-1-1,0 1 1,0-2 0,0 1 0,-1-2-1,1 1 1,-1-1 0,1 0-1,10-4 1,4-5 11,1 0 0,-2-2 0,1 0 0,-2-1 0,0-2 1,34-31-1,-2-8 99,86-118 0,-98 119-64,-10 13 21,-3-2-1,43-87 1,22-94 44,-85 203-96,11-28 16,55-158 65,-61 165-45,-2 1 0,-3-2 1,5-45-1,-13 86-45,0-4 9,1-1 1,-1 0-1,0 0 1,-2-10-1,2 16-10,0 0 1,0 0-1,-1 1 0,1-1 0,0 0 1,0 0-1,-1 0 0,1 0 0,0 1 1,-1-1-1,1 0 0,-1 0 0,1 1 1,-1-1-1,1 0 0,-1 1 0,0-1 1,1 0-1,-1 1 0,0-1 0,0 1 1,1-1-1,-1 1 0,0 0 0,0-1 1,1 1-1,-1 0 0,0-1 0,0 1 1,0 0-1,0 0 0,0 0 0,0 0 1,1 0-1,-1 0 0,0 0 0,0 0 1,0 0-1,0 0 0,0 0 0,0 1 1,1-1-1,-3 1 0,-3 2-3,-1 0-1,1 0 0,-1 1 1,1 0-1,0 1 1,0-1-1,1 1 1,-1 0-1,-7 10 0,-5 7-8,-17 29-1,16-19-25,1 0-1,-23 61 1,-14 72-50,36-100 48,3 0 1,3 0-1,2 1 0,3 1 0,4-1 0,6 128 0,0-173 42,1-1 0,0 0-1,2 0 1,0-1 0,1 1 0,1-1-1,13 25 1,-17-37-1,1-1-1,0 0 0,0 0 1,0 0-1,1 0 1,0-1-1,0 0 1,0 0-1,1 0 0,0-1 1,0 0-1,0 0 1,0 0-1,1-1 0,-1 0 1,1 0-1,0 0 1,0-1-1,0 0 1,0-1-1,0 1 0,1-1 1,11 0-1,-3-2 17,-1-1 0,0 0 0,1-1 0,-1-1 0,0-1 0,-1 0 0,1 0 0,-1-1 0,0-1 0,-1-1 0,1 0 0,-1 0 0,12-12 0,-6 5 32,-1-2 1,0 0-1,-2-1 1,0-1 0,-1 0-1,0-1 1,17-34-1,-26 43-12,-1 0-1,0-1 1,-1 1-1,0-1 1,3-16 0,-7 27-33,0 0 1,0-1-1,1 1 1,-1 0 0,0 0-1,0 0 1,0-1 0,-1 1-1,1 0 1,0 0 0,0 0-1,-1-1 1,1 1 0,0 0-1,-1 0 1,1 0 0,-1 0-1,0 0 1,1 0-1,-1 0 1,0 0 0,0 0-1,-1-1 1,0 0 1,0 1 0,0 0 0,0 1-1,1-1 1,-2 0 0,1 0 0,0 1 0,0-1 0,0 1-1,0 0 1,0-1 0,-3 1 0,-4 1 13,1-1 1,0 1-1,0 1 0,-1 0 1,-14 5-1,12-3-12,1 0-1,0 1 1,0 0 0,0 0-1,0 1 1,1 1 0,0 0-1,0 0 1,1 0 0,0 1-1,0 0 1,1 1-1,0 0 1,0 0 0,1 1-1,1-1 1,-7 15 0,6-10-1,1 0 0,0 1 0,1-1 0,0 1 0,2 1 0,-1-1 1,2 0-1,0 0 0,2 24 0,-1-34-2,1 0 0,-1-1-1,1 1 1,0-1 0,0 1 0,1-1 0,-1 1-1,1-1 1,0 0 0,0 0 0,1 0 0,-1 0-1,1 0 1,0-1 0,0 1 0,0-1-1,0 1 1,1-1 0,-1 0 0,1-1 0,0 1-1,0-1 1,0 1 0,0-1 0,0 0 0,0-1-1,1 1 1,-1-1 0,1 1 0,-1-1 0,1-1-1,-1 1 1,1-1 0,0 0 0,5 0 0,10-1 14,0-1 0,0-1 1,0 0-1,0-2 0,0 0 0,32-14 1,111-62 94,-122 59-90,11-7 13,109-51 119,-107 54-103,-40 19-33,0 0 0,0 0 0,0 2 0,1 0 0,23-5 0,-38 10-18,0 0-1,1-1 0,-1 1 0,0 0 0,0 0 0,0 0 0,0 0 0,1 0 0,-1 0 0,0 0 0,0 0 0,0 0 0,0 0 0,0 0 1,1 0-1,-1 0 0,0 1 0,0-1 0,0 0 0,0 0 0,1 0 0,-1 0 0,0 0 0,0 0 0,0 0 0,0 0 0,0 0 0,0 1 0,0-1 1,1 0-1,-1 0 0,0 0 0,0 0 0,0 0 0,0 0 0,0 1 0,0-1 0,0 0 0,0 0 0,0 0 0,0 0 0,0 1 0,0-1 1,0 0-1,0 0 0,0 0 0,0 0 0,0 0 0,0 1 0,0-1 0,0 0 0,0 0 0,-6 13 20,-12 10-11,-16 13 4,2 0-1,2 2 1,-43 69-1,70-102-13,1 0 0,-1 0 0,1 1 0,0-1 1,0 1-1,1-1 0,-1 1 0,1 0 0,1-1 0,-1 1 0,1 9 1,0-13-2,1 0 1,-1 0 0,1 1 0,-1-1 0,1 0 0,0 0 0,0 0 0,0 0 0,0 0 0,1 0 0,-1 0 0,0 0 0,1 0 0,-1-1 0,1 1 0,0 0 0,-1-1 0,1 1 0,0-1 0,0 0 0,0 0 0,0 0 0,0 0 0,0 0 0,1 0 0,-1 0 0,0-1 0,0 1 0,0-1 0,1 1 0,2-1 0,3 0 0,1 1 0,0-1 0,0-1 0,-1 0 0,1 0 0,0-1 0,-1 0-1,1 0 1,-1-1 0,12-6 0,2-1 2,1-2-1,27-20 1,-2-3 22,-1-3 0,50-52 0,75-96 20,-88 82 14,-4-4 0,-5-3 0,71-139 0,-94 146 23,-45 87-54,-1-1 1,0 1 0,-1-1-1,2-21 1,-6 37-23,-1-1-1,0 1 1,1-1 0,-1 1 0,0-1 0,-1 1 0,1-1-1,0 1 1,-1 0 0,0-1 0,0-2 0,0 5-4,1-1 0,-1 0 0,1 1 0,-1-1 0,0 0 0,1 1 0,-1-1 0,0 1 0,1-1 0,-1 1 0,0-1 0,0 1 1,0 0-1,1-1 0,-1 1 0,0 0 0,0 0 0,0 0 0,0-1 0,1 1 0,-1 0 0,0 0 0,0 0 0,0 0 0,0 1 0,0-1 0,1 0 0,-1 0 0,0 0 0,0 1 1,0-1-1,1 0 0,-1 1 0,0-1 0,0 1 0,-10 4-9,0 1 0,1 0 1,0 0-1,0 1 0,1 1 1,-17 16-1,6-2-26,-31 40 0,31-32 7,2 1 0,1 1 0,1 0 0,-15 44 0,-31 143-102,51-168 97,3 0 0,1 0 0,3 1-1,3 64 1,1-108 28,1-1 0,0 1-1,0-1 1,1 1 0,0-1 0,0 0-1,0 0 1,1 0 0,0 0-1,1 0 1,-1-1 0,1 1 0,0-1-1,9 10 1,-8-12 2,-1 0-1,1 0 1,0-1-1,0 1 1,1-1-1,-1 0 0,1-1 1,-1 1-1,1-1 1,0 0-1,-1-1 1,1 1-1,0-1 1,0 0-1,1-1 1,-1 1-1,0-1 1,9-1-1,5-2 9,-1-1-1,1 0 1,-1-2 0,0 0-1,-1-1 1,1-1 0,-1 0-1,-1-2 1,1 0-1,-2-1 1,0 0 0,0-2-1,19-18 1,-31 27 4,1-1 0,-1 1 1,-1-1-1,1 0 0,-1 0 0,1-1 1,-1 1-1,-1-1 0,1 1 0,-1-1 1,0 0-1,0 0 0,-1 0 0,0 0 1,0 0-1,0 0 0,-1 0 0,0-7 0,0 13-11,0 0 0,0 0 0,0-1 0,0 1 0,0 0 0,0 0 0,0 0 0,0 0 0,0-1 0,0 1 0,0 0 0,0 0 0,0 0 0,0 0 0,0 0-1,0-1 1,1 1 0,-1 0 0,0 0 0,0 0 0,0 0 0,0 0 0,0-1 0,0 1 0,0 0 0,0 0 0,1 0 0,-1 0 0,0 0 0,0 0 0,0 0-1,0 0 1,0 0 0,1 0 0,-1 0 0,0-1 0,0 1 0,0 0 0,0 0 0,1 0 0,-1 0 0,9 4-30,6 10-7,-8-3 36,-1 0 0,0 0 0,-1 1 0,-1 0 0,0 0 0,0 1 0,2 19-1,-2-15 4,0 1-1,13 31 0,-16-47 0,-1 1 0,1-1 0,0 0 0,1 1 0,-1-1 0,0 0 0,1 0 0,-1 0 0,1 0 0,-1 0 0,1 0 0,0-1 0,0 1 0,0 0 0,0-1 0,0 0 0,0 1 0,0-1 0,1 0 0,-1 0 0,0 0 0,1 0 0,-1-1 0,1 1 0,-1-1 0,1 1 0,-1-1 0,1 0 0,-1 0 0,1 0 0,-1 0 0,1-1 0,-1 1 0,4-1 0,6-2 0,-1 1 0,1-2 0,-1 0 0,0 0 0,0-1 0,17-10 0,59-42 0,-13 7-1,-37 26 49,48-39 0,-81 59-32,-2 1-3,1 1 0,-1 0 0,1 0 0,-1 0 0,1 0 0,0 0 0,0 0 0,0 1 0,0-1 0,0 1 0,5-2 0,-8 4-11,1-1 0,-1 0 0,0 0 0,0 1 0,0-1 0,1 0 0,-1 0 0,0 1 0,0-1 0,0 0 0,1 1 0,-1-1 0,0 0 0,0 0 0,0 1 0,0-1 0,0 0 0,0 1 0,0-1 0,0 0 0,0 1 0,0-1 0,0 0 0,0 1 0,0-1 0,0 0 0,0 1 0,0-1 0,0 0 0,0 1 0,-1-1 0,1 1 0,-5 15 14,5-14-12,-3 8 10,0-1 0,1 1 0,0 0-1,1 0 1,0 0 0,1 0-1,0 0 1,1 0 0,3 18 0,-4-24-8,1 0 0,1-1 0,-1 1 1,1-1-1,-1 1 0,1-1 0,0 1 1,0-1-1,1 0 0,-1 0 0,1 0 1,-1 0-1,1 0 0,0-1 0,0 1 1,0-1-1,0 0 0,1 0 1,-1 0-1,0 0 0,1-1 0,0 1 1,-1-1-1,1 0 0,0 0 0,0 0 1,-1 0-1,7-1 0,3 1 23,0-1-1,0 0 0,0-1 1,0-1-1,0 0 0,0-1 1,15-5-1,89-40 134,-35 13-76,3-2-23,22-7 79,-133 53-76,0 1 1,-33 19-1,30-10-30,-35 28 0,53-38-19,1 0-1,1 1 1,-1 1-1,1-1 1,1 1-1,-10 17 1,17-26-16,0 0 1,0 0-1,0 0 1,0 0-1,0 0 1,0 1-1,1-1 1,-1 0-1,1 1 0,-1-1 1,1 0-1,0 1 1,0-1-1,0 0 1,0 1-1,0-1 1,1 0-1,-1 1 1,1-1-1,1 3 1,-1-2-1,1 0 1,0-1-1,0 1 1,0-1-1,0 0 1,0 1-1,0-1 0,1 0 1,-1 0-1,1 0 1,0-1-1,-1 1 1,5 1-1,8 3-11,0-1 0,0 0-1,1-1 1,25 3 0,-40-7 8,48 6-177,55 0 0,-38-6-4877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24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13768,'0'0'1976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2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9440,'0'0'864,"66"-16"-480,-5 4 0,15 0-88,5 2 0,0 8 24,3 2-8,-1 0-24,-21-4 0,-13 8-48,-19 2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2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11048,'0'0'936,"8"-82"-368,-4 56 16,-2 9-40,-2 11-8,4 6-216,4 0 8,8 2-120,8 5-8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2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5920,'0'0'2560,"4"-10"-1950,13-30 34,-17 40-624,0-1 0,0 1 0,0 0-1,0 0 1,0-1 0,0 1-1,0 0 1,0-1 0,0 1 0,1 0-1,-1 0 1,0-1 0,0 1 0,0 0-1,0 0 1,1 0 0,-1-1 0,0 1-1,0 0 1,1 0 0,-1 0-1,0-1 1,0 1 0,1 0 0,-1 0-1,0 0 1,0 0 0,1 0 0,-1 0-1,0 0 1,1 0 0,-1 0 0,0 0-1,0-1 1,1 1 0,-1 1-1,0-1 1,1 0 0,-1 0 0,0 0-1,0 0 1,1 0 0,-1 0 0,0 0-1,1 0 1,-1 0 0,0 1 0,0-1-1,1 0 1,-1 0 0,0 0-1,0 0 1,0 1 0,1-1 0,-1 0-1,0 0 1,0 1 0,0-1 0,0 0-1,1 0 1,-1 1 0,8 17 670,-8-16-562,108 281 4713,-108-283-4828,0 0 0,0 0 0,0-1 0,1 1 0,-1 0 0,0 0 0,0 0 1,0-1-1,0 1 0,0 0 0,0 0 0,0 0 0,0-1 0,0 1 0,1 0 0,-1 0 0,0 0 1,0 0-1,0-1 0,0 1 0,1 0 0,-1 0 0,0 0 0,0 0 0,0 0 0,1 0 0,-1 0 0,0 0 1,0-1-1,0 1 0,1 0 0,-1 0 0,0 0 0,0 0 0,0 0 0,1 0 0,-1 0 0,0 0 1,0 0-1,1 0 0,-1 1 0,0-1 0,0 0 0,0 0 0,1 0 0,-1 0 0,0 0 0,0 0 0,0 0 1,1 0-1,-1 1 0,0-1 0,0 0 0,0 0 0,0 0 0,0 0 0,1 1 0,-1-1 0,0 0 1,0 0-1,0 0 0,0 1 0,0-1 0,0 0 0,0 1 0,8-22 123,11-49-2320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2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10152,'0'0'1345,"6"16"-994,-1-3-273,4 13 132,0 1 1,8 45-1,-10-28 135,31 167 1865,-38-209-2134,1 0 0,-1 0 0,1 0 0,0 0 1,-1 0-1,1 0 0,0 0 0,0 0 1,0 0-1,0-1 0,1 1 0,-1-1 0,0 1 1,1 0-1,-1-1 0,1 0 0,2 3 0,2-9-1022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3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13360,'0'0'800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3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1135 6520,'0'0'1801,"10"-3"-993,12-1-343,-1-2 1,0-1-1,0-1 0,33-18 1,-15 2 255,-1-1 0,48-44 1,61-71 774,-92 86-935,-52 51-526,20-18 307,-1-1 1,-1-1-1,-1-1 0,28-44 0,-46 64-257,-1 1 0,0 0 0,0 0-1,0-1 1,0 1 0,1-7 0,-2 10-67,0-1 0,0 1 1,0 0-1,0-1 1,0 1-1,0-1 1,0 1-1,0-1 1,-1 1-1,1-1 1,0 1-1,0 0 1,0-1-1,0 1 1,-1-1-1,1 1 1,0 0-1,0-1 1,-1 1-1,1 0 1,0-1-1,-1 1 1,0-1-5,1 1 1,-1 0-1,0 0 0,1 0 1,-1 0-1,0 0 1,1 0-1,-1 0 1,0 0-1,1 0 0,-1 0 1,0 1-1,1-1 1,-1 0-1,1 0 1,-1 1-1,0-1 0,1 0 1,-1 1-1,0 0 1,-12 7 56,0 1 1,1 0-1,0 1 1,1 0-1,0 1 1,1 1-1,0-1 1,-11 18-1,8-8-32,1 0 0,0 1 0,2 0 0,-12 35 0,18-45-25,1 0 0,1 0-1,0 0 1,0 1 0,1-1-1,0 0 1,2 1 0,-1-1-1,4 17 1,-3-24-6,0 1 1,0-1-1,1 0 0,0 0 1,0 0-1,0 0 0,0 0 1,1 0-1,0-1 0,0 1 0,0-1 1,1 0-1,0 0 0,-1 0 1,1 0-1,1-1 0,-1 0 1,0 0-1,1 0 0,-1 0 0,1 0 1,0-1-1,9 3 0,-7-3 16,0-1 0,0 0-1,-1-1 1,1 1 0,0-1-1,0-1 1,0 1 0,0-1-1,0 0 1,-1-1-1,1 1 1,0-1 0,-1-1-1,1 1 1,-1-1 0,0 0-1,0-1 1,7-4 0,12-10 133,-1-1-1,39-40 1,-39 35-49,49-50 201,38-35 512,-111 109-816,0 0 0,0 0 0,0 1 1,0-1-1,0 0 0,0 0 1,0 1-1,0-1 0,0 0 0,0 0 1,0 0-1,0 1 0,0-1 1,0 0-1,0 0 0,1 0 0,-1 1 1,0-1-1,0 0 0,0 0 0,0 0 1,0 1-1,0-1 0,1 0 1,-1 0-1,0 0 0,0 0 0,0 0 1,1 0-1,-1 1 0,0-1 0,0 0 1,0 0-1,1 0 0,-1 0 1,0 0-1,0 0 0,0 0 0,1 0 1,-1 0-1,0 0 0,0 0 0,0 0 1,1 0-1,-1 0 0,0 0 1,0 0-1,1 0 0,-1 0 0,0 0 1,0 0-1,0 0 0,1 0 1,-1-1-1,0 1 0,0 0 0,0 0 1,0 0-1,1 0 0,-8 25 94,5-18-70,-14 47 92,7-26-22,1 0 1,2 0-1,-5 43 0,11-70-89,0 0-1,0 1 0,0-1 1,0 0-1,0 0 0,0 1 0,0-1 1,0 0-1,1 0 0,-1 0 1,0 0-1,1 1 0,-1-1 1,2 1-1,-2-1-4,0-1-1,1 0 1,-1 0-1,0 1 1,1-1 0,-1 0-1,0 0 1,1 0 0,-1 0-1,1 1 1,-1-1-1,0 0 1,1 0 0,-1 0-1,1 0 1,-1 0-1,0 0 1,1 0 0,-1 0-1,1 0 1,-1 0 0,0 0-1,1 0 1,-1-1-1,1 1 1,-1 0 0,1 0-1,4-3 21,0 0 1,-1 0-1,1 0 0,-1-1 0,5-3 0,-5 3-22,45-40 96,-9 7 50,1 3 1,1 1 0,59-35-1,-101 68-145,1 0 1,-1 0-1,0 0 0,1-1 0,-1 1 1,0 0-1,1 0 0,-1 0 0,0 0 0,1 0 1,-1 0-1,0 0 0,1 0 0,-1 0 1,1 0-1,-1 0 0,0 0 0,1 0 0,-1 0 1,0 0-1,1 0 0,-1 0 0,1 0 0,-1 0 1,0 1-1,1-1 0,-1 0 0,0 0 1,0 0-1,1 1 0,-1-1 0,0 0 0,1 1 1,-1-1-1,0 0 0,0 0 0,0 1 0,1-1 1,-1 0-1,0 1 0,0-1 0,0 0 1,0 1-1,1-1 0,-1 1 0,0-1 0,0 0 1,0 1-1,0-1 0,0 0 0,0 1 0,0-1 1,0 1-1,0-1 0,0 0 0,-1 1 1,1-1-1,0 0 0,0 1 0,-5 33 37,3-25-13,1-2-18,-4 26 46,-3 47-1,8-69-48,0 0 0,1 1 0,1-1 0,-1 0 1,1 0-1,1 0 0,0-1 0,7 15 0,-8-21-4,-1-1 1,2 0-1,-1 0 0,0 0 0,1 0 1,-1 0-1,1 0 0,0-1 1,0 1-1,0-1 0,0 0 0,0 0 1,1 0-1,-1 0 0,1-1 1,-1 1-1,1-1 0,0 0 0,-1 0 1,1 0-1,0 0 0,0-1 1,0 0-1,-1 1 0,8-2 0,4 0 8,-1-1 1,1 0-1,-1-1 0,0 0 0,23-10 0,-2-2 12,-1-2-1,-1-1 1,0-2 0,-2-1-1,36-31 1,-11 11 29,93-51-1,33-23 35,-172 109-70,3-4 82,-14 9-52,-9 4-23,-44 17-10,1 2 1,2 2-1,0 3 1,2 2 0,1 2-1,-56 46 1,92-68-15,1 1 1,0 0 0,0 0-1,1 1 1,0 1 0,1-1-1,0 2 1,-13 24 0,21-36-2,1 1-1,-1-1 1,1 1 0,-1-1 0,1 0-1,-1 1 1,1-1 0,0 1 0,0 0-1,0-1 1,0 1 0,0-1-1,0 1 1,0-1 0,0 1 0,1-1-1,-1 1 1,1-1 0,-1 1 0,1-1-1,-1 0 1,2 3 0,0-2-1,0-1 1,-1 1-1,1-1 0,0 0 1,-1 1-1,1-1 1,0 0-1,0 0 0,0 0 1,0-1-1,0 1 0,0 0 1,1-1-1,1 1 1,4 0-2,1 0 0,-1-1 0,0 0 1,0 0-1,0-1 0,0 0 0,11-3 1,0-2 3,0-2 0,-1 0 0,0-1 0,0 0 0,-1-2 0,0 0 0,-1-1 0,-1-1 1,0 0-1,20-23 0,-9 7 14,-2-2 1,-1-1-1,-2 0 0,26-54 1,-24 35 21,-2 0 0,25-100-1,8-115 96,-35 166-88,-16 86-34,-1-1 0,0 1 0,-1-26 0,-1 40-9,0-1 1,0 0-1,0 0 0,0 0 0,0 0 1,0 1-1,0-1 0,-1 0 0,1 0 1,0 0-1,-1 1 0,1-1 0,0 0 1,-1 0-1,1 1 0,-1-1 0,1 0 1,-2 0-1,2 0 0,-1 1 0,1 0 1,-1 0-1,1 0 0,-1 0 0,1 0 1,-1 0-1,1 0 0,-1 0 0,1 0 0,-1 0 1,1 0-1,-1 0 0,1 0 0,-1 0 1,1 0-1,-1 0 0,1 0 0,-1 1 1,1-1-1,-1 0 0,0 1 0,-1 0 1,-1 1 0,1 0-1,-1 0 1,1 1 0,0-1-1,-1 0 1,1 1 0,-2 4-1,-10 17-11,2 1-1,2 0 0,0 0 1,1 1-1,-9 49 1,6-8-35,-2 80 0,11 47-102,4-172 122,1-1 1,1 1-1,1-1 1,1 1-1,1-2 1,16 38-1,-20-54 23,0 1 0,1-1 0,-1 0 0,1 0 0,0-1 0,0 1 0,0-1 0,0 1 1,1-1-1,-1 0 0,1 0 0,0 0 0,0-1 0,0 1 0,0-1 0,0 0 0,7 2 0,-5-3 1,0 1 1,0-1 0,1-1-1,-1 1 1,0-1 0,1 0 0,-1-1-1,0 1 1,1-1 0,-1-1-1,0 1 1,9-4 0,7-4 14,0-1 0,-1-1 0,0-1 0,-1 0 0,0-2 1,-1 0-1,20-20 0,-16 4 30,-21 26-42,1 0-1,0-1 1,1 1-1,-1 0 1,1 1-1,7-7 1,-11 10-2,0 0 1,0 0 0,0 1 0,0-1 0,0 0 0,0 0 0,0 1 0,0-1 0,0 0 0,0 0 0,0 0 0,0 1-1,0-1 1,0 0 0,0 0 0,0 0 0,0 1 0,0-1 0,0 0 0,0 0 0,1 0 0,-1 0 0,0 1 0,0-1-1,0 0 1,0 0 0,0 0 0,1 0 0,-1 0 0,0 1 0,0-1 0,0 0 0,1 0 0,-1 0 0,0 0 0,0 0-1,0 0 1,1 0 0,-1 0 0,0 0 0,0 0 0,0 0 0,1 0 0,-1 0 0,0 0 0,0 0 0,0 0 0,1 0-1,-1 0 1,0 0 0,0 0 0,0 0 0,1 0 0,-1-1 0,0 1 0,-10 24-4,7-19 3,-3 11 15,1 1-1,0-1 1,1 1 0,1 0-1,0-1 1,1 1-1,1 1 1,1-1-1,0 0 1,5 25 0,-5-40-10,0 0 1,0 0 0,1 0 0,-1 0-1,1 0 1,-1 0 0,1 0 0,-1 0-1,1 0 1,0-1 0,0 1 0,0 0 0,0-1-1,1 1 1,-1 0 0,0-1 0,0 0-1,1 1 1,-1-1 0,1 0 0,2 2 0,-2-3 1,0 1 0,0-1 1,0 0-1,0 0 1,0 0-1,0 0 1,0 0-1,0 0 0,0 0 1,0-1-1,0 1 1,0-1-1,0 1 1,0-1-1,0 0 0,0 0 1,-1 0-1,1 0 1,0 0-1,2-3 1,15-9 20,-2-1 1,0-1 0,-1-1 0,15-17-1,52-76 153,-60 78-80,-16 21-94,7-8 187,-14 18-191,0 0 0,0 0 0,0 0-1,0 0 1,0 0 0,0 0 0,0 0 0,0 0-1,0 0 1,0 0 0,0 0 0,1 0-1,-1 0 1,0 0 0,0 0 0,0 0 0,0 0-1,0 0 1,0 0 0,0 0 0,0 0-1,0 0 1,0 0 0,0 0 0,0 0-1,1 0 1,-1 0 0,0 0 0,0 0 0,0 0-1,0 0 1,0 0 0,0 0 0,0 0-1,0 0 1,0 0 0,0 0 0,0 0-1,0 0 1,0 0 0,1 0 0,-1 0 0,0 0-1,0 0 1,0 0 0,0 0 0,0 1-1,0-1 1,0 0 0,0 0 0,0 0 0,0 0-1,0 0 1,0 0 0,0 0 0,0 0-1,0 0 1,0 0 0,0 0 0,0 1-1,-2 12 56,0-1-31,0-1-1,0 1 1,1 0 0,0 0-1,2 23 1,-1-32-23,1 0-1,-1 0 1,1-1-1,0 1 1,0 0 0,0 0-1,0-1 1,0 1 0,0-1-1,1 1 1,-1-1-1,1 1 1,0-1 0,0 0-1,0 0 1,0 0-1,0 0 1,0 0 0,0 0-1,1 0 1,-1-1-1,1 1 1,-1-1 0,1 0-1,-1 0 1,1 0-1,0 0 1,0 0 0,0 0-1,4 0 1,6-1 3,0 0 1,0 0 0,0-1-1,0 0 1,0-1-1,-1-1 1,15-4-1,85-35 50,34-28 41,-79 37-10,-89 50-74,1 2 0,1 0 0,-18 23 0,35-39-13,1 0 1,-1 0 0,1 0-1,0 1 1,0-1-1,0 1 1,1-1-1,-1 1 1,1 0-1,0-1 1,0 1 0,0 0-1,0 0 1,1 0-1,0 0 1,-1-1-1,1 1 1,1 0-1,-1 0 1,1 0 0,-1 0-1,1 0 1,0-1-1,0 1 1,3 5-1,-2-5 3,0-1 0,1 1-1,-1-1 1,1 0 0,0 0-1,0 0 1,0 0 0,0 0-1,0-1 1,1 1 0,-1-1-1,1 0 1,-1 0 0,1 0-1,0-1 1,0 1 0,0-1-1,0 0 1,0 0 0,0 0-1,0-1 1,0 1 0,7-1 0,12-2 0,0-1 1,-1-1-1,1-1 1,-1-1-1,1-1 1,27-13 0,-7 4-3,16-9 22,-2-2 0,84-53 0,-119 67-20,-14 7 14,0 1 0,0-1 0,0-1 0,-1 0 0,0 0 0,10-13 0,-17 20-16,0 0 0,0 0 0,1-1 0,-1 1 0,0 0 0,0 0 0,0 0 0,0 0 0,0 0 0,1-1 0,-1 1 0,0 0 0,0 0 0,0 0 0,0-1 0,0 1 0,0 0 0,0 0 0,0 0 0,0-1 0,0 1 0,0 0 0,0 0 0,0 0 0,0-1 0,0 1 0,0 0 0,0 0 0,0 0 0,0-1 0,0 1 0,0 0 0,0 0 0,0 0 0,0-1 0,-1 1 0,1 0 0,-9-1 16,-15 6-2,23-4-13,-10 2-7,1 1-1,0 0 1,1 0 0,-1 1-1,1 1 1,0-1 0,0 2 0,0-1-1,1 1 1,0 1 0,-7 8 0,12-13 4,0 1 0,0 0 0,0-1 1,1 1-1,-1 0 0,1 0 1,0 0-1,0 1 0,1-1 0,-1 0 1,1 1-1,0-1 0,0 1 1,1-1-1,-1 1 0,1-1 0,0 1 1,0-1-1,0 1 0,1 0 1,0-1-1,0 1 0,0-1 0,0 0 1,1 1-1,0-1 0,-1 0 1,5 7-1,-1-5 12,0 1 0,1-1 0,-1 0 0,1 0 0,0-1 0,1 1 0,-1-2 0,1 1 0,0-1-1,0 0 1,0 0 0,1 0 0,-1-1 0,1-1 0,0 1 0,0-1 0,16 2 0,8-1-13,1-1 0,0-1 1,36-5-1,-58 4-31,0 0-185,4-1 103,-7-2-3530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35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10848,'0'0'848,"73"0"-568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4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89 6632,'0'0'5606,"10"-8"-5243,30-26-12,-38 33-283,0-1 1,0 0 0,0 1-1,-1-1 1,1 0 0,-1 0 0,1 0-1,-1 0 1,0 0 0,0 0 0,2-4-1,-3 5-39,0 1 0,0-1 0,0 1 0,0-1-1,0 1 1,0-1 0,0 0 0,0 1 0,0-1-1,-1 1 1,1-1 0,0 1 0,0-1 0,0 1-1,-1-1 1,1 0 0,0 1 0,0-1 0,-1 1 0,1 0-1,0-1 1,-1 1 0,1-1 0,-1 1 0,1 0-1,-1-1 1,1 1 0,-1-1 0,-2 0 38,1 0 1,-1 0 0,0 0-1,0 1 1,1-1-1,-1 1 1,0-1-1,0 1 1,0 0 0,1 0-1,-1 0 1,-5 1-1,-13 4 129,0 1-1,0 0 1,1 2 0,0 0-1,0 1 1,-33 21 0,43-23-125,0 0 0,1 0 0,0 1 0,0 0 0,1 1 0,0-1 0,0 2 0,1-1 0,0 1 0,1 0 0,0 0 0,1 1 0,0 0 0,-4 14 0,7-20-46,1 0 0,0 0 0,0 1 1,0-1-1,1 0 0,0 1 0,0-1 0,0 1 0,0-1 1,1 0-1,0 0 0,0 1 0,1-1 0,-1 0 1,1 0-1,0 0 0,1 0 0,-1 0 0,1-1 1,0 1-1,0-1 0,0 0 0,1 0 0,0 0 1,-1 0-1,1 0 0,1-1 0,-1 0 0,0 0 0,1 0 1,0 0-1,-1-1 0,1 0 0,0 0 0,0 0 1,7 1-1,-2 0 5,0-2 0,0 1 0,1-1 0,-1-1 0,1 0 0,-1-1 0,0 1 0,1-2 0,-1 0 0,0 0 0,0-1 0,0 0 0,0 0 0,-1-1 0,1-1 0,-1 0 0,10-6 1,3-4 67,0-2 0,-1 0 0,0 0 1,-2-2-1,25-30 0,-44 49-93,7-8 110,0-1 1,0 1-1,-1-1 0,0 0 1,-1 0-1,7-16 0,-12 29-16,-1 0-1,1-1 1,1 1-1,-1 0 1,0 0-1,1 0 0,0 0 1,2 4-1,13 39 24,-12-34-15,2 2-32,1 0 0,0 0 0,1 0 0,1-1 0,0-1-1,1 1 1,23 22 0,0-5 216,62 45 0,-22-15-9,-45-35-3273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0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4912,'0'0'8161,"-11"2"-7778,4-1-316,2 0-22,0 0-1,0 0 1,0 0-1,0 1 0,0 0 1,0 0-1,0 0 1,1 0-1,-1 1 0,1 0 1,0 0-1,-1 0 0,-5 7 1,5-4-150,0 1 1,0-1-1,1 1 0,0 1 1,0-1-1,1 1 0,0-1 1,0 1-1,-3 14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4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1087 3912,'0'0'2809,"-10"9"-2537,-28 30-23,34-36-147,1 0 0,0 0-1,0 1 1,0-1-1,1 1 1,-1-1 0,1 1-1,0 0 1,0 0-1,-3 8 1,5-11-80,0-1-4,0 0 0,-1 1-1,1-1 1,0 0-1,0 0 1,0 1-1,0-1 1,-1 0 0,1 1-1,0-1 1,0 0-1,0 0 1,0 1 0,0-1-1,0 0 1,0 1-1,0-1 1,0 0-1,0 1 1,0-1 0,0 0-1,0 0 1,0 1-1,0-1 1,0 0-1,0 1 1,0-1 0,1 0-1,-1 0 1,0 1-1,0-1 1,0 0 0,0 0-1,1 1 1,-1-1-1,0 0 1,0 0-1,0 0 1,1 1 0,-1-1-1,0 0 1,0 0-1,1 0 1,-1 0-1,0 1 1,1-1 0,-1 0-1,0 0 1,0 0-1,1 0 1,-1 0 0,0 0-1,1 0 1,-1 0-1,0 0 1,1 0-1,-1 0 1,0 0 0,0 0-1,1 0 1,-1-1-1,2 1 65,0-1-1,0 1 0,-1-1 0,1 0 1,0 0-1,-1 1 0,1-1 1,-1-1-1,1 1 0,0-1 0,25-29 374,-3 0-1,0-2 0,-2 0 1,-2-2-1,-1 0 0,20-53 1,63-233 2403,-95 291-2052,-5 23-11,-5 21-395,-44 192 368,-45 161-261,-105 228-2,139-430-44,283-760 694,-129 367-775,104-215 385,-192 428-714,0-1-1,1 1 0,1 0 1,1 1-1,0 0 1,1 1-1,0 0 0,16-12 1,-26 23-44,-1 1 0,1 0 0,0-1 0,1 1 0,-1 0 0,0 0 0,0 0 0,0 0 0,1 1 0,-1-1 0,0 0 0,1 1 0,-1 0 0,0 0 0,1-1 0,-1 1 0,0 1 0,1-1 0,-1 0 0,1 1 0,3 0 0,-3 1-1,0 0-1,0-1 0,0 1 0,0 1 0,0-1 0,0 0 1,-1 1-1,1-1 0,-1 1 0,0 0 0,0 0 1,0 0-1,2 4 0,1 3 0,0 0 0,-1 0-1,0 1 1,-1-1 0,0 1 0,-1 0 0,0 0-1,0 16 1,-3-6-3,-1-1 0,-1 1-1,-1-1 1,0 0 0,-2 0-1,0-1 1,-18 37 0,2-14 20,-1-1 0,-38 50 0,49-75 21,-1-2 1,0 1-1,-1-2 0,-25 19 0,39-32-36,-1 1-1,0-1 1,1 0-1,-1 0 1,1 1-1,-1-1 1,1 0-1,-1 1 1,1-1-1,0 0 1,-1 1-1,1-1 1,-1 1-1,1-1 1,0 0 0,-1 1-1,1-1 1,0 1-1,-1-1 1,1 1-1,0 0 1,0-1-1,0 1 1,0-1-1,-1 1 1,1-1-1,0 1 1,0 0-1,0-1 1,0 1-1,0-1 1,0 1-1,0-1 1,0 1-1,1 0 1,0 0 1,0-1 0,0 1 0,1-1 0,-1 1-1,0-1 1,0 0 0,1 0 0,-1 1 0,0-1 0,1 0 0,-1 0 0,0 0 0,1-1 0,-1 1 0,0 0 0,3-1 0,81-18 32,160-60 1,-196 59-64,-1-2 1,-1-2-1,-1-2 0,79-60 1,-108 71 10,-13 11 21,-10 10 34,5-5-42,-27 23 23,1 2 0,-41 51 1,62-70-22,1 1 1,0-1-1,0 1 1,1 0 0,-1 1-1,2-1 1,-1 1-1,1 0 1,1 0 0,0-1-1,0 2 1,0-1-1,1 0 1,1 0-1,-1 0 1,2 1 0,0 8-1,0-14 0,1 1 0,-1-1 0,1 0 0,0 0 0,0 0 0,1 0 0,-1-1-1,1 1 1,-1 0 0,1-1 0,0 0 0,1 0 0,-1 0 0,0 0 0,1 0 0,0-1 0,-1 1-1,1-1 1,0 0 0,0 0 0,1-1 0,-1 1 0,0-1 0,0 0 0,1 0 0,-1 0 0,1 0-1,-1-1 1,1 0 0,-1 0 0,0 0 0,1-1 0,-1 1 0,1-1 0,-1 0 0,0 0 0,1-1-1,-1 1 1,8-5 0,-4 0 6,-1 0 1,1 0-1,-1-1 0,0 0 0,-1 0 1,0-1-1,0 0 0,0 0 0,-1 0 1,-1-1-1,1 1 0,-1-1 0,-1 0 1,5-15-1,-5 9 8,1 1 1,-2-1-1,0 1 1,-1-1-1,0 0 1,-2 0-1,1 0 1,-2 0-1,-3-15 1,4 26-6,0 0 1,-1 0 0,1-1-1,-1 1 1,-1 0 0,1 1 0,0-1-1,-1 0 1,0 1 0,0-1 0,0 1-1,0 0 1,-6-5 0,7 6-5,0 1 1,0 0-1,0 0 0,0-1 1,0 1-1,0 0 0,0 1 1,0-1-1,-1 0 1,1 1-1,0-1 0,-1 1 1,1-1-1,0 1 1,0 0-1,-1 0 0,1 0 1,0 1-1,-1-1 0,1 0 1,0 1-1,-1-1 1,1 1-1,0 0 0,0 0 1,0 0-1,0 0 1,-3 2-1,5-3-7,-1 1 1,0-1-1,1 0 1,-1 1-1,0-1 0,1 1 1,-1 0-1,1-1 1,-1 1-1,1-1 0,-1 1 1,1 0-1,-1-1 1,1 1-1,0 0 0,-1 0 1,1-1-1,0 1 1,0 0-1,-1 0 0,1-1 1,0 1-1,0 0 1,0 0-1,0 0 0,0-1 1,0 1-1,0 0 1,0 0-1,0-1 0,1 1 1,-1 0-1,0 0 1,0 0-1,1-1 1,-1 1-1,0 0 0,1-1 1,-1 1-1,1 0 1,-1-1-1,2 2 0,-1-1 0,1 1 0,0 0 0,0-1 0,0 1 0,0-1 0,0 0 0,0 1-1,0-1 1,1 0 0,-1-1 0,0 1 0,5 1 0,2-1 1,-1-1-1,1 0 1,0 0 0,0-1 0,0 0-1,-1-1 1,1 1 0,-1-2 0,13-4-1,5-4-1,38-22 0,-10 0 19,-1-3-1,-2-2 1,-2-2-1,-1-2 0,77-91 1,-102 105-8,-1-1 0,-1-1 0,-2-1 0,-1 0 1,-1-1-1,-2-2 0,-1 1 0,-2-1 0,-1-1 0,7-41 1,-17 70-2,-1 0 0,1 0 0,-1 0 0,0 0 0,0 0 0,-1 0 1,1 0-1,-1 1 0,-3-10 0,3 14-7,1 0 0,-1 0 0,1 0-1,-1 0 1,1-1 0,-1 2 0,0-1 0,1 0 0,-1 0-1,0 0 1,0 0 0,0 0 0,0 1 0,0-1 0,0 0-1,0 1 1,0-1 0,0 1 0,0-1 0,-2 0 0,1 1 0,0 0 1,0 0 0,0 0 0,0 0 0,0 1 0,0-1 0,0 1-1,0-1 1,1 1 0,-1-1 0,0 1 0,0 0 0,0 0 0,1 0-1,-1 0 1,-2 2 0,-11 9 1,0 1 1,1 0-1,0 1 0,2 1 1,-1 0-1,2 0 0,0 1 1,1 1-1,-9 18 0,0 6-21,2 1 0,-21 77-1,26-74 24,3 1 1,2 0-1,1 0 0,3 0 1,2 1-1,1-1 0,3 1 0,13 71 1,-11-100-3,0 0 1,0 0-1,10 17 1,-13-29-3,0-1 0,1 0 0,0 0 0,0-1 0,1 1 1,-1 0-1,1-1 0,0 0 0,0 0 0,0 0 0,1 0 0,-1-1 1,1 0-1,6 3 0,-8-5 3,1 0 0,-1 0 0,1 0 0,0 0 0,0-1 0,-1 0 0,1 0 0,0 0 0,0 0 0,-1-1 0,1 1 0,0-1 0,-1 0 0,1 0 1,0 0-1,4-3 0,3-1 23,0 0 0,0-1 0,16-13 0,45-43 160,7-4 20,-74 63-198,1-1 0,0 1 0,0 1 0,0-1 0,0 1 0,1 0 0,-1 0 0,1 1 0,-1 0-1,1 0 1,-1 1 0,1-1 0,0 1 0,-1 1 0,11 1 0,8 3 13,0 0 0,39 15 0,-47-14 9,-10-3-22,9 2 27,-14-6-16,-8-6-2,-3-1 0,-1 1 0,0 0-1,0 0 1,0 1 0,0 1 0,-1 0 0,0 0 0,-21-6 0,27 10-9,1 0 1,-1 0-1,0 0 1,0 1-1,0-1 1,0 1-1,-1 0 1,1 1 0,0-1-1,0 1 1,1 0-1,-1 0 1,0 1-1,0-1 1,0 1-1,1 0 1,-1 0-1,1 1 1,-1-1-1,1 1 1,0 0-1,-7 7 1,5-3-6,0 1 0,0 0 0,1 0 0,0 0 1,0 0-1,1 1 0,0 0 0,1 0 0,0 0 0,0 0 1,1 0-1,-2 11 0,3-13-10,1 1-1,-1-1 1,1 1 0,0 0 0,1-1-1,0 1 1,0-1 0,1 1 0,0-1-1,0 0 1,0 1 0,1-1 0,0 0-1,1-1 1,7 12 0,-10-16 3,0-1 0,0 1 0,0-1 0,1 0 0,-1 1 0,1-1 1,-1 0-1,1 0 0,-1 0 0,1 0 0,0 0 0,-1 0 0,1 0 0,0 0 0,0-1 1,0 1-1,0-1 0,0 1 0,-1-1 0,4 0 0,-2 0 1,1-1-1,-1 1 0,0-1 1,0 0-1,0 0 0,0 0 1,0 0-1,0 0 0,0-1 1,0 0-1,3-2 1,4-3 0,0-2 0,-1 1 1,0-1-1,-1 0 0,10-15 1,-3 1 17,-2 0 0,13-30 0,8-15 76,-29 60-58,-5 11-1,-4 12-18,2 0-13,0 1 1,1-1-1,1 0 1,1 1-1,0-1 1,1 0-1,0 0 1,8 25-1,-8-33-6,0-1 0,1 0 0,0 0 0,0-1 0,0 1 0,0 0 0,1-1 0,0 0 0,0 0 0,1 0-1,-1 0 1,1-1 0,0 0 0,0 0 0,1 0 0,-1-1 0,1 1 0,0-1 0,0-1 0,0 1 0,0-1 0,0 0 0,8 1 0,-4-1 5,0-1 0,0-1 0,0 0 0,0 0 0,0-1 0,0 0 0,0 0 1,-1-1-1,1-1 0,0 0 0,-1 0 0,1-1 0,-1 0 0,0 0 0,0-1 1,-1-1-1,0 1 0,0-1 0,10-9 0,0-2 11,-1-1 0,-1 0-1,-1-1 1,0-1 0,-1 0-1,21-42 1,-26 43 7,-1 0 0,-1 0 1,10-37-1,-15 49-10,-1 1 1,0-1-1,0 0 1,-1 0-1,0 0 1,0 0 0,0 0-1,-1 0 1,0 0-1,0 0 1,-1 0-1,0 0 1,0 1-1,-1-1 1,-3-6-1,4 6 17,10 10-43,0 1 1,5 1 5,0 1 1,-1 0-1,0 1 0,19 14 0,-25-17 6,-1 1 0,0 0 0,0 0 0,-1 1 0,0 0 0,0-1 0,0 1 0,-1 1 0,1-1 0,-1 0 0,2 10 0,3 12-19,6 39 0,-10-42 0,1 1 0,14 36 1,-18-58 18,1 1 0,0 0 0,1-1 0,-1 1 0,1-1 1,0 0-1,0 0 0,0 0 0,0 0 0,1-1 0,-1 1 0,1-1 0,0 0 0,0 0 1,1 0-1,-1 0 0,0-1 0,1 0 0,0 0 0,-1 0 0,1 0 0,0-1 1,0 0-1,0 0 0,0 0 0,0-1 0,0 0 0,0 0 0,0 0 0,0 0 0,0-1 1,0 0-1,0 0 0,0 0 0,0 0 0,7-4 0,0-1 3,-1 1 1,1-2-1,-2 0 0,1 0 1,-1-1-1,0 0 0,15-16 1,57-75 69,14-53 115,-41 60 40,-67 126-143,2 0-1,-10 60 1,20-91-80,-2 14 17,1 0 0,1 0 0,0 0 0,5 27 0,-4-40-14,-1 0 0,1 0 1,1 0-1,-1 0 0,0-1 0,1 1 1,0-1-1,0 1 0,0-1 1,0 0-1,0 1 0,1-1 1,0 0-1,-1-1 0,1 1 1,0 0-1,0-1 0,1 0 1,-1 1-1,0-1 0,1-1 1,-1 1-1,1 0 0,0-1 1,-1 0-1,6 1 0,-4-1 2,1 0 0,-1 0 0,1-1-1,0 0 1,-1-1 0,1 1 0,0-1 0,-1 0 0,1 0-1,-1-1 1,1 1 0,-1-1 0,0 0 0,8-5 0,4-3 19,0-2 1,27-21-1,-24 16 0,35-32 63,-40 34-24,0 1-1,1 1 1,32-21 0,-48 34-64,0-1 1,0 1-1,0 0 0,1 0 0,-1 0 0,0 0 0,0 0 1,1-1-1,-1 1 0,0 0 0,0 0 0,0 0 1,1 0-1,-1 0 0,0 0 0,0 0 0,1 0 1,-1 0-1,0 0 0,0 0 0,1 0 0,-1 0 1,0 0-1,0 0 0,1 0 0,-1 0 0,0 0 1,0 0-1,1 0 0,-1 1 0,0-1 0,0 0 1,0 0-1,1 0 0,-1 0 0,0 0 0,0 1 1,0-1-1,0 0 0,1 0 0,-1 13 35,-8 17 15,-27 46 13,25-55-30,0 0 0,1 1 0,1 0 1,-6 23-1,14-43-24,-1 0 1,1 0 0,-1 0-1,1 0 1,0-1 0,0 1-1,0 0 1,0 0 0,0 0-1,0 0 1,1 3 0,0-4-9,0 0 0,0 0 0,0 0 0,0 0 1,0 0-1,0 0 0,0 0 0,1 0 1,-1-1-1,0 1 0,0 0 0,1-1 1,-1 1-1,0-1 0,0 0 0,1 1 1,1-1-1,-3 0-2,15 4-2,-1 0 1,0 1-1,25 13 1,-35-16-3,0 0 0,-1 1 0,1 0 0,0 0 0,-1 0 0,0 0 0,0 0-1,0 1 1,0 0 0,0-1 0,-1 1 0,0 0 0,0 0 0,0 0 0,0 1 0,0-1 0,0 5 0,1 7 0,0-1 1,-1 1-1,-1 0 0,-1 0 1,0-1-1,-1 1 0,-1 0 1,0 0-1,-1-1 0,-1 1 1,0-1-1,-1 0 0,-10 20 1,4-12 6,-2 0 1,0-1-1,-1-1 0,-1 0 1,-1-1-1,-1-1 1,-30 27-1,36-37 12,0-1 0,-1 0 0,0 0-1,0-2 1,0 1 0,-1-2 0,-20 7 0,26-9-3,1-1-1,-1-1 1,0 1 0,1-1 0,-1 0 0,0-1 0,0 0 0,0 0-1,0 0 1,0-1 0,0 0 0,1 0 0,-1-1 0,0 0-1,1 0 1,-13-6 0,16 5-6,-1 1-1,1 0 1,0-1-1,0 0 1,1 0-1,-1 0 1,0 0 0,1 0-1,0-1 1,-1 1-1,2-1 1,-1 1-1,0-1 1,1 0-1,-1 1 1,1-1 0,0 0-1,0 0 1,1 0-1,-1 0 1,1 0-1,0 0 1,0 0-1,0 0 1,1 0-1,-1 0 1,2-5 0,0 0-2,0 1 1,1-1-1,0 0 1,1 1 0,0-1-1,0 1 1,0 0-1,1 1 1,1-1 0,-1 1-1,8-8 1,5-2 4,1 1 0,1 1 0,0 1-1,1 1 1,35-18 0,122-41-60,-50 22 1,-52 14 9,-2-3 0,-2-3 1,90-70-1,-68 34 9,-82 66 27,0 0 0,0-1 1,-1-1-1,17-28 0,-28 42 5,0 0 1,1-1-1,-1 1 0,0 0 0,0-1 0,1 1 1,-1 0-1,0-1 0,0 1 0,0 0 1,0-1-1,1 1 0,-1-1 0,0 1 1,0 0-1,0-1 0,0 1 0,0-1 1,0 1-1,0 0 0,0-1 0,0 1 0,0 0 1,0-1-1,0 1 0,-1-1 0,1 1 1,0 0-1,0-1 0,-11 2 15,-14 12 3,1 4 1,1 1 1,1 1-1,0 0 0,2 2 0,0 1 1,-25 35-1,41-52-13,0 1 0,0-1 0,0 1 0,1 0 0,-1 0 0,2 0 1,-1 1-1,1-1 0,-1 1 0,2-1 0,-3 14 0,4-19-5,0-1-1,0 1 0,0-1 1,0 1-1,0 0 1,0-1-1,1 1 1,-1-1-1,0 1 0,0-1 1,0 0-1,1 1 1,-1-1-1,0 1 1,1-1-1,-1 1 1,0-1-1,1 0 0,-1 1 1,0-1-1,1 0 1,-1 1-1,1-1 1,-1 0-1,1 1 1,-1-1-1,1 0 0,-1 0 1,1 0-1,-1 0 1,1 1-1,-1-1 1,1 0-1,-1 0 1,1 0-1,-1 0 0,1 0 1,-1 0-1,1 0 1,0-1-1,23-5 5,-6-4 1,0-1 0,-1 0 1,-1-1-1,0-1 0,0-1 0,-1 0 1,-1-1-1,0 0 0,15-24 0,32-44 58,-60 82-63,-1 0-1,0 0 1,1 1-1,-1-1 1,1 0-1,0 1 1,-1-1-1,1 0 1,0 1 0,-1-1-1,1 0 1,0 1-1,0-1 1,0 1-1,-1-1 1,2 1-1,-2 0 0,1 0 1,-1 0-1,0 0 0,0 0 1,1 1-1,-1-1 0,0 0 0,0 0 1,1 0-1,-1 1 0,0-1 1,0 0-1,0 0 0,1 1 0,-1-1 1,0 0-1,0 1 0,0-1 1,0 0-1,0 0 0,0 1 0,0-1 1,1 0-1,-1 1 0,0-1 1,0 0-1,0 1 0,0-1 0,0 1 1,-2 30 8,1-21-7,0 0 0,1 1 1,0-1-1,0 0 0,1 1 0,1-1 0,0 0 1,0 0-1,1 0 0,0 0 0,5 9 0,-6-15-1,0 0 0,0 0 0,0-1-1,1 1 1,0-1 0,0 1-1,0-1 1,0 0 0,0 0 0,1 0-1,-1 0 1,1-1 0,0 0 0,-1 1-1,1-1 1,0-1 0,1 1-1,-1 0 1,0-1 0,0 0 0,1 0-1,-1 0 1,0-1 0,1 0 0,-1 1-1,1-1 1,8-2 0,2 0-4,1-2 1,-1 1-1,0-2 1,0 0-1,-1-1 1,1-1-1,-1 0 1,-1-1-1,1 0 1,-1-1-1,13-11 1,0-3 13,-1-2-1,0 0 1,39-55 0,-17 12 4,-2-2 0,-3-2 0,-4-2 0,36-94 0,-66 145-11,14-33 10,-2-1 1,-3 0 0,16-95-1,-33 150-11,0 1-1,1-1 1,-1 0-1,0 0 1,0 0 0,0 0-1,-1 0 1,1 0-1,0 0 1,-1 0-1,1 0 1,-1 0-1,-1-3 1,2 4-3,-1 1 1,1 0 0,0 0-1,-1-1 1,1 1-1,0 0 1,-1 0 0,1-1-1,0 1 1,-1 0-1,1 0 1,0 0 0,-1 0-1,1 0 1,0 0-1,-1 0 1,1 0 0,-1-1-1,1 1 1,0 0-1,-1 1 1,1-1 0,0 0-1,-1 0 1,1 0 0,-1 0-1,-16 11 7,8 0-14,-1 0 0,2 0-1,-1 0 1,2 1 0,-1 1-1,-5 13 1,-32 86-69,35-85 66,-6 18-17,3 1 1,1 1 0,3 0-1,1 0 1,3 1 0,2 0-1,3 62 1,1-87 35,8 37 0,-7-52-6,0 0-1,0 0 0,1-1 0,0 1 1,0-1-1,1 1 0,0-1 0,5 7 1,-7-12-3,0 1 0,0-1 1,0 0-1,1 0 0,-1-1 1,1 1-1,-1 0 0,1-1 1,-1 0-1,1 1 1,0-1-1,0 0 0,0-1 1,0 1-1,0 0 0,0-1 1,-1 0-1,1 1 0,0-1 1,0 0-1,0 0 0,0-1 1,0 1-1,0-1 0,0 0 1,0 1-1,0-1 0,3-2 1,8-3 5,1 0 0,-1-2 1,26-16-1,-36 21-4,53-37 64,-2-1 1,-1-3-1,83-91 0,-136 133-57,1 1-1,-1-1 0,1 1 0,-1-1 0,1 1 0,-1-1 1,1 1-1,0 0 0,0 0 0,0 0 0,0 0 1,3-1-1,-5 2-7,1 0 1,-1 0-1,0 0 1,0 0-1,0 0 1,1 0-1,-1 0 1,0 0-1,0 0 1,0 0-1,1 1 0,-1-1 1,0 0-1,0 0 1,0 0-1,0 0 1,0 0-1,1 0 1,-1 1-1,0-1 1,0 0-1,0 0 1,0 0-1,0 1 1,0-1-1,0 0 1,0 0-1,1 0 1,-1 0-1,0 1 1,0-1-1,0 0 0,0 0 1,0 0-1,0 1 1,0-1-1,0 0 1,0 0-1,0 1 1,-6 18 6,-11 20-1,-23 79-1,36-104-11,1 0-1,1 1 0,0-1 0,0 1 0,2-1 0,0 1 0,0-1 0,1 1 0,5 21 0,-5-32 6,1-1 0,-1 1-1,1 0 1,0 0-1,-1 0 1,2-1 0,-1 1-1,0-1 1,1 0-1,0 1 1,-1-1-1,1 0 1,0-1 0,1 1-1,-1-1 1,0 1-1,1-1 1,0 0 0,-1 0-1,1 0 1,0-1-1,0 1 1,0-1 0,0 0-1,0 0 1,0-1-1,8 1 1,-3 0 7,1-1 0,-1-1 1,0 0-1,1 0 0,-1-1 1,0 0-1,0 0 0,0-1 1,0-1-1,-1 1 0,12-7 0,-6 1 12,1-1-1,-1-1 1,0 0-1,-1-1 1,-1 0-1,1-1 0,-2-1 1,0 0-1,-1 0 1,14-25-1,-23 37-6,0 0 0,0 0 0,0-1 0,0 1 0,0 0 0,-1-1 0,1 1 0,-1 0 0,1-1 0,-1 1 0,0-1 0,0-2 0,0 5-9,-1-1-1,1 1 1,0 0 0,-1 0 0,1 0-1,0 0 1,-1 0 0,1 0 0,0 0-1,-1-1 1,1 1 0,0 0-1,-1 0 1,1 0 0,-1 1 0,1-1-1,0 0 1,-1 0 0,1 0-1,0 0 1,-1 0 0,1 0 0,0 0-1,-1 1 1,1-1 0,0 0 0,-1 0-1,1 0 1,0 1 0,0-1-1,-1 0 1,1 0 0,0 1 0,-1-1-1,-11 10 18,4-3-15,1 1 1,-1 0 0,2 0 0,-1 0-1,1 1 1,0 0 0,1 0-1,0 1 1,1-1 0,0 1-1,-3 11 1,5-16-9,1 0-1,0 1 0,0-1 1,0 1-1,1-1 1,0 1-1,0 0 1,0-1-1,1 1 1,0-1-1,0 1 0,0-1 1,1 0-1,0 1 1,0-1-1,0 0 1,0 0-1,1 0 1,0 0-1,0-1 0,1 1 1,7 7-1,-9-9 3,1-1 0,0 0-1,0 0 1,0 0-1,0 0 1,1 0-1,-1-1 1,0 1-1,1-1 1,-1 0 0,1 0-1,-1-1 1,1 1-1,0-1 1,-1 1-1,1-1 1,0 0 0,-1 0-1,1-1 1,0 1-1,-1-1 1,1 0-1,-1 0 1,1 0 0,-1 0-1,6-4 1,1 0 0,0 0 1,0-1 0,-1 0-1,0 0 1,-1-1 0,1 0-1,12-14 1,-14 12 0,0 1 0,-1-1-1,0 0 1,0 0 0,7-19 0,-11 25 3,-1-1-1,0 1 1,0 0 0,0-1 0,0 0 0,-1 1 0,1-1 0,-1 1 0,0-1 0,0 0 0,0 1 0,-1-1 0,1 1-1,-1-1 1,0 1 0,0-1 0,0 1 0,0-1 0,-1 1 0,1 0 0,-4-5 0,2 5 0,0 0 0,0 1 1,0-1-1,-1 1 1,1 0-1,-1-1 0,1 2 1,-1-1-1,0 0 1,0 1-1,0-1 0,0 1 1,0 0-1,0 1 1,-5-1-1,-30-11 40,38 8 7,8-1-29,17-4-13,-16 6 4,24-9-5,0 1 0,1 2 0,0 2 1,0 0-1,1 3 0,0 0 1,0 2-1,34 3 0,-63-1-15,0 1 0,0-1-1,0 1 1,-1 0 0,1 0 0,0 0 0,-1 0 0,1 1-1,0 0 1,-1 0 0,0 0 0,0 1 0,0-1-1,7 6 1,-9-5 3,0 0-1,1 0 1,-1 1-1,0-1 1,0 1-1,-1-1 0,1 1 1,-1-1-1,0 1 1,0 0-1,0 0 1,0-1-1,-1 1 1,0 0-1,1 0 1,-1 0-1,-1 0 1,0 5-1,-2 14-7,-2-1 0,0 0 0,-2 0 0,-12 30-1,-11 33 57,30-85-42,0 1 0,0-1 0,0 0 0,-1 1 0,1-1 0,0 1 0,0-1 0,0 0-1,0 1 1,0-1 0,0 1 0,0-1 0,0 1 0,0-1 0,0 0 0,0 1 0,0-1-1,0 1 1,0-1 0,0 0 0,0 1 0,0-1 0,1 1 0,-1-1 0,0 0 0,0 1-1,0-1 1,1 0 0,-1 1 0,0-1 0,1 0 0,-1 1 0,14-5 26,20-22 18,-31 24-41,56-53 74,-44 39-36,2 0-1,0 1 0,1 1 1,37-24-1,-52 37-37,0-1 0,-1 1-1,1 0 1,0 0 0,0 0 0,0 0 0,0 0-1,0 1 1,0-1 0,0 1 0,0 0 0,0 0-1,0 0 1,0 0 0,1 1 0,-1-1-1,0 1 1,3 1 0,-2 0 0,0 1 1,0-1-1,0 1 0,0 0 1,0 0-1,-1 0 1,1 0-1,-1 1 0,0-1 1,5 8-1,27 34 3,-16-22 10,25 41-1,-31-42 4,-9-16-45,0 0 1,0 0-1,-1 0 1,0 1-1,0 0 1,3 11-1,-6-17 7,0-1-1,0 1 1,0-1 0,0 1-1,0 0 1,0-1 0,0 1-1,0-1 1,0 1 0,0-1-1,0 1 1,0 0 0,0-1 0,-1 1-1,1-1 1,0 1 0,0-1-1,-1 1 1,1-1 0,0 1-1,-1-1 1,1 1 0,0-1-1,-1 0 1,1 1 0,-1-1-1,1 0 1,-1 1 0,1-1-1,0 0 1,-1 1 0,0-1-1,1 0 1,-1 0 0,1 1-1,-1-1 1,1 0 0,-1 0-1,1 0 1,-2 0 0,-6 0-4048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49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61 15272,'0'0'2391,"-50"-58"-2335,52 56-96,2 2 16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4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11760,'0'0'856,"117"-31"-368,-2 9 8,42 4-96,33 6 16,23 2 32,-45 8 0,-76 2 96,-11 0 16,-2-4-17,-45 8 17,-14 2-136,-2 0 0,-12 0-184,-12 2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5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12256,'0'0'1880,"137"-57"-2216,-34 33 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5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7432,'0'0'2157,"3"-10"-1490,-1-1-383,-2 3 66,2 0 1,-1 0-1,1 1 1,0-1-1,1 1 0,6-15 1,-14 47 2830,5 32-2740,0-43-103,23 327 2023,19-2-400,-39-313-1782,31 158 1462,-26-136-331,-5-46-637,1-7-455,2-14-192,-2-7-161,0 0 0,-1-34 0,-2 22-3000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5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5 335 13968,'0'0'1110,"-1"-14"-667,0 4-368,0 3-28,0-1 0,1 1 0,0-1 0,0 1 0,1-1 0,0 1 0,0-1 0,0 1 1,1-1-1,0 1 0,6-13 0,1 5-6,0 1 1,1 0-1,1 0 1,0 1-1,1 0 1,1 1-1,-1 0 1,2 1 0,0 1-1,0 0 1,1 1-1,0 0 1,0 1-1,18-6 1,-17 8 35,1 0-1,0 1 1,0 1 0,0 1 0,0 0 0,0 1 0,1 1 0,-1 0 0,1 2-1,-1 0 1,1 1 0,-1 0 0,0 2 0,18 5 0,-16-2 37,1 1 1,-1 1 0,0 1-1,-1 1 1,-1 0-1,1 1 1,16 16 0,-26-21-32,-1 0 1,0 1 0,0 1 0,-1-1-1,1 1 1,8 18 0,-12-20-32,-1-1 1,0 0-1,0 0 0,0 1 1,-1-1-1,0 1 0,0 0 1,0-1-1,-1 1 1,0 0-1,-1-1 0,0 8 1,-1-8-4,0 0 1,0 0-1,0-1 0,-1 1 1,0 0-1,0-1 1,0 0-1,-1 1 0,0-1 1,0-1-1,0 1 1,0-1-1,-1 1 0,0-1 1,0 0-1,0-1 1,-10 6-1,3-2 74,-1-1 1,0 0-1,0-1 0,-1 0 0,1-1 0,-26 4 1,12-5 151,-1-1 0,1-2 0,-1 0-1,1-2 1,0-1 0,0-2 0,0 0 0,-46-16 0,52 19 327,13 2-1059,8 0 409,0 0 0,0 0 0,0 0 0,1 0 0,-1 0 0,0 0 0,0 0-1,0 0 1,0 0 0,0 0 0,0 0 0,0 0 0,0 0 0,0 0-1,0 0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5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14432,'0'0'4721,"11"1"-4415,328 14 898,-133-23-765,201 1 401,-374 9-631,40 7 1,-59-7-53,1 2 0,-1-1 1,1 2-1,-1 0 0,15 9 1,-26-13-91,-1 0 1,0 0-1,0 1 1,0 0-1,0-1 1,-1 1-1,1 0 1,0 0-1,-1-1 1,1 1-1,-1 1 1,0-1-1,2 2 1,0 11-2911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5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447 573 6928,'0'0'2841,"-6"-11"-2252,-22-31 3,26 39-513,0 1-1,0-1 1,-1 1-1,1-1 1,-1 1-1,0 0 1,1 0-1,-1 0 0,0 0 1,0 0-1,0 1 1,-1 0-1,1-1 1,0 1-1,-1 0 1,1 1-1,-4-2 1,-2 2 105,0 0 1,0 0 0,0 0 0,-14 4 0,22-4-178,-17 4 195,-1 0 0,1 2 0,0 0-1,0 1 1,1 0 0,0 2 0,0 0 0,1 1-1,-17 13 1,24-17-111,1 1 0,-1 0 0,1 1 0,1 0 0,-1 0 0,1 1 0,1-1 0,0 2 0,0-1 0,1 1 0,0-1 0,0 2 0,1-1 0,1 0 0,-1 1 0,-2 20 0,6-27-62,0-1-1,0 1 0,0 0 1,1 0-1,-1-1 0,1 1 1,0 0-1,0-1 0,0 1 1,1-1-1,-1 1 0,1-1 1,0 1-1,0-1 0,0 0 0,0 0 1,1 0-1,-1 0 0,1-1 1,-1 1-1,1-1 0,0 1 1,0-1-1,0 0 0,1 0 1,-1 0-1,0-1 0,1 1 1,3 0-1,4 2 30,-1-1 0,1 0 0,0 0 0,0-1-1,0-1 1,0 0 0,0-1 0,18-1 0,-16 0 15,0-2 0,0 1 0,0-1 0,-1-1 0,1 0 0,-1-1 0,0-1 0,0 1 0,-1-2 0,0 0 0,0 0 1,0-1-1,-1 0 0,0-1 0,-1 0 0,0 0 0,0-1 0,-1-1 0,0 1 0,-1-1 0,0 0 0,-1-1 0,0 0 0,-1 0 0,0 0 0,4-22 0,-7 29-17,-1 0-1,0 0 1,-1-1-1,1 1 1,-1-1-1,0 1 1,-1 0-1,1-1 1,-1 1 0,0 0-1,-3-9 1,4 14-51,0 0 0,0 0 0,0 0 0,0-1 0,0 1 1,0 0-1,0 0 0,0 0 0,-1 0 0,1 0 0,0 0 0,0 0 1,0 0-1,0 0 0,0 0 0,0-1 0,0 1 0,0 0 0,-1 0 1,1 0-1,0 0 0,0 0 0,0 0 0,0 0 0,0 0 1,0 0-1,-1 0 0,1 0 0,0 0 0,0 0 0,0 0 0,0 0 1,0 0-1,0 0 0,-1 0 0,1 0 0,0 0 0,0 0 0,0 0 1,0 0-1,0 1 0,0-1 0,0 0 0,0 0 0,-1 0 0,1 0 1,0 0-1,0 0 0,0 0 0,0 0 0,-6 9 100,-4 12-26,4-4-38,1-1 1,1 1-1,1 1 0,-3 21 0,6-33-30,-1-1 0,1 1 0,0-1 0,0 1 0,1-1 0,0 0 0,0 1 0,0-1 0,0 0 0,1 1 0,0-1 0,0 0 0,1 0 0,-1 0 0,1-1 0,0 1 0,0-1 0,5 6 0,-5-8 2,0 0 1,0 0-1,1 0 0,-1-1 0,0 1 1,1-1-1,0 0 0,-1 0 0,1 0 1,0 0-1,0 0 0,-1-1 0,1 0 1,0 0-1,0 0 0,0 0 0,-1-1 1,7 0-1,8-3 55,0-1 0,24-9 0,-41 14-65,29-12 67,-1-1 0,0-2 0,31-21 0,76-61 221,-63 42-90,-65 49-161,-2 1 24,0 1 0,0 0 0,1 0 0,-1 0 0,1 1 0,13-6 0,-19 9-52,0 0 0,0 0 1,-1 0-1,1 0 1,0 0-1,-1 0 0,1 1 1,0-1-1,0 0 0,-1 0 1,1 0-1,0 1 1,-1-1-1,1 0 0,0 1 1,-1-1-1,1 1 1,-1-1-1,1 0 0,0 1 1,-1 0-1,1-1 1,-1 1-1,1-1 0,-1 1 1,0-1-1,1 1 0,-1 0 1,0-1-1,1 1 1,-1 0-1,0-1 0,0 1 1,0 0-1,1 0 1,-1-1-1,0 1 0,0 0 1,0 0-1,0 34 263,-4 4-10,-2 0-1,-2 0 1,-1 0-1,-16 39 1,26-78-259,-1 0 0,0 0 0,0-1-1,0 1 1,0 0 0,0 0 0,0 0 0,1 0 0,-1 0 0,0 1-1,0-1 1,0 0 0,0 0 0,0 0 0,1 0 0,-1 0 0,0 0 0,0 0-1,0 0 1,0 0 0,0 0 0,0 0 0,0 0 0,1 0 0,-1 0 0,0 1-1,0-1 1,0 0 0,0 0 0,0 0 0,0 0 0,0 0 0,0 0-1,0 1 1,0-1 0,0 0 0,0 0 0,0 0 0,1 0 0,-1 0 0,0 0-1,0 1 1,0-1 0,0 0 0,0 0 0,-1 0 0,1 0 0,0 0 0,0 1-1,0-1 1,0 0 0,0 0 0,0 0 0,0 0 0,0 0 0,0 0 0,0 1-1,0-1 1,14-11 217,-11 9-207,204-167 760,-207 168-774,38-25 114,-36 25-103,0-1-1,0 1 0,0 0 1,1 0-1,-1 0 0,0 0 0,0 1 1,1-1-1,-1 0 0,1 1 0,-1 0 1,1-1-1,-1 1 0,0 0 1,4 1-1,-5-1-7,0 1 1,0-1-1,0 1 0,0 0 1,0 0-1,0-1 1,0 1-1,0 0 0,-1 0 1,1 0-1,0 0 1,-1 0-1,1 0 0,0 0 1,-1 0-1,1 0 1,-1 0-1,0 0 0,1 0 1,-1 1-1,0-1 1,1 2-1,0 30 58,-1-27-50,-2 44 31,0-31-8,2 1 1,1 20-1,-1-38-33,0 0 0,0-1 0,1 1 0,-1 0-1,1 0 1,-1-1 0,1 1 0,0-1 0,-1 1 0,1 0-1,0-1 1,0 1 0,0-1 0,0 0 0,0 1 0,1-1 0,-1 0-1,0 0 1,1 1 0,-1-1 0,0 0 0,1-1 0,0 1-1,-1 0 1,1 0 0,-1-1 0,1 1 0,0 0 0,-1-1 0,1 0-1,3 1 1,4-1 1,-1 1-1,1-2 0,-1 1 0,1-1 1,10-3-1,18-4 9,0-2-1,64-26 1,68-44 78,3-24 231,-169 99-254,-9 8-34,-87 73-11,-18 16 8,93-74-26,0 0 0,1 1-1,-23 34 1,38-50-2,0 0 0,0 1 0,0-1 0,0 0 0,1 1 0,-1-1 0,1 1 0,-1 4 0,2-8-1,0 1 0,0 0-1,0 0 1,0 0 0,0 0 0,1-1-1,-1 1 1,0 0 0,0 0 0,1-1-1,-1 1 1,0 0 0,1 0 0,-1-1-1,1 1 1,-1 0 0,1-1 0,-1 1-1,1 0 1,-1-1 0,1 1 0,0-1-1,-1 1 1,1-1 0,0 1 0,-1-1-1,1 0 1,0 1 0,0-1 0,0 0-1,-1 1 1,1-1 0,0 0 0,0 0-1,0 0 1,-1 0 0,1 0 0,0 0-1,1 0 1,7 1 8,0-1-1,0 0 1,1 0-1,-1-1 1,0 0-1,0-1 1,0 0-1,0 0 1,11-5-1,-6 1 2,-1 0 0,0-1 0,0-1 0,0 0 0,13-12 0,-1-3 11,0-2-1,-2 0 1,-1-1 0,25-38-1,-2-4 31,-3-2-1,36-81 1,-61 113-29,-2 0-1,-2-1 1,-1-1-1,-2 0 1,-2 0-1,3-42 1,-11 77-14,1 1 0,-1-1-1,-1 0 1,1 1 0,-1-1 0,1 1 0,-1-1 0,-1 1 0,-2-8 0,4 11-6,0 1 0,-1-1 0,1 0 1,-1 1-1,1-1 0,-1 0 0,1 1 1,-1-1-1,0 1 0,1-1 1,-1 1-1,0-1 0,1 1 0,-1-1 1,0 1-1,1 0 0,-1-1 0,0 1 1,0 0-1,0 0 0,-1-1 0,0 1 0,1 1 0,-1-1 0,0 0-1,1 1 1,-1-1 0,1 1-1,-1-1 1,1 1 0,-1 0 0,1 0-1,-1-1 1,1 1 0,0 0-1,-1 1 1,0 0 0,-10 10-2,0 0 0,1 0 0,1 1 0,0 0 0,1 1 1,0 0-1,-11 28 0,8-14-3,1 2 0,1-1 0,-7 41 0,9-24-1,2 1 0,0 61-1,6-80 0,1-1-1,1 1 0,2 0 1,1-1-1,10 34 0,-9-46-35,1 0 0,0 0-1,1-1 1,0 0 0,2 0 0,20 24-1,11 3-3944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2:5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81 5416,'0'0'5129,"-13"-6"-4545,3 1-459,5 2-63,0 1 1,-1-1-1,0 1 0,1 0 0,-1 0 1,0 1-1,0-1 0,0 1 1,0 1-1,0-1 0,0 1 0,0 0 1,0 0-1,0 1 0,-9 1 0,-7 5 163,0 1 1,1 0-1,0 2 0,1 0 0,0 2 0,1 0 0,0 1 0,1 1 0,1 0 0,0 1 0,-21 25 1,36-37-177,-1-1 1,1 1 0,0 0 0,0-1 0,1 1-1,-1 0 1,1 0 0,-1 1 0,1-1 0,0 0-1,0 0 1,0 1 0,1-1 0,-1 0 0,1 5-1,0-6-18,1 0 0,-1 0 0,1 0 0,0 0 0,0 0 0,0 0 0,0 0 0,0 0 0,0 0 0,0 0 0,1-1 0,-1 1 0,1 0 0,-1-1-1,1 1 1,0-1 0,-1 0 0,1 1 0,0-1 0,0 0 0,0 0 0,0 0 0,0-1 0,0 1 0,3 0 0,9 3 66,-1 0-1,1-1 1,0-1 0,-1-1 0,1 0-1,0 0 1,27-3 0,-24 0 5,0-1 0,0 0 1,-1-1-1,1-1 0,-1-1 0,20-9 0,-26 9-30,0-1 1,0 0-1,0-1 0,-1 0 0,0 0 0,-1-1 1,0 0-1,0 0 0,-1-1 0,0 0 0,-1 0 1,0-1-1,0 0 0,-2 0 0,1 0 0,-1-1 1,-1 1-1,0-1 0,0 0 0,-1 0 1,-1 0-1,0 0 0,-1-1 0,-1-12 0,1 24-51,0-1-1,0 1 0,0 0 0,-1-1 0,1 1 0,0 0 0,-1-1 1,1 1-1,-1 0 0,0 0 0,-1-3 0,2 4-13,0 0 1,0 0-1,-1 0 1,1-1-1,0 1 1,0 0-1,-1 0 0,1 0 1,0 0-1,0 0 1,-1 0-1,1 0 0,0 0 1,-1-1-1,1 1 1,0 0-1,0 0 0,-1 0 1,1 0-1,0 1 1,-1-1-1,1 0 1,0 0-1,0 0 0,-1 0 1,1 0-1,0 0 1,0 0-1,-1 0 0,1 1 1,0-1-1,-1 0 1,-1 2 11,0 0 1,1 0-1,-1 0 1,0 0-1,1 0 1,0 0-1,-1 1 1,1-1-1,-2 5 1,-3 8 22,1 1 1,0 0 0,1 0 0,1 1 0,-2 24-1,4-35-25,1-1-1,0 1 0,0 0 1,1 0-1,0-1 0,0 1 0,0 0 1,1-1-1,-1 1 0,1-1 1,1 1-1,-1-1 0,1 0 1,0 0-1,0 0 0,0 0 0,1-1 1,0 1-1,7 6 0,-7-8 3,1-1-1,-1 1 1,1-1-1,0 0 1,-1 0-1,1-1 0,0 1 1,0-1-1,1 0 1,-1 0-1,0-1 1,0 1-1,0-1 0,0-1 1,1 1-1,-1-1 1,0 1-1,8-4 1,8-1 47,-1-2 1,0 0 0,22-11 0,7-9 187,91-64 0,-27 15 202,-110 74-411,-1 1 0,1-1 0,0 0 0,0 1 1,0 0-1,0 0 0,6-1 0,-9 2-34,0 0 0,1 0-1,-1 0 1,1 0-1,-1 0 1,0 0 0,1 0-1,-1 0 1,0 0-1,1 0 1,-1 0 0,1 0-1,-1 1 1,0-1 0,1 0-1,-1 0 1,0 0-1,1 1 1,-1-1 0,0 0-1,0 0 1,1 1-1,-1-1 1,1 1 0,0 15 150,-6 8-17,-1-2 0,-10 27 1,-6 19 172,20-60-202,1 0-1,0 1 0,-1 13 1,2-22-110,0 0 1,0 0 0,0 0-1,0 1 1,0-1 0,0 0-1,0 0 1,0 0 0,0 0-1,0 1 1,0-1 0,0 0-1,0 0 1,1 0 0,-1 0 0,0 1-1,0-1 1,0 0 0,0 0-1,0 0 1,0 0 0,0 0-1,1 0 1,-1 0 0,0 1-1,0-1 1,0 0 0,0 0-1,0 0 1,1 0 0,-1 0-1,0 0 1,0 0 0,0 0 0,0 0-1,1 0 1,-1 0 0,0 0-1,0 0 1,0 0 0,0 0-1,1 0 1,-1 0 0,0 0-1,0 0 1,0 0 0,0 0-1,1 0 1,-1 0 0,11-5 122,-8 3-98,24-13 152,-1-2 0,33-26-1,21-14 165,-76 54-318,0 1 0,0 0 0,0 0 1,0 0-1,0 1 0,0-1 0,0 1 0,7-1 1,-9 2-20,0 0 1,0 0-1,0 0 1,0 0 0,-1 0-1,1 1 1,0-1 0,0 1-1,0 0 1,0-1 0,0 1-1,-1 0 1,1 0-1,0 0 1,-1 0 0,1 0-1,0 0 1,-1 1 0,0-1-1,3 3 1,9 13 59,-1 0 0,0 1 0,17 38 0,10 15 104,-34-64-120,-1-1 0,1 1 0,0-1 0,1 0 0,0-1-1,0 1 1,0-1 0,7 5 0,-10-8-266,1-1-1,-1 1 1,0 0-1,1-1 1,0 0-1,-1 0 1,1 0-1,0 0 1,-1 0-1,1-1 1,0 0-1,0 1 1,0-2 0,-1 1-1,1 0 1,0-1-1,5-1 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0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1086 6016,'0'0'3400,"13"4"-3007,-6-2-324,-2-1-14,0 1 0,1 0-1,-1-1 1,1 0 0,-1-1-1,1 1 1,0-1 0,-1 0-1,1 0 1,0-1 0,-1 0-1,1 0 1,-1 0 0,1 0-1,5-3 1,21-10 421,-1-2 0,-1-1 0,0-1 0,-1-2 0,-1 0 0,44-43 0,-48 38-12,-1 0 1,-1-2-1,-2 0 0,0-2 1,-2 0-1,20-44 0,-37 70-376,0-1-1,0 1 0,0 0 0,-1-1 0,1 1 1,-1-1-1,0-3 0,0 7-65,0-1 1,0 1-1,0-1 0,0 1 0,0-1 1,0 1-1,0-1 0,-1 1 1,1-1-1,0 1 0,0-1 1,0 1-1,-1 0 0,1-1 1,0 1-1,0-1 0,-1 1 1,1 0-1,0-1 0,-1 1 0,1 0 1,-1-1-1,1 1-4,-1 0 0,0 0 0,1 0 0,-1 0-1,0 0 1,1 0 0,-1 1 0,0-1 0,1 0 0,-1 0 0,1 1-1,-1-1 1,0 0 0,1 1 0,-1-1 0,1 0 0,-1 1-1,1-1 1,-1 1 0,1-1 0,0 1 0,-1 0 0,-15 17 108,1 1 0,0 1 0,-20 37 0,20-31-60,8-15-35,1 1-1,1 0 1,0 0-1,0 0 1,-4 19-1,7-23-4,1 0-1,0 0 1,0 0-1,1 0 0,0 0 1,1 0-1,-1 0 1,1-1-1,1 1 1,2 9-1,-3-14-11,0 0 0,1 0-1,-1-1 1,0 1 0,1-1 0,0 1-1,0-1 1,0 0 0,0 1 0,0-1-1,0 0 1,0 0 0,1-1-1,-1 1 1,1 0 0,-1-1 0,1 1-1,-1-1 1,1 0 0,0 0 0,0 0-1,0 0 1,0-1 0,4 1 0,0 0 12,1-1 1,-1 0 0,0 0-1,0 0 1,0-1 0,0 0 0,0-1-1,0 0 1,8-3 0,36-18 162,-2-3 0,-1-1 0,49-38 0,-53 35-67,-8 4-8,-22 16-10,-1 0-1,1 1 1,26-13-1,-38 22-80,-1-1-1,0 0 1,1 1-1,-1-1 1,1 1-1,-1 0 1,1-1-1,-1 1 1,1 0-1,-1 0 1,1 0-1,-1 0 1,1 0-1,-1 0 1,1 0-1,-1 1 1,1-1-1,2 2 1,-3-2-8,0 1 0,0 0 0,-1 0 0,1 0 0,0 0 0,0-1 0,-1 1 0,1 0 0,-1 0 0,1 0 0,-1 1 0,1-1 0,-1 0 1,1 0-1,-1 0 0,0 0 0,0 0 0,1 0 0,-1 2 0,0 6 49,-1 1 0,1 0-1,-2-1 1,-3 17 0,2-13-25,-26 112 588,28-124-620,1-1 1,0 0 0,0 0 0,0 0-1,0 0 1,0 1 0,0-1 0,0 0-1,-1 0 1,1 0 0,0 1 0,0-1 0,0 0-1,0 0 1,0 1 0,0-1 0,0 0-1,0 0 1,0 0 0,0 1 0,0-1-1,0 0 1,0 0 0,0 0 0,1 1 0,-1-1-1,0 0 1,0 0 0,0 0 0,0 1-1,0-1 1,0 0 0,0 0 0,1 0-1,-1 0 1,0 0 0,0 1 0,0-1-1,0 0 1,1 0 0,-1 0 0,11-3 149,12-13-10,31-33 114,-35 31-101,1 0 1,1 1-1,30-19 1,-50 36-153,0-1-1,-1 1 1,1 0 0,-1 0 0,1 0-1,0 0 1,-1-1 0,1 1 0,-1 0-1,1 0 1,0 0 0,-1 0 0,1 0-1,0 1 1,-1-1 0,1 0 0,-1 0-1,1 0 1,0 0 0,-1 1 0,1-1-1,-1 0 1,1 1 0,-1-1 0,1 0-1,-1 1 1,1-1 0,-1 1 0,1-1 0,-1 0-1,0 1 1,1-1 0,-1 1 0,0 0-1,1-1 1,-1 1 0,0-1 0,1 2-1,9 25 94,-10-26-95,9 42 83,-7-30-60,1 0 0,0 0 0,0 0 0,1-1 0,11 22 0,-13-31-23,0 0 0,-1-1 1,1 1-1,1-1 0,-1 1 0,0-1 0,1 0 0,-1 0 0,1 0 0,0 0 0,-1 0 0,1-1 0,0 1 0,0-1 0,0 0 0,0 0 0,0 0 0,1 0 0,-1 0 0,0-1 0,0 1 1,1-1-1,-1 0 0,0 0 0,0 0 0,1 0 0,-1-1 0,5-1 0,3 0 9,-1-1 1,1 0-1,-1-1 1,0 0-1,0-1 1,0 0-1,-1-1 1,10-6-1,9-10 23,29-28 0,-44 38-28,19-20 17,-2 0 0,-2-2 1,0-1-1,-3-1 0,-1-2 0,-2 0 0,34-79 0,-35 62 27,-2-1-1,-3-1 0,-2 0 1,-3-1-1,6-86 1,-16 130-21,0 0 0,-1 0 0,0 1 0,-1-1 0,-1 0 1,0 1-1,-7-21 0,9 34-32,0-1 1,0 1 0,0 0-1,-1-1 1,1 1 0,0 0-1,0-1 1,0 1 0,-1 0-1,1-1 1,0 1 0,-1 0-1,1 0 1,0-1 0,-1 1-1,1 0 1,0 0-1,-1 0 1,1-1 0,0 1-1,-1 0 1,1 0 0,-1 0-1,1 0 1,0 0 0,-1 0-1,1 0 1,-1 0 0,1 0-1,0 0 1,-1 0-1,0 0 1,-14 9 25,10-6-22,1 1 0,0 0 0,0 0 0,-5 8 1,-10 23-11,1 1 0,1 1 1,2 0-1,2 1 1,2 1-1,1 0 1,-7 57-1,11-41-30,2 0 1,3 0-1,2 0 0,16 104 0,-12-134 8,0-1 0,2 0 0,13 31 1,-17-47 19,0 0 1,1 0 0,0-1 0,1 1-1,-1-1 1,2 0 0,-1-1 0,1 1-1,0-1 1,0 0 0,0-1 0,1 1-1,12 7 1,-15-12 9,1 0 0,0 1-1,-1-1 1,1-1 0,0 1 0,-1-1-1,1 0 1,0 0 0,0 0 0,-1-1-1,1 1 1,0-1 0,-1 0 0,1-1-1,-1 1 1,7-4 0,0 1 6,0-1 0,-1-1 0,0 0 0,0 0 0,14-12 1,-12 7 13,0 0 0,0-2 1,-1 1-1,-1-1 1,0-1-1,-1 0 1,0 0-1,-1 0 1,-1-1-1,-1-1 0,9-28 1,-14 41-16,0 0 0,0 0 0,1 0 0,-1 0 0,1 0 0,-1 0 0,1 1 0,0-1 1,0 1-1,0-1 0,0 1 0,0 0 0,1-1 0,-1 1 0,1 0 0,3-2 0,-1 2-8,0-1 1,1 1-1,-1 0 0,0 1 0,1-1 0,-1 1 1,1 0-1,9 0 0,1 1-8,0 0 0,1 2 0,-1 0 0,0 1 0,23 7-1,-28-7 8,-1 0-1,1 1 1,-1 0-1,0 1 0,-1 0 1,16 11-1,-22-13-2,1 0 1,-1 0-1,1 1 0,-1-1 0,0 1 0,0 0 0,-1 0 0,1 0 0,-1 0 0,0 0 0,0 1 1,-1-1-1,1 1 0,-1-1 0,0 1 0,0-1 0,1 9 0,-2 0-2,0 0 0,-1 0-1,-1 0 1,-3 16 0,1-14 23,2 1 0,-1 21 0,3-35-13,0 0 1,0 0-1,0 0 0,0-1 1,1 1-1,-1 0 0,1 0 0,-1 0 1,1 0-1,-1-1 0,1 1 0,0 0 1,0-1-1,0 1 0,0-1 1,0 1-1,1-1 0,-1 1 0,0-1 1,3 2-1,-1-1 3,0 0 0,0-1 0,0 1 0,0-1 0,0 0 0,0 0 0,1 0 0,-1-1 0,0 1 0,7-1 0,2 0 16,0 0-1,1-2 1,-1 1 0,0-1 0,16-6 0,8-6 17,-1-1-1,0-1 1,-1-3 0,-1 0-1,-1-2 1,48-41-1,-59 43 24,0 0-1,24-32 0,-44 50-57,0 0-1,0 0 1,0 0 0,0 0-1,0 0 1,1 0 0,-1 0-1,0 1 1,0-1 0,0 0-1,3 0 1,-4 1-4,0 0 0,1 0 0,-1 0 0,0 0 0,1 0 0,-1 0 0,0 0 0,1 0 0,-1 0 0,1 0 0,-1 0 0,0 1 0,1-1 0,-1 0 0,0 0 0,0 0 0,1 0 0,-1 1-1,0-1 1,1 0 0,-1 0 0,0 1 0,0-1 0,1 0 0,-1 1 0,0-1 0,0 0 0,0 1 0,0-1 0,1 0 0,-1 1 0,0-1 0,0 0 0,0 1 0,0-1 0,0 0 0,0 1 0,0-1 0,0 0 0,0 1 0,0-1 0,0 0 0,0 1 0,0-1 0,0 1 0,-1-1-1,1 21 32,0-2-3,0-1-1,1 0 1,4 22-1,-5-36-21,1 0 1,0 1-1,1-1 0,-1 0 0,1 0 0,-1 0 0,1 0 1,0-1-1,1 1 0,-1 0 0,1-1 0,-1 0 1,1 1-1,0-1 0,0 0 0,1-1 0,-1 1 0,0 0 1,5 2-1,0-2 6,-1-1 0,1 1 0,0-1 0,0 0 0,0-1 0,0 1 0,0-2 0,0 1 0,0-1 0,0-1 0,0 1 0,0-1 0,0-1 0,0 1 0,0-1 0,0-1 1,-1 1-1,1-1 0,12-7 0,9-7 77,0-1 0,-1-1 0,34-31 0,-58 46-75,78-78 282,-81 82-294,-1-1-1,0 1 1,1-1-1,-1 1 1,0 0-1,1-1 1,-1 1-1,0-1 1,1 1-1,-1 0 1,1-1-1,-1 1 1,1 0 0,-1 0-1,1-1 1,-1 1-1,1 0 1,-1 0-1,1 0 1,-1-1-1,1 1 1,-1 0-1,1 0 1,-1 0-1,1 0 1,-1 0-1,2 0 1,-6 14 15,-15 20-7,-20 29 152,84-114 71,-42 47-219,1 0-1,-1 1 0,1-1 0,0 1 1,0 0-1,0 0 0,0 0 1,1 1-1,5-4 0,-9 7-15,-1-1 0,1 0 1,-1 0-1,1 0 0,-1 0 0,1 0 0,-1 0 1,0 0-1,1 1 0,-1-1 0,1 0 0,-1 0 1,0 1-1,1-1 0,-1 0 0,0 0 0,1 1 0,-1-1 1,0 0-1,1 1 0,-1-1 0,0 1 0,0-1 1,0 0-1,1 1 0,-1-1 0,0 1 0,0-1 1,0 0-1,0 1 0,0-1 0,0 1 0,0-1 1,0 1-1,0-1 0,0 1 0,3 17-33,-2-6 30,0 0-1,0 0 0,1 0 1,0 0-1,2 0 1,6 18-1,-9-28 4,0 0 1,-1-1-1,1 0 0,0 1 1,0-1-1,0 0 1,0 1-1,1-1 0,-1 0 1,0 0-1,1 0 0,-1 0 1,0 0-1,1 0 0,-1 0 1,1-1-1,-1 1 0,4 1 1,-1-2-4,0 1 1,0 0 0,0-1 0,0 0-1,0 0 1,0 0 0,7-2-1,3-1-3,0 0-1,1-2 0,15-7 1,4-3 62,-2-2-1,44-29 1,54-49 76,-120 88-125,72-63 37,-57 47-13,-21 20-18,0-1-32,-1 0 1,1 1-1,0 0 0,0 0 1,0 0-1,0 0 0,1 1 1,-1 0-1,6-3 0,-7 7 8,-1-1 1,0 1-1,0 0 1,0-1-1,-1 1 0,1 0 1,0 0-1,1 2 1,1 1-5,-2-3 22,0 0 0,0 0-1,-1 1 1,1-1 0,0 0 0,-1 1 0,1-1-1,-1 1 1,2 5 0,-3-7-4,0 0 0,0 0 1,1 0-1,-1 0 0,0 0 0,0 0 0,0 0 0,0 1 0,-1-1 0,1 0 1,0 0-1,0 0 0,-1 0 0,1 0 0,-1 0 0,1 0 0,-1 0 1,1 0-1,-1 0 0,1 0 0,-1-1 0,0 1 0,0 0 0,1 0 1,-1 0-1,0-1 0,0 1 0,-1 0 0,-8 4 15,9-5-16,0 1 1,0-1-1,0 1 1,0-1 0,0 1-1,0-1 1,0 1-1,0 0 1,1-1-1,-1 1 1,0 0-1,0 0 1,1 0-1,-1-1 1,-1 3-1,-59 100 112,10-14-132,45-80 18,0 0 0,-1 0 0,0-1 0,0 0 0,0 0 0,-1-1 0,-1 0 0,-8 6 0,12-10 7,0 0-1,0-1 1,0 1-1,0-1 0,-1 0 1,1 0-1,-1-1 1,1 0-1,-1 0 1,1 0-1,-1-1 0,0 1 1,1-1-1,-1-1 1,0 1-1,1-1 1,-6-1-1,7 1 8,1 1-1,-1-1 1,1 0-1,0-1 1,-1 1-1,1 0 1,0-1-1,0 0 1,0 0-1,0 0 1,0 0-1,-2-3 1,5 5-11,0-1 0,0 1 0,0 0 1,0 0-1,0 0 0,1-1 0,-1 1 1,0 0-1,0 0 0,0 0 0,1 0 1,-1 0-1,0-1 0,0 1 0,1 0 1,-1 0-1,0 0 0,0 0 0,1 0 1,-1 0-1,0 0 0,0 0 0,1 0 1,-1 0-1,0 0 0,0 0 0,1 0 1,-1 0-1,0 0 0,0 0 0,1 0 1,-1 0-1,0 0 0,0 0 0,0 0 1,1 1-1,-1-1 0,0 0 0,0 0 1,1 0-1,-1 0 0,0 0 0,0 1 1,19 6 24,-16-6-21,18 6-2,1 0 0,0-1 0,0-2 1,0 0-1,1-1 0,26 0 0,-31-4-17,0 1 0,0-2 0,0-1 1,-1 0-1,1-1 0,-1-1 0,0 0 0,23-11 0,-16 5-4,-1-2 0,0 0 0,-1-1 0,0-2 0,26-24-1,-22 16 15,-11 11 16,0-2 0,0 0 0,21-30-1,-34 42-17,0-1 0,0 1 0,0 0 0,1 0 0,-1 0 0,1 0 0,0 1 0,0-1 0,0 0-1,6-3 1,-14 30-4,1-9 9,0 2 0,0 0 0,1 1 0,0 0 0,1-1 0,2 35 0,0-49 2,1 0 0,-1 0 0,1-1 0,0 1 0,0 0 0,0-1 0,0 1 0,0 0 0,1-1 0,-1 0 0,1 1 0,0-1 0,0 0 0,-1 0 0,1 0 0,1 0 0,-1 0 0,0 0 0,0 0 0,1-1 0,-1 1 0,1-1 0,-1 0 0,1 0 0,-1 0 0,1 0 0,0 0 0,0-1 0,-1 1 0,1-1 0,0 1 0,0-1 0,3 0 0,8 0 12,0-1 0,0 0 0,0-1 0,0 0 0,18-6 0,8-5 54,-1-2 0,48-26 0,27-10 85,-88 42-136,-16 7-8,-1-2-1,0 1 1,10-6 0,-10 6-3,-9 3-6,0 0 0,0 1 0,0-1 0,0 1 0,0-1 0,0 0 0,0 1 0,0-1 0,0 1 0,0-1 0,0 0 0,-1 1 0,1-1 0,0 0 1,0 1-1,0-1 0,0 0 0,-1 1 0,1-1 0,0 0 0,0 1 0,-1-1 0,1 0 0,0 1 0,-1-1 0,1 0 0,0 0 0,-1 1 0,1-1 0,-1 0 0,-11 14 0,-6 3 5,7-7 6,0 1 1,0 0-1,-10 15 0,19-24-9,1 1-1,-1-1 1,0 1 0,1 0-1,-1-1 1,1 1 0,0 0-1,0 0 1,0 0 0,1 0-1,-1 0 1,1 0 0,-1 0-1,1 0 1,0 0 0,0 0-1,0 0 1,1 0 0,-1 0-1,1 0 1,1 5 0,1-4 4,-1 0-1,0 0 1,1 0 0,0-1 0,0 0 0,0 1 0,0-1 0,1 0-1,-1-1 1,1 1 0,0-1 0,5 4 0,53 21 51,-50-22-68,-6-2-156,7 2-137,-10-6-250,-6-6-550,-5-7-3021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0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369 779 6632,'0'0'5901,"-13"-1"-5537,8 1-325,-5-1 61,0 0 0,0 0 0,0 2 0,0-1 0,0 1 0,0 1 1,0 0-1,0 0 0,-9 4 0,3 1 9,0 2 1,1-1 0,0 2-1,0 0 1,1 1-1,0 0 1,1 1 0,0 1-1,1 0 1,1 1-1,0 0 1,1 0-1,0 1 1,1 1 0,1 0-1,1 0 1,0 0-1,1 1 1,0 0 0,-5 34-1,8-15 81,3-34-170,0 0 0,0-1 0,1 1 1,-1 0-1,0 0 0,1-1 0,-1 1 0,1-1 0,0 1 0,-1 0 0,1-1 0,0 1 1,0-1-1,0 1 0,0-1 0,0 0 0,0 0 0,2 2 0,-2-2-7,1-1-1,-1 0 0,0 0 1,0 0-1,0 0 0,0 0 1,0 0-1,0 0 0,0-1 1,1 1-1,-1 0 1,0-1-1,0 1 0,0-1 1,0 1-1,0-1 0,0 1 1,0-1-1,0 1 0,-1-1 1,1 0-1,1-1 1,22-18 116,-24 19-122,22-21 128,-1-2-1,30-44 1,27-59 282,-65 105-320,3-5 261,24-56 0,-39 76 13,-8 16-215,-9 18-34,4-3-55,2 1 0,1 0 0,2 0-1,0 1 1,1 0 0,2 0 0,-3 54 0,7-74-51,0-1-1,1 1 1,-1 0 0,1-1 0,0 1 0,1-1 0,-1 1-1,1-1 1,0 1 0,5 7 0,-6-11-7,1 0 0,-1 0 0,1 0 0,0 0 0,-1-1 0,1 1 0,0 0 0,0-1 0,0 0 0,0 1 0,0-1 0,0 0 0,0 0 0,0 0 0,1-1 0,-1 1 0,0 0 0,1-1 0,-1 0 0,0 1 0,1-1 0,-1 0 0,1 0 0,-1 0 0,0 0 0,1-1 0,3 0 0,12-4 35,-1-1-1,0 0 1,-1-1-1,1-1 1,-2 0-1,1-2 1,16-11-1,10-12 102,42-41 0,-67 58-25,0-1 1,-1 0-1,-1-2 1,0 1 0,-2-2-1,0 0 1,-1-1-1,12-29 1,-21 41 45,-1 0-1,1 0 1,-2 0-1,2-19 1,-3 28-95,6-12-262,14-10 161,0-1-1,-2-1 1,0-1 0,-2 0-1,20-42 1,-7 4 32,26-87 1,-54 147-2,3-8 22,-1 0-1,0 0 1,0 0-1,-1-1 0,0 0 1,0-19-1,-6 21 8,-2 14 7,-8 18 19,10-16-51,-25 46-50,3 2-1,-39 112 1,-11 123-153,51-133 4,23-129 122,1 0-1,1 0 1,6 44 0,-5-67 50,-1 0 0,1 0 0,0 0 0,1 0 0,-1-1 1,0 1-1,1 0 0,0-1 0,0 1 0,0-1 0,0 0 0,3 3 0,-4-4 16,1-1 0,-1 0 0,0 0-1,1-1 1,-1 1 0,1 0 0,-1 0 0,1-1-1,-1 1 1,1-1 0,-1 1 0,1-1 0,0 0-1,-1 1 1,1-1 0,0 0 0,-1 0 0,1 0-1,0 0 1,-1-1 0,1 1 0,0 0 0,-1-1-1,1 1 1,-1-1 0,1 1 0,-1-1 0,1 0 0,1-1-1,12-7 1,1-1-1,-2 0 0,1-1 0,15-16 1,51-58 35,-69 72-23,68-79 114,-5-3 0,108-179 0,-146 214-64,78-143 192,-89 154-86,-3-2 0,19-60 0,-38 84-57,-4 27-102,0-1-1,0 1 0,0 0 1,0-1-1,0 1 1,0 0-1,0 0 0,0-1 1,0 1-1,0 0 1,0-1-1,0 1 0,0 0 1,-1 0-1,1-1 1,0 1-1,0 0 1,0 0-1,0-1 0,-1 1 1,1 0-1,0 0 1,0-1-1,-1 1 0,1 0 1,0 0-1,-1 0 1,0 0 1,0 0 0,1 0 0,-1 0 0,0 0 0,0 0 0,0 0 0,1 1 0,-1-1 0,0 0 0,0 1 0,1-1 0,-1 1 0,0-1 0,0 1 1,1-1-1,-1 1 0,-12 11 12,1 0-1,1 1 1,0 0 0,1 0 0,0 1 0,-14 29 0,13-26-13,-19 36-26,2 1-1,3 1 0,2 2 1,2 0-1,3 1 0,3 1 1,-11 74-1,24-107 27,0 0 0,1 0 0,2 0 0,1 0-1,6 30 1,-5-39 5,1-2-1,1 1 0,1 0 0,0-1 0,1 0 1,0 0-1,1-1 0,1 0 0,12 16 0,-16-25-16,1 1-1,-1-1 0,1 0 1,0 0-1,0-1 1,0 0-1,0 0 0,1 0 1,0-1-1,0 0 1,0 0-1,0 0 0,0-1 1,8 1-1,32 1-3032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0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15472,'0'0'2783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01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10952,'0'0'1472,"68"-60"-1104,-46 56 8,-8 4-64,-2 0 0,-6 4-64,-6 2-8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0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0 312 9440,'0'0'632,"14"-8"-207,61-30 75,2 3-1,1 3 1,124-32 0,-80 32-45,-12 2 514,208-28 1,-272 51-731,-28 4-120,32-1-1,-40 5 153,-10-1-302,0 0 0,0 0-1,0 0 1,0 0 0,0 0 0,0 0 0,0 0 0,0 0 0,0 0 0,0 0 0,0 0 0,0 0 0,0 0 0,-1 0 0,1 0 0,0 0 0,0 0 0,0 1-1,0-1 1,0 0 0,0 0 0,0 0 0,0 0 0,0 0 0,0 0 0,0 0 0,0 0 0,0 0 0,0 0 0,0 0 0,0 0 0,0 0 0,0 0-1,0 0 1,0 1 0,0-1 0,0 0 0,0 0 0,0 0 0,0 0 0,0 0 0,0 0 0,0 0 0,0 0 0,0 0 0,0 0 0,0 0 0,0 0 0,0 0-1,0 0 1,0 1 0,0-1 0,0 0 0,0 0 0,0 0 0,0 0 0,0 0 0,0 0 0,0 0 0,0 0 0,0 0 0,1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0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10448,'0'0'968,"68"-50"-424,-3 18 16,16 5-328,-5 1 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0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1371 7936,'0'0'6561,"11"-7"-6068,-7 5-447,3-2 25,0-1 1,0 0-1,0 0 0,-1 0 1,0-1-1,0 0 0,0 0 1,-1 0-1,0-1 1,4-7-1,79-158 1021,-58 108 1,68-107 0,-97 170-1054,0-2 49,0 1 1,1 0 0,-1 0-1,1 0 1,0 0-1,-1 0 1,1 1-1,0-1 1,0 0-1,0 1 1,0-1-1,4-1 1,-6 4-71,0-1 1,0 0 0,1 0 0,-1 0 0,0 0-1,0 0 1,1 1 0,-1-1 0,0 0 0,0 0-1,0 0 1,1 1 0,-1-1 0,0 0-1,0 0 1,0 1 0,0-1 0,0 0 0,1 0-1,-1 1 1,0-1 0,0 0 0,0 0 0,0 1-1,0-1 1,0 0 0,0 1 0,0-1-1,0 0 1,0 0 0,0 1 0,0-1 0,0 0-1,0 1 1,0-1 0,-1 0 0,1 1-1,-3 18 86,2-13-16,-78 428 820,72-393-819,-1 44 1,8-74-65,0 1-1,0 0 1,1 0 0,1-1-1,-1 1 1,2-1 0,0 0 0,8 20-1,-10-29-19,0 1-1,0-1 0,1 1 1,-1-1-1,1 0 1,0 0-1,-1 0 0,1 0 1,0 0-1,0 0 0,0 0 1,1 0-1,-1-1 1,0 1-1,1-1 0,-1 0 1,1 0-1,-1 0 1,1 0-1,-1 0 0,1 0 1,0-1-1,-1 1 0,1-1 1,0 0-1,0 0 1,-1 0-1,1 0 0,0 0 1,0-1-1,-1 1 0,5-2 1,0 0 7,1-1 1,-1 0-1,0 0 1,0-1-1,0 0 0,0 0 1,0 0-1,-1-1 1,0 0-1,6-7 1,14-17 36,-2 0 1,-1-2 0,-1-1 0,-2-1 0,-1 0-1,27-69 1,-21 32 64,-3 0 0,22-120 0,-41 175-50,-1 0-1,0-19 0,-2 29-24,0 1 1,0-1-1,-1 0 1,0 1-1,0 0 1,0-1-1,0 1 0,-1-1 1,0 1-1,1 0 1,-5-6-1,6 10-34,0 0 0,0 0-1,0-1 1,0 1 0,-1 0 0,1 0 0,0-1 0,0 1 0,0 0-1,0-1 1,0 1 0,0 0 0,0 0 0,0-1 0,0 1 0,0 0-1,0-1 1,0 1 0,0 0 0,1 0 0,-1-1 0,0 1-1,0 0 1,0-1 0,0 1 0,0 0 0,1 0 0,-1 0 0,0-1-1,0 1 1,0 0 0,1 0 0,-1-1 0,0 1 0,0 0 0,0 0-1,1 0 1,-1 0 0,0 0 0,1-1 0,-1 1 0,0 0-1,0 0 1,1 0 0,-1 0 0,0 0 0,1 0 0,-1 0 0,0 0-1,0 0 1,1 0 0,-1 0 0,1 0 0,22-1 37,-18 1-27,59 2 75,-1 2 1,74 15-1,-128-18-83,-2 0 0,0-1-1,0 2 0,1-1 1,-1 1-1,-1 0 0,1 0 1,0 1-1,0 0 0,-1 1 1,0-1-1,0 1 1,8 6-1,-13-9-2,0 1 0,0 0 0,0 0 0,0 0-1,-1 0 1,1 0 0,0 0 0,-1 0 0,0 0 0,1 0 0,-1 0 0,0 1 0,0-1 0,0 0 0,0 0-1,-1 0 1,1 0 0,-1 4 0,-13 40 31,-5-2 19,-40 70 0,-10 20-7,61-117-43,2 1 1,0 0 0,1 0-1,1 0 1,-3 37 0,6-53-3,1 1-1,0 0 1,0-1 0,0 1 0,0 0 0,1-1-1,-1 1 1,1 0 0,-1-1 0,1 1-1,0-1 1,0 1 0,0-1 0,0 1-1,1-1 1,-1 0 0,1 1 0,0-1 0,-1 0-1,1 0 1,0 0 0,0-1 0,0 1-1,0 0 1,0-1 0,1 1 0,-1-1 0,0 0-1,1 1 1,-1-1 0,1-1 0,0 1-1,2 1 1,1-1 2,1 0 1,-1-1-1,1 1 0,0-1 0,-1-1 0,1 1 0,-1-1 1,1 0-1,-1-1 0,0 1 0,1-1 0,9-5 1,-5 2 3,-1-1 1,0 0 0,-1 0 0,1-1 0,-1-1 0,-1 1 0,1-1-1,-2-1 1,15-18 0,-13 14 10,-1-1 0,-1 0-1,0 0 1,0-1 0,-2 0 0,7-25-1,-7 13 23,-1 0 1,-1 0-1,-1 0 0,-1-1 0,-2 1 1,-1 0-1,0 0 0,-9-33 0,8 50-17,0 0 1,0 1-1,-1-1 0,0 1 0,-1-1 1,0 1-1,0 1 0,-1-1 0,0 1 0,-9-10 1,12 15-16,1 1 0,-1-1 0,0 0 0,0 1 0,0 0 0,-1 0 0,1 0 0,0 0 0,-1 0 0,1 1 0,-1-1 1,0 1-1,0 0 0,1 0 0,-1 0 0,0 1 0,0-1 0,0 1 0,0 0 0,1 0 0,-1 0 0,0 1 0,0-1 0,0 1 1,0 0-1,1 0 0,-1 0 0,0 1 0,-4 2 0,6-3-9,0 0 1,0 0-1,1 0 1,-1 0-1,1 0 1,-1 0 0,1 1-1,0-1 1,-1 0-1,1 1 1,0-1-1,0 1 1,0 0-1,0-1 1,0 1-1,0 0 1,1-1-1,-1 1 1,0 0-1,1 0 1,-1 0-1,1 0 1,0-1-1,0 1 1,0 0-1,0 0 1,0 0 0,0 0-1,0 0 1,1 0-1,-1-1 1,0 1-1,1 0 1,0 0-1,-1 0 1,1-1-1,2 4 1,0 1-6,1 1 0,1-1 1,-1 0-1,1 0 0,0-1 0,0 1 1,0-1-1,9 6 0,-7-6-2,0-1 1,0-1-1,0 1 0,1-1 0,-1-1 0,1 1 1,0-1-1,0 0 0,0-1 0,-1 0 0,1 0 1,0-1-1,0 0 0,0 0 0,0-1 0,0 0 1,0 0-1,14-5 0,6-3-20,0-1 1,-1-2-1,47-27 0,-41 19 16,-1-1-1,-2-2 0,0-1 1,-1-1-1,-2-2 0,38-45 1,-18 9 14,-1-2 0,41-82 0,-61 100 47,-2-2 0,-2 0 1,-2-2-1,25-103 0,-44 149-37,0-1 1,-1 1-1,1-1 1,-1 0-1,0 0 1,-2-10 0,2 14-12,0 1 0,-1 0 1,1 0-1,0 0 1,-1 0-1,1 0 0,-1 0 1,1 1-1,-1-1 1,1 0-1,-1 0 1,0 0-1,0 0 0,1 1 1,-1-1-1,0 0 1,0 1-1,0-1 1,0 0-1,1 1 0,-1-1 1,0 1-1,0-1 1,0 1-1,0 0 1,0-1-1,-1 1 0,1 0 1,0 0-1,0 0 1,0 0-1,0 0 1,0 0-1,0 0 0,0 0 1,0 0-1,0 1 1,0-1-1,0 0 1,0 1-1,0-1 0,0 0 1,-2 2-1,-6 2 4,1 0 0,0 1 0,-1 0 0,2 0 0,-1 1 0,0 0 0,1 0 0,-9 12 0,-7 8 6,-20 30 0,8-1 4,1 1 0,3 1 0,3 2 0,2 1 0,3 1 0,2 1 0,-15 83 0,24-81 19,2 1 1,-1 85 0,11-116-17,1 0 0,1 0 0,2-1 0,2 1 0,1-1 0,14 40 0,-19-66-13,0-1 1,1 0 0,-1-1 0,1 1 0,1 0 0,-1-1 0,1 0 0,0 0 0,0 0 0,1 0 0,-1-1 0,1 1 0,0-1 0,10 6 0,-11-8 1,1 0-1,0 0 1,-1-1 0,1 0-1,0 1 1,0-2 0,0 1-1,0 0 1,0-1-1,0 0 1,0 0 0,0-1-1,0 1 1,0-1 0,0 0-1,-1-1 1,1 1 0,0-1-1,5-2 1,7-4 21,-1-1 1,0-1-1,-1 0 0,1-1 1,-2-1-1,0 0 1,15-17-1,83-107 196,-62 71-107,-9 6 1,-28 39 18,1 0 1,22-24-1,-44 76 31,-7 14-79,-11 57 0,21-78-59,1 0-1,2 0 1,1 1 0,2 29 0,-1-53-26,0 1 0,0 0 0,0-1 0,1 1 0,-1-1 0,1 1 0,0-1 1,0 1-1,0-1 0,0 1 0,0-1 0,1 0 0,-1 1 0,1-1 0,2 3 0,-2-4 0,-1 0 0,1 0-1,-1 0 1,1-1-1,0 1 1,-1 0 0,1-1-1,-1 0 1,1 1 0,0-1-1,0 0 1,-1 0-1,1 0 1,0 0 0,-1 0-1,1 0 1,0 0-1,0-1 1,-1 1 0,1 0-1,-1-1 1,1 0 0,0 1-1,2-2 1,3-2 12,1-1 0,-1 1 0,0-1 1,0 0-1,0-1 0,0 0 0,-1 0 1,9-12-1,41-63 79,-24 31-40,-8 16 47,40-74 0,-46 74 10,-27 38-12,-4 9-86,5-1-5,1 0-1,0 1 0,1 0 0,1 0 0,0 0 0,0 1 0,1 0 1,1 0-1,1 0 0,-2 15 0,3-19-8,1 0 1,0-1-1,0 1 0,1 0 1,0-1-1,0 1 0,1-1 1,1 1-1,-1-1 0,2 0 1,-1 0-1,1 0 0,0 0 0,1-1 1,11 16-1,-12-20 5,0 0 1,1 0-1,-1 0 1,1 0-1,0-1 1,-1 1-1,2-1 0,-1-1 1,0 1-1,1-1 1,-1 0-1,1 0 0,0 0 1,-1-1-1,1 0 1,0 0-1,0 0 0,0-1 1,10 0-1,-7-1 2,-1-1-1,0 1 1,0-1 0,0-1-1,0 0 1,0 0 0,0 0-1,0-1 1,-1 0 0,0 0-1,0-1 1,0 0 0,8-8-1,13-15 43,-1-1-1,-2-1 0,-2-1 0,0-1 1,35-68-1,-45 76 18,-12 23-62,0-1 0,-1 1-1,1 0 1,0 0 0,0 0-1,0 0 1,0 0 0,0 0 0,0 1-1,0-1 1,0 0 0,0 0-1,0 1 1,1-1 0,-1 1 0,0-1-1,2 0 1,-2 1-3,0 1 0,-1-1 0,1 0 0,-1 1 0,1-1 0,-1 0 0,0 1 0,1-1 0,-1 1 0,1-1 0,-1 0 0,0 1 0,1-1 0,-1 1 0,0 0 0,1-1 0,-1 1 0,0-1 0,0 1 0,0-1 0,1 1 0,-1-1 0,0 1 0,0 0 0,0 0 0,3 19 15,-3-19-14,1 29 5,-3 39 0,0-47 29,2 1 0,0-1 0,6 42-1,-6-63-28,0 1-1,0-1 1,1 0-1,-1 1 0,0-1 1,1 0-1,-1 1 1,1-1-1,0 0 0,-1 0 1,1 0-1,0 1 0,0-1 1,0 0-1,0 0 1,0 0-1,0 0 0,0 0 1,2 1-1,-2-2 1,0 1-1,1-1 1,-1 0 0,0 0-1,0 0 1,0 0-1,1 0 1,-1 0 0,0 0-1,0 0 1,0 0-1,1 0 1,-1-1 0,0 1-1,0-1 1,0 1-1,2-2 1,5-2 25,-1-1 1,0 0 0,-1-1-1,12-11 1,38-44 177,17-17 58,-72 77-259,1 0-1,-1 0 0,0-1 0,1 1 0,-1 0 0,1 0 0,0 1 1,-1-1-1,1 0 0,3 0 0,-5 0-5,1 1 1,0 0-1,-1 0 1,1 0-1,-1 0 1,1 0-1,0 0 1,-1 0-1,1 1 1,-1-1-1,1 0 1,0 0-1,-1 0 1,1 1-1,-1-1 1,1 0-1,-1 0 1,1 1-1,-1-1 0,1 1 1,0 0-1,0 0 1,0 1 0,1 0-1,-1 0 1,-1 0 0,1 0-1,0 0 1,0 1-1,-1-1 1,1 0 0,-1 0-1,0 0 1,0 0 0,1 1-1,-1-1 1,-1 3-1,-6 56 52,4-44 11,1 1 1,1-1-1,1 27 0,0-43-63,0-1 1,0 1-1,0-1 0,0 1 0,0-1 0,0 1 0,0-1 0,1 1 0,-1-1 0,0 1 1,0-1-1,1 1 0,-1-1 0,0 1 0,0-1 0,1 0 0,-1 1 0,0-1 0,1 0 1,-1 1-1,1-1 0,-1 0 0,1 1 0,-1-1 0,0 0 0,1 0 0,-1 1 0,1-1 1,-1 0-1,1 0 0,-1 0 0,1 0 0,-1 0 0,1 0 0,-1 0 0,1 0 0,-1 0 1,1 0-1,-1 0 0,1 0 0,-1 0 0,1 0 0,-1 0 0,1-1 0,-1 1 0,1 0 0,-1 0 1,1-1-1,0 1 0,24-16 88,9-13 0,-14 13-25,34-25 1,-35 29-31,-14 7-17,0 1 1,0 1 0,1-1 0,-1 1 0,1 0-1,0 0 1,0 1 0,0-1 0,0 2 0,11-3-1,-15 4-18,-1 0 0,1 1-1,0-1 1,0 1-1,-1 0 1,1 0 0,-1-1-1,1 1 1,-1 0 0,1 0-1,-1 1 1,1-1 0,-1 0-1,0 0 1,0 1-1,1-1 1,-1 0 0,0 1-1,0-1 1,-1 1 0,2 2-1,18 41 5,-15-31-5,-2-7-2,1 1 0,-1-1 1,1 0-1,1 0 0,-1 0 0,1 0 0,0-1 1,1 0-1,8 9 0,-10-12 2,1-1-1,-1 1 1,0-1 0,1 1-1,-1-1 1,1 0 0,-1-1-1,1 1 1,0-1 0,0 0-1,0 0 1,0-1 0,0 1-1,0-1 1,0 0 0,0-1-1,5 0 1,1-1 1,0-1 0,0 0 0,0 0 1,-1-1-1,1-1 0,-1 0 0,0 0 0,0-1 0,-1 0 0,0-1 0,0 0 1,-1 0-1,1-1 0,-2 0 0,14-18 0,-7 7 0,0-1 0,-2-1 0,-1 0-1,0-1 1,-2 0 0,10-34 0,-18 56-1,-1-1 0,1 0 0,-1 0 0,0 0 0,0 1 0,1-1 0,-1 0 0,0 0 0,0 0 0,0 0 0,0 1 0,0-1 0,0 0 0,0 0 0,0 0 0,0 0 0,0 1 0,-1-1 0,1 0 0,-1-1 0,1 2 0,-1 0 0,1 0 0,-1 0 0,0 0 0,1 0 0,-1 0 0,1 0 0,-1 0 0,1 1 0,-1-1 0,1 0 0,-1 0 0,1 0 0,-1 1 0,1-1 0,-1 0 0,1 1 0,-1-1 0,1 0 0,0 1 0,-1 0 0,-27 28 0,21-17 0,-1-1 0,1 1 0,1 0 0,0 0 0,1 1 0,0 0 0,1 0 0,0 0 0,1 0 0,-2 25 0,5-29 0,0 0 0,0 0 0,0 0 0,2 0 0,-1 0 0,1-1 0,0 1 0,1 0 0,0-1 0,0 1 0,1-1 0,0 0 0,0 0 0,1-1 0,0 1 0,0-1 0,9 9 0,-2-6 0,-1 0 0,1-1 0,1 0 0,0-1 0,0-1 0,0 0 0,1 0 0,0-2 0,0 0 0,1 0 0,0-1 0,-1-1 0,1-1 0,0 0 0,1 0 0,26-3 0,-34 0 67,0 0 0,0-1-1,-1 0 1,1 0 0,10-5 0,12-10-5268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09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1158 6328,'0'0'5376,"8"-10"-4810,28-34-56,-35 43-445,1-1 0,-1 0 0,0 0 1,0 0-1,0 0 0,0 0 0,0 0 1,0 0-1,0 0 0,0 0 1,-1 0-1,0-1 0,1 1 0,-1 0 1,0 0-1,0 0 0,0-1 0,0 1 1,0 0-1,-1 0 0,1-1 0,-1 1 1,1 0-1,-2-3 0,1 4-6,0-1-1,0 1 0,0-1 0,0 1 1,-1-1-1,1 1 0,0 0 0,-1-1 1,1 1-1,-1 0 0,0 0 1,1 0-1,-1 0 0,0 0 0,1 1 1,-1-1-1,0 0 0,0 1 0,0 0 1,1-1-1,-1 1 0,-4 0 1,-5 1 68,0 0 0,-1 1 1,1 0-1,0 1 1,0 0-1,1 1 1,-1 0-1,1 1 0,0 0 1,0 1-1,0 0 1,1 0-1,-15 14 1,13-11-30,1 0 0,0 1 0,0 1 0,1 0 0,1 0 1,0 0-1,1 1 0,0 1 0,0-1 0,-7 24 0,12-31-64,1 0 0,0 0 0,0 0 0,0 1 0,1-1 0,0 0 0,0 1 0,0-1 0,1 0 0,-1 0 0,1 1 0,1-1 0,-1 0 0,1 0 0,-1 0 0,2 0 0,-1 0 0,0-1 0,1 1 0,0-1 0,0 1 1,0-1-1,1 0 0,-1 0 0,8 5-1,-4-3 6,1 0-1,0-1 0,0 0 0,0-1 0,1 1 1,-1-2-1,1 1 0,0-1 0,0 0 0,0-1 1,1 0-1,-1-1 0,15 1 0,2-2 21,-1-2 0,0 0 0,0-2 0,0 0 0,0-2 1,0 0-1,26-13 0,-17 5 6,-2-2 1,0-1 0,-1-2 0,40-31-1,-21 9 77,73-77-1,29-56 194,-109 121-198,-2-2 1,-2-2 0,-3-1 0,-3-2 0,46-110-1,-50 91 84,-3-1 0,24-128 0,-48 197-157,0 0 0,-2 0 0,0-17-1,0 26-38,0-1-1,0 1 0,0-1 1,-1 1-1,1-1 0,-1 1 0,0 0 1,0-1-1,1 1 0,-2 0 0,1-1 1,0 1-1,0 0 0,-1 0 1,1 0-1,-1 0 0,1 0 0,-1 1 1,0-1-1,-3-2 0,4 4-13,0-1 0,0 1 0,0 0-1,0 0 1,-1 0 0,1 0 0,0 0-1,0 0 1,0 0 0,0 0 0,0 0 0,0 0-1,0 0 1,0 1 0,0-1 0,0 0-1,0 1 1,0-1 0,0 1 0,0 0-1,0-1 1,0 1 0,0 0 0,0-1 0,0 1-1,1 0 1,-2 1 0,-22 28 145,22-27-135,-14 24 54,2 0 0,1 2 0,1-1 0,1 2 0,-9 40 1,-69 327 557,73-318-493,-16 92 615,-15 230-1,49-385-496,-1-16-251,-1 0 0,0 0 0,0 0 0,0 1 0,0-1 0,1 0 0,-1 0 0,0 0 0,0 0 0,0 0 0,0 0 0,1 0 0,-1 0 0,0 1 0,0-1 0,0 0 0,1 0 0,-1 0 0,0 0 0,0 0 0,0 0 0,1 0 0,-1 0 1,0 0-1,0-1 0,1 1 0,-1 0 0,0 0 0,0 0 0,0 0 0,0 0 0,1 0 0,-1 0 0,0 0 0,0 0 0,1-1 0,19-20 265,-18 18-279,88-123 406,37-44 10,-124 167-394,0 0 0,0 0 0,0 0 0,0 0 1,0 1-1,1-1 0,4-2 0,-7 5-10,0 0-1,-1-1 1,1 1 0,-1 0-1,1 0 1,0 0-1,-1 0 1,1 0 0,0-1-1,-1 1 1,1 0 0,0 1-1,-1-1 1,1 0-1,0 0 1,-1 0 0,1 0-1,0 0 1,-1 1 0,1-1-1,0 1 1,0-1 0,0 1 0,0 0 0,0 0 0,-1 0 0,1 0 0,0 0 0,-1 0 0,1 0 0,-1 0 0,1 1 0,-1-1 0,1 0 0,-1 0 0,0 0 0,0 1 0,1 0 0,3 31 48,0 41 1,-4-47-18,2 1 0,9 49 1,-10-73-32,0-1 0,1 1 0,-1-1 0,1 1 0,0-1 0,0 1 0,0-1 0,0 0 1,0 0-1,1 0 0,-1 0 0,1 0 0,0-1 0,0 1 0,0-1 0,0 0 0,0 0 0,1 0 0,-1 0 0,1-1 0,-1 1 1,1-1-1,-1 0 0,1 0 0,0 0 0,0 0 0,0-1 0,-1 1 0,8-1 0,5-1 19,0 0 0,0 0-1,-1-2 1,1 0 0,28-9-1,-11-1 24,-1-1 0,0-1 0,-2-1 0,0-2 0,0-1 0,-2-2 0,-1 0 0,0-2 0,-2-1 0,0-1 0,-2-1 0,26-38 0,-44 58-25,10-16 31,-15 21-49,1 0 1,0 0 0,-1 0-1,1 0 1,-1 0 0,1 0-1,-1 0 1,0-1-1,1 1 1,-1 0 0,0 0-1,0 0 1,0 0 0,0-1-1,0 1 1,0-2-1,0 3-2,-1-1-1,1 1 0,0 0 0,0 0 0,0-1 0,-1 1 0,1 0 0,0 0 0,0-1 0,-1 1 1,1 0-1,0 0 0,-1 0 0,1-1 0,0 1 0,-1 0 0,1 0 0,0 0 0,-1 0 1,1 0-1,0 0 0,-1 0 0,1 0 0,0 0 0,-1 0 0,1 0 0,0 0 0,-1 0 1,1 0-1,0 0 0,-1 0 0,1 0 0,0 0 0,-1 0 0,1 1 0,-14 5 10,14-6-11,-29 20 17,2 0-1,1 1 1,0 2 0,2 1-1,-37 45 1,49-54-5,-35 46 38,42-55-40,1 1 0,0 1 1,0-1-1,1 1 0,0-1 0,-4 15 0,7-21-6,-1 1-1,1-1 0,0 0 0,0 1 0,0-1 1,0 0-1,0 1 0,0-1 0,0 0 0,0 1 0,0-1 1,1 0-1,-1 1 0,0-1 0,1 0 0,-1 1 1,1-1-1,0 0 0,-1 0 0,1 0 0,0 0 1,0 0-1,0 0 0,0 0 0,0 0 0,0 0 1,0 0-1,0 0 0,0 0 0,0-1 0,0 1 0,0 0 1,1-1-1,-1 1 0,0-1 0,1 0 0,-1 1 1,0-1-1,0 0 0,1 0 0,-1 0 0,1 0 1,-1 0-1,2 0 0,4 0 6,0 0 0,1-1-1,-1 0 1,0 0 0,0 0 0,12-5 0,-7 1 1,-1-1 0,0 0 0,-1 0 1,1-1-1,-2-1 0,1 0 0,16-17 1,54-71 34,-80 95-44,10-13 13,-1-1 1,12-27-1,-13 26 15,0 0-1,15-21 0,-26 71 4,0-18-31,1 0 0,1-1 0,1 1-1,0 0 1,2 18 0,-1-31 0,-1 1-1,1 0 0,0-1 0,0 1 0,0-1 0,1 1 0,-1-1 0,1 0 1,0 1-1,0-1 0,0 0 0,0 0 0,1 0 0,-1 0 0,1-1 0,0 1 1,-1-1-1,1 0 0,0 1 0,1-1 0,-1-1 0,0 1 0,1 0 1,-1-1-1,0 0 0,1 1 0,7 0 0,-1 0 3,0-1-1,0-1 1,0 0 0,1 0 0,-1-1-1,0 0 1,0-1 0,0 0-1,0 0 1,0-1 0,0 0-1,-1-1 1,1 0 0,16-11 0,6-6 17,-1-1 1,48-46-1,-37 31-10,-17 16 2,-1 1-3,20-22 1,-25 28-7,2-3-36,-27 28 26,0 1-1,0 0 1,2 0 0,-1 0-1,1 1 1,1-1-1,-2 15 1,1 0-8,1 0-1,2 45 1,1-68 15,0 1 0,1 0 0,-1-1 0,1 1 0,0-1 0,1 0 0,-1 1 0,1-1 0,-1 0 0,1 0 0,1 0 0,-1 0 0,0 0 0,1 0 0,0-1 0,0 1 0,0-1 0,0 0 0,1 0 0,-1 0 0,1 0 0,0-1 0,0 1 0,4 1 0,0-1 0,-1 0 0,1-1 0,-1 0 0,1 0 0,0-1 0,-1 0 0,1 0 0,0-1 0,0 0 0,0 0 0,0-1 0,0 0 0,9-3 0,23-7 9,0-2 0,-2-1 0,1-2-1,41-25 1,136-95 59,-180 112-61,-25 16 12,-1 0 0,0-1 0,10-11 0,-8 7 10,-10 10-10,-8 4-10,-8 6 4,-12 9 9,0 1 0,2 1 0,-22 22 0,36-32-17,2 1-1,-1 0 0,1 1 0,1 0 0,-1 0 0,2 1 0,-1 0 0,2 0 0,-1 0 1,-3 15-1,8-24-3,0 1 0,1 0 0,-1 0 0,1 0-1,0 0 1,0 0 0,0-1 0,0 1 0,0 0 0,1 0 0,-1 0 0,1 0 0,0 0 0,-1-1 0,2 1 0,-1 0 0,0-1 0,0 1 0,1-1 0,-1 1 0,1-1 0,0 0-1,0 0 1,0 1 0,0-1 0,4 3 0,-3-3-2,1 0-1,-1 0 1,0-1-1,0 1 1,1-1-1,-1 0 1,1 0 0,-1 0-1,1 0 1,0-1-1,-1 1 1,1-1-1,0 0 1,-1 0-1,1 0 1,0 0-1,-1-1 1,1 0-1,-1 0 1,7-2-1,-1-1-2,1-1 0,-1 0 0,-1-1 0,1 0 0,-1 0 1,0-1-1,0 0 0,-1 0 0,0-1 0,0 0 0,9-15 0,5-10-22,28-64 0,-26 48 20,-29 64 6,0 1 0,-4 23 0,-8 22 0,-189 470-25,183-478 4,8-12 22,-3-1 0,-1-1 0,-2-1 0,-27 37 0,45-70 2,-1 0 0,1 0 0,-1-1 0,-1 1 0,1-1 0,-10 6 0,14-9-1,0-1 0,0 1 0,0 0-1,0-1 1,0 1 0,0-1 0,0 0 0,-1 1-1,1-1 1,0 0 0,0 1 0,-1-1-1,1 0 1,0 0 0,0 0 0,-1 0-1,1 0 1,0-1 0,0 1 0,-1 0 0,1-1-1,0 1 1,0 0 0,0-1 0,0 1-1,0-1 1,-1 0 0,1 1 0,0-1 0,0 0-1,1 0 1,-1 0 0,0 1 0,0-1-1,0 0 1,0 0 0,1 0 0,-1-1-1,0 1 1,1 0 0,-1-2 0,-3-6 8,1 0-1,1-1 1,0 1 0,0-1 0,1 1 0,0-1 0,1 0 0,0 1 0,0-1 0,4-19-1,-1 13 5,1 0-1,0 0 1,1 1-1,1-1 1,14-27-1,-12 30 0,2 0-1,0 0 1,0 0 0,1 1 0,0 1-1,1 0 1,25-17 0,-3 6 3,70-36 1,5 6-40,229-119-36,-318 158 65,1-1-1,-2 0 1,0-2 0,0 0-1,26-32 1,-41 44 10,0-1 0,-1 0 0,0 0 0,0 0 0,0 0 1,0 0-1,-1-1 0,0 1 0,0-1 0,-1 0 0,2-8 0,-3 12-8,0 0-1,0-1 1,0 1-1,0-1 1,0 1-1,0 0 0,-1-1 1,1 1-1,-1 0 1,0 0-1,0-1 1,0 1-1,0 0 0,0 0 1,0 0-1,0 0 1,-1 0-1,1 0 1,-1 1-1,1-1 0,-1 0 1,0 1-1,0-1 1,0 1-1,0-1 1,0 1-1,0 0 0,0 0 1,0 0-1,-3-1 1,1 1-8,-1 0-1,0 0 1,1 0 0,-1 0 0,0 1 0,0 0 0,0 0 0,1 0 0,-1 0 0,0 1 0,0 0-1,1 0 1,-1 0 0,1 0 0,-1 1 0,1 0 0,-1 0 0,1 0 0,0 1 0,-6 3-1,3-1 6,1 0-1,0 0 1,0 1-1,0-1 0,1 1 1,0 1-1,0-1 1,0 1-1,1-1 1,0 1-1,-4 12 0,5-13 15,1 0-1,0 0 1,1 0-1,0 0 0,0 1 1,0-1-1,0 0 1,1 1-1,0-1 1,1 0-1,0 1 0,-1-1 1,2 0-1,-1 0 1,1 1-1,0-1 1,0 0-1,1-1 0,0 1 1,0 0-1,0-1 1,0 0-1,1 1 1,0-1-1,0-1 0,1 1 1,6 5-1,3 3 6,-1-1 0,2 0 0,0-1 0,0-1 0,1 0 0,0-1-1,0-1 1,1 0 0,1-1 0,21 5 0,-38-12-24,106 22 10,-93-20-18,0-1-1,0 0 1,0-1 0,0-1-1,25-3 1,-34 2-93,0 1-1,1-1 1,-1-1 0,0 1 0,8-6-1,-1 0-3827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12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367 888 7832,'0'0'4062,"-1"-12"-3156,-6-38-66,6 49-793,1-1 0,0 0 0,-1 0 0,0 1 0,1-1 0,-1 0 0,0 1 0,0-1 1,0 0-1,0 1 0,0-1 0,0 1 0,0 0 0,0-1 0,-1 1 0,1 0 0,-1 0 1,1 0-1,-1 0 0,1 0 0,-1 0 0,1 0 0,-1 0 0,0 1 0,0-1 0,1 1 1,-1-1-1,0 1 0,-3-1 0,-1 1 41,-1 0 1,1 1 0,-1-1-1,0 1 1,1 0-1,-8 3 1,-4 2 51,0 0 0,0 1 0,0 1 0,1 1 0,1 1 0,-1 0 0,-21 19 0,28-22-57,1 1 1,0 1 0,0-1-1,1 1 1,0 1-1,1 0 1,0 0 0,1 0-1,0 1 1,0 0-1,1 0 1,-7 23-1,11-30-23,0 1-1,0 0 1,1 0-1,-1 0 1,1-1-1,0 1 1,1 0-1,-1 0 1,1 0-1,0-1 1,2 8-1,-2-10-29,0 1 1,1-1-1,-1 1 0,1-1 1,-1 0-1,1 1 0,0-1 1,0 0-1,0 0 0,0 0 1,1 0-1,-1-1 0,0 1 1,1-1-1,-1 1 0,1-1 1,-1 0-1,1 0 0,0 0 1,3 1-1,3-1 16,-1 1 0,1-1 1,-1-1-1,1 0 0,0 0 0,-1-1 0,1 0 1,-1 0-1,1-1 0,-1 0 0,1 0 0,-1-1 0,0 0 1,12-7-1,2-3 61,1 0-1,-2-1 1,34-30 0,-26 17 4,-1-1 0,-1-1 0,-2-1 0,27-44 0,72-144 418,-91 150-243,40-122 0,-60 146-140,-2-1 1,-2-1-1,7-91 0,-15 133-131,-1-1 7,1 0 1,-1-1 0,0 1-1,0 0 1,0 0 0,-1 0-1,0 0 1,0-1 0,0 1 0,0 0-1,-1 0 1,0 1 0,0-1-1,-3-5 1,4 9-18,1 1 1,0-1-1,-1 1 0,1-1 0,-1 1 1,1 0-1,-1-1 0,1 1 0,-1 0 1,1-1-1,-1 1 0,1 0 1,-1-1-1,1 1 0,-1 0 0,1 0 1,-1 0-1,0 0 0,1 0 1,-1 0-1,1-1 0,-1 1 0,1 0 1,-1 1-1,0-1 0,1 0 0,-1 0 1,1 0-1,-1 0 0,1 0 1,-1 1-1,0-1 0,1 0 0,-1 0 1,1 1-1,-1 0 0,-17 16 75,18-16-76,-19 24 41,1 0 1,2 1 0,0 1 0,2 1 0,1 0-1,2 0 1,-16 58 0,19-52-12,1 2-1,3-1 1,0 1 0,3 0 0,0 0 0,8 58-1,-3-73 0,0 0-1,1-1 0,0 0 1,2 0-1,1 0 0,0-1 1,20 33-1,-22-43-9,1 0-1,0 0 1,0-1 0,1 0-1,0 0 1,0-1 0,12 9-1,-13-12-1,-1-1 0,1 1 0,0-1 0,0 0 0,0 0 0,0-1 0,1 0-1,-1 0 1,1-1 0,-1 0 0,13 0 0,-10-2 1,0 0 1,0-1-1,0 0 0,0 0 1,-1-1-1,1 0 0,-1-1 1,0 0-1,0-1 0,0 0 1,-1 0-1,1-1 1,-1 0-1,0 0 0,9-10 1,-6 5 14,-1-1-1,0 0 1,0 0 0,-1-1 0,0 0 0,-2-1 0,1 0 0,-2 0 0,7-18 0,-11 26-11,0 0 0,-1-1 0,0 1-1,0-1 1,-1 0 0,1 1 0,-2-10 0,1 14-15,0 1-1,0-1 0,-1 0 0,1 0 0,-1 0 1,1 0-1,-1 1 0,0-1 0,1 0 0,-1 0 0,0 1 1,0-1-1,0 1 0,-1-1 0,1 1 0,0-1 1,0 1-1,-1 0 0,1 0 0,-1-1 0,1 1 0,-1 0 1,0 1-1,1-1 0,-1 0 0,0 0 0,0 1 1,1-1-1,-4 0 0,0 0 5,1 1 1,0-1-1,0 1 1,0 0-1,0 0 1,-1 0-1,1 1 0,0-1 1,0 1-1,0 0 1,0 1-1,0-1 1,0 1-1,0-1 1,0 1-1,-3 3 0,2-2 0,0 1-1,1 0 0,-1 1 0,1-1 1,0 1-1,1 0 0,-1-1 0,1 2 1,0-1-1,-3 7 0,0 1 15,1 1 1,1 0-1,0 0 0,1 0 1,1 0-1,0 0 0,1 0 0,1 27 1,1-30-3,1 0 0,0 1 1,1-1-1,0 0 0,1 0 1,0 0-1,1-1 1,0 1-1,1-1 0,0 0 1,0-1-1,1 1 1,16 15-1,-18-19-10,0-1 0,1 0 0,0 0 0,-1-1 0,2 0 0,-1 0 0,0 0 0,1-1 0,0 0 0,0 0 0,0-1 0,0 0 0,0 0 0,0 0 0,1-1 0,-1 0 0,1-1 0,-1 0 0,0 0 0,1 0 0,-1-1 0,13-3 0,1-3 50,-1 0 1,0-2-1,0 0 0,-1-1 0,0-1 0,0-1 0,29-25 1,-3-4 176,60-70-1,-100 105-217,33-34 158,-34 37-146,-1 0 0,1 0 0,0 0 1,0 1-1,0-1 0,0 1 0,1 0 1,7-3-1,-12 5-34,1 0-1,-1 0 1,0 0 0,0 0 0,0 0 0,1 0 0,-1 0 0,0 0-1,0 0 1,0 0 0,1 0 0,-1 0 0,0 0 0,0 0 0,0 0-1,1 0 1,-1 0 0,0 0 0,0 0 0,0 0 0,0 0 0,1 0-1,-1 0 1,0 1 0,0-1 0,0 0 0,0 0 0,1 0 0,-1 0-1,0 0 1,0 1 0,0-1 0,0 0 0,0 0 0,0 0 0,0 0-1,0 1 1,1-1 0,-1 0 0,0 0 0,0 0 0,0 1 0,0-1-1,0 0 1,0 0 0,0 0 0,0 1 0,0-1 0,-3 15 89,2-8-62,-9 37 146,-22 59 0,6-21 177,21-54-32,5-28-312,0 1 0,0-1-1,0 0 1,0 0 0,0 1 0,0-1 0,0 0-1,1 1 1,-1-1 0,0 0 0,0 0-1,0 1 1,0-1 0,0 0 0,0 0-1,1 1 1,-1-1 0,0 0 0,0 0 0,0 1-1,1-1 1,-1 0 0,0 0 0,0 0-1,0 1 1,1-1 0,-1 0 0,0 0-1,1 0 1,13-6 199,16-20 22,45-51-1,5-4 9,-61 63-178,-10 8-10,1 1-1,0 1 0,0 0 0,0 0 0,1 1 0,20-10 0,-30 17-46,-1-1-1,1 1 1,0 0 0,-1 0 0,1 0-1,-1 0 1,1 0 0,-1-1 0,1 1-1,0 0 1,-1 0 0,1 0 0,-1 1-1,1-1 1,-1 0 0,1 0-1,-1 0 1,1 0 0,0 0 0,-1 1-1,1-1 1,-1 0 0,1 1 0,-1-1-1,1 0 1,-1 1 0,0-1-1,1 0 1,-1 1 0,1-1 0,-1 1-1,0-1 1,1 1 0,-1-1 0,0 1-1,0-1 1,1 1 0,-1-1 0,0 1-1,0-1 1,0 1 0,0-1-1,0 1 1,1 1 0,0 32 48,-1-25-32,-1 19 4,2 1 0,0-1 1,2 0-1,1 0 0,11 39 0,-14-63-20,1 0 0,-1 0 0,1 0 0,0-1 0,0 1-1,0 0 1,1-1 0,-1 0 0,1 1 0,0-1 0,0 0-1,0 0 1,0-1 0,0 1 0,1 0 0,-1-1 0,1 0-1,-1 0 1,1 0 0,0-1 0,0 1 0,0-1 0,0 0-1,0 0 1,0 0 0,0 0 0,1-1 0,7 0 0,-3 0 6,0-1 1,1-1 0,-1 0 0,0 0 0,0-1 0,0 0-1,-1 0 1,1-1 0,-1 0 0,1-1 0,14-10 0,0-4 28,-1-1 0,0 0 0,-2-2 0,27-36 0,60-104 146,-101 152-184,36-60-1,-39 70 0,-1 7 0,-2 12 0,-67 298-151,34-169 93,29-132 68,0-1 1,-1 0 0,-11 27-1,8-65 72,3-14-51,4 27-22,0 0 0,-1 1 0,0-1 0,0 0 0,-7-16 0,3 9-9,8 16 0,6 7 0,1 2-7,1 0 1,-1-1-1,1 0 1,1-1-1,-1 0 1,1 0-1,0-1 1,0-1-1,1 0 0,-1-1 1,1 0-1,0 0 1,0-1-1,0-1 1,0 0-1,0-1 1,0 0-1,0-1 0,0 0 1,0-1-1,0 0 1,-1-1-1,17-5 1,-3-2 18,-1 0 1,-1-1 0,0-1 0,39-27 0,76-74-20,-138 112 6,0 1 1,0-1 0,1 1-1,-1-1 1,1 1-1,-1-1 1,0 1-1,1 0 1,-1-1-1,1 1 1,-1 0-1,1-1 1,-1 1-1,1 0 1,-1 0-1,1-1 1,0 1-1,-1 0 1,1 0-1,-1 0 1,1 0-1,-1 0 1,1 0-1,0 0 1,-1 0-1,1 0 1,-1 0-1,2 0 1,-2 1-1,0 0 0,1 0 0,-1-1 1,0 1-1,0 0 0,0 0 0,0 0 1,0-1-1,1 1 0,-1 0 0,-1 0 1,1 0-1,0 0 0,0-1 0,0 1 1,-1 1-1,-11 38-11,12-39 12,-5 14-1,1 0-1,1 0 0,0 1 1,1-1-1,1 1 0,0-1 1,2 21-1,-1-34 4,0 1 0,1-1 1,-1 0-1,0 1 0,1-1 0,-1 0 1,1 1-1,0-1 0,-1 0 0,1 0 1,0 1-1,1-1 0,-1 0 0,0 0 1,0 0-1,1 0 0,0-1 0,-1 1 0,1 0 1,0-1-1,0 1 0,-1-1 0,1 1 1,0-1-1,1 0 0,-1 0 0,0 0 1,0 0-1,0 0 0,1 0 0,-1-1 1,0 1-1,5-1 0,0 1 6,0-1-1,0 0 1,1-1-1,-1 0 1,0 0 0,0 0-1,0-1 1,0 0-1,12-6 1,-3 0-8,-1-1 0,0 0 0,0-1 0,-1-1 0,-1 0 0,0-1 0,22-25 0,68-105 0,-88 119 0,40-61 0,-4-3 0,-4-1 0,-4-3 0,40-119 0,-82 208 0,6-19 0,-1-1 0,7-43 0,-13 66 0,0-1 0,0 0 0,-1 0 0,1 1 0,0-1 0,0 0 0,0 0 0,-1 0 0,1 1 0,0-1 0,0 0 0,-1 0 0,1 0 0,0 0 0,0 0 0,-1 0 0,1 1 0,0-1 0,0 0 0,-1 0 0,1 0 0,0 0 0,-1 0 0,1 0 0,0 0 0,0 0 0,-1 0 0,1 0 0,0 0 0,-1 0 0,1 0 0,0-1 0,0 1 0,-1 0 0,1 0 0,0 0 0,0 0 0,-1 0 0,1-1 0,0 1 0,0 0 0,-1 0 0,1 0 0,0-1 0,0 1 0,0 0 0,0 0 0,-1-1 0,1 1 0,0 0 0,0 0 0,0-1 0,0 1 0,0 0 0,0 0 0,0-1 0,0 1 0,0 0 0,0-1 0,0 1 0,0 0 0,0 0 0,0-1 0,0 1 0,0 0 0,0-1 0,0 1 0,-22 21 0,17-16 0,-6 7 0,1 1 0,0 0 0,0 0 1,-11 25-1,-27 63-2,38-77 0,-3 8-5,1 1 0,2 0 0,1 1-1,2 0 1,1 0 0,1 1 0,2-1-1,2 1 1,1 0 0,2-1 0,1 1-1,1 0 1,14 48 0,-16-75 6,1 1-1,0-1 1,0-1 0,0 1 0,1 0-1,1-1 1,-1 0 0,11 13 0,-13-18 5,1 1 1,0-1-1,0 1 0,0-1 1,0 0-1,0 0 1,0-1-1,0 1 0,1-1 1,-1 0-1,1 1 1,-1-1-1,1-1 1,-1 1-1,1 0 0,0-1 1,-1 0-1,1 0 1,0 0-1,-1 0 0,1-1 1,-1 1-1,5-2 1,3-1-4,0-1 1,0 0 0,-1 0-1,1-1 1,-1 0 0,14-10-1,50-45-3,-49 39 2,-24 20 0,0 0 0,0 0 0,0 1 0,0-1 0,0 0 0,0 1 0,0-1 0,0 0 0,1 1 0,-1-1 0,0 1 0,0 0 0,1 0 0,-1-1 0,0 1 0,0 0 0,1 0 0,1 0 0,-2 0 0,0 1 0,-1-1 0,1 1 0,0-1 0,-1 0 0,1 1 0,-1-1 0,1 1 0,-1-1 0,1 1 0,-1 0 0,1-1 0,-1 1 0,1-1 0,-1 1 0,0 0 0,0-1 0,1 1 0,-1 0 0,0 0 0,0-1 0,1 1 0,-1 0 0,0-1 0,0 1 0,0 0 0,0 0 0,0-1 0,0 1 0,-1 0 0,1 0 0,0 0 0,-14 86 0,9-62 0,0 1 0,2 0 0,1 47 0,2-72 0,0 1 0,0-1 0,0 0 0,0 0 0,0 1 0,0-1 0,1 0 0,-1 0 0,0 0 0,1 0 0,-1 1 0,1-1 0,-1 0 0,1 0 0,0 0 0,0 0 0,-1 0 0,1 0 0,0 0 0,0-1 0,0 1 0,0 0 0,0 0 0,0-1 0,0 1 0,0 0 0,0-1 0,0 1 0,0-1 0,1 0 0,-1 1 0,0-1 0,0 0 0,0 0 0,1 1 0,-1-1 0,0 0 0,0 0 0,1 0 0,-1-1 0,0 1 0,0 0 0,0 0 0,1-1 0,-1 1 0,2-2 0,7-1 0,0-1 0,0 0 0,0-1 0,9-7 0,-13 9 0,16-10 0,3-2 0,28-12 0,-45 23 0,8-1 0,-16 5 0,0 1 0,1-1 0,-1 1 0,0-1 0,1 1 0,-1 0 0,0-1 0,0 1 0,1-1 0,-1 1 0,0 0 0,0-1 0,0 1 0,0-1 0,0 1 0,0 0 0,0-1 0,0 1 0,0 0 0,0-1 0,0 1 0,-1-1 0,1 1 0,0 0 0,0-1 0,0 1 0,-1-1 0,1 1 0,0-1 0,-1 2 0,-6 17 0,-1 0 0,-1-1 0,0 0 0,-20 28 0,-54 62 0,55-74 0,20-24 0,-135 159 0,116-141 0,0-1 0,-2-2 0,-56 38 0,79-59 0,1 0 0,-1-1 0,0 0 0,0 0 0,-1-1 0,1 0 0,0 0 0,-12 2 0,16-4 0,0 0 0,-1 0 0,1 0 0,-1 0 0,1-1 0,0 1 0,-1-1 0,1 0 0,0 1 0,0-1 0,-1 0 0,1 0 0,0 0 0,0-1 0,0 1 0,0 0 0,0-1 0,0 0 0,1 1 0,-1-1 0,0 0 0,1 0 0,0 0 0,-1 0 0,1 0 0,-2-3 0,1-1 0,-1 0 0,1 0 0,1 1 0,-1-1 0,1 0 0,0-1 0,1 1 0,-1 0 0,1 0 0,0 0 0,1 0 0,-1 0 0,1 0 0,1 0 0,-1 0 0,1 0 0,0 0 0,0 0 0,4-6 0,1-2 0,0 1 0,1 0 0,0 0 0,1 1 0,1 0 0,18-18 0,-15 19 0,1 0 0,1 1 0,0 0 0,0 1 0,1 1 0,0 0 0,0 1 0,1 1 0,29-7 0,13 1 0,91-6 0,-88 12 0,78 0 0,-127 6 598,1-2-1395,-6-2-3628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12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13672,'0'0'1990,"20"-9"-1534,-10 5-387,18-9 140,0 1-1,1 2 0,50-11 1,-32 14 172,0 2-1,77 2 1,95 20 825,-198-14-1000,0 0 1,0 1 0,0 2-1,-1 0 1,0 1 0,33 16-1,-52-22-198,1-1 0,-1 1-1,0-1 1,0 1 0,0-1-1,0 1 1,-1 0 0,1 0-1,0-1 1,0 1-1,0 0 1,-1 0 0,1 0-1,0 0 1,-1 0 0,1 0-1,0 0 1,-1 0 0,0 0-1,1 0 1,0 2 0,-1-2 9,-1 0 0,1 0 0,0 0 0,0 0 0,-1 0 0,1 0 0,-1 0 0,1 0 0,-1 0 0,1 0 0,-1 0 0,1 0 0,-1-1 0,0 1 0,1 0 0,-1 0 0,0-1 0,-1 2 0,-3 1-525,0 0 0,0 0 0,0 0 0,0-1 0,-9 4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1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12256,'0'0'1576,"84"-62"-1440,-33 50-320,9-8 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3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95 18087,'0'0'-38,"-3"11"55,-21 119 605,14-70 622,-30 103-1,39-160-1195,0 0 0,0 0 0,0-1 0,0 1 0,0-1 0,-1 1-1,1-1 1,-1 0 0,0 1 0,0-1 0,0 0 0,0 0 0,0 0 0,0 0 0,0-1-1,-1 1 1,1 0 0,0-1 0,-1 0 0,0 0 0,-3 2 0,2-3 1,0 1 0,0-1 0,0 0-1,0 0 1,0 0 0,0 0 0,-1-1 0,1 1 0,0-1 0,0 0 0,0-1 0,0 1 0,-6-4 0,-13-7 91,1-1 0,0 0-1,2-2 1,-1 0 0,-25-27 0,10 6 248,-54-72 1,76 89-159,0-1 0,1-1 0,1 0-1,-13-32 1,24 51-201,0 0 1,1-1-1,-1 1 0,1 0 0,-1-1 0,1 1 1,0-1-1,0 1 0,0 0 0,0-1 0,0 1 0,0-1 1,1 1-1,-1 0 0,1-1 0,0 1 0,0 0 1,1-4-1,1 3-9,-1 0 0,0 0-1,0 0 1,1 1 0,-1-1 0,1 1 0,0 0 0,0 0 0,0 0 0,0 0-1,5-2 1,4-1 2,0 1 0,0 1 0,0-1-1,0 2 1,1 0 0,14-1 0,231-3 163,-217 8-116,-1 2 0,0 1 0,0 3 0,54 16 0,154 52 504,-238-74-530,0 0-1,0 0 0,0-1 1,0-1-1,0 1 0,15-3 0,-24 2-72,0-1-1,0 1 1,-1-1-1,1 1 1,0-1-1,0 1 1,0-1-1,0 1 1,0-1-1,-1 0 1,1 0-1,0 0 1,-1 1-1,1-1 1,0 0-1,-1 0 1,1 0-1,-1 0 1,0 0-1,1 0 1,-1 0-1,0 0 0,1 0 1,-1-2-1,2-2-2901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0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5920,'0'0'9417,"-5"13"-9080,-2 5-219,3-9-45,0 0 0,0 1 0,1-1 0,1 1 0,-1 0 0,0 15 1,-46 279 1783,28-176-1275,10-53 86,-26 90 0,34-150-528,2-12-90,1 1 0,-1-1-1,1 0 1,-1 0 0,0 0 0,0 0 0,-1 0-1,1 0 1,0 0 0,-1 0 0,0-1-1,0 1 1,0 0 0,0-1 0,-3 4-1,4-7-30,0 0 0,1 0-1,-1-1 1,0 1 0,1 0-1,-1 0 1,1 0 0,0 0-1,-1-1 1,1 1 0,0 0-1,0-2 1,0-2-315,0 0 1,0-1-1,0 1 0,1 0 1,2-7-1,-3 10-685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38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5320,'0'0'12850,"-3"13"-12315,-7 54 436,-4 107 0,24-5 804,-6-111-923,-4-42-541,0-14-239,-1 0 0,1 0 0,0 0 1,0 0-1,0 0 0,0 0 0,0 1 1,1-1-1,-1 0 0,1 0 0,-1-1 1,1 1-1,0 0 0,0 0 0,2 3 337,-2-14-247,1-1 0,1 0 0,-1 1 1,2 0-1,-1 0 0,7-12 1,-4 9-47,-1-1-60,1 1 0,1 0 1,0 0-1,1 1 1,1-1-1,-1 2 1,2-1-1,-1 1 1,1 1-1,1 0 1,0 0-1,0 1 1,22-12-1,-29 18-41,1 0 0,0 0 1,0 1-1,0-1 0,0 1 0,0 1 0,0-1 0,1 0 0,-1 1 1,0 0-1,0 1 0,0-1 0,1 1 0,-1 0 0,0 0 0,0 0 1,0 1-1,7 3 0,-7-3 0,1 1 1,-1 0-1,0 1 1,0-1-1,0 1 1,0 0-1,-1 0 1,1 1 0,-1-1-1,0 1 1,-1 0-1,1 0 1,-1 0-1,0 0 1,4 9-1,-3-2 13,0 1 0,-1-1 0,0 1 0,-1 0 0,-1 0-1,0 0 1,0 0 0,-1 0 0,-1 0 0,-3 15 0,3-21-12,-1 0 0,1 0 0,-2 0 0,1-1 0,-1 1-1,0-1 1,0 0 0,-1 0 0,-5 7 0,6-10-2,0 1 1,0-1-1,-1 1 0,0-1 1,1 0-1,-1-1 0,0 1 0,-1-1 1,1 1-1,0-1 0,-1 0 0,1-1 1,-1 1-1,-7 0 0,4-1 17,-1 0 0,0-1-1,1 0 1,-1-1 0,0 0-1,1 0 1,-1-1 0,1 0-1,-1 0 1,1-1 0,-13-6 0,5 1 62,0-1 0,0 0 0,0-1 1,-21-19-1,34 26-103,-39-36 297,39 36-373,0-1 0,0 0 1,0 1-1,1-1 0,-1 0 1,1 0-1,0-1 0,0 1 0,-2-8 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40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6328,'0'0'15863,"10"-3"-15677,26-8-21,0 1 1,0 3 0,42-5-1,129 11 476,-100 3-294,-90-3-206,1 0 0,-1-1 0,0-1-1,0 0 1,0-2 0,23-8 0,-25 10 4,-15 3-213,0 0 0,0 0 0,0 0 0,0 0 0,0 0 0,0 0 0,-1 0 0,1 0 0,0 0 0,0 1 0,0-1 0,0 0 0,0 0 0,0 0 0,0 0 0,0 0 0,0 0 0,0 1 0,0-1-1,0 0 1,0 0 0,0 0 0,0 0 0,0 0 0,0 1 0,0-1 0,0 0 0,0 0 0,0 0 0,0 0 0,0 0 0,0 0 0,0 1 0,0-1 0,0 0 0,0 0 0,0 0 0,0 0 0,0 0 0,0 0 0,0 1-1,0-1 1,0 0 0,1 0 0,-1 0 0,0 0 0,0 0 0,0 0 0,0 0 0,0 0 0,0 0 0,1 0 0,-1 0 0,0 1 0,0-1 0,0 0 0,0 0 0,0 0 0,0 0 0,1 0 0,-1 0 0,0 0 0,0 0-1,0 0 1,0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40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9144,'0'0'12207,"10"0"-11901,560 21 2119,-527-20-2199,-27-1-3548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4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76 5920,'0'0'13711,"-1"15"-13445,0 18-108,1 0 1,1 1-1,2-1 0,10 43 1,95 240 1099,-42-141-494,-50-138-516,-12-31-104,-1 0 0,0 0 0,0 1 0,-1 0 0,0-1 0,0 1 0,-1 0 0,2 12 0,-3-18-113,-1-1 0,1 1-1,0-1 1,0 1 0,0 0-1,0-1 1,0 1 0,0 0 0,0-1-1,0 1 1,1-1 0,-1 1-1,0 0 1,0-1 0,0 1-1,1-1 1,-1 1 0,0-1-1,1 1 1,-1-1 0,0 1 0,1-1-1,0 1 1,-1-1-18,1 0 0,0 0 0,-1 0 0,1 0 0,-1 0 0,1-1 0,-1 1 0,1 0 0,-1 0 0,1-1 0,-1 1-1,1 0 1,-1-1 0,0 1 0,1-1 0,-1 1 0,1 0 0,-1-1 0,1 0 0,20-34 23,-19 31 12,97-164 220,7 5-1,162-193 1,-250 334-241,-9 10 4,1-1 0,1 2 0,0 0-1,0 0 1,23-16 0,-29 21-2,-12 9-74,3-1 40,0 0 1,0 0-1,0 0 0,0-1 1,0 0-1,-1 1 1,1-1-1,0-1 0,-9 2 1,-42-2-45,-272-35 16,227 19 69,-202-3 0,349 9-557,-3 6-120,-25 3-2593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43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7632,'0'0'10577,"14"-6"-10203,13-5-203,0 1 0,1 1-1,31-6 1,31 4 466,0 3 1,180 9-1,-93 18 79,-150-13-569,0 0 0,0 2 1,-1 1-1,33 15 0,-45-16-48,-6-4 28,1 1-1,0-2 1,10 4-1,-14-6 75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4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33 8032,'0'0'10209,"-11"4"-9585,-7 1-394,2 0 69,0 0 0,0 1-1,-15 9 1,27-14-171,1 1-1,-1 0 1,1 0-1,0 1 1,-1-1-1,1 1 1,0 0-1,1-1 1,-1 1-1,0 1 1,1-1-1,0 0 1,-1 0 0,1 1-1,1 0 1,-1-1-1,0 1 1,1 0-1,-2 5 1,3-7-82,0 0 0,0-1 1,0 1-1,0 0 0,0-1 0,0 1 1,0 0-1,0-1 0,0 1 1,1-1-1,-1 1 0,1 0 0,-1-1 1,1 1-1,0-1 0,0 1 1,0-1-1,0 1 0,0-1 1,0 0-1,0 1 0,0-1 0,0 0 1,0 0-1,1 0 0,-1 0 1,0 0-1,1 0 0,-1 0 0,1-1 1,-1 1-1,1 0 0,0-1 1,-1 1-1,1-1 0,2 1 0,-1-1-7,0 1 0,-1-1-1,1 0 1,0 0-1,0 0 1,-1-1-1,1 1 1,0-1-1,-1 1 1,1-1-1,-1 0 1,1 0-1,-1 0 1,1 0-1,-1-1 1,1 1-1,-1 0 1,0-1-1,0 0 1,0 0-1,0 1 1,3-5-1,-3 2 3,1-1 0,-1 0 0,0 0 0,0 0-1,-1 0 1,1 0 0,-1 0 0,0-1 0,-1 1 0,1 0-1,-1-1 1,0 1 0,0 0 0,-1-1 0,-1-7 0,2 11-22,-1-1 1,1 0 0,-1 1 0,0-1 0,0 0 0,0 1-1,0-1 1,0 1 0,0-1 0,-1 1 0,1 0-1,-1-1 1,1 1 0,-1 0 0,0 0 0,0 0 0,0 0-1,0 1 1,-1-1 0,1 1 0,0-1 0,-1 1 0,1 0-1,-1-1 1,1 1 0,-1 1 0,1-1 0,-1 0-1,0 1 1,-5-1 0,5 1-3,0 1-1,0-1 0,1 1 1,-1 0-1,0 0 1,0 0-1,1 0 0,-1 1 1,1-1-1,-1 1 1,1 0-1,0-1 0,-1 1 1,1 0-1,0 0 1,0 1-1,0-1 0,1 0 1,-1 1-1,0-1 1,1 1-1,0-1 1,-1 1-1,1 0 0,0-1 1,0 1-1,0 4 1,-1-2 1,1 1 0,-1 0 1,1 0-1,0 0 1,1 0-1,-1 1 0,1-1 1,1 0-1,-1 0 1,1 0-1,0 0 0,3 9 1,-3-12-8,1 1 1,-1-1 0,1 0-1,0 0 1,0 0 0,1 0-1,-1 0 1,1 0 0,-1-1-1,1 1 1,0-1 0,0 0-1,0 0 1,0 0 0,0 0-1,0 0 1,1-1-1,-1 1 1,1-1 0,4 1-1,-6-2 1,1 1 0,0-1-1,-1 0 1,1 0-1,0 0 1,0 0 0,-1 0-1,1-1 1,0 0 0,-1 1-1,1-1 1,0 0-1,-1 0 1,1 0 0,-1 0-1,0-1 1,1 1-1,-1-1 1,0 1 0,0-1-1,0 0 1,0 0-1,0 0 1,0 0 0,-1 0-1,1-1 1,0 1 0,0-3-1,0 1 11,0-1-1,0 1 0,0-1 1,-1 1-1,0-1 1,0 0-1,0 1 0,0-1 1,-1 0-1,0 0 1,0 0-1,0 1 0,-1-1 1,0 0-1,-2-9 1,-2-3-114,-1 1 0,-16-32 0,21 47 62,-1-6-3712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4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7528,'0'0'9785,"-1"11"-9163,-4 48-12,3 0-1,3 0 0,2 0 0,16 91 0,2-50 592,62 185 0,-77-267-822,1 0 0,15 24 1,-22-42-379,0 1 1,0-1 0,0 0-1,0 0 1,0 0 0,0 0-1,0 0 1,0 0 0,0 0-1,0 0 1,0 1 0,0-1-1,1 0 1,-1 0 0,0 0-1,0 0 1,0 0 0,0 0-1,0 0 1,0 0 0,0 0 0,0 0-1,0 0 1,1 0 0,-1 0-1,0 0 1,0 1 0,0-1-1,0 0 1,0 0 0,0 0-1,0 0 1,1 0 0,-1 0-1,0 0 1,0 0 0,0 0-1,0 0 1,0-1 0,0 1-1,0 0 1,1 0 0,-1 0-1,0 0 1,0 0 0,0 0 0,0 0-1,0 0 1,0 0 0,0 0-1,0 0 1,0 0 0,0 0-1,1 0 1,-1-1 0,0 1-1,0 0 1,0 0 0,0 0-1,0 0 1,0 0 0,0 0-1,0-1 1,4-12-152,-1-17-273,-3 3-2839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45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28 302 11448,'0'0'1489,"-4"-11"-882,-1-3-355,0-1 1,1 0 0,-3-21-1,6 30-150,0 0-1,1 0 0,0 0 0,0 0 0,0 0 1,1 0-1,0 0 0,0 0 0,1 0 1,-1 1-1,1-1 0,1 0 0,-1 1 1,5-7-1,-1 3 49,0 1 1,1 1-1,1-1 1,-1 1-1,1 0 1,0 1 0,0 0-1,1 0 1,0 1-1,17-8 1,-9 6 38,0 1 0,0 1 1,0 0-1,0 1 0,28-2 1,-25 5-65,-1 1 1,0 0-1,1 2 1,-1 0-1,0 2 1,0 0-1,-1 1 1,1 0-1,-1 2 1,0 0-1,19 11 1,-22-10-30,-1 1-1,0 0 1,0 1-1,-1 1 1,0 0 0,-1 1-1,0 0 1,-1 1 0,0 0-1,-1 1 1,0 0 0,-2 0-1,8 17 1,-11-21-24,-1 1 0,-1-1 1,1 1-1,-2 0 0,0 1 0,0-1 0,-1 0 1,0 1-1,-1-1 0,0 0 0,-1 1 0,-3 17 0,0-15 19,0 0-1,-1 0 0,0 0 0,-1-1 0,-1 0 0,0 0 0,-1-1 0,-18 23 0,10-17 24,-1 0-1,-1-1 1,0-1 0,-2-1 0,0 0 0,0-2-1,-1 0 1,-1-2 0,0 0 0,-1-1 0,-32 9 0,41-15 52,0-1 0,0-1 0,0 0 0,-1 0 0,-25-2 0,35 0-331,1 0 0,-1-1 0,1 1 0,0-1 0,-1 0 0,1 0 1,0-1-1,0 1 0,0-1 0,0 0 0,0 0 0,0 0 0,0-1 0,1 1 0,-1-1 0,1 0 0,0 0 0,0 0 0,0 0 0,0-1 0,0 1 0,-2-5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3:4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6520,'0'0'8312,"11"-4"-7679,33-9-106,1 2 0,-1 3-1,84-7 1,150 14 1316,-223 4-1222,-1 3 0,0 2 0,54 15 0,-103-22-505,0 1 0,1 0 0,-1 0 0,9 4 0,-6 4-2942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10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387 788 8336,'0'0'2921,"-7"-11"-2664,4 6-234,-1-2 35,0 0 1,0 1-1,0 0 1,-1-1-1,0 1 0,-1 1 1,1-1-1,-1 1 0,0 0 1,0 0-1,-1 1 1,1 0-1,-14-6 0,12 7 10,0 1 1,0 1-1,-1-1 0,1 1 0,0 1 0,-1 0 1,1 0-1,-1 0 0,1 1 0,0 1 0,-1-1 1,1 1-1,0 1 0,0-1 0,0 1 0,0 1 1,1 0-1,-1 0 0,1 0 0,0 1 0,0 0 0,1 0 1,-11 11-1,8-7-2,0 0 1,1 1 0,0 0-1,1 1 1,0 0 0,1 0-1,0 0 1,1 1-1,0 0 1,0 0 0,2 0-1,-1 1 1,2-1 0,-3 26-1,5-29-22,0 0 0,1 0 0,0 0 0,0 0 1,1 0-1,0 0 0,1-1 0,0 1 0,0-1 0,1 1 0,0-1 0,1 0 0,0-1 0,0 1 0,0-1 0,1 0 0,0 0 0,8 7 0,-4-6 10,0 0-1,0-1 0,1 0 1,0 0-1,0-1 0,0-1 1,1 0-1,0 0 0,0-1 1,0-1-1,0 0 0,17 2 1,-11-4 10,1 0 0,-1-1 0,0-1 0,1-1 0,-1 0 0,0-2 0,19-5 0,-12 1 7,0-2 0,-1 0 0,0-2 0,31-19 1,-16 3 11,-1-1 0,-1-1 0,-2-3 0,-1 0 0,31-42 0,-26 27 60,-3-3 0,36-64-1,-53 79-52,-1 0 0,-3-1-1,0 0 1,12-58-1,-7 9 173,10-116 0,-29 199-256,0-18 121,0 0-1,-3-42 1,0 60-20,-2 8-62,-2 10-5,-14 54 67,-29 118 96,-32 135 60,12-58 52,26-101 446,42-161-747,-6 18 334,6-19-318,1-1 0,0 1-1,-1 0 1,1 0-1,0-1 1,-1 1 0,1 0-1,-1-1 1,1 1 0,-1 0-1,0-1 1,1 1 0,-1-1-1,0 1 1,1-1 0,-1 1-1,0-1 1,1 0 0,-1 1-1,0-1 1,-1 0 0,0 4 510,6-12-359,28-48-135,3 1 0,58-69 1,-71 95-42,34-32-1,-47 52-2,0 1-1,0 0 0,1 1 0,0 0 0,1 0 0,0 1 0,18-7 0,-28 12-1,0 1 0,0-1 0,1 1 0,-1 0 0,0 0 0,0-1 0,0 1 0,1 0 0,-1 0 0,0 0 0,0 0 0,0 1 0,1-1 0,-1 0 0,0 0 0,0 1 0,0-1 0,0 1 0,1-1 0,-1 1 0,0-1 0,0 1 0,0-1 0,0 1 0,0 0 0,0 0 0,-1 0 0,1 0 1,0-1-1,0 1 0,-1 0 0,1 0 0,0 0 0,-1 1 0,1-1 0,-1 0 0,1 0 0,-1 0 0,0 0 0,1 0 0,-1 1 0,0-1 0,0 2 0,2 7-1,-1 0 0,0 0 0,-1 1 0,-1 9 0,1-20 1,-5 71-34,-2 37-11,7-92 37,1-1-1,0 1 1,1-1-1,7 28 1,-8-41 7,0 1 1,0-1-1,0 0 1,0 1-1,0-1 1,0 0-1,1 0 1,-1 0-1,1 0 1,-1 0-1,1 0 1,0-1-1,0 1 1,0 0-1,0-1 1,0 1-1,0-1 1,3 1-1,-1 0 1,0-1 0,0 0 0,0 0-1,0 0 1,0 0 0,0-1 0,0 0 0,1 0-1,-1 0 1,5-1 0,4-1 1,-1 0 0,1-2-1,-1 1 1,0-2 0,0 0 0,16-8-1,-5-1 42,0-1-1,40-35 1,35-44 156,-93 89-187,8-9 32,-1-1-1,0 0 1,-2 0 0,16-28 0,-39 49 48,-7 9-76,-6 10-5,0 0 1,-37 50 0,54-62-9,0 0 1,1 0-1,1 1 1,0-1-1,0 2 1,2-1-1,0 1 1,-6 29-1,10-43 0,1 0-1,0 0 0,0 1 0,-1-1 1,1 0-1,0 0 0,0 0 0,0 0 1,1 0-1,-1 0 0,0 1 0,0-1 1,1 0-1,-1 0 0,0 0 0,1 0 1,-1 0-1,1 0 0,-1 0 1,1 0-1,0 0 0,-1 0 0,1 0 1,0-1-1,0 1 0,0 0 0,0 0 1,-1-1-1,1 1 0,0 0 0,0-1 1,0 1-1,0-1 0,1 0 0,-1 1 1,0-1-1,0 0 0,0 1 1,0-1-1,0 0 0,0 0 0,0 0 1,1 0-1,-1 0 0,0 0 0,0 0 1,0-1-1,0 1 0,0 0 0,0-1 1,0 1-1,1 0 0,-1-1 0,0 1 1,-1-1-1,3-1 0,2-3 10,0-1-1,0 0 1,-1 0-1,0 0 1,0-1-1,0 1 1,-1-1-1,3-8 0,16-58 120,-20 67-115,41-158 397,-43 164-411,0-1 1,0 1-1,0 0 1,0 0-1,-1 0 0,1 0 1,0 0-1,0 0 1,0-1-1,0 1 0,0 0 1,0 0-1,0 0 1,1 0-1,-1 0 0,0 0 1,0-1-1,0 1 1,0 0-1,0 0 0,0 0 1,0 0-1,0 0 1,0 0-1,0 0 1,0 0-1,0-1 0,0 1 1,0 0-1,1 0 1,-1 0-1,0 0 0,0 0 1,0 0-1,0 0 1,0 0-1,0 0 0,0 0 1,1 0-1,-1 0 1,0 0-1,0 0 0,0 0 1,0 0-1,0 0 1,0 0-1,1 0 1,-1 0-1,0 0 0,0 0 1,0 0-1,0 0 1,0 0-1,0 0 0,0 0 1,1 0-1,4 11 32,7 28-34,-6-18 9,-4-13-7,7 17 5,20 45 0,-26-63-5,1-1-1,0 0 1,0 0 0,0 0-1,0-1 1,1 1 0,0-1-1,0 0 1,1-1-1,-1 1 1,1-1 0,7 4-1,-9-6 3,0-1 0,0 0 0,-1 0 1,1 0-1,0-1 0,0 0 0,0 1 0,1-1 0,-1 0 0,0-1 0,0 1 0,0-1 0,-1 0 0,1 0 0,0 0 0,0 0 0,0-1 1,-1 1-1,1-1 0,0 0 0,-1 0 0,0-1 0,4-2 0,9-8 19,-1 0 0,-1 0 0,17-21 0,-10 9 27,-2-1 0,16-31 0,-9 16 34,-25 39-70,0 0-1,1 0 0,0-1 0,-1 2 1,1-1-1,0 0 0,0 0 1,0 0-1,3-1 0,-5 2-8,1 1-1,-1 0 0,0 0 0,1 0 1,-1 0-1,0 0 0,1 0 1,-1 0-1,1 0 0,-1 0 0,0 0 1,1 0-1,-1 0 0,0 0 1,1 0-1,-1 0 0,0 0 0,1 0 1,-1 0-1,0 0 0,1 0 1,-1 1-1,0-1 0,1 0 0,-1 1 1,7 13 61,-4 7-30,-1-1 0,-1 24 0,-1-24-40,1-1 0,0 0 1,6 21-1,-5-30 2,1 1 0,0-1 0,0 0-1,1 0 1,10 16 0,-12-23 1,0 0 1,0 0-1,0 0 0,0-1 1,1 1-1,0-1 1,-1 0-1,1 0 0,0 1 1,0-2-1,0 1 1,0 0-1,0-1 0,1 1 1,-1-1-1,0 0 1,1 0-1,-1 0 0,1-1 1,-1 1-1,5-1 1,5 0-7,0-1 0,0 0 0,0-1 1,0-1-1,-1 0 0,1 0 0,-1-2 0,0 1 1,0-2-1,15-7 0,4-6-1,-1-1 0,41-35 1,-38 27 8,-1-1 0,43-53 1,-70 75-8,15-18 93,-19 22-54,-3 4-3,-11 13 4,-11 13 13,0 2 0,2 0-1,-32 56 1,50-76-46,0 0 0,0 0 0,-3 13 0,6-20-2,1 0 0,-1-1 0,1 1 0,-1 0 0,1 0 0,-1 0 0,1 0 0,0 0 0,0 0 0,0 0 0,0 0 0,1 0 1,-1 0-1,0 0 0,1 0 0,0 0 0,-1 0 0,1 0 0,0-1 0,0 1 0,0 0 0,0 0 0,2 2 0,-2-3 2,1-1-1,-1 1 0,0-1 1,1 0-1,-1 1 0,0-1 1,1 0-1,-1 0 1,1 0-1,-1 0 0,0 0 1,1 0-1,-1 0 0,0 0 1,1-1-1,-1 1 1,1 0-1,-1-1 0,0 1 1,0-1-1,1 0 0,-1 1 1,2-3-1,26-19 18,-21 14-10,-1-1 1,-1 1 0,0-1-1,0 0 1,-1-1 0,0 0 0,6-15-1,20-79 115,-17 48-9,-9 37-68,-1 7 49,0 32-43,0 34-68,-3 1 0,-7 67-1,1-47 1,2-19-2,-3 0 1,-2 0-1,-20 70 0,25-116 35,-1 0 1,1 0-1,-2-1 0,1 1 0,-2-1 1,1 0-1,-1-1 0,0 1 0,-11 10 1,15-17-6,0 0 0,0 0 0,-1 1 0,1-2 0,-1 1 0,0 0 1,1 0-1,-1-1 0,0 0 0,0 1 0,0-1 0,0 0 0,0 0 1,0-1-1,-1 1 0,1-1 0,0 1 0,0-1 0,0 0 0,0 0 0,-1-1 1,1 1-1,0-1 0,0 1 0,0-1 0,0 0 0,0 0 0,0 0 0,0-1 1,0 1-1,0-1 0,1 0 0,-1 1 0,-2-4 0,-1 1 11,1 0 0,0-1 0,0 1 0,0-1 0,1 0 0,-1-1 0,1 1 0,1-1 0,-1 0 0,1 0 0,-4-10 0,6 13-18,0-1 0,0 1-1,0-1 1,1 0-1,0 1 1,0-1 0,0 1-1,0-1 1,0 0-1,1 1 1,-1-1 0,1 1-1,0-1 1,0 1-1,1-1 1,-1 1 0,1 0-1,0-1 1,-1 1-1,1 0 1,1 0 0,-1 0-1,3-2 1,14-15 8,0 1 0,2 1 0,38-27 0,77-36 4,-27 16 11,-108 64-27,131-90 34,-113 76-28,0-1-1,-2-1 1,1 0 0,20-30-1,-36 44-3,0 1-1,-1-1 0,0 0 1,1 1-1,-1-1 1,0 0-1,0 0 1,-1 0-1,1 0 1,-1 0-1,1 0 1,-1 0-1,0 0 0,-1-6 1,1 7-1,0 1-1,0 0 1,-1 0 0,1 0-1,0 0 1,-1-1 0,1 1-1,-1 0 1,0 0 0,1 0-1,-1 0 1,0 0 0,0 0 0,0 1-1,1-1 1,-1 0 0,0 0-1,0 0 1,0 1 0,0-1-1,0 0 1,-1 1 0,1-1-1,0 1 1,0 0 0,0-1 0,0 1-1,-1 0 1,1 0 0,0-1-1,0 1 1,0 0 0,-1 0-1,1 0 1,0 1 0,0-1-1,-1 0 1,1 0 0,-2 1-1,-2 0-1,1 1-1,-1-1 0,1 0 0,-1 1 0,1 0 1,0 0-1,0 1 0,0-1 0,0 1 0,0 0 1,0 0-1,-4 5 0,6-7 0,1 1 0,0 0-1,-1 0 1,1-1 0,0 1 0,0 0 0,0 0-1,1 0 1,-1 0 0,0 0 0,1 0 0,-1 0-1,1 0 1,0 0 0,0 0 0,0 0-1,0 0 1,0 1 0,0-1 0,0 0 0,1 0-1,-1 0 1,1 0 0,0 0 0,-1 0 0,1 0-1,0 0 1,0-1 0,0 1 0,2 2 0,2 3 6,1 0 0,0-1 0,0 1 1,1-1-1,0 0 0,0-1 1,1 0-1,-1 0 0,1-1 1,14 7-1,6 0 54,54 15-1,29-3 97,-50-11-164,-56-11-263,0 0-1,0 1 1,0 0-1,-1 0 1,1 1-1,-1-1 1,6 5-1,-7-5-1306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0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20 11152,'0'0'2562,"-4"12"-2211,0-2-264,-94 294 2207,84-250-1679,2 0-1,3 1 1,-5 105 0,12-127-226,1-25-231,1-1 0,-1 0 0,1 0 0,1 0 0,-1 1 0,1-1 1,0 0-1,3 8 0,-4-14-73,1-1 1,-1 1-1,0 0 1,1 0-1,-1-1 1,0 1-1,1 0 1,-1-1-1,1 1 0,-1 0 1,1-1-1,-1 1 1,1-1-1,0 1 1,-1-1-1,1 1 1,0-1-1,-1 1 1,1-1-1,0 0 1,-1 1-1,1-1 1,0 0-1,0 0 1,0 1-1,23-6 73,-13 2-13,7-2-117,-1-2-1,0 0 1,-1-1-1,1-1 1,-2 0 0,1-1-1,26-23 1,-3-2 65,51-60 0,-15 1 35,-44 53-64,-17 23-20,-1-1 1,-1-1-1,-1 0 1,0-1-1,11-33 1,-18 44-17,-1 0 1,0 0 0,-1-1 0,0 1 0,-1-1 0,0 1 0,0-1 0,-1 1 0,0-1 0,-1 1 0,-1-1 0,1 1 0,-2-1 0,-3-11 0,3 15-14,-1 1 0,0-1 0,0 0 0,0 1 0,-1 0-1,0 0 1,0 0 0,0 1 0,-1 0 0,0 0 0,0 0 0,0 0 0,-1 1 0,0 0 0,1 1 0,-1 0 0,-1 0-1,1 0 1,0 1 0,-1 0 0,1 0 0,-1 1 0,-11-1 0,1 0-6,-1 2 1,0 0-1,1 1 1,-1 1-1,1 1 0,-1 1 1,1 0-1,-27 11 1,42-14-6,-4 1 4,0 1 1,0 0 0,-12 8-1,18-10-13,0-1 1,0 1-1,1-1 0,-1 0 0,0 1 0,0-1 0,1 1 1,-1 0-1,1-1 0,-1 1 0,0 0 0,1-1 0,0 1 1,-1 0-1,1 0 0,-1-1 0,1 1 0,0 0 0,-1 0 0,1 0 1,0-1-1,0 1 0,0 0 0,-1 0 0,1 0 0,0 0 1,0 0-1,0-1 0,1 1 0,-1 0 0,0 0 0,0 0 0,0 0 1,1-1-1,-1 1 0,0 0 0,1 0 0,-1 0 0,0-1 1,1 1-1,-1 0 0,1-1 0,0 1 0,-1 0 0,1 0 1,6 3-3179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1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89 438 5624,'0'0'3528,"-12"17"-2938,4-6-480,1-2-22,0 1 0,1 0-1,0 1 1,0-1 0,1 1 0,1 0 0,0 0 0,0 1 0,1-1-1,-2 15 1,-3 76 576,4 1 0,5-1-1,24 182 1,-14-192-319,-6-41 263,1-1 0,26 91 0,-44-192 251,3 0-1,-3-74 1,8 64-686,-2-9 163,7-132 0,7 115-131,13-108 226,-15 157-344,2 0 1,2 1-1,15-39 1,-24 74-83,7-20 60,0 1 0,1 1-1,2 0 1,0 0 0,0 1 0,23-27-1,-32 44-54,-1 1-1,1-1 0,0 1 1,-1-1-1,1 1 1,0 0-1,0 0 0,0 0 1,0 0-1,0 0 0,0 1 1,0-1-1,1 1 0,-1-1 1,0 1-1,0 0 0,0-1 1,1 1-1,-1 0 1,0 1-1,0-1 0,0 0 1,1 1-1,-1-1 0,0 1 1,0 0-1,0-1 0,0 1 1,0 0-1,0 0 1,0 1-1,0-1 0,-1 0 1,1 0-1,1 3 0,4 1 5,-1 0 0,-1 0 0,1 1 0,-1 0-1,0 1 1,0-1 0,-1 1 0,6 12 0,-4-6-9,0 0 1,-2 1-1,1-1 1,-2 1 0,0 0-1,0 1 1,-2-1-1,0 0 1,0 0 0,-1 1-1,-1-1 1,0 0-1,-1 1 1,-1-1 0,0 0-1,-1 0 1,-1-1-1,0 1 1,0-1 0,-2 0-1,1-1 1,-2 1-1,1-1 1,-2-1 0,0 1-1,0-1 1,-1-1-1,0 0 1,-22 17 0,4-8 19,0-1 0,-1-2 1,-41 18-1,66-33-20,-1 2 53,11-2-5,3 0-62,16 2 41,39-1 1,-43-3-19,-1 2 0,0 0 0,0 1 1,24 6-1,-24-2 3,-1 0 1,0 1-1,-1 1 1,1 0-1,-2 2 1,1 0 0,21 18-1,-32-23-17,0 2 0,0-1 0,-1 0 1,0 1-1,-1 0 0,1 1 0,-1-1 0,-1 1 0,1 0 0,-1 0 0,-1 0 0,0 1 1,0 0-1,0-1 0,-1 1 0,0 0 0,-1 0 0,1 17 0,-3-14-4,0 1-1,-1-1 1,0 0-1,0 0 1,-1 0-1,-1 0 0,0-1 1,-1 1-1,0-1 1,-1 0-1,0-1 1,-13 18-1,10-17 9,0-1 1,0 0-1,-1 0 1,0-1-1,0 0 0,-1-1 1,0-1-1,-1 1 1,1-2-1,-2 1 0,-17 5 1,0-3 16,-1-2 0,-49 6 0,-13 2 76,81-11-68,18-3-13,24-4-8,25-11 8,0-2 0,69-31 1,-122 46-17,360-180 203,-329 162-172,-7 3-47,43-17 0,-69 33 15,0 0 0,0-1 0,0 1 0,0 0 0,1 0 0,-1 0 0,0 0 0,0-1 0,0 1 0,1 0 0,-1 0 0,0 0 0,0 0 0,0 0 0,1 0 0,-1 0 0,0-1 0,0 1 0,1 0 0,-1 0 0,0 0 0,0 0 0,0 0 0,1 0 0,-1 0 0,0 0 0,0 0-1,1 0 1,-1 1 0,0-1 0,0 0 0,1 0 0,-1 0 0,0 0 0,0 0 0,0 0 0,1 0 0,-1 0 0,0 1 0,0-1 0,0 0 0,0 0 0,1 0 0,-1 1 0,-7 10-22,-17 13 10,3-6 4,-33 40-1,46-49 16,1 1 1,0 0-1,0 0 0,1 1 0,1 0 0,-8 21 0,12-30-5,0-1 0,1 0-1,0 1 1,-1-1 0,1 0-1,0 1 1,-1-1 0,1 0-1,0 1 1,0-1 0,0 0-1,0 1 1,1-1 0,-1 1-1,0-1 1,1 0 0,-1 0-1,0 1 1,1-1 0,0 0-1,-1 1 1,1-1 0,0 0-1,-1 0 1,1 0 0,0 0-1,0 0 1,0 0 0,0 0-1,0 0 1,0 0 0,0 0-1,0-1 1,1 1 0,-1 0-1,0-1 1,0 1 0,1-1-1,-1 1 1,0-1 0,1 0-1,-1 0 1,0 1 0,1-1-1,-1 0 1,3 0 0,1 0 1,-1 0 0,1 0-1,0-1 1,0 1 0,0-1 0,0 0 0,-1-1 0,1 1 0,-1-1 0,1 0 0,-1 0-1,7-4 1,-6 3 6,-1-1 0,1 0 0,0 0 0,-1-1 0,0 1 0,0-1 0,0 0 0,-1 0 0,0 0 0,0 0 0,0-1 0,0 1 0,-1-1 0,3-10 0,-4 11 5,0-1 0,-1 1 0,0-1 1,0 0-1,0 1 0,-1-1 0,1 1 0,-1-1 1,-1 1-1,1 0 0,-1-1 0,0 1 0,0 0 1,0 0-1,-1 0 0,-4-7 0,4 8 6,-1-1-1,1 1 0,-1 0 1,0 0-1,0 0 0,0 1 1,-1-1-1,1 1 0,-1 0 1,0 0-1,-6-2 0,8 3-16,-1 1 1,1 0-1,-1 0 0,1 0 0,-1 0 0,0 1 0,1-1 0,-1 1 1,1 0-1,-1 0 0,0 0 0,1 1 0,-1-1 0,0 1 1,1 0-1,-1 0 0,-6 3 0,10-4-3,0 0 0,0 0 0,0 0 0,0-1 0,-1 1 0,1 0 0,0 0 0,0 0 0,0 0 0,0 1-1,0-1 1,-1 0 0,1 0 0,0 0 0,0 0 0,0 0 0,0 0 0,0 0 0,-1 0 0,1 0 0,0 0 0,0 0 0,0 0 0,0 0 0,0 1 0,0-1 0,0 0 0,-1 0 0,1 0 0,0 0 0,0 0-1,0 0 1,0 1 0,0-1 0,0 0 0,0 0 0,0 0 0,0 0 0,0 0 0,0 1 0,0-1 0,0 0 0,0 0 0,0 0 0,0 0 0,0 0 0,0 1 0,0-1 0,0 0 0,0 0 0,0 0 0,0 0-1,0 0 1,0 1 0,0-1 0,0 0 0,0 0 0,1 0 0,-1 0 0,13 3-39,19-5-9,-7-4 38,0-1 0,0-1 0,-1-1 0,0-1 0,-1-2 0,0 0 0,0-1 1,37-30-1,-15 5 31,-1-2 0,68-81 1,-85 87-14,-2-1 1,-1-1 0,-2-1 0,31-69-1,-21 23 48,29-109 0,-60 187-45,-1 1 1,1-1 0,0 0-1,-1 1 1,0-9 0,0 13-11,0 0 0,0 0 0,0 0 0,0 0 0,0 0 0,0 0 0,0 0 1,0-1-1,0 1 0,0 0 0,0 0 0,0 0 0,0 0 0,0 0 0,0 0 1,0 0-1,0-1 0,0 1 0,0 0 0,-1 0 0,1 0 0,0 0 0,0 0 1,0 0-1,0 0 0,0 0 0,0-1 0,0 1 0,0 0 0,0 0 0,0 0 0,0 0 1,-1 0-1,1 0 0,0 0 0,0 0 0,0 0 0,0 0 0,0 0 0,0 0 1,0 0-1,-1 0 0,1 0 0,0 0 0,0 0 0,0 0 0,0 0 0,0 0 0,0 0 1,0 0-1,-1 0 0,1 0 0,0 0 0,0 0 0,0 0 0,-7 8 2,-7 13-4,-2 17 0,2 1 1,2 0-1,-13 67 0,15-61 1,-10 56-51,5 0 0,5 1-1,4 187 1,6-286 49,0 4-5,1 0-1,-1 0 0,1 0 0,3 10 0,-4-16 8,0-1 1,0 1-1,1 0 1,-1 0-1,0-1 1,1 1-1,-1 0 1,1-1-1,-1 1 1,1-1-1,-1 1 1,1-1-1,-1 1 1,1-1-1,-1 1 0,1-1 1,-1 1-1,1-1 1,0 0-1,1 1 1,-1-1 0,0 0 1,0 0 0,0 0-1,0 0 1,0 0-1,0-1 1,0 1-1,0 0 1,0 0 0,0-1-1,0 1 1,0-1-1,-1 1 1,1-1-1,0 0 1,0 1 0,0-1-1,0 0 1,0-1-1,12-10 18,-1-2-1,0 0 1,13-21-1,-1 1 12,43-61 84,-4-2 0,85-180-1,48-232 206,-196 507-315,36-122 155,-36 124-157,0 0-1,0 0 0,0 0 0,0 0 1,-1 0-1,1 0 0,0 0 1,0 0-1,0 0 0,0 0 1,0 0-1,0 0 0,0 0 0,0 0 1,0 0-1,0 0 0,0 0 1,0 0-1,-1 0 0,1 0 1,0 0-1,0 0 0,0 0 0,0 0 1,0 0-1,0-1 0,0 1 1,0 0-1,0 0 0,0 0 0,0 0 1,0 0-1,0 0 0,0 0 1,0 0-1,0 0 0,0 0 1,0 0-1,-1 0 0,1 0 0,0 0 1,0-1-1,0 1 0,0 0 1,0 0-1,0 0 0,0 0 1,0 0-1,0 0 0,0 0 0,0 0 1,0 0-1,0 0 0,0 0 1,1 0-1,-1 0 0,0-1 1,0 1-1,0 0 0,0 0 0,0 0 1,0 0-1,0 0 0,0 0 1,-7 7 6,-9 16-4,-106 255 12,74-159-16,-171 470 1,206-546-3,-38 152 78,50-193-71,1-1-1,-1 1 0,1 0 0,0 0 1,0 0-1,0 0 0,0 0 0,0 0 1,0-1-1,0 1 0,1 3 0,-1-5-1,1 0 0,-1 0-1,0 0 1,0 0-1,1 1 1,-1-1-1,0 0 1,0 0 0,1 0-1,-1 0 1,0 0-1,0 0 1,1 0-1,-1 0 1,0 0 0,1 0-1,-1 0 1,0 0-1,0 0 1,1 0 0,-1 0-1,0 0 1,1 0-1,-1 0 1,0 0-1,0 0 1,1 0 0,-1 0-1,0-1 1,0 1-1,1 0 1,-1 0-1,0 0 1,0 0 0,1-1-1,-1 1 1,0 0-1,0 0 1,1-1-1,30-35 93,13-25 15,-6 7 98,2 1 0,3 2-1,57-52 1,-90 94-151,-7 5-26,1 0-1,-1 1 1,1 0-1,0 0 1,6-4 0,-9 7-27,-1 0 1,1-1 0,0 1 0,-1 0-1,1 0 1,0 0 0,0-1 0,-1 1-1,1 0 1,0 0 0,0 0 0,-1 0 0,1 0-1,0 0 1,0 0 0,-1 1 0,1-1-1,0 0 1,0 0 0,-1 0 0,1 1 0,0-1-1,-1 0 1,1 1 0,0-1 0,-1 1-1,1-1 1,-1 1 0,1-1 0,-1 1-1,1-1 1,-1 1 0,1 0 0,-1-1 0,1 1-1,-1-1 1,0 1 0,1 0 0,-1-1-1,0 2 1,6 14 11,-2-1 0,0 1 0,-1 0 0,0 0 0,-1 1 0,-1 28 0,1 4-5,-1-34-4,0-5 5,-1 1 0,1 0 0,1-1 1,0 0-1,0 1 0,1-1 0,0 0 1,1 0-1,0 0 0,6 10 0,-9-18-6,1 0 0,-1-1-1,1 1 1,-1-1 0,1 1-1,0-1 1,0 1 0,0-1-1,0 0 1,0 0 0,0 0-1,0 0 1,0 0 0,0 0-1,0 0 1,0-1 0,3 1-1,0 0 7,0-1-1,-1 0 0,1 0 1,0-1-1,-1 1 1,1-1-1,-1 0 0,5-2 1,6-2-51,0-1 0,-1-1 0,26-17 0,-26 14-174,-9 6-3080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2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11256,'0'0'1936,"99"-24"-1472,-25 7-136,27-1 0,10 4-40,16 2 8,2 0-48,-2 2 0,-10 0-224,-21-10 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7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1346 6520,'0'0'4033,"13"-6"-3557,-4 2-376,-1 1-17,0 0-1,0-1 1,-1 0-1,1 0 1,-1-1-1,0 0 1,0 0-1,-1-1 1,11-11-1,0-5 180,0 0-1,-2-2 0,-1 0 0,13-30 1,37-108 652,-50 124-695,-9 24-33,0 0 0,-1 0 0,0 0 0,-2-1 0,3-27 0,-7 33 72,-3 10 7,-7 17-10,0 8-153,1 2 0,1-1 0,1 1 0,1 1 1,-3 31-1,8-38-28,1-1 1,0 0-1,2 1 0,1-1 1,0 0-1,2 1 0,8 37 0,-10-58-61,-1 1-1,1 0 1,-1-1-1,1 1 1,0-1-1,0 1 1,-1-1-1,1 1 1,0-1-1,0 0 1,0 1-1,1-1 1,-1 0-1,0 0 1,0 0-1,1 0 1,-1 0-1,1 0 1,-1 0-1,1 0 1,1 1-1,0-2 2,0 1 1,-1-1-1,1 0 0,-1 0 0,1 0 1,0 0-1,-1 0 0,1-1 0,-1 1 1,1-1-1,-1 1 0,5-3 0,2 0 21,-1-1 0,0-1-1,1 0 1,-2 0 0,1 0-1,11-12 1,10-14 69,-2-1-1,-1-2 1,24-41 0,-26 38 166,1 1 1,52-57 0,-73 90-254,10-10 308,-14 13-318,1 0 0,-1 0 0,0 0 0,1-1 0,-1 1 0,0 0 0,1 0 0,-1 0 0,0 0 0,1 0 0,-1 0 0,1 0 0,-1 0 0,0 0 0,1 0 0,-1 0 0,0 1 0,1-1 0,-1 0 0,0 0 0,1 0 0,-1 0 0,0 0 0,1 1 0,-1-1 0,0 0 0,0 0 0,1 1 0,-1-1 0,0 0 0,0 0 0,1 1 0,-1-1 0,0 0 0,0 1 0,0-1 0,1 0 0,-1 1 0,0-1 0,0 0 0,0 1 0,0-1 0,0 0 0,0 1 0,3 12 43,-1-1 0,0 1 1,-1-1-1,0 1 0,-3 24 0,2-6 1,-2 16 7,0-27 18,2-1 0,2 28-1,-2-46-72,0-1-1,0 0 1,0 0-1,0 1 1,0-1-1,1 0 1,-1 0-1,0 0 0,0 0 1,0 1-1,0-1 1,0 0-1,1 0 1,-1 0-1,0 0 1,0 1-1,0-1 0,1 0 1,-1 0-1,0 0 1,0 0-1,0 0 1,1 0-1,-1 0 1,0 0-1,0 0 0,1 0 1,-1 0-1,0 0 1,0 0-1,0 0 1,1 0-1,-1 0 1,0 0-1,0 0 1,1 0-1,-1 0 0,0 0 1,0 0-1,0 0 1,1 0-1,-1-1 1,0 1-1,0 0 1,0 0-1,1 0 0,-1 0 1,0 0-1,0-1 1,0 1-1,0 0 1,0 0-1,0 0 1,1-1-1,-1 1 1,11-11 43,10-15 52,30-49 1,-38 53-25,2 0 1,0 0 0,37-37 0,-52 58-67,1 1 0,-1-1 0,0 1 1,1-1-1,-1 1 0,1-1 0,0 1 0,-1 0 0,1-1 0,-1 1 0,1 0 0,0-1 0,-1 1 0,1 0 0,0-1 0,-1 1 0,1 0 0,0 0 0,-1 0 0,1 0 0,0 0 0,-1 0 1,1 0-1,0 0 0,0 0 0,-1 0 0,1 0 0,0 0 0,-1 1 0,1-1 0,0 0 0,0 1 0,0 0 0,1 1 1,-1-1-1,0 0 1,0 1-1,0-1 0,0 1 1,-1 0-1,1-1 0,0 1 1,-1 0-1,1-1 1,0 4-1,1 7 14,0 0 0,0 20-1,-2-31-17,0 16 13,1 0-1,0-1 1,1 1-1,1 0 1,0-1-1,2 0 0,0 0 1,10 23-1,-15-38-13,1 0-1,-1 0 0,1 0 0,0 0 0,0 0 1,0-1-1,-1 1 0,1 0 0,0 0 1,0-1-1,0 1 0,0 0 0,0-1 1,0 1-1,0-1 0,0 0 0,1 1 0,-1-1 1,0 0-1,0 1 0,0-1 0,0 0 1,1 0-1,-1 0 0,0 0 0,0 0 1,0 0-1,0-1 0,0 1 0,1 0 0,-1 0 1,0-1-1,0 1 0,2-2 0,2 0 1,-1 0 0,1-1-1,-1 0 1,1 0-1,-1 0 1,7-7-1,27-29 28,-2-1 0,41-59 0,-46 54-12,84-133 74,-94 142-76,-1-2 0,-3-1 0,14-42 0,-13 22 19,-3-1 0,-2-1-1,-3 0 1,-3-1 0,0-78-1,-7 123 8,-1 0 0,-6-29 0,7 46-40,0-1 0,0 1 0,0-1 0,0 1 0,0-1 0,0 1 0,0 0 0,0-1 0,0 1 0,-1-1 0,1 1 0,0-1 1,0 1-1,0-1 0,-1 1 0,1 0 0,0-1 0,-1 1 0,1 0 0,0-1 0,-1 1 0,1 0 0,-1-1 0,1 1 0,0 0 0,-1 0 0,1-1 1,-1 1-1,1 0 0,-1 0 0,1 0 0,0 0 0,-1 0 0,1 0 0,-1-1 0,1 1 0,-2 0 0,1 1 3,-1 0 0,0-1-1,1 1 1,-1 0 0,1 0 0,-1 0-1,1 0 1,-1 0 0,1 0 0,-2 3-1,-29 37 51,17-15-47,2-1-1,1 2 1,1 0 0,1 0 0,-12 55-1,9-7-48,-5 80 0,15-100 17,3 0-1,10 91 1,36 104-34,-43-239 74,0 1-1,1-1 1,0 0-1,0 0 0,1 0 1,1 0-1,8 12 1,-12-21-12,0 1 0,-1-1 1,2 0-1,-1 0 0,0 0 1,0 0-1,1 0 0,-1 0 1,1 0-1,-1-1 0,1 1 1,0-1-1,0 0 0,0 0 1,0 0-1,-1 0 0,1 0 1,0-1-1,1 1 1,-1-1-1,0 0 0,0 0 1,0 0-1,0 0 0,0 0 1,0-1-1,0 1 0,0-1 1,0 0-1,0 0 0,0 0 1,3-2-1,5-3 28,1-1-1,-1 0 1,0-1 0,-1 0-1,0 0 1,0-1 0,-1 0-1,0-1 1,15-21 0,-6 2 101,0 0 1,21-52-1,-35 71-77,0-1 0,-1 1 0,0-1 0,-1 0 0,0 0 0,-1 0 0,-1 0 0,0-14 0,0 25-52,0 0 0,0-1-1,0 1 1,0 0 0,0-1-1,0 1 1,0 0 0,0-1-1,0 1 1,0 0 0,1-1-1,-1 1 1,0 0 0,0 0 0,0-1-1,0 1 1,0 0 0,1-1-1,-1 1 1,0 0 0,0 0-1,0-1 1,1 1 0,-1 0-1,0 0 1,0 0 0,1-1-1,-1 1 1,0 0 0,1 0 0,-1 0-1,0 0 1,1-1 0,12 4 43,10 14-16,-14-7-26,-1 1-1,0 0 0,-1 0 1,0 1-1,0-1 0,-2 2 1,1-1-1,-2 1 0,0-1 1,0 1-1,2 14 0,-1 47-2,-5-55 11,2 1 0,0-1 1,0 0-1,2 0 0,7 24 1,-10-40-12,0-1 0,0 1 1,0-1-1,1 1 1,-1-1-1,0 0 1,1 0-1,0 0 0,-1 0 1,1 0-1,0 0 1,0 0-1,0 0 1,0-1-1,1 1 0,-1-1 1,0 0-1,0 1 1,1-1-1,-1 0 1,4 1-1,-2-2 2,-1 0-1,0 0 1,0 0 0,0 0-1,0-1 1,0 1-1,0-1 1,0 1 0,0-1-1,0 0 1,0 0 0,-1-1-1,1 1 1,0 0 0,-1-1-1,1 0 1,-1 0 0,4-3-1,3-3 11,0 0 1,-1-1-1,0 0 0,-1 0 0,0-1 1,6-10-1,27-65 122,-20 39-6,-10 19 26,-8 23-35,-4 17-56,0-7-65,1 5 17,0 0-1,1 0 1,0 0 0,0 0-1,1 0 1,0 0 0,1 0-1,4 12 1,-1-5 17,2 0 1,0 0 0,17 30-1,-23-46-25,1 0 1,-1 0-1,0 1 0,1-1 0,-1 0 1,1-1-1,0 1 0,0 0 0,0 0 1,0-1-1,0 1 0,0-1 0,0 1 1,0-1-1,0 0 0,1 0 0,-1 0 1,1 0-1,-1-1 0,0 1 0,1-1 1,0 1-1,-1-1 0,1 0 0,-1 0 1,1 0-1,-1 0 0,1 0 0,-1-1 1,1 1-1,-1-1 0,1 0 0,-1 1 1,0-1-1,3-2 0,3 0 35,-1-1 1,1-1-1,-1 1 0,-1-1 1,1-1-1,-1 1 0,0-1 1,0 0-1,7-10 0,-3 5 29,-7 8-44,0 0 1,-1 0-1,1 0 1,-1-1-1,0 1 0,0-1 1,0 1-1,0-1 0,0 0 1,-1 0-1,2-5 1,-3 9 15,0-1-27,0 1 0,-1 0 1,1-1-1,0 1 0,0 0 1,0-1-1,-1 1 0,1 0 1,0-1-1,0 1 0,-1 0 1,1 0-1,0-1 0,-1 1 1,1 0-1,0 0 0,-1 0 1,1-1-1,0 1 0,-1 0 1,1 0-1,0 0 0,-1 0 1,1 0-1,-1 0 0,1 0 1,0 0-1,-1 0 0,1 0 1,-1 0-1,1 0 0,0 0 1,-1 0-1,0 0 0,-5 3-12,0-1 0,-1 0-1,1-1 1,-1 1 0,1-1-1,-8 0 1,32-52-97,-7 26 152,-10 22-58,0 0 0,0 0 0,1 0-1,-1 0 1,1 0 0,-1 0 0,1 0 0,3-4 0,-2-1-71,-3 7 67,0 1 0,0 0 0,0 0 0,0 0 0,0-1 0,0 1 1,0 0-1,0 0 0,0 0 0,0-1 0,0 1 0,0 0 0,0 0 0,0 0 0,0 0 0,0-1 0,0 1 0,0 0 0,1 0 0,-1 0 0,0 0 0,0-1 0,0 1 0,0 0 0,0 0 0,0 0 0,1 0 0,-1 0 0,0-1 0,0 1 0,0 0 0,0 0 0,1 0 1,-1 0-1,0 0 0,0 0 0,0 0 0,0 0 0,1 0 0,-1 0 0,0 0 0,0 0 0,0 0 0,1 0 0,-1 0 0,0 0 0,0 0 0,0 0 0,1 0 0,0 0 0,-1 0 1,1-1-1,-1 1 0,1 0 0,0-1 1,-1 1-1,1 0 0,-1-1 1,1 1-1,-1 0 0,1-1 0,-1 1 1,1-1-1,-1 1 0,1-1 0,-1 1 1,1-1-1,-1 0 0,0 1 1,1-1-1,-1 0 0,7-7 38,-6 8-35,0 0 0,-1 0 0,1 0 1,-1 0-1,1 0 0,-1 0 0,1 0 0,-1 1 0,1-1 0,-1 0 1,1 0-1,-1 1 0,1-1 0,-1 0 0,1 1 0,-1-1 1,1 1-1,-1-1 0,0 0 0,1 1 0,-1-1 0,0 1 1,1-1-1,-1 2 0,4 3-1,-1 0 0,-1 0 0,1 1 0,-1-1 0,0 1-1,0-1 1,-1 1 0,1 0 0,-1 0 0,0 7 0,0 13-31,-2 27 1,0-17 45,1 28-74,0-64 58,0 0 0,0 0 0,0 0 0,0 0 0,0 0 0,1 0 0,-1 0 0,0 0 0,0 0 0,0 0 0,0 0 0,0 0 0,0 0 0,0 0 0,0 0 0,0 0 0,0 0 0,0 0 0,0 0 0,0-1 0,0 1 0,0 0 0,0 0 0,1 0 0,-1 0 0,0 0 0,0 0 0,0 0 0,0 0 0,0 0 0,0 0 0,0 1 0,0-1 0,0 0 0,0 0 0,0 0 0,0 0 0,0 0 0,0 0 0,1 0 0,-1 0 0,0 0 0,0 0 0,0 0 0,0 0 0,0 0 0,0 0 0,0 0 0,0 0 0,0 0 0,0 0 0,0 0 0,0 0 0,0 0 0,0 1 0,0-1 0,0 0 0,0 0 0,0 0 0,0 0 0,0 0 0,0 0 0,0 0 0,0 0 0,0 0 0,7-8 2,4-11 15,92-208 99,-102 224-116,1 1 0,-1-1 0,1 0 0,0 0 0,0 1 1,0-1-1,0 1 0,1 0 0,-1-1 0,3-1 0,-4 4 0,-1 0 0,1-1 0,-1 1 0,1 0 0,-1 0 0,1 0 0,-1 0 0,1-1 0,-1 1 0,1 0 0,-1 0 0,1 0 0,-1 0 0,1 0 0,0 0 0,-1 0 0,1 0 0,-1 0 0,1 1 0,-1-1 0,1 0 0,-1 0 0,2 1 0,-2 0 0,1-1 0,0 1 0,0 0 0,0 0 0,-1 0 0,1 0 0,0 0 0,-1 0 0,1 1 0,-1-1 0,1 0 0,-1 0 0,1 0 0,-1 1 0,0 0 0,5 21 0,0-1 0,1 0 0,2 0 0,0-1 0,1 0 0,17 29 0,-25-49-2,0 0-1,0 1 1,0-1-1,0 0 1,0 0 0,0 0-1,0 0 1,0 0-1,1 0 1,-1 0-1,0 0 1,1-1 0,-1 1-1,1 0 1,-1-1-1,1 1 1,-1-1-1,1 1 1,-1-1 0,1 0-1,-1 0 1,1 0-1,-1 0 1,1 0-1,-1 0 1,1 0 0,0 0-1,-1-1 1,1 1-1,-1 0 1,1-1-1,-1 1 1,0-1 0,1 0-1,-1 0 1,1 1-1,-1-1 1,0 0-1,0 0 1,2-2 0,5-3 2,-1-1 0,1 0 1,-1 0-1,11-16 1,5-13 34,-2 0 1,-1-2 0,15-40-1,-17 37 8,-16 37-39,17-34 57,-18 36-60,0 0-1,0 1 1,0-1-1,0 0 1,1 0-1,-1 1 1,1-1-1,-1 1 1,1-1-1,0 1 1,-1-1-1,1 1 1,0 0-1,0 0 1,3-1-1,-4 2 0,0 0 0,-1 0-1,1 0 1,0 0 0,0 1-1,-1-1 1,1 0-1,0 0 1,-1 1 0,1-1-1,0 1 1,-1-1-1,1 0 1,0 1 0,-1-1-1,1 1 1,-1-1-1,1 1 1,-1 0 0,1-1-1,-1 1 1,1 0 0,-1-1-1,0 1 1,1 0-1,-1-1 1,0 1 0,0 0-1,1 0 1,-1 0-1,6 28-14,-5-24 8,7 42-35,3 81 1,-10-101 24,-2 1 0,-1-1 0,-1 0 0,-10 40 0,12-66 18,1 0 0,0 0 0,0 0 0,-1 0 0,1 0 0,0 0 0,-1 0 0,1 0 1,-1 0-1,0 0 0,1 0 0,-1 0 0,0 0 0,1-1 0,-1 1 0,0 0 0,0-1 0,0 1 0,0 0 0,1-1 1,-1 1-1,0-1 0,0 1 0,0-1 0,0 0 0,0 1 0,0-1 0,-1 0 0,1 0 0,0 0 0,0 0 0,0 0 1,0 0-1,0 0 0,0 0 0,0 0 0,0 0 0,0 0 0,0-1 0,0 1 0,0 0 0,0-1 0,0 1 0,0-1 1,0 1-1,0-1 0,-1-1 0,-6-3 12,0 0 0,1 0 1,-1-1-1,-6-7 0,12 11-11,-55-55 178,100 77-96,-32-14-89,1 0-1,0-1 1,1 0 0,-1-1 0,1 0 0,17 2 0,-22-5 0,-1 0 0,1 0 1,-1-1-1,1 0 0,-1-1 0,1 1 1,-1-1-1,1-1 0,-1 0 1,0 0-1,0 0 0,11-5 0,-4-1 8,0-1-1,0 0 0,-1-1 0,-1 0 0,1-1 0,-2 0 1,0-1-1,0 0 0,-1-1 0,0 0 0,-1-1 0,8-16 0,54-119 125,-67 142-117,-8 22 3,-3 7-4,6-14-10,-2 11-16,0 1-1,2-1 1,0 28-1,1-43 16,0 0-1,1 0 0,-1 0 0,1 0 0,0 1 1,0-1-1,0 0 0,1-1 0,0 1 1,-1 0-1,1 0 0,0-1 0,1 1 0,-1-1 1,1 1-1,-1-1 0,1 0 0,0 0 1,0 0-1,0-1 0,1 1 0,4 2 0,-5-4 3,0 0 0,0 0 0,0 0 0,0-1 0,0 1 0,0-1 0,0 0 0,0 0-1,0 0 1,0 0 0,0-1 0,0 1 0,0-1 0,-1 0 0,1 1 0,0-1-1,0-1 1,3-1 0,6-3 6,0-1-1,17-13 1,-26 18-3,25-18 25,125-82 54,-137 92-62,-13 8-5,-1-1 0,1 1 0,1 0 0,-1 1-1,0-1 1,0 0 0,1 1 0,-1 0 0,7-2-1,-12 5-5,0 1-1,0-1 1,0 1-1,0-1 1,1 1-1,-1 0 1,0 3-1,-1 0-12,-1 0 1,0 0 0,1 0 0,0 1 0,0-1 0,1 1-1,-1 0 1,2 0 0,-1 0 0,1 0 0,0 0 0,0 0-1,1 0 1,-1 0 0,2 0 0,-1 1 0,1-1-1,0 0 1,1 0 0,0 0 0,3 8 0,1-1-7,0 0 0,1-1 0,0 0 0,2 0 0,-1-1 0,1 0-1,1 0 1,0-1 0,1-1 0,0 0 0,1 0 0,16 10 0,3 8-313,-23-19-1047,-18-17-2287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7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13672,'0'0'1888,"6"-59"-1936,-6 53 0,0 4-80,-4 2 16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7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9144,'0'0'2224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7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1 295 8240,'12'-7'368,"70"-39"98,2 2 0,2 5 1,1 3-1,2 5 0,1 3 0,99-17 1,-145 38-59,80-4 0,-106 10-245,-1 2 0,0 0 0,0 1 0,1 1 0,-1 0 0,-1 1 0,30 12 0,-44-16-144,-1 1 0,1-1 0,-1 1 0,1-1 0,-1 1 1,1 0-1,-1 0 0,0 0 0,1 0 0,-1 0 0,0 0 1,0 0-1,0 0 0,0 0 0,0 0 0,0 1 0,0-1 1,0 0-1,-1 1 0,1-1 0,0 1 0,-1-1 0,1 1 1,-1 2-1,0-2 14,0 0 1,-1 0 0,1 0-1,-1 0 1,1 0 0,-1 0-1,0 0 1,0-1-1,0 1 1,0 0 0,0 0-1,-1-1 1,1 1 0,0-1-1,-4 4 1,-6 4-271,-1 0 1,0-1-1,-24 13 1,29-17-589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7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9648,'0'0'2424,"123"-57"-2024,-9 45-304,13 6-8,8 6-152,2-14 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9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416 174 6016,'0'0'2144,"1"-11"-1474,0-4-386,3-38 1552,-13 138 735,6 59-1217,3-72-259,-15 113 0,14-182-1011,1 1-1,-1 0 1,0-1 0,0 1-1,-1-1 1,1 1 0,-4 5 0,4-8-63,1-1 0,0 1 0,-1-1 1,1 1-1,0-1 0,-1 0 1,1 1-1,-1-1 0,1 0 0,-1 1 1,1-1-1,-1 0 0,1 0 1,-1 1-1,1-1 0,-1 0 0,0 0 1,1 0-1,-1 0 0,1 0 1,-2 0-1,1 0 5,0 0 1,0-1-1,0 1 0,0 0 1,0-1-1,-1 1 0,1-1 1,0 0-1,1 1 1,-1-1-1,0 0 0,0 0 1,0 0-1,0 1 0,0-2 1,-26-33 220,3-1 0,-40-75 0,48 83-163,-47-99 245,-33-56 234,66 146-358,23 29-105,1 1 0,0-1-1,-9-15 1,15 23-98,0 0-1,0 0 1,0 0-1,0-1 1,0 1 0,0 0-1,0 0 1,0 0-1,0-1 1,0 1 0,-1 0-1,1 0 1,0-1-1,0 1 1,0 0 0,1 0-1,-1 0 1,0-1-1,0 1 1,0 0 0,0 0-1,0-1 1,0 1-1,0 0 1,0 0 0,0 0-1,0-1 1,1 1-1,-1 0 1,0 0 0,0 0-1,0 0 1,0-1-1,1 1 1,-1 0 0,0 0-1,0 0 1,0 0-1,0 0 1,1 0 0,-1 0-1,0-1 1,0 1-1,1 0 1,-1 0 0,0 0-1,0 0 1,0 0-1,1 0 1,-1 0 0,0 0-1,0 0 1,1 0 0,-1 0-1,0 0 1,1 1-1,16 1 31,-15-2-31,67 10 5,128 3 1,72-19 41,-38-1 182,-68 19 238,-110-6-59,-28 0 808,-42 9-1154,9-8-3024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29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9344,'0'0'1177,"1"-11"-721,0-3-284,0 8-76,-1 0 0,1 1 1,0-1-1,0 0 0,0 1 1,1-1-1,4-8 1,-6 14-78,0 0 0,0 0 0,0 0 0,0 1 0,0-1 0,0 0 0,0 0 1,0 1-1,1-1 0,-1 0 0,0 0 0,0 0 0,0 1 0,0-1 0,0 0 0,0 0 0,1 0 1,-1 1-1,0-1 0,0 0 0,0 0 0,0 0 0,1 0 0,-1 0 0,0 1 0,0-1 1,0 0-1,1 0 0,-1 0 0,0 0 0,0 0 0,1 0 0,-1 0 0,0 0 0,0 0 1,1 0-1,-1 0 0,0 0 0,0 0 0,0 0 0,1 0 0,-1 0 0,0 0 0,0 0 0,1 0 1,-1 0-1,0 0 0,0-1 0,0 1 0,1 0 0,-1 0 0,0 0 0,0 0 0,0 0 1,0-1-1,1 1 0,-1 0 0,0 0 0,0 0 0,0-1 0,0 1 0,0 0 0,0 0 1,1 0-1,-1-1 0,0 1 0,0 0 0,0 0 0,0-1 0,8 24 434,-7-20-349,67 278 2115,-14-51-493,-52-219-1556,-2-8-62,0 1 1,1-1-1,0 0 0,-1 0 1,1 0-1,0 1 1,1-1-1,-1 0 0,4 5 1,8-28 525,13-37-192,-22 45-359,1 0-1,1 0 0,0 1 1,0 0-1,10-13 0,-11 18-42,-1 1 4,0 0 0,0 0 0,0 1 0,1 0 0,0 0 0,7-6 1,-10 10-37,-1-1 1,1 0 0,0 1 0,-1-1-1,1 1 1,0-1 0,-1 1 0,1 0 0,0 0-1,-1 0 1,1 0 0,0 0 0,0 0-1,-1 1 1,1-1 0,0 0 0,-1 1 0,1-1-1,-1 1 1,1 0 0,0-1 0,-1 1-1,0 0 1,1 0 0,-1 0 0,1 0-1,-1 0 1,2 2 0,0 0 3,0 1 0,0-1 1,0 1-1,0-1 0,0 1 0,-1 0 0,1 0 0,-1 0 1,0 0-1,-1 1 0,1-1 0,-1 1 0,0-1 0,1 7 1,-1-4 7,0 0 1,-1 0 0,0 1 0,0-1 0,-1 0 0,0 0 0,-1 0 0,1 0 0,-4 7 0,3-7 6,-1-1 0,1 1 0,-2-1 0,1 0 0,-1 0 1,0 0-1,0-1 0,0 0 0,-8 7 0,9-9-4,-1 0 0,1 0 1,-1-1-1,1 1 0,-1-1 0,0 0 0,0 0 0,0-1 0,0 1 1,-1-1-1,1 0 0,0 0 0,-1 0 0,1-1 0,-5 1 0,3-2 18,0 1-1,0-2 0,0 1 1,0 0-1,0-1 0,0 0 1,1-1-1,-1 1 1,1-1-1,0 0 0,-1-1 1,-7-6-1,1 0 50,0-1 0,1 0-1,-16-21 1,21 24-12,0 0 0,1 0 0,0-1 1,1 1-1,0-1 0,-5-17 0,8 22-242,0 0-1,0 1 1,0-1 0,0 0 0,1 0 0,0 0 0,0 0 0,0 0 0,0 0 0,1 0-1,0 1 1,-1-1 0,1 0 0,1 0 0,-1 1 0,0-1 0,1 1 0,3-6-1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1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379 619 5624,'0'0'3460,"-3"-10"-3015,-12-32 0,14 41-410,0-1-1,0 0 1,0 1 0,-1-1-1,1 1 1,0-1-1,-1 1 1,1 0-1,-1 0 1,1-1-1,-1 1 1,1 0-1,-1 0 1,0 1 0,0-1-1,1 0 1,-1 0-1,0 1 1,0-1-1,0 1 1,0 0-1,-3-1 1,-2 1 72,1 1 0,0-1 0,0 1 0,-11 2 0,3 2 74,0 0 1,1 0 0,0 1-1,0 0 1,0 2 0,1-1-1,0 1 1,1 1 0,-16 15-1,8-6 160,2 0 0,0 1 0,2 1 0,-21 33 0,30-42-158,0 1 0,1-1 1,-4 13-1,7-20-99,1 1 0,0 0 0,0-1-1,0 1 1,0 0 0,1 0 0,0 0 0,0-1 0,0 1 0,2 7 0,-1-9-48,-1-1 0,1 0 0,1 0 0,-1 0 1,0 0-1,0 0 0,1 0 0,-1 0 0,1 0 0,0-1 0,-1 1 1,1-1-1,0 1 0,0-1 0,0 1 0,0-1 0,0 0 1,0 0-1,1 0 0,-1 0 0,0-1 0,0 1 0,1 0 0,-1-1 1,0 0-1,1 1 0,2-1 0,2 0 15,-1 0 0,1 0 0,0 0 0,0-1 0,0 0 1,-1-1-1,1 1 0,9-5 0,-6 2-10,0-1 0,-1 0-1,0-1 1,1 0 0,-2-1 0,1 0 0,-1 0 0,0-1 0,-1 0-1,1 0 1,-2-1 0,1 0 0,-1 0 0,-1-1 0,1 1 0,-2-1-1,8-20 1,-5 5 49,-1 1-1,-1-1 0,-1-1 0,-1 1 0,-1-1 1,-3-39-1,-5 34 204,2 26-82,2 19-54,3 6-104,0 1 0,2-1 1,0 0-1,1 0 0,1 0 0,1-1 0,12 27 0,-14-36-14,1 0-1,0-1 1,0 1-1,1-1 0,0 0 1,1-1-1,0 1 1,0-1-1,1 0 1,0-1-1,1 0 0,-1-1 1,1 1-1,0-1 1,17 7-1,-21-12-14,0 1-1,0-1 1,0 0-1,1-1 1,-1 1-1,0-1 1,1 0-1,-1-1 1,0 1-1,0-1 1,1 0-1,-1 0 1,0-1-1,0 1 1,0-1-1,0 0 1,0-1-1,-1 1 1,1-1-1,-1 0 1,7-6-1,8-6 76,-1-1 0,0-1 0,19-25-1,-35 39-86,46-53 215,51-58 359,-99 113-573,1 0-1,0 0 0,0 0 1,0 0-1,0 0 0,1 0 1,-1 0-1,0 0 0,0 1 1,1-1-1,-1 0 0,0 1 1,0-1-1,1 1 0,-1 0 1,1-1-1,-1 1 0,0 0 1,1 0-1,-1 0 1,2 0-1,-2 0-3,0 1 0,0-1 1,0 1-1,0 0 0,0-1 1,0 1-1,0 0 0,0 0 1,0-1-1,-1 1 0,1 0 0,0 0 1,-1 0-1,1 0 0,0 0 1,-1 0-1,1 0 0,-1 0 1,0 0-1,1 0 0,-1 0 1,0 1-1,0-1 0,0 0 0,0 0 1,1 0-1,-2 0 0,1 2 1,0 35 106,-5 43 0,-2 19 152,8-100-265,-1 0 0,0 0 1,0 1-1,0-1 0,0 0 1,0 0-1,0 0 0,0 0 1,0 0-1,1 1 0,-1-1 1,0 0-1,0 0 0,0 0 1,0 0-1,1 0 0,-1 0 1,0 0-1,0 1 0,0-1 1,1 0-1,-1 0 0,0 0 1,0 0-1,0 0 0,0 0 1,1 0-1,-1 0 0,0 0 1,0 0-1,0 0 0,1 0 1,-1 0-1,0 0 0,0 0 1,0-1-1,1 1 1,-1 0-1,0 0 0,0 0 1,0 0-1,0 0 0,1 0 1,-1 0-1,0 0 0,0-1 1,0 1-1,0 0 0,0 0 1,0 0-1,1 0 0,-1-1 1,0 1-1,0 0 0,0 0 1,0 0-1,0-1 0,11-9 66,15-23 46,-18 22-81,-1 1 1,1 0 0,1 0-1,-1 1 1,2 1 0,-1-1 0,1 1-1,18-10 1,-28 17-31,1 1 1,0 0-1,0-1 1,0 1-1,0 0 1,0-1-1,0 1 0,0 0 1,0 0-1,1 0 1,-1 0-1,0 0 1,0 0-1,0 1 0,0-1 1,0 0-1,0 0 1,0 1-1,0-1 1,0 0-1,1 2 1,0-1 0,0 1 1,0-1 0,0 1 0,-1 0-1,1 0 1,-1 0 0,1 0 0,-1 0-1,2 2 1,2 7 10,0-1 0,-1 1-1,3 13 1,-4-16-1,4 21 11,-4-17-13,0 1 0,1-1-1,8 19 1,-11-29-11,1 1-1,-1 0 0,1-1 1,-1 0-1,1 1 0,0-1 1,0 0-1,0 0 0,0 0 1,0 0-1,1 0 0,-1-1 1,0 1-1,1-1 0,-1 1 1,1-1-1,0 0 1,-1 0-1,1 0 0,0 0 1,3 0-1,6 0 1,0-1 0,0-1 0,0 0 0,0 0 0,0-1 0,0-1-1,0 0 1,10-4 0,14-7 24,40-21-1,-51 21 1,-1-1 0,-1-1 0,23-20 0,59-60 93,-95 85-87,-1 0 0,0 0 1,-1-1-1,0 0 1,9-19-1,-17 31-31,0 0 0,0 0 0,-1 0 0,1 0 1,0 0-1,0 0 0,0 0 0,0 0 0,0 0 0,0 0 0,0 0 0,0 0 0,0 0 0,-1 0 0,1 0 0,0 0 0,0 0 0,0 0 0,0-1 0,0 1 0,0 0 0,0 0 1,0 0-1,0 0 0,0 0 0,-1 0 0,1 0 0,0 0 0,0 0 0,0 0 0,0 0 0,0 0 0,0-1 0,0 1 0,0 0 0,0 0 0,0 0 0,0 0 0,0 0 0,0 0 1,0 0-1,0 0 0,0 0 0,0-1 0,0 1 0,0 0 0,0 0 0,0 0 0,0 0 0,0 0 0,0 0 0,0 0 0,0 0 0,0 0 0,0-1 0,0 1 0,0 0 1,0 0-1,0 0 0,0 0 0,1 0 0,-1 0 0,0 0 0,-8 5 26,-6 9 8,-23 31 0,8-8-14,5-12-1,3 2 1,0 0 0,1 1 0,2 1 0,-28 60 0,45-86-18,1-1-1,-1 0 1,0 0-1,1 1 1,-1-1 0,1 0-1,-1 1 1,1-1 0,0 0-1,0 1 1,0-1-1,1 0 1,-1 1 0,1-1-1,-1 0 1,1 1 0,1 3-1,-1-4 0,0-1 0,0 0 0,1 0 0,-1 1 0,0-1 0,0 0 0,1 0 0,-1 0 0,1 0 0,-1-1 0,1 1 0,-1 0 0,1 0 0,-1-1 0,1 1 0,0-1 0,-1 0 0,1 1 0,0-1 0,-1 0 0,1 0 0,0 0 0,0 0 0,-1 0 0,1-1 0,2 1 0,5-2 5,1-1 1,-1 0-1,0 0 0,0-1 0,0 0 0,0 0 1,-1-1-1,1 0 0,-1 0 0,0-1 1,-1 0-1,0-1 0,0 0 0,0 0 0,6-9 1,11-15 20,-2-1-1,25-49 1,-42 72-24,16-31 21,-2-2 0,-1 0 0,-3-2 0,-1 1-1,-3-2 1,-1 1 0,-2-2 0,-3 1 0,-1-1 0,-2 0 0,-2 1 0,-9-65 0,2 82 20,7 28-44,0 0 0,0-1 0,0 1 1,0-1-1,0 1 0,-1 0 0,1-1 0,0 1 0,0 0 1,-1 0-1,1-1 0,0 1 0,0 0 0,-1-1 0,1 1 1,0 0-1,-1 0 0,1 0 0,0-1 0,-1 1 0,1 0 1,0 0-1,-2 0 0,2 0 0,-1 0 0,1 0 0,-1 1 0,0-1 1,1 0-1,-1 1 0,1-1 0,-1 1 0,1-1 0,-1 1 1,1-1-1,-1 1 0,1-1 0,0 1 0,-1-1 0,1 1 0,0-1 1,-1 1-1,1 1 0,-6 10 5,1 0 0,0 1 0,1 0 1,1 0-1,0 0 0,-1 15 0,1 3 4,1 49 0,3-51-10,1-1 1,2 1 0,1-1 0,1 0 0,1 0 0,2-1 0,1 0 0,1-1 0,14 26 0,-14-33-41,1 0 1,1-1 0,0-1 0,1 0-1,1-1 1,1 0 0,0-1-1,1-1 1,0-1 0,1 0 0,1-1-1,24 11 1,6-2-3363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0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182 135 6328,'0'0'11930,"-10"4"-11725,-31 11-5,37-12-95,0-1-1,0 1 1,1 0-1,-1 0 1,1 0-1,0 0 1,0 0-1,0 1 0,0-1 1,1 1-1,-1 0 1,1 0-1,0 0 1,0 0-1,0 1 1,1-1-1,-2 9 0,-2 0 23,-50 164 692,44-138-579,7-14 18,4-17-21,4-16 122,15-60-92,11-76-1,-4 17 92,-16 69-150,-8 42-91,1-1-1,0 1 1,6-17 0,-35 160 311,-3-9-377,-23 117 63,48-197-58,21-50-232,-1-5-2981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3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58 249 4912,'0'0'6560,"13"-4"-6180,-4 1-306,-1 2-7,0-2-1,-1 1 1,1-1 0,-1 0 0,0-1-1,0 1 1,0-2 0,0 1-1,0-1 1,8-8 0,-7 5 89,-1 0 0,0-1 0,-1-1 0,0 1 0,0-1 0,8-19 0,-13 25-82,1 0 0,-1 0 1,1 0-1,-1 0 0,-1 0 0,1 0 1,0 0-1,-1-1 0,0 1 0,0 0 1,0 0-1,-1-1 0,1 1 1,-1 0-1,0 0 0,0 0 0,0 0 1,-1 0-1,0 0 0,-3-7 1,4 9-40,0 1 0,0-1 0,-1 1 0,1 0 0,0 0 1,0-1-1,-1 1 0,1 0 0,-1 0 0,1 0 0,-1 0 1,1 1-1,-1-1 0,1 0 0,-1 1 0,0-1 0,0 1 1,1-1-1,-1 1 0,0 0 0,-1-1 0,0 2 4,-1-1-1,1 1 1,0-1-1,0 1 0,0 0 1,0 0-1,1 0 1,-1 1-1,0-1 1,0 1-1,-2 1 1,-5 5 50,1-1-1,0 2 1,0-1 0,-13 18 0,11-12-25,1 0-1,1 1 1,0 0-1,1 0 1,1 1-1,1 0 0,0 1 1,1-1-1,0 1 1,-2 23-1,5-29-24,2 0-1,-1 0 1,1-1-1,1 1 1,0 0 0,0 0-1,1-1 1,0 1-1,1-1 1,1 0-1,-1 1 1,1-1 0,1-1-1,0 1 1,0-1-1,1 0 1,12 15-1,-14-20-9,0 0 0,1 0-1,-1 0 1,1 0-1,0 0 1,0-1 0,0 0-1,1 0 1,-1-1 0,1 1-1,-1-1 1,1 0-1,0-1 1,0 1 0,0-1-1,0-1 1,0 1-1,0-1 1,0 0 0,0 0-1,0 0 1,0-1-1,0 0 1,0 0 0,-1-1-1,10-3 1,9-5 95,0-1 0,0-1 0,-1-1-1,36-27 1,9-11 290,82-81 0,-133 116-292,-1 0-1,2 2 0,0 0 1,1 1-1,30-17 0,-48 30-105,0-1 0,1 1 0,-1-1 0,1 1 0,-1 0 0,0 0 0,1 0 0,-1 0 0,1 0 0,-1 0 0,0 0 0,1 0 0,-1 0 0,1 1 0,-1-1 0,0 0 0,1 1 0,-1-1-1,0 1 1,1 0 0,-1-1 0,0 1 0,0 0 0,0 0 0,0 0 0,0 0 0,1 0 0,-2 0 0,1 0 0,0 0 0,0 0 0,0 0 0,0 1 0,0 1 0,4 6 47,-1 0 0,0 1 1,5 18-1,-4-13-8,8 22 142,28 53-1,-33-75-115,0-1 1,1 0-1,1 0 1,1-1-1,0-1 0,16 15 1,-22-22 0,0-1 1,0 0 0,0 0 0,0-1 0,1 1-1,0-1 1,-1 0 0,13 3 0,-16-5-55,1-1 0,0 0 1,0 1-1,0-1 1,0 0-1,0-1 0,0 1 1,0 0-1,0-1 0,0 0 1,0 1-1,-1-1 1,1 0-1,0-1 0,-1 1 1,1 0-1,0-1 0,-1 0 1,0 1-1,1-1 1,3-4-1,20-20 50,1 1-3640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3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527 1 13672,'0'0'1464,"-14"9"-1298,6-4-148,-17 10 13,1 1 1,-39 35-1,-157 176 636,155-157-309,37-42-166,17-18-54,0 0 1,2 1-1,-1 0 1,1 1 0,1-1-1,-10 18 1,18-28-115,-1 0 1,1-1-1,0 1 0,-1 0 1,1-1-1,0 1 1,-1 0-1,1 0 0,0 0 1,0-1-1,0 1 1,0 0-1,0 0 0,0-1 1,0 1-1,0 0 1,0 0-1,0 0 0,1-1 1,-1 1-1,1 1 1,-1-1-9,1-1 0,-1 0 0,1 1 0,-1-1 1,1 0-1,-1 0 0,1 1 0,0-1 0,-1 0 1,1 0-1,-1 0 0,1 0 0,0 0 1,-1 0-1,1 0 0,-1 0 0,1 0 0,0 0 1,-1 0-1,2 0 0,5-2 50,0 0 0,0 0 0,11-6 0,80-50-2181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5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1186 9144,'0'0'2488,"17"-16"-2146,194-211 708,80-161 813,-240 315-1462,-27 39-100,-2-2 1,-1 0-1,27-65 1,-39 78-115,-1-1 1,-2 0 0,0-1 0,-1 1 0,-1-1 0,-2 0 0,0-32 0,-7 22 312,5 34-487,0 1 1,0-1-1,0 1 1,0-1 0,0 1-1,0-1 1,0 1 0,-1-1-1,1 1 1,0 0-1,0-1 1,0 1 0,-1-1-1,1 1 1,0-1 0,-1 1-1,1 0 1,0-1-1,-1 1 1,1 0 0,-1-1-1,1 1 1,0 0 0,-1-1-1,1 1 1,-1 0-1,1 0 1,-1 0 0,1-1-1,-1 1 1,1 0 0,-1 0-1,1 0 1,-1 0-1,1 0 1,-1 0 0,1 0-1,-1 0 1,1 0 0,-1 0-1,1 0 1,-1 0-1,1 1 1,-1-1 0,1 0-1,-1 0 1,1 0 0,-1 1-1,1-1 1,-1 0-1,1 1 1,0-1 0,-1 0-1,1 1 1,0-1 0,-1 0-1,1 1 1,0-1-1,-1 1 1,-6 7 53,1 0 1,0 0-1,0 1 0,1-1 0,0 1 1,-5 11-1,-20 61 110,25-67-138,-16 53 113,2 1 0,-18 132 0,32-149-72,2-1-1,2 1 1,2 0 0,15 89-1,-16-138-76,3 14 44,0 0 0,1 0-1,11 26 1,-14-38-36,1-1 0,-1 0 1,1 0-1,0 0 0,0 0 0,0 0 0,0-1 0,0 1 0,0-1 0,1 1 1,-1-1-1,1 0 0,0 0 0,-1 0 0,1 0 0,0 0 0,0-1 0,1 1 1,-1-1-1,0 0 0,0 0 0,1 0 0,-1-1 0,5 2 0,3-3 23,1 0-1,-1 0 0,0-1 1,0 0-1,0-1 0,0 0 0,0 0 1,-1-2-1,1 1 0,11-8 1,-2 0 47,0-1 1,-1-1 0,34-31 0,-38 29 13,0 0 0,23-34 0,-32 42-44,-1 0 0,-1 0 0,1 0-1,-1-1 1,-1 0 0,0 0 0,0 0-1,-1 0 1,2-10 0,-4 18-39,0 0 1,1 1-1,-1-1 0,0 0 0,0 0 1,0 0-1,-1 0 0,1 1 1,0-1-1,0 0 0,0 0 0,0 0 1,-1 1-1,1-1 0,0 0 0,-1 0 1,1 1-1,-1-1 0,1 0 1,-1 1-1,1-1 0,-1 0 0,1 1 1,-1-1-1,0 1 0,1-1 1,-1 1-1,0-1 0,1 1 0,-1 0 1,0-1-1,-1 0 0,1 1 1,0 0-1,1-1 0,-1 1 0,0 0 1,0-1-1,1 1 0,-1-1 1,0 1-1,1-1 0,-1 1 0,0-1 1,1 0-1,-1 1 0,1-1 1,-1 0-1,1 1 0,-1-1 0,1-1 1,0 2-8,0-1 1,0 1 0,0-1-1,0 1 1,0-1 0,1 1-1,-1-1 1,0 1 0,0 0-1,1-1 1,-1 1 0,0 0-1,1-1 1,-1 1 0,0 0-1,1-1 1,-1 1 0,1 0 0,-1 0-1,0-1 1,1 1 0,-1 0-1,1 0 1,-1 0 0,1-1-1,-1 1 1,1 0 0,-1 0-1,0 0 1,1 0 0,-1 0-1,1 0 1,0 0 0,23-3 36,-20 3-21,171-25 249,-173 25-262,-1-1-1,1 1 1,-1 0-1,1 0 1,-1 1 0,1-1-1,-1 0 1,1 0-1,-1 1 1,0-1-1,1 1 1,-1-1-1,1 1 1,-1 0-1,0-1 1,0 1 0,1 0-1,-1 0 1,0 0-1,0 0 1,0 0-1,0 0 1,0 0-1,0 1 1,0-1-1,0 0 1,-1 0 0,1 1-1,0-1 1,-1 0-1,1 1 1,-1-1-1,1 3 1,1 6 21,0-1 0,-1 1 0,0 0 1,0 12-1,0 0 32,0 34 52,-1-38-39,0 0 1,5 29-1,-5-44-61,1 0 1,0 0-1,0 0 0,0-1 0,0 1 0,0 0 1,1 0-1,-1-1 0,1 1 0,-1-1 0,1 1 1,0-1-1,0 0 0,0 0 0,0 0 0,1 0 0,-1 0 1,0 0-1,1-1 0,0 1 0,-1-1 0,1 1 1,0-1-1,-1 0 0,1 0 0,0 0 0,0-1 1,0 1-1,0-1 0,0 0 0,0 1 0,0-1 0,4-1 1,-1 1-2,-1-1 0,1 0 0,-1 0 0,1-1 0,-1 0 0,0 0 0,0 0 0,0 0 0,0-1 0,0 1 0,0-1 0,-1-1 0,1 1 0,-1-1 0,0 1 0,0-1 1,5-7-1,9-16 31,-2 0 0,-1-1 0,19-48 0,23-97 259,-53 153-241,-3 19-56,-1 1 0,0-1-1,0 1 1,0-1 0,1 1-1,-1-1 1,0 0 0,0 1-1,0-1 1,0 1 0,0-1-1,0 1 1,0-1 0,0 1-1,0-1 1,-1 1 0,1-1-1,0 0 1,0 1 0,0-1-1,-1 1 1,1-1 0,0 1-1,-1 0 1,1-1 0,0 1-1,-1-1 1,1 1 0,-1-1 0,0 2-1,1 0 0,-1-1 0,0 1 0,1 0 1,-1 0-1,1 0 0,0 0 0,-1 0 1,1 0-1,0 0 0,-1 0 0,1 0 0,0 0 1,0 2-1,-1 0 5,-7 34 19,1 1 1,2-1 0,0 40 0,5-60-11,0 0 1,1-1-1,1 1 0,0 0 1,2-1-1,0 0 0,0 1 1,2-2-1,9 21 0,-14-34-12,0-1 0,0 1 1,0-1-1,0 1 0,0-1 0,1 1 0,-1-1 0,1 0 0,-1 0 0,1 1 1,-1-1-1,1 0 0,0-1 0,0 1 0,-1 0 0,1 0 0,0-1 0,0 1 0,0-1 1,0 1-1,0-1 0,0 0 0,-1 0 0,1 0 0,0 0 0,0 0 0,0 0 1,0-1-1,0 1 0,0-1 0,0 1 0,-1-1 0,3 0 0,5-3 10,-1 0 1,1 0-1,-1 0 0,0-1 0,8-6 1,93-85 263,-1 2 204,-106 93-469,-1 0 0,1-1 1,0 1-1,0 0 0,0 0 1,-1 1-1,1-1 1,0 0-1,0 1 0,0-1 1,0 1-1,3-1 1,-4 1-11,0 0-1,0 1 1,0-1 0,-1 0 0,1 0 0,0 1 0,0-1 0,0 0 0,-1 1 0,1-1 0,0 1 0,-1-1 0,1 1 0,0-1 0,-1 1-1,1 0 1,-1-1 0,1 1 0,-1 0 0,1-1 0,-1 1 0,1 0 0,-1 0 0,0 0 0,1-1 0,-1 1 0,0 0 0,0 0-1,0 0 1,0 0 0,1-1 0,-1 3 0,1 18 36,-1 0 1,-1 1-1,-1-1 0,-5 27 0,2-17 12,1-16-24,-1 7 49,7-17-24,6-9 7,-3-2-40,1 0 0,-1 0-1,0 0 1,0-1-1,6-12 1,14-18 63,-14 23-39,-8 9-24,1 0-1,0 0 1,1 0-1,-1 1 1,8-6-1,-11 9-18,-1 1 0,1 0-1,0 0 1,-1-1 0,1 1 0,0 0-1,-1 0 1,1 0 0,0 0-1,-1 0 1,1 0 0,0 0-1,0 0 1,-1 0 0,1 0-1,0 0 1,-1 1 0,1-1-1,0 0 1,-1 0 0,1 1-1,0-1 1,-1 0 0,1 1-1,-1-1 1,1 1 0,-1-1-1,1 1 1,0-1 0,0 2-1,16 21 14,-13-16-11,12 19 13,-11-17-24,1 0 1,0 0 0,0 0-1,1-1 1,0 0-1,9 9 1,-13-15 4,-1 0 0,1-1-1,-1 1 1,1-1 0,0 0-1,0 0 1,-1 0 0,1 0 0,0 0-1,0 0 1,0-1 0,0 0-1,0 1 1,0-1 0,0 0 0,0 0-1,0-1 1,0 1 0,0-1-1,0 1 1,0-1 0,-1 0 0,1 0-1,0 0 1,0-1 0,-1 1-1,5-3 1,5-4 7,1-1 1,-2 0-1,1-1 0,-2 0 0,1-1 1,-1 0-1,9-13 0,58-95 67,-46 69-30,-3-2 5,-18 33 10,19-29-1,-29 47-54,0 1-1,0-1 1,1 0-1,-1 1 1,0-1 0,1 1-1,-1-1 1,0 1-1,1-1 1,-1 1 0,1 0-1,-1-1 1,1 1-1,-1-1 1,1 1 0,-1 0-1,1-1 1,-1 1-1,1 0 1,-1 0 0,1 0-1,0-1 1,-1 1-1,1 0 1,-1 0-1,1 0 1,0 0 0,0 0-1,0 1 0,-1-1-1,1 1 1,-1 0-1,1-1 0,-1 1 1,1 0-1,-1 0 1,0 0-1,1-1 1,-1 1-1,0 0 0,0 0 1,0 0-1,0 0 1,1 0-1,-1 1 1,-2 48-30,2-45 27,-4 38-10,1 17-35,-3-1 0,-3-1 1,-19 74-1,27-130 50,1 0 0,-1 0 0,0-1 0,1 1 0,-1 0 0,0 0 0,0 0 0,0 0 0,0-1 0,-1 1 0,1 0 0,0-1 0,-1 1 0,1-1 0,-1 0 0,0 1 0,1-1 1,-1 0-1,0 0 0,0 0 0,1 0 0,-1 0 0,0-1 0,0 1 0,0 0 0,0-1 0,0 0 0,0 1 0,0-1 0,0 0 0,0 0 0,0 0 0,0 0 0,-1-1 0,1 1 0,0 0 0,0-1 0,0 1 0,1-1 0,-1 0 0,0 0 0,0 0 0,0 0 0,-3-2 0,-62-52 192,63 54-228,13 8 23,-2-4 9,1 0 0,-1 0 1,1-1-1,-1 0 0,1 0 0,0-1 0,0 0 0,0-1 1,0 1-1,0-2 0,14-1 0,1-1 0,-1-1-1,0-1 1,21-8-1,-29 7 7,0 0 1,0-1-1,-1 0 0,0-1 0,-1-1 0,22-19 1,63-70 51,-66 63-46,44-59 83,-63 78-93,-11 15-2,0 0 0,-1 0 0,1 0 0,0 0 0,0 0 1,0 0-1,-1 0 0,1 1 0,0-1 0,0 0 0,0 0 0,0 1 0,1-1 0,-1 0 0,2 0 0,-3 1 1,1 0-1,-1 1 0,0-1 1,1 0-1,-1 0 1,0 0-1,1 0 1,-1 1-1,0-1 0,1 0 1,-1 0-1,0 1 1,1-1-1,-1 0 0,0 1 1,0-1-1,1 0 1,-1 1-1,0-1 1,0 0-1,0 1 0,1-1 1,-1 0-1,0 1 1,0-1-1,0 1 0,0-1 1,0 0-1,0 2 1,1 4-9,0 1 0,-1 0 0,0 0 0,-2 7 0,0 15-13,1-1 0,1 0 1,1 1-1,1-1 0,2 1 0,13 49 1,-16-75 17,-1-1 1,1 0 0,0 0-1,0 0 1,0 0-1,0 0 1,0 0-1,0 0 1,1 0 0,-1-1-1,1 1 1,-1 0-1,1-1 1,0 1 0,0-1-1,-1 0 1,1 1-1,0-1 1,0 0 0,4 1-1,-3-1 2,0 0 1,1-1-1,-1 0 0,0 0 0,0 0 0,0 0 1,0 0-1,1-1 0,-1 1 0,0-1 0,0 0 1,0 0-1,0 0 0,3-2 0,16-9 0,-1 0-1,-1-2 0,0 0 1,-1-1-1,28-28 1,6-5 4,9-11 76,-62 59-74,1-1 0,0 0 0,-1 1 0,1-1 0,0 1 0,-1-1 0,1 1 0,0-1 0,0 1 0,-1-1 0,1 1 0,0 0 0,0 0 0,0-1 0,-1 1 0,1 0 0,0 0 0,0 0 0,0 0 0,0 0 0,1 0 0,-1 0-2,-1 1 1,1-1-1,-1 0 0,1 1 1,-1-1-1,1 1 0,0-1 1,-1 1-1,0 0 0,1-1 1,-1 1-1,1-1 0,-1 1 1,0 0-1,1-1 1,-1 1-1,0 0 0,0-1 1,0 1-1,1 1 0,0 6 6,0 1 0,-1 0 0,-1 13 0,1-8-3,0-7-8,1-1 0,-1 1 1,1-1-1,0 1 0,1-1 1,-1 0-1,1 0 0,1 1 1,-1-1-1,1-1 0,0 1 1,0 0-1,1-1 0,0 1 1,0-1-1,0 0 0,0 0 1,1-1-1,0 0 0,0 1 1,0-1-1,0-1 0,1 1 1,6 2-1,0 0 19,1 0 0,-1-1-1,1-1 1,20 5 0,-26-8-58,1 0 0,-1 0-1,0 0 1,0-1 0,0 0 0,0-1 0,0 1-1,0-1 1,0-1 0,9-2 0,-16 4-34,1 0 1,-1 0-1,0 0 1,1-1-1,-1 1 0,0 0 1,0 0-1,1 0 1,-1 0-1,0-1 1,0 1-1,1 0 0,-1 0 1,0-1-1,0 1 1,0 0-1,0 0 1,1-1-1,-1 1 0,0 0 1,0-1-1,0 1 1,0 0-1,0-1 1,0 1-1,0 0 0,0-1 1,0 1-1,0 0 1,0 0-1,0-1 1,0 1-1,0 0 0,0-1 1,0 1-1,0 0 1,0-1-1,0 1 1,-1 0-1,1 0 0,0-1 1,0 1-1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6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15176,'0'0'2695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6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10152,'0'0'1384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6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8240,'0'0'632,"129"-38"-264,-8 16 8,42 9 128,25 7 8,25 8 72,-39 4 0,-55 1-80,-1-3 8,15 2-128,4-23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8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1 5416,'0'0'3344,"-11"4"-2770,-1 2-455,1 0 55,1-1 1,-1-1-1,0 0 1,0 0-1,-1-1 0,1-1 1,-1 0-1,-17 1 0,-98-18 1109,102 11-995,16 1 288,17 1-830,-5 1-860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39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41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359 132 7232,'0'0'10937,"6"16"-10651,3 3-195,-4-8-28,0 0-1,-1 1 1,0-1-1,0 1 1,-1 0-1,2 23 0,1 20 273,0-11 25,-3 0 0,-3 77 0,-1-110-305,1-5 23,0-1 0,-1 1 1,0 0-1,0-1 0,-4 10 0,5-14-59,-1 1-1,1-1 1,-1 0-1,0 0 1,1 0-1,-1 0 1,0 0-1,0 0 1,0 0-1,0 0 1,0 0-1,0-1 1,0 1-1,0 0 1,0-1-1,-1 1 1,1-1-1,0 1 1,0-1-1,0 1 1,-1-1-1,1 0 1,0 0-1,-1 1 0,1-1 1,0 0-1,-1 0 1,1-1-1,0 1 1,-2 0-1,-5-2 23,0 0-1,0 0 0,1-1 1,-1 0-1,1 0 0,0 0 1,0-1-1,0 0 0,0-1 1,-6-5-1,-10-10 82,-27-30 0,34 33-55,-18-18 161,3-1 0,-49-71 0,69 91-139,2 0-1,0-1 1,-8-23 0,15 35-74,0 1-1,1-1 1,0 0 0,0 1 0,0-1 0,0 0-1,1 0 1,0 0 0,0 0 0,0 0 0,1 1-1,0-1 1,0 0 0,0 0 0,0 1 0,1-1-1,-1 0 1,4-5 0,0 2-12,0 1-1,1-1 1,0 1 0,0 0-1,0 0 1,1 1-1,0-1 1,0 2 0,1-1-1,12-6 1,-8 6-9,0 1 1,0 0-1,0 1 0,1 1 1,-1 0-1,1 0 1,14 0-1,18 0 18,0 3 0,1 1 0,-1 2 0,0 3 1,0 1-1,0 2 0,-1 2 0,-1 2 0,0 2 0,70 34 0,-91-38 49,-3-2 58,0 1 0,17 13 0,-27-19-159,-8-8 566,-10-9-3979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53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24 6728,'0'0'3668,"-2"10"-3096,-9 32-46,10-40-413,1 1-1,0-1 1,0 1-1,0-1 0,1 1 1,-1-1-1,0 1 1,1-1-1,0 1 0,-1-1 1,1 0-1,0 1 1,0-1-1,1 0 0,-1 1 1,0-1-1,1 0 1,-1 0-1,1 0 0,3 2 1,1 4 232,-3-4-167,0 1 1,1-1 0,0 0 0,0-1 0,0 1 0,0-1 0,1 1 0,-1-1 0,1-1 0,0 1 0,0-1-1,0 1 1,0-1 0,0-1 0,7 2 0,-2-1-63,0 0-1,-1-1 1,1 0-1,0-1 1,0 0-1,0-1 1,15-2-1,-13 0-45,-1-1 0,1 0-1,-1-1 1,0 0 0,-1 0 0,1-1 0,-1-1-1,-1 0 1,1 0 0,-1-1 0,14-14-1,-21 18-39,1 0-1,0 0 0,-1 0 1,0 0-1,3-7 0,-5 9-19,1 1 0,-1 0 0,1-1 0,-1 1 0,0-1 0,1 1 0,-1 0-1,0-1 1,0 1 0,0-1 0,0 1 0,0-1 0,0 1 0,-1-1 0,1 1-1,0-1 1,-1 1 0,1 0 0,-1-1 0,0 1 0,-1-2 0,-1-1 5,0 1 1,-1-1-1,1 1 1,-1 0 0,0 1-1,0-1 1,0 0-1,0 1 1,0 0 0,-1 0-1,1 1 1,-1-1-1,-6-1 1,4 2 1,0 0 0,-1 1-1,1 0 1,0 0 0,-1 1 0,1-1 0,0 2 0,-8 1 0,-4 3 10,-1 2 1,1 0 0,0 1 0,1 0 0,-23 16 0,34-20-6,-1 0-1,1 1 0,0 0 1,1 0-1,-1 0 1,1 1-1,0 0 1,1 0-1,-8 13 1,11-16-3,0 0 0,1 0 0,-1 0 0,1 0 0,0 0 0,0 0 0,0 1 0,1-1 0,-1 0 0,1 0 0,0 1 0,1-1 0,-1 0 0,1 0 0,0 1 0,-1-1 0,2 0 0,-1 0 0,1 0 0,-1 0 0,1 0 0,3 4 0,-1-1 13,1-1-1,-1 0 1,1 0 0,0-1-1,1 1 1,0-1-1,0-1 1,0 1 0,0-1-1,0 0 1,1 0 0,0 0-1,0-1 1,0 0-1,0-1 1,10 3 0,4-1 72,0-1 1,0 0-1,0-1 1,36-3-1,69-4 553,-118 4-1014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0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198 181 8336,'0'0'3816,"-11"-4"-3448,-37-10 0,46 14-340,0 0 0,0 0-1,0 0 1,0 0 0,-1 1 0,1-1 0,0 1 0,0-1 0,0 1 0,0-1 0,0 1 0,0 0 0,0 0 0,0 0 0,1 1 0,-1-1 0,0 0 0,1 0 0,-1 1 0,0-1 0,-1 4-1,-3 0 69,-5 6 75,0 0 0,1 0 0,1 1 0,-11 16 0,16-22-83,0 0 0,1 1 0,0-1 0,0 1 0,1-1 1,0 1-1,0 0 0,0 0 0,1 0 0,0 0 0,0 11 0,1-15-46,0 0-1,1 0 1,-1 0-1,1 0 1,-1 0 0,1 0-1,0 0 1,0 0-1,0 0 1,0-1-1,1 1 1,-1 0 0,1-1-1,0 1 1,0-1-1,0 1 1,0-1 0,0 0-1,0 0 1,0 0-1,1 0 1,-1 0-1,1-1 1,-1 1 0,1-1-1,0 0 1,0 1-1,0-1 1,-1 0-1,1-1 1,0 1 0,0 0-1,0-1 1,4 0-1,1 1 48,0-1 0,0 0 0,0-1 0,0 0-1,0-1 1,0 1 0,0-1 0,-1-1 0,1 1 0,-1-1 0,14-8-1,-8 2 39,-1 0-1,0-1 1,-1 0-1,0-1 1,-1 0-1,0 0 1,-1-1-1,0-1 1,14-24-1,-12 15 77,-1-1 0,-1 0 0,-1 0-1,-1-1 1,6-33 0,-12 51-122,0 0 0,0 0 0,-1-1 1,1 1-1,-2 0 0,1-1 0,-2-7 1,2 13-52,-1-1 0,1 0 0,-1 0 1,0 0-1,0 1 0,0-1 0,0 0 1,0 1-1,0-1 0,0 1 1,-1-1-1,1 1 0,0-1 0,-1 1 1,0 0-1,1 0 0,-1 0 0,1 0 1,-1 0-1,0 0 0,0 0 0,0 0 1,1 1-1,-1-1 0,0 1 0,0 0 1,-3-1-1,-4 0 21,0 1 0,0 0 0,0 1 0,0 0 0,0 0 0,0 0 0,1 2 0,-1-1 0,0 1 0,1 0 0,-15 8 0,9-4-1,1 1 0,0 1 1,1 0-1,0 0 0,0 1 1,-12 14-1,23-23-46,0 1 1,1-1-1,-1 0 1,0 1-1,0-1 1,1 0-1,-1 1 1,0-1-1,1 1 1,0-1-1,-1 1 1,1-1-1,0 1 1,0-1-1,0 1 1,0-1-1,0 1 1,0 0-1,0-1 0,0 1 1,1-1-1,-1 1 1,0-1-1,2 2 1,0 3-420,1-1 0,-1 1 0,2-1 1,4 7-1,-5-8-868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53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11552,'0'0'2934,"14"-10"-2815,48-31 20,-56 38-95,0 0 1,0 0-1,1 0 1,-1 1-1,0 0 1,1 0-1,0 1 1,-1 0-1,1 0 1,0 0-1,0 1 1,-1 0 0,13 2-1,-14-1 48,0 0 1,-1 0-1,1 1 0,0-1 0,-1 1 1,1 0-1,-1 1 0,1-1 0,-1 1 1,0 0-1,0 0 0,-1 0 0,1 0 1,0 1-1,-1-1 0,6 9 0,73 122 2248,-71-117-1999,0-1-1,1 0 1,1-1 0,27 26-1,-37-39-283,0 0 0,0-1 1,0 1-1,0 0 0,0-1 0,5 2 0,5 2-3125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54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0 10448,'0'0'1556,"-12"9"-1208,-214 147 1077,139-94-831,34-26 63,1 3-1,-49 47 1,85-68-2405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59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5624,'0'0'9661,"12"-7"-9345,38-20-12,-46 26-265,0-1-1,0 1 1,0 0 0,0 0 0,0 0-1,0 1 1,0-1 0,1 1-1,-1 0 1,7 1 0,5-1 83,200-17 1017,-159 11-673,3 6 651,-60 0-1106,1 0-1,-1 0 0,0 0 0,0 0 1,1 0-1,-1 0 0,0 0 0,0 0 1,0 0-1,1 0 0,-1 0 0,0 0 0,0 0 1,0 0-1,1 0 0,-1 0 0,0 1 1,0-1-1,0 0 0,0 0 0,0 0 1,1 0-1,-1 0 0,0 1 0,0-1 0,0 0 1,0 0-1,0 0 0,0 1 0,0-1 1,1 0-1,-1 0 0,0 0 0,0 1 1,0-1-1,0 0 0,0 0 0,0 0 0,0 1 1,-4 11 197,-10 9-270,-12 0-2647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4:59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0 201 10656,'0'0'688,"11"-11"-335,9-9-112,1 1-1,1 1 1,0 1-1,35-20 1,-30 24 62,1 0 1,1 3 0,0 0-1,0 1 1,1 2 0,-1 1-1,2 2 1,42-2 0,-67 6-294,0 0 1,0 0-1,0 0 0,0 0 1,0 1-1,0 0 0,0 0 1,0 1-1,0 0 0,-1 0 1,1 0-1,-1 1 0,1 0 1,-1 0-1,0 0 0,5 4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0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0 6728,'0'0'906,"-10"12"-480,7-9-386,-13 16 193,0 1 0,2 0 0,-19 33 0,14-12 164,2 1 0,2 1 0,1 0 1,3 1-1,1 0 0,2 1 0,2 0 0,3 0 1,1 0-1,6 74 0,-1-95-140,1 1 0,1-2 0,1 1 0,2 0 0,0-1 0,1-1 0,1 1 0,1-2 0,21 33 1,-25-46-166,-1 0 1,1-1 0,0 1 0,1-2 0,0 1 0,0-1-1,0 0 1,1 0 0,0-1 0,0-1 0,0 1 0,1-1-1,-1-1 1,16 4 0,-14-5-488,-1 0-1,0-1 0,1 0 1,13-1-1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1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468 194 10920,'0'0'360,"-3"12"12,-3 14-173,-8 31 1043,-32 89 1,38-128-879,-1 0 1,-1-1 0,-18 26 0,24-37-233,-1 0 1,0 0-1,-1-1 1,1 1-1,-1-1 1,0-1-1,0 1 1,-1-1-1,1 0 0,-1 0 1,0-1-1,-9 4 1,11-7-82,1 1-1,-1 0 1,1-1 0,-1 0 0,0 0 0,1-1 0,-1 1-1,1-1 1,-1 0 0,1 0 0,-1 0 0,1-1 0,0 0-1,0 0 1,0 0 0,-6-3 0,1-1 22,0 0-1,1-1 1,-1 0-1,1 0 1,-13-16 0,10 8 7,1 0 1,0-1-1,1 0 0,1-1 1,-8-21-1,-22-90 371,37 124-438,-1-7 80,-1 0 1,1 0 0,0-21 0,2 30-72,0 0 1,0 0-1,0 0 0,0-1 1,1 1-1,-1 0 0,1 0 1,-1 0-1,1 0 0,0 0 1,0 0-1,0 0 1,0 0-1,0 0 0,0 0 1,0 0-1,1 1 0,-1-1 1,1 0-1,-1 1 1,1-1-1,0 1 0,0 0 1,-1-1-1,5-1 0,51-18 120,1 2-1,100-20 1,124-4 87,-257 40-201,224-25 554,-175 21 74,-74 7-652,0 0-1,1 0 1,-1 0-1,0 0 1,1 0-1,-1 0 1,0 1-1,1-1 0,-1 0 1,0 0-1,1 0 1,-1 0-1,0 0 1,1 0-1,-1 1 1,0-1-1,1 0 1,-1 0-1,0 0 1,1 1-1,-1-1 1,0 0-1,0 1 0,0-1 1,1 0-1,-1 0 1,0 1-1,0-1 1,0 0-1,0 1 1,1-1-1,-1 0 1,0 1-1,0-1 1,0 0-1,0 1 1,0-1-1,0 1 0,0-1 1,0 0-1,0 1 1,0-1-1,0 0 1,0 1-1,0-1 1,0 0-1,-1 1 1,1-1-1,0 0 1,0 1-1,-1 0 0,-9 19-156,9-18 133,-11 15-2935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1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320 118 5224,'0'0'1845,"5"-9"-1394,15-33 29,-19 40-405,0 0 0,0 0 0,0 0 1,0 0-1,-1-1 0,1 1 0,-1 0 1,0 0-1,1-1 0,-1 1 0,0 0 0,0 0 1,0-1-1,-1 1 0,1 0 0,-1 0 1,0-3-1,0 3-9,0 1 0,0 0 0,0-1 0,0 1 0,0 0 0,0-1 0,0 1 0,0 0 0,-1 0 0,1 0 0,-1 0 0,1 0 0,-1 0 0,1 1 0,-1-1 0,1 0 0,-3 0 0,-3-1 108,-1 1 0,1 0 1,-1 1-1,1-1 1,-1 1-1,1 0 1,-13 3-1,2 1 173,0 1 1,1 0-1,-1 2 0,1 0 0,0 1 1,1 0-1,0 1 0,0 1 0,1 1 1,0 0-1,1 1 0,-23 25 1,35-35-257,0 0 1,1 1 0,-1 0-1,0-1 1,1 1 0,-1 0 0,1 0-1,0 0 1,0 0 0,0 0 0,1 0-1,-1 0 1,1 0 0,-1 0 0,1 0-1,0 0 1,0 0 0,1 1 0,-1-1-1,0 0 1,1 0 0,0 0 0,0 0-1,0 0 1,0 0 0,0 0 0,1-1-1,-1 1 1,1 0 0,0-1-1,3 5 1,5 5 126,1 0-1,1-1 0,-1-1 1,26 18-1,-16-13-34,9 6 296,47 43 0,-76-62-449,1 0-1,-1 0 0,0 0 0,1 0 0,-1 0 1,0 0-1,0 0 0,-1 0 0,1 0 0,0 0 0,-1 1 1,1-1-1,-1 0 0,0 0 0,0 1 0,0-1 1,0 0-1,0 1 0,0-1 0,-1 0 0,1 0 1,-1 1-1,1-1 0,-1 0 0,0 0 0,0 0 1,-2 3-1,-3 7 69,0-1 1,-1-1-1,-14 17 0,14-19-43,0 2-70,-1-1 0,-1 0 1,1-1-1,-1 1 0,-1-2 1,1 1-1,-15 6 0,5-11-1673,16-3 28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2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12160,'0'0'704,"77"-46"-448,-27 22 88,9-1-8,3 3 0,-1 10-8,-11 6 32,3 0 0,-5 2 16,-6-2 8,-7 6-64,-1 0-1,-8-2-207,-4-2-8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2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8240,'0'0'2088,"14"8"-1342,6 5-508,-1 0 0,-1 1 0,0 1-1,-1 1 1,15 19 0,-2 2-3,-3 2 1,-1 1-1,-2 1 0,-2 2 0,-2 0 1,-1 1-1,-3 0 0,-1 2 0,-3 0 1,-1 0-1,-3 1 0,4 65 1,-7-20 371,-4 1 0,-16 129 0,6-157-157,-2 0-1,-4-1 0,-2 0 0,-31 73 0,35-108-171,0-1 0,-31 45 0,8-28-2576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3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0 6128,'0'0'4536,"-2"11"-3838,-7 41-86,-1-7 318,-5 92 0,15-134-991,-1 2 215,1-1 0,1 1-1,-1-1 1,0 0-1,3 9 1,-3-12-193,1-1 0,-1 1-1,0-1 1,1 1 0,-1-1 0,1 1 0,-1-1 0,0 1 0,1-1 0,-1 1 0,1-1 0,0 0 0,-1 1 0,1-1 0,-1 1 0,1-1 0,-1 0 0,1 0 0,0 0 0,-1 1 0,1-1 0,0 0 0,-1 0-1,1 0 1,0 0 0,-1 0 0,1 0 0,0 0 0,-1 0 0,1 0 0,0 0 0,-1 0 0,1-1 0,-1 1 0,1 0 0,0 0 0,-1-1 0,1 1 0,-1 0 0,1-1 0,-1 1 0,2-1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11952,'0'0'1590,"-10"7"-1278,6-5-280,-75 53 635,71-47-567,0 1 1,0 0-1,1 1 1,0 0 0,1 0-1,-6 11 1,-3 4 131,13-22-182,0 0 1,0 1-1,1-1 0,-1 0 1,1 1-1,-1-1 0,1 1 1,0-1-1,1 1 1,-1-1-1,1 1 0,-1 0 1,1 0-1,0-1 0,1 1 1,-1 0-1,0-1 1,1 1-1,2 5 0,-2-7-9,0 0 1,0 1-1,1-1 0,-1 0 0,1 0 0,0 0 0,0-1 1,0 1-1,0 0 0,0-1 0,0 1 0,0-1 0,0 1 1,0-1-1,1 0 0,-1 0 0,1 0 0,-1 0 0,1-1 1,-1 1-1,1-1 0,-1 1 0,1-1 0,-1 0 0,1 0 1,-1 0-1,1 0 0,3-1 0,5-1 62,0-1 0,-1 0 1,1 0-1,-1-1 0,0 0 0,0-1 0,0 0 1,-1-1-1,0 0 0,0 0 0,0-1 0,-1 0 1,0-1-1,0 0 0,-1 0 0,0 0 0,0-1 0,-1 0 1,0-1-1,-1 1 0,0-1 0,5-13 0,-9 18-52,0 1-1,-1-1 1,1 0-1,-1 0 1,0 0-1,0 0 1,0 1-1,-1-1 1,0 0-1,0 0 1,0 1-1,0-1 1,-1 0-1,0 1 1,-3-8-1,3 10-27,1 0-1,0 0 0,-1 1 0,1-1 0,-1 0 0,1 0 0,-1 1 1,0-1-1,0 1 0,0 0 0,1-1 0,-2 1 0,1 0 1,0 0-1,0 0 0,0 1 0,0-1 0,0 0 0,-1 1 0,1-1 1,0 1-1,-1 0 0,1 0 0,0 0 0,-1 0 0,1 0 1,0 0-1,0 1 0,-1-1 0,1 1 0,0 0 0,0-1 1,-4 3-1,-1 1-64,1-1 1,0 1 0,0 0-1,0 1 1,-9 9 0,5-5-2309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4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0 8936,'0'0'592,"-50"91"-400,33-51 208,11 2 8,4-3-8,4-13 8,8 0-40,3-8 0,-1-6-16,2-6-8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4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6632,'0'0'2844,"11"2"-2191,-2 0-492,0 1 0,1-1 0,-1 2 1,0-1-1,0 1 0,-1 1 0,1-1 0,-1 1 0,0 1 0,0 0 0,-1 0 1,11 11-1,-8-5 44,34 43 441,-40-48-545,1-1-1,-2 1 1,1-1 0,-1 1 0,0 0-1,-1 0 1,3 8 0,-5-11-217,1-1 0,-1 1 0,0-1 0,0 1 1,0-1-1,-1 0 0,1 1 0,-1-1 0,0 1 0,-2 5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05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8936,'0'0'256,"2"2"0,10 14-56,6 8 0,4 18 312,1 9-8,1 1 104,0 1 0,0-15 24,-2 0 0,-1-12-104,-3-1 16,-2-5-176,-8-12 0,2 2-152,-2-4 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14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280 867 5224,'0'0'5561,"-14"11"-5073,7-5-437,-33 25 760,-67 68-1,99-90-668,-11 13 528,-33 49 0,47-63-518,1 0 0,0 0 0,0 0 1,1 1-1,0 0 0,0 0 0,1-1 0,0 1 0,1 0 1,-1 15-1,2-22-107,0 1-1,0-1 1,0 1 0,0-1-1,1 0 1,-1 1 0,1-1 0,-1 0-1,1 0 1,0 1 0,0-1-1,0 0 1,0 0 0,0 0 0,0 0-1,1 0 1,-1 0 0,3 1-1,-3-1-5,1-1 0,0 0 0,0 0 0,0 0 0,0 0-1,0-1 1,0 1 0,0 0 0,0-1 0,0 1-1,0-1 1,0 0 0,0 0 0,0 0 0,1 0 0,1 0-1,5-2 38,-1 0 0,0 0 0,0 0 0,0-1 0,-1 0 0,1-1 0,-1 0 0,13-8 0,-5 1 1,-1-1 0,0 0-1,-1-1 1,-1-1 0,0 0 0,-1-1 0,0 0-1,13-26 1,2-12 131,27-77 0,-27 54-43,-3-2 0,-4 0 1,-3-2-1,10-143 0,-25 210-121,0 0 0,-1 0 0,0 0 0,-1 0-1,-1 0 1,-4-18 0,6 30-41,0 1 0,0-1 1,-1 1-1,1-1 0,0 1 0,0-1 0,0 1 0,0 0 1,-1-1-1,1 1 0,0-1 0,0 1 0,-1 0 0,1-1 1,0 1-1,-1-1 0,1 1 0,0 0 0,-1 0 0,1-1 1,0 1-1,-1 0 0,1 0 0,-1-1 0,1 1 0,-1 0 1,1 0-1,0 0 0,-1 0 0,1 0 0,-1 0 0,1 0 1,-1 0-1,1 0 0,-1 0 0,1 0 0,-1 0 0,1 0 1,-1 0-1,1 0 0,-1 0 0,1 0 0,0 0 1,-1 1-1,1-1 0,-1 0 0,1 0 0,0 1 0,-1-1 1,0 1-1,-17 19 68,4 4-70,1 1-1,1 0 0,1 0 1,1 1-1,1 1 0,-8 44 0,9-18-5,1 0-1,1 82 1,6-96 14,1 1 0,3 0 0,1-1 0,19 70 1,-20-94 7,1 0 1,1 0 0,0 0-1,1-1 1,1 0-1,0 0 1,1-1 0,1 0-1,0-1 1,0 0 0,1 0-1,1-1 1,0-1 0,25 17-1,-30-23 10,1 0 0,-1 0 0,1-1-1,0-1 1,0 0 0,1 0 0,-1 0 0,0-1-1,1 0 1,-1 0 0,0-1 0,1 0 0,-1-1-1,1 0 1,-1 0 0,0-1 0,0 0-1,0-1 1,0 1 0,0-1 0,0-1 0,-1 0-1,12-7 1,-8 4 30,-1 0 0,0-1 0,0 0 0,-1 0 0,0-1 0,0 0 0,-1-1 0,0 0 0,-1 0 0,0-1 0,-1 1 0,0-2 0,0 1 0,-1-1 0,4-14 0,-5 7 56,0 0 0,2-30 0,-5 45-87,-1 0 0,0 0 0,0 0-1,0 0 1,0 0 0,-1 0 0,1 0-1,-1 0 1,0 0 0,0 0 0,-1 0-1,1 0 1,-1 1 0,0-1 0,0 0 0,0 1-1,0 0 1,-1-1 0,-4-4 0,4 7-11,0-1 1,1 1 0,-1 0-1,0 0 1,0 0 0,0 0 0,0 0-1,0 1 1,0-1 0,0 1-1,0 0 1,0 0 0,-1 0-1,1 0 1,0 1 0,0-1 0,0 1-1,0 0 1,-3 1 0,-2 0 5,0 1 0,0 1 0,0 0 0,0 0 1,-9 7-1,10-6-14,0 1 1,0 0-1,1 1 1,0-1-1,0 1 1,1 0-1,0 0 1,0 1-1,1 0 1,0 0-1,0 0 1,-4 13-1,6-15-7,1-1-1,-1 1 1,1 0 0,1 0-1,-1-1 1,1 1-1,0 0 1,0 0-1,1-1 1,-1 1-1,1 0 1,1-1 0,-1 1-1,1 0 1,0-1-1,0 0 1,0 1-1,1-1 1,0 0-1,6 8 1,-5-8 7,0 0 1,0 0-1,1-1 1,0 0-1,0 1 1,0-1-1,0-1 1,0 1-1,1-1 1,0 0-1,0 0 1,-1-1-1,2 0 1,-1 0-1,0 0 1,0-1-1,1 0 1,-1 0-1,0 0 1,1-1-1,-1 0 1,1 0-1,-1-1 1,1 0-1,-1 0 1,0 0-1,0-1 0,1 0 1,-1 0-1,8-4 1,9-8 35,0 0 0,-2-2-1,1-1 1,-2 0 0,31-34 0,-29 29 46,1 0 0,1 1 0,42-28 0,-65 48-82,1 0 1,-1 0-1,0 0 0,1 0 0,-1 1 0,1-1 0,-1 1 0,1-1 1,-1 1-1,1-1 0,0 1 0,-1 0 0,1 0 0,-1 0 1,1 0-1,-1 0 0,4 1 0,-4-1-2,0 1 1,0-1-1,0 1 1,0-1-1,0 1 1,0 0-1,-1 0 1,1-1-1,0 1 1,0 0-1,-1 0 1,1 0-1,0 0 1,-1 0-1,1 0 1,-1 0-1,1 0 1,-1 0-1,1 1 1,0 7 17,1-1 0,-1 0 1,0 1-1,-1-1 0,-1 11 1,1-15-19,-4 48 129,-2-1 0,-13 56 0,18-103-122,-1 10 197,16-26-72,61-83 29,19-21 94,-84 104-223,-7 8-4,0 1 0,0-1 0,1 1 0,-1-1 0,1 1 0,0 0 0,7-4 0,-10 7-27,-1 0 0,1-1 0,0 1 0,0 0 0,0 0 0,-1 0 0,1 0 0,0 0 0,0 0 0,0 0 0,-1 0 0,1 0 0,0 0 0,0 0 0,0 0 0,-1 1 0,1-1 0,0 0 0,0 1 0,0 0 0,1 0-1,0 0 0,-1 1 0,1-1 0,-1 1 0,1 0 0,-1-1 0,0 1 0,0 0-1,0 0 1,0 0 0,1 2 0,7 20 14,10 37 1,-16-46-14,0-1 0,2 0 1,0 1-1,0-2 1,1 1-1,1-1 0,0 0 1,15 19-1,-21-30-4,0-1 1,0 0-1,1 0 0,-1-1 1,1 1-1,-1 0 0,1 0 1,-1-1-1,1 1 0,-1-1 0,1 1 1,-1-1-1,1 0 0,0 1 1,-1-1-1,1 0 0,0 0 0,-1 0 1,1-1-1,0 1 0,-1 0 1,1 0-1,-1-1 0,1 1 0,-1-1 1,1 0-1,-1 1 0,1-1 1,-1 0-1,1 0 0,1-1 1,4-3 11,-1 1 1,0-1 0,0 0 0,0-1 0,5-5 0,5-10 26,-1 0 1,24-46-1,-21 35-13,88-175 272,-105 205-299,2-3 17,0 0-1,-1 0 1,2 1 0,6-9 0,-9 13-16,-1-1 0,1 1-1,-1-1 1,1 1 0,-1 0 0,1-1 0,0 1-1,-1-1 1,1 1 0,0 0 0,-1 0 0,1-1-1,0 1 1,0 0 0,-1 0 0,1 0 0,0 0-1,0 0 1,-1 0 0,1 0 0,0 0 0,-1 0-1,1 0 1,0 0 0,0 0 0,-1 1 0,1-1-1,0 0 1,-1 0 0,1 1 0,0-1 0,-1 1-1,1-1 1,0 0 0,-1 1 0,1-1 0,-1 1-1,1 0 1,-1-1 0,1 1 0,-1-1 0,0 1-1,1 0 1,6 10-6,0 0 1,-1 0-1,0 1 0,-1-1 0,0 1 1,-1 1-1,3 14 0,0 4-9,4 56 0,-10-78 19,-1 0-1,0 0 1,0 0 0,-1 0-1,-1 0 1,1 0 0,-5 11-1,6-19-2,-1 0 0,0 0 0,1 0-1,-1 0 1,0-1 0,0 1 0,0 0-1,0 0 1,0 0 0,0-1-1,0 1 1,0 0 0,0-1 0,0 1-1,0-1 1,0 0 0,-1 1 0,1-1-1,0 0 1,0 1 0,0-1 0,-1 0-1,1 0 1,0 0 0,0 0-1,0 0 1,-1-1 0,1 1 0,0 0-1,0 0 1,0-1 0,-1 1 0,0-1-1,-42-16 107,25 4-60,-11-6 5,28 19-50,1-1 0,-1 0 0,1 1 0,-1-1 0,1 0 0,-1 1 0,0 0 0,0-1 0,1 1 0,-1 0 0,0 0 0,1 0 0,-1 0 0,0 0 0,-2 1-1,4-1-3,-1 1 0,1-1 0,0 1 0,-1-1-1,1 1 1,0-1 0,0 1 0,0-1 0,-1 1-1,1-1 1,0 1 0,0-1 0,0 1 0,0-1-1,0 1 1,0-1 0,0 1 0,0-1 0,0 1-1,0 0 1,0-1 0,0 1 0,0-1 0,1 1-1,-1-1 1,0 1 0,0-1 0,0 1 0,1-1-1,-1 0 1,0 1 0,1-1 0,-1 1 0,1-1-1,11 19-41,-4-13 31,-1 0 0,1 0-1,1 0 1,-1-1 0,1-1 0,0 1 0,0-2-1,0 1 1,0-1 0,1 0 0,0-1-1,-1 0 1,1-1 0,0 0 0,17-1-1,-9 0 9,0-1-1,0-1 0,0-1 1,-1 0-1,1-2 0,-1 0 1,32-14-1,-28 8 28,0-1 0,0 0 0,35-31-1,47-54 239,-103 96-262,49-54 420,-47 108 33,0-36-400,-1-1 0,2 1-1,0-1 1,1 0 0,1 0-1,0 0 1,1-1 0,1 0-1,0 0 1,1 0 0,18 24-1,-24-37-44,-1 1 0,1-1 0,0 0 0,-1 1 0,1-1 0,1 0-1,-1-1 1,0 1 0,0 0 0,1 0 0,-1-1 0,1 0 0,-1 1-1,1-1 1,-1 0 0,1 0 0,0 0 0,0-1 0,-1 1-1,1-1 1,0 1 0,0-1 0,0 0 0,4-1 0,-2 0-1,0 0 0,0-1 0,0 0 1,-1 0-1,1 0 0,-1 0 0,1-1 0,-1 1 1,0-1-1,0 0 0,0-1 0,-1 1 1,5-6-1,40-45 37,-4-2 1,-1-3-1,-4-1 1,-2-2-1,32-72 1,-27 37 57,-4-2 1,45-187-1,-61 165-37,-20 104-76,-1 0-1,0-1 1,-1 1 0,-5-32-1,5 48 9,0 1-1,0-1 1,0 0-1,0 1 0,-1-1 1,1 0-1,0 0 0,0 1 1,0-1-1,-1 1 1,1-1-1,0 0 0,-1 1 1,1-1-1,-1 1 1,1-1-1,-1 1 0,1-1 1,-1 1-1,1-1 0,-1 1 1,1-1-1,-1 1 1,1 0-1,-1-1 0,-1 1 1,1 0-2,0 0 1,0 0-1,0 0 1,0 0 0,0 0-1,0 0 1,0 1-1,0-1 1,0 1 0,0-1-1,0 0 1,0 1-1,1 0 1,-1-1-1,-2 2 1,-2 3-17,0-1 1,1 1-1,-1 1 0,-6 8 0,1 4-30,-1 0-1,2 1 1,1 0-1,-8 24 1,-18 85-171,26-97 165,-8 42-161,-15 143-1,29-173 124,1 1 0,2-1 0,2 0 0,16 77 0,-16-109 67,1 1-1,0-1 1,0 0-1,1 0 1,1-1-1,10 16 0,-14-24 27,-1 0 0,1-1 0,-1 1 0,1 0 0,0-1 0,0 0-1,0 1 1,0-1 0,0 0 0,0 0 0,0 0 0,0-1 0,0 1-1,0 0 1,1-1 0,-1 1 0,0-1 0,0 0 0,1 0 0,-1 0 0,0 0-1,1 0 1,-1 0 0,0 0 0,0-1 0,1 1 0,-1-1 0,0 0-1,0 0 1,0 0 0,4-2 0,4-2 20,0-1 1,0 0-1,0-1 1,16-15-1,-12 8 26,-1 0-1,15-21 1,-17 20 23,0 1 0,25-24 0,-36 38-65,0 0-1,1 0 1,-1 0-1,0-1 0,0 1 1,0 0-1,1 0 0,-1 0 1,0 0-1,0-1 0,1 1 1,-1 0-1,0 0 0,1 0 1,-1 0-1,0 0 0,0 0 1,1 0-1,-1 0 1,0 0-1,1 0 0,-1 0 1,0 0-1,0 0 0,1 0 1,-1 0-1,0 0 0,1 0 1,-1 0-1,0 0 0,0 0 1,1 0-1,-1 1 1,0-1-1,0 0 0,1 0 1,-1 0-1,6 14 31,-3 25 5,-3-30-26,3 46-35,-2-24-14,1-1-1,10 51 0,-11-78 49,0 0-1,0 0 0,0 0 0,0 0 0,1-1 0,-1 1 1,1 0-1,0 0 0,0-1 0,0 1 0,3 2 0,-4-4-4,0 0-1,0 0 0,0-1 0,1 1 1,-1 0-1,0 0 0,0-1 0,1 1 0,-1-1 1,0 1-1,0-1 0,1 0 0,-1 1 1,1-1-1,-1 0 0,0 0 0,1 0 0,-1 0 1,0 0-1,1 0 0,-1 0 0,1-1 1,-1 1-1,0 0 0,1-1 0,1 0 0,51-29 142,-41 27-18,-11 2-120,1 0 0,-1 1-1,0-1 1,1 0-1,-1 0 1,0 0-1,0 0 1,0 0-1,0-1 1,0 1-1,0-1 1,2-1-1,8-11-13,-1 0 0,-1-1 0,0 0 0,14-29 0,-14 24 16,1 1 0,17-24-1,-26 40 4,1 0-1,-1-1 1,-1 1-1,1 0 1,0-1-1,-1 1 1,1-1 0,-1 0-1,0 1 1,-1-1-1,2-7 1,-2 11-13,0 0 1,0-1-1,0 1 1,-1 0-1,1 0 1,0-1-1,0 1 1,0 0-1,0-1 1,0 1-1,-1 0 1,1 0-1,0-1 1,0 1 0,0 0-1,-1 0 1,1 0-1,0-1 1,0 1-1,-1 0 1,1 0-1,0 0 1,0 0-1,-1 0 1,1 0-1,0-1 1,0 1-1,-1 0 1,1 0-1,0 0 1,-1 0-1,1 0 1,-17 1 23,-14 6 8,26-5-40,1 0 1,0 0-1,0 0 0,0 1 1,0-1-1,0 1 0,0 0 1,1 0-1,0 0 0,-1 1 1,1-1-1,0 1 0,0 0 1,1-1-1,-1 1 0,1 1 0,0-1 1,0 0-1,-2 7 0,2-3-7,0 1 0,1-1 0,0 0-1,0 1 1,1-1 0,0 1 0,0-1-1,1 1 1,0-1 0,3 10 0,-3-14 12,0 0 0,0 0 0,1 0 1,-1 0-1,1 0 0,0-1 0,0 1 1,0-1-1,0 1 0,1-1 0,-1 0 0,1 1 1,0-2-1,0 1 0,0 0 0,0 0 1,1-1-1,-1 0 0,1 0 0,-1 0 0,1 0 1,0 0-1,0-1 0,0 1 0,0-1 1,0 0-1,0 0 0,0-1 0,0 1 0,0-1 1,0 0-1,1 0 0,-1 0 0,0-1 1,6-1-1,2-1 2,-1 0 0,1 0 0,-1-2 1,1 1-1,-1-1 0,-1-1 0,15-9 0,64-54 54,3-21 157,-49 46-70,-42 43-137,1-2 9,1 0 0,-1 0 0,1 1 0,0-1 0,0 1 0,0 0-1,1 0 1,-1 0 0,6-2 0,-9 4-11,0 0 0,0 0 0,1 0-1,-1 0 1,0 1 0,0-1-1,0 0 1,0 0 0,0 0-1,1 0 1,-1 0 0,0 0-1,0 1 1,0-1 0,0 0-1,0 0 1,0 0 0,0 0 0,0 1-1,1-1 1,-1 0 0,0 0-1,0 0 1,0 1 0,0-1-1,0 0 1,0 0 0,0 0-1,0 0 1,0 1 0,0-1-1,0 0 1,0 0 0,0 0 0,-1 1-1,1-1 1,0 0 0,0 0-1,0 0 1,0 0 0,0 1-1,0-1 1,0 0 0,0 0-1,-1 0 1,1 0 0,0 0 0,0 1-1,-6 11 4,-63 93 8,2-5-40,56-86 1,10-12 21,-1-1-1,0 1 0,1 0 1,0-1-1,-1 1 0,1 0 1,0 0-1,0 0 0,0 0 1,0 0-1,0 0 0,0 0 1,0 0-1,1 0 0,-1 1 0,1-1 1,0 0-1,0 0 0,0 4 1,0-6 4,0 0 0,1 1-1,-1-1 1,1 0 0,-1 0 0,1 1 0,-1-1 0,1 0 0,-1 0 0,1 0 0,-1 1-1,1-1 1,-1 0 0,1 0 0,-1 0 0,1 0 0,-1 0 0,1 0 0,0 0-1,-1 0 1,1 0 0,-1 0 0,1-1 0,0 1 0,19-4-9,-12 2 3,17-2-82,79-16-1346,-98 20-2451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15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14872,'0'0'2631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15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11048,'0'0'584,"119"-32"-288,-42 24 8,18 4 216,-3 8 0,5 8 104,-10 4-8,-5 4-16,-13-2 16,-15 4-56,-10-4 7,-9-1-255,-15-3 16,-8-2-248,-12 4 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15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11760,'0'0'1816,"93"-63"-2416,-55 57 136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38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6 5224,'0'0'6846,"-14"10"-6360,-1-1-341,4-2-22,0 0 1,1 1 0,-1 1-1,2-1 1,-1 2 0,-11 14-1,2 0 300,1 2-1,0 0 1,-16 37-1,27-50-227,1 1 0,1 0 0,1 0 0,0 0-1,0 0 1,2 0 0,0 1 0,0 0 0,1 19 0,1-34-172,0 1 1,0 0-1,0 0 1,0 0-1,1 0 1,-1 0-1,0 0 1,0-1-1,0 1 1,1 0-1,-1 0 1,1 0-1,-1 0 1,0-1-1,1 1 1,0 0-1,-1-1 1,1 1 0,-1 0-1,1-1 1,0 1-1,-1 0 1,1-1-1,1 1 1,0 0 2,-1-1-1,1 0 1,-1 1 0,1-1 0,-1 0 0,1 0 0,-1 0 0,1 0 0,-1 0 0,1 0 0,-1-1 0,1 1 0,1-1 0,4-1 31,0-1 0,-1 0-1,0 0 1,0-1 0,9-6 0,-2-1 5,0-1 1,-1 0-1,0-1 1,-1-1-1,12-19 1,44-80 178,-55 90-176,37-81 224,-32 66-109,-15 30-64,-3 8 13,-6 15 2,1 10 3,-5 46 0,11-62-100,-1 0 1,1 0-1,1 0 1,0-1-1,0 1 1,1 0-1,0 0 0,6 15 1,-7-21-13,0 0 1,1 0 0,-1 0 0,1 0-1,0 0 1,0-1 0,0 1 0,0-1-1,0 1 1,0-1 0,1 0 0,-1 0-1,1 0 1,0 0 0,-1 0 0,1-1-1,0 1 1,5 1 0,-4-2 6,0 0 1,0-1 0,1 1 0,-1-1-1,0 0 1,1 0 0,-1-1-1,0 1 1,0-1 0,1 0 0,-1 0-1,6-2 1,3-3 42,0 0-1,0-1 1,-1 0 0,0-1 0,0-1-1,-1 0 1,12-11 0,8-13 198,36-48 0,-20 21 131,-46 58-378,0 1 0,0 0-1,0 0 1,0 0 0,0 0 0,0 0 0,1 0 0,-1 0-1,0 1 1,0-1 0,3-1 0,-3 2-15,-1 0 0,1 0 0,-1 0 1,0 1-1,1-1 0,-1 0 0,1 0 0,-1 0 1,0 0-1,1 0 0,-1 1 0,1-1 1,-1 0-1,0 0 0,1 1 0,-1-1 0,0 0 1,0 1-1,1-1 0,-1 0 0,0 1 0,0-1 1,1 0-1,-1 1 0,0-1 0,0 0 0,0 1 1,1-1-1,-1 1 0,0-1 0,0 0 1,0 1-1,0-1 0,0 1 0,0-1 0,0 1 1,0-1-1,0 0 0,0 1 0,0-1 0,-1 1 1,3 21 84,1 0-1,1 0 1,1 0 0,11 31 0,-13-43-55,1 0 0,1-1 0,0 1 0,0-1 0,0 0 0,1-1 1,1 1-1,-1-1 0,1-1 0,1 1 0,14 11 0,-20-18-29,0 0 0,1 1 0,-1-1 0,0 0 0,1 0 0,-1-1-1,1 1 1,0 0 0,-1-1 0,1 0 0,-1 1 0,1-1 0,0 0 0,-1 0 0,1-1 0,0 1 0,-1-1 0,1 1 0,-1-1 0,1 0 0,-1 0 0,5-2-1,4-3 30,0 0 0,-1 0 0,17-15-1,-15 11-4,0 0 3,0-1-1,-1 0 0,0 0 1,14-20-1,-22 27-21,0-1-1,0 0 0,0 0 1,0 0-1,0 0 0,-1 0 1,0 0-1,0-1 0,-1 1 1,0-1-1,0 1 0,0-1 1,0 0-1,-1 1 1,0-11-1,0 14-9,0 1 1,-1-1-1,1 1 1,0-1-1,0 1 1,-1 0-1,1-1 1,-1 1-1,1-1 1,-1 1-1,0 0 1,0-1-1,1 1 1,-1 0-1,0 0 1,0 0-1,0 0 1,0 0-1,-1 0 1,1 0-1,0 0 1,0 0-1,0 0 1,-1 0-1,1 1 1,0-1-1,-1 1 1,1-1-1,-1 1 1,1-1-1,-1 1 1,1 0-1,-1 0 1,1-1-1,-1 1 1,1 0-1,-1 1 1,1-1-1,-1 0 1,1 0-1,-1 1 1,1-1-1,0 1 1,-1-1-1,1 1 1,-3 1-1,0-1 9,1 1 0,-1 0 0,0 1 0,1-1 0,-1 1 0,1 0 0,0-1 0,0 1 0,0 1 0,0-1 0,0 0 0,1 1 0,0-1 0,0 1 0,-4 7 0,5-7-1,1 0 0,-1 0 0,1-1 1,-1 1-1,1 0 0,1 0 1,-1 0-1,0 0 0,1 0 0,0 0 1,0-1-1,0 1 0,0 0 1,0-1-1,1 1 0,0-1 0,0 1 1,0-1-1,0 0 0,0 0 0,1 0 1,-1 0-1,1 0 0,0 0 1,0-1-1,0 1 0,6 3 0,1 0 6,0 0 0,0 0 0,1 0 0,0-2-1,0 1 1,0-1 0,1-1 0,11 2 0,10-1-7,-1-2 0,1-1 0,0-2 0,-1-1 0,44-9 0,-40 2-229,-25 4-3026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40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1355 6016,'0'0'3940,"15"-4"-3503,3-2-245,0 0-1,0-1 1,-1-1 0,0-1-1,-1 0 1,0-1 0,30-24-1,-20 6 233,-1-1 1,-1-1-1,38-62 0,44-110 990,-103 196-1367,18-34 224,-3-1 0,-1-1 0,-3 0 0,-1-2 0,-2 1 0,7-60 0,-17 97-213,-1 1 0,0 0 0,0 0-1,0-1 1,-1 1 0,-1-7 0,2 12-52,0 0-1,0-1 0,0 1 1,0 0-1,0 0 0,-1 0 1,1-1-1,0 1 1,0 0-1,0 0 0,0 0 1,0-1-1,0 1 0,0 0 1,-1 0-1,1 0 1,0 0-1,0 0 0,0-1 1,0 1-1,0 0 1,-1 0-1,1 0 0,0 0 1,0 0-1,0 0 0,-1 0 1,1 0-1,0 0 1,0 0-1,0 0 0,-1 0 1,1 0-1,0 0 1,0 0-1,0 0 0,-1 0 1,1 0-1,0 0 0,0 0 1,0 0-1,-1 0 1,1 0-1,0 0 0,0 0 1,0 0-1,-1 0 1,1 0-1,0 1 0,0-1 1,0 0-1,0 0 0,0 0 1,-1 0-1,1 0 1,0 1-1,0-1 0,0 0 1,0 0-1,0 0 0,0 1 1,0-1-1,0 0 1,0 0-1,0 0 0,-1 1 1,-9 16 124,8-15-110,-22 46 132,2 0-1,1 1 1,3 1 0,-15 70-1,26-86-52,3-1 0,0 2 0,3-1 0,4 68 0,-3-96-75,1 0-1,0-1 1,0 1 0,1 0-1,0-1 1,-1 1 0,2-1-1,3 7 1,-5-10-15,0-1 1,0 1-1,0-1 1,0 1 0,1-1-1,-1 1 1,1-1-1,-1 0 1,1 0-1,-1 0 1,1 0-1,0 0 1,-1 0-1,1 0 1,0-1-1,0 1 1,-1 0 0,1-1-1,0 0 1,0 1-1,0-1 1,0 0-1,0 0 1,0 0-1,0 0 1,0 0-1,0-1 1,1 1-1,5-2 7,-1-1-1,0 1 1,0-1-1,0-1 0,0 1 1,0-1-1,-1 0 1,0-1-1,7-5 0,8-9 32,21-25 0,-32 33-24,46-51 89,-3-2 1,-4-2-1,-2-3 1,-3-2-1,-3-1 0,-3-3 1,-4 0-1,-3-2 0,-3-2 1,25-118-1,-50 182-49,5-31 82,-8 43-105,1 0 0,-1 0-1,0 0 1,-1 0 0,1 0 0,0 0 0,-1 0-1,0 0 1,1 0 0,-1 0 0,-3-5-1,4 8-32,0 0 0,0-1 0,-1 1 0,1 0-1,0 0 1,0 0 0,0-1 0,-1 1 0,1 0-1,0 0 1,0 0 0,-1 0 0,1 0 0,0 0-1,-1 0 1,1 0 0,0 0 0,0-1 0,-1 1-1,1 0 1,0 0 0,-1 0 0,1 1 0,0-1 0,0 0-1,-1 0 1,1 0 0,0 0 0,0 0 0,-1 0-1,1 0 1,0 0 0,0 0 0,-1 1 0,1-1-1,0 0 1,0 0 0,-1 0 0,1 1 0,0-1-1,0 0 1,-1 1 0,-10 11 123,10-11-122,-8 14 53,0-1-1,0 2 1,2-1 0,0 1 0,-10 32-1,8-20-3,-79 297 397,59-201-310,5-30-37,-65 284 592,83-356-623,4-15-8,0-1 1,1 1 0,0 0 0,-1 11 0,1-14 140,2-12-2,7-23-72,3-1 0,0 2-1,2-1 1,1 2 0,1 0-1,30-41 1,-43 66-96,1 0 1,0 0-1,0 1 0,1-1 0,-1 1 1,1 0-1,6-5 0,-9 8-32,0-1 0,0 1 0,0 0 0,0-1 0,0 1-1,0 0 1,0 0 0,0-1 0,0 1 0,0 0 0,0 0-1,0 0 1,0 0 0,0 0 0,0 0 0,0 1 0,0-1-1,0 0 1,0 1 0,0-1 0,0 0 0,0 1 0,0-1-1,0 1 1,0-1 0,0 1 0,-1 0 0,1-1 0,0 1 0,0 0-1,-1 0 1,1-1 0,0 1 0,-1 0 0,1 0 0,-1 0-1,1 0 1,-1 0 0,1 1 0,26 60 99,-22-47-91,1-1 1,0 0-1,1-1 1,0 1-1,1-1 1,13 15 0,-19-26-14,0 1 0,1-1 0,-1 0 0,1 0 0,-1 0 0,1 0 0,0-1 0,0 1 0,0-1 0,0 0 1,0 0-1,0 0 0,0 0 0,0 0 0,0 0 0,0-1 0,0 0 0,1 1 0,-1-1 0,0-1 0,0 1 1,1 0-1,-1-1 0,0 1 0,0-1 0,0 0 0,0 0 0,0-1 0,0 1 0,0 0 0,0-1 1,0 0-1,3-2 0,0-1 5,1-1 1,0 1 0,-1-1-1,0 0 1,0-1-1,-1 1 1,0-1 0,0-1-1,-1 1 1,0 0 0,6-14-1,-8 14 3,1 0 0,-1 0-1,-1 0 1,1 0 0,-1 0-1,-1-1 1,1 1 0,-1 0-1,0 0 1,-1-1 0,0 1-1,0 0 1,0 0-1,-1 0 1,0 0 0,-1 0-1,0 0 1,0 0 0,0 1-1,0-1 1,-1 1 0,0 0-1,-7-7 1,10 12-4,0 0-1,1 0 1,-1 0-1,0 0 1,-1 0-1,1 0 0,0 1 1,0-1-1,0 0 1,0 1-1,-1-1 1,1 1-1,0-1 1,0 1-1,-1 0 1,1-1-1,0 1 1,-1 0-1,1 0 1,-3 0-1,3 0-1,0 1 0,-1-1 0,1 1 0,0-1-1,0 1 1,0 0 0,0-1 0,0 1 0,0 0 0,0 0 0,0 0 0,0 0-1,1 0 1,-1 0 0,0 0 0,0 0 0,1 0 0,-1 1 0,-1 2-3,0 0-1,1 0 1,0 0 0,0-1 0,0 1 0,0 0 0,1 0 0,-1 1 0,1-1 0,0 0-1,0 0 1,2 8 0,1-2-8,1 0 0,0-1 0,0 1 0,1-1 1,1 0-1,-1 0 0,1-1 0,1 0 0,-1 0 0,1 0 0,1-1 0,0 0 0,0 0 0,17 10 0,5 1-77,0-2 0,2-2 0,36 13 0,-48-18-132,7 3-106,-9-9-3497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40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 13360,'0'0'3135,"91"-30"-2743,-7 14 16,15-2-104,12 0 8,6 0-136,2-1 0,-2 5-176,-9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1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346 877 7632,'0'0'7458,"-12"-6"-7058,3 1-294,5 3-70,0-1 1,0 1 0,1 0-1,-1 0 1,0 1 0,-1-1-1,1 1 1,0 0 0,0 0-1,-1 0 1,1 1 0,0-1-1,-1 1 1,1 0 0,-1 0-1,1 1 1,-5 0 0,-6 4 71,1 0 1,0 1 0,0 1 0,1 0-1,-1 1 1,1 0 0,1 1 0,0 0 0,0 1-1,1 1 1,0 0 0,1 0 0,0 1-1,1 0 1,0 1 0,-11 22 0,16-27-68,-2 6 85,0 0 0,-7 28 0,12-38-102,1 0-1,-1 1 1,1-1 0,-1 0 0,1 0-1,1 0 1,-1 1 0,0-1-1,1 0 1,0 0 0,0 0 0,0 0-1,1 0 1,-1 0 0,3 4-1,0-1 8,0-1 0,1 1-1,-1-1 1,1-1-1,0 1 1,1-1 0,-1 0-1,1 0 1,0 0 0,0-1-1,1 0 1,-1 0-1,12 5 1,-9-6 0,0-1 1,1 1-1,-1-1 0,0-1 1,1 0-1,0 0 0,-1-1 1,1 0-1,15-3 0,-2-1 20,-1-1 0,-1-1 0,1-2 0,-1 0 0,0-1 0,-1-1 0,0-1-1,28-20 1,-4-2 131,79-79-1,28-53 176,-117 124-254,-2-2-1,-1-1 1,-3-1-1,25-55 0,-9 5 188,32-110-1,-54 140 33,18-95 0,-39 153-259,0 1 0,0-1 0,0 0 0,-1 1 0,0-1 0,0 0 0,-2-9 0,0 17-58,1 0 0,0 0 0,-1 0 0,1 1 0,0-1 1,0 0-1,0 1 0,0-1 0,0 1 0,-1 2 0,-13 26-5,2 0 1,1 2-1,-11 43 0,16-48 0,-126 431 0,49-213-45,-3 17-12,83-249 81,15-40 134,3-2-73,57-103 281,-60 114-285,1 1 0,1 1 0,0 0 0,2 0 0,17-15 1,-23 23-24,-3 2 6,1 0-1,-1 1 1,15-9-1,-20 13-56,0 1-1,0-1 0,-1 1 1,1-1-1,0 1 0,0-1 1,0 1-1,0 0 0,0 0 1,0-1-1,0 1 0,0 0 0,0 0 1,0 0-1,0 0 0,0 0 1,0 0-1,0 0 0,0 0 1,0 1-1,0-1 0,0 0 1,0 1-1,0-1 0,0 0 1,0 1-1,0-1 0,0 1 0,0 0 1,-1-1-1,1 1 0,0-1 1,0 1-1,-1 0 0,1 0 1,0 0-1,-1-1 0,1 1 1,0 2-1,3 9-13,0 0 0,0 0 1,-2 1-1,1-1 0,-2 1 0,1-1 0,-2 21 1,3 17-48,-2-37 30,1 1 0,1-1 0,7 23 0,-9-33 18,0 0 0,0-1 1,0 1-1,0 0 0,1-1 0,-1 1 0,1-1 0,0 1 0,0-1 0,0 0 0,0 0 0,0 0 0,0 0 1,1 0-1,-1 0 0,1 0 0,-1-1 0,1 1 0,-1-1 0,1 0 0,0 0 0,0 0 0,4 1 1,1-2-8,1 1 0,-1-1 0,0-1 0,0 0 0,0 0 0,-1 0 0,1-1 0,13-5 1,5-3-4,28-17 1,-33 16 20,69-41 55,123-92 0,-140 92 30,-55 36 24,-14 11-12,-12 12-38,-24 26-94,1 2 0,2 2 1,-39 61-1,53-74 9,2-1-1,0 2 1,2 0 0,0 0-1,-10 40 1,20-61 18,0 1 0,0-1 0,0 1 1,1-1-1,-1 0 0,1 1 0,0-1 0,1 9 1,0-13 1,-1 1 1,0-1 0,1 0 0,-1 1 0,0-1-1,1 0 1,-1 0 0,1 1 0,-1-1-1,0 0 1,1 0 0,-1 0 0,1 1 0,-1-1-1,1 0 1,-1 0 0,1 0 0,-1 0 0,0 0-1,1 0 1,-1 0 0,1 0 0,-1 0-1,1 0 1,-1 0 0,1-1 0,-1 1 0,1 0-1,-1 0 1,0 0 0,1-1 0,-1 1 0,1 0-1,-1 0 1,0-1 0,1 1 0,-1 0-1,1-1 1,17-12 7,0-8 36,0-1 0,-2-1 0,0 0-1,18-38 1,-10 17 41,44-87 357,-67 129-432,0 1 1,0-1 0,0 1-1,-1-1 1,1 0-1,0 0 1,-1 1 0,1-1-1,-1 0 1,1 0-1,-1 0 1,0 1 0,0-1-1,0-2 1,-1 4-6,0 1 0,0 0 0,0 0 0,0-1 0,1 1 0,-1 0 0,0 0 0,0 0 0,1 0 0,-1 0 0,0 0 0,1 0 0,-1 0 0,1 0 0,-1 3 0,-8 18-41,1 0 1,-9 40-1,16-55 16,0 0 0,0 0-1,0 1 1,1-1 0,0 0-1,0 1 1,1-1 0,0 0 0,0 1-1,1-1 1,0 0 0,0 0-1,4 8 1,-5-12 15,1-1 1,-1 1-1,1 0 1,0-1-1,0 1 1,0-1-1,0 0 1,0 0-1,0 0 1,1 0-1,-1 0 0,1 0 1,0 0-1,-1-1 1,1 1-1,0-1 1,6 2-1,-5-2 6,1-1 0,-1 1-1,1-1 1,-1 0 0,1 0 0,-1-1-1,1 1 1,-1-1 0,1 0 0,-1 0-1,5-2 1,6-4 12,1 0 0,-2-1-1,1 0 1,-1-1 0,17-16 0,0-1 58,38-45 0,-59 61-50,28-39 87,-21 25-71,-5 5-14,-9 15-36,-5 17-8,1-7 18,-2 12-1,0-1 0,1 0 1,2 1-1,-1-1 0,2 0 0,0 1 0,2-1 0,7 32 0,-8-42 4,0 0-1,1 0 1,0-1-1,0 1 1,0-1 0,1 0-1,0 0 1,0 0-1,1 0 1,-1-1-1,1 0 1,0 0 0,1 0-1,-1 0 1,1-1-1,0 0 1,0 0-1,0-1 1,1 0-1,-1 0 1,1 0 0,0-1-1,0 0 1,9 2-1,1-3 7,-1 0-1,1 0 0,-1-2 1,1 0-1,-1-1 0,0 0 1,0-2-1,0 0 0,0 0 1,22-11-1,11-6 29,86-53 0,81-70 184,-204 137-183,-16 14-12,-17 16-14,-126 122-127,110-107 73,19-21 2,1 0-1,1 1 0,0 1 1,2 1-1,-19 31 1,32-50 41,1 0 1,-1 0 0,1 0-1,0 0 1,-1 0-1,1 0 1,0 0 0,0 0-1,-1 0 1,1 0-1,0 0 1,0 0-1,0 0 1,0 0 0,0 0-1,1 2 1,-1-2 2,0-1 0,1 1 0,-1-1-1,0 0 1,1 1 0,-1-1 0,1 0 0,-1 1 0,0-1 0,1 0 0,-1 1 0,1-1 0,-1 0 0,1 0 0,-1 0 0,1 0 0,-1 1 0,1-1 0,-1 0 0,0 0-1,1 0 1,-1 0 0,1 0 0,0 0 0,3-1 3,0 1-1,1-1 0,-1 0 0,0 0 1,0 0-1,6-4 0,0 0 2,0-1 0,0 0-1,0-1 1,-1 0 0,0 0 0,14-16-1,45-59 85,-56 67-58,12-18 44,-2-1 0,-2-1 0,25-56 0,-253 525-234,-32 20-30,236-447 188,-2 5 3,0 0-1,-1-1 0,-12 17 1,19-27-1,0-1 1,0 0 0,-1 0-1,1 0 1,0 0 0,0 0 0,0 0-1,0 0 1,0 1 0,0-1 0,0 0-1,0 0 1,0 0 0,0 0-1,-1 0 1,1 0 0,0 0 0,0 0-1,0 0 1,0 0 0,0 0 0,0 1-1,0-1 1,-1 0 0,1 0-1,0 0 1,0 0 0,0 0 0,0 0-1,0 0 1,0 0 0,-1 0 0,1 0-1,0 0 1,0 0 0,0 0-1,0-1 1,0 1 0,0 0 0,-1 0-1,1 0 1,0 0 0,0 0 0,0 0-1,0 0 1,0 0 0,0 0-1,0 0 1,-1 0 0,1-1 0,-2-8 28,4-14 15,3-4 14,2 1-1,1 0 1,0 1-1,2 0 0,2 0 1,0 1-1,1 1 1,1 0-1,1 0 1,1 2-1,22-24 1,-23 32-22,-1 0 0,2 0 0,0 1 0,0 1 1,1 1-1,0 0 0,27-10 0,136-41 70,-138 49-88,142-52 15,-164 54-31,0 0 0,0-1 0,-1-1 0,-1 0 0,0-2 0,27-26 0,-24 18 12,-1-1 0,-2-1 0,0-1 0,-2 0 0,0-2 1,-2 1-1,16-45 0,-25 60-9,6-18-4,-10 28-6,-1 0 1,0 0 0,0-1 0,0 1-1,1 0 1,-1 0 0,0 0 0,0 0-1,0 0 1,-1 0 0,1 0 0,0 0-1,0 0 1,0 0 0,-1 0-1,1 0 1,-1 0 0,1 0 0,-1 0-1,1 0 1,-2-1 0,2 1-1,-1 1 0,1-1 0,-1 1 1,1 0-1,-1 0 0,1-1 0,-1 1 0,0 0 1,1 0-1,-1 0 0,1 0 0,-1 0 1,1-1-1,-1 1 0,0 0 0,1 0 0,-1 1 1,1-1-1,-1 0 0,0 0 0,1 0 0,-1 0 1,1 0-1,-1 1 0,1-1 0,-1 0 0,0 0 1,1 1-1,-1 0 0,-17 12-75,14-9 51,-5 4-1,0 0 0,1 1 0,0 0 0,1 1 0,0-1 1,0 1-1,1 1 0,1-1 0,-1 1 0,2 0 1,-1 0-1,2 1 0,-4 14 0,5-19 18,1 1-1,1-1 0,-1 0 1,1 0-1,0 1 1,0-1-1,1 0 1,0 0-1,1 1 1,-1-1-1,1 0 1,1 0-1,-1-1 0,1 1 1,0 0-1,1-1 1,0 0-1,0 0 1,0 0-1,1 0 1,-1 0-1,1-1 0,7 6 1,-9-9 11,0 0 1,-1 0-1,1 0 1,0 0-1,0-1 1,0 1-1,1-1 0,-1 0 1,0 0-1,0 0 1,1 0-1,-1-1 1,1 1-1,-1-1 0,5 0 1,-3 0 3,1-1 1,-1 0-1,0 0 1,1-1-1,-1 1 0,0-1 1,0 0-1,9-6 1,3-3 21,0-1 1,-1-1-1,-1-1 0,15-15 1,-22 20-10,108-119 199,1-3 98,-106 123-250,-11 8-62,0 0 0,0 0 0,0 0 0,0 0 0,0 0 0,0 0 0,0 0 0,1 0 1,-1 0-1,0 0 0,0 0 0,0 0 0,0 0 0,0 0 0,0 0 0,0 0 0,0 0 0,0 0 1,0 0-1,1 0 0,-1 0 0,0 0 0,0 0 0,0 0 0,0 0 0,0 0 0,0 0 0,0 1 1,0-1-1,0 0 0,0 0 0,0 0 0,0 0 0,0 0 0,0 0 0,1 0 0,-1 0 0,0 0 0,0 0 1,0 0-1,0 0 0,0 1 0,0-1 0,0 0 0,0 0 0,0 0 0,0 0 0,0 0 0,0 0 1,0 0-1,0 0 0,0 0 0,0 1 0,0-1 0,0 0 0,-1 0 0,-9 23 61,-58 100 45,33-56-78,-91 178 90,121-233-56,5-13-13,10-19 22,3-4-17,-9 17-33,1-1 0,1 1 1,-1 1-1,1-1 0,0 1 1,1 0-1,9-8 0,-12 12-13,-1-1 0,1 1 1,0 0-1,-1 0 0,1 1 0,0-1 0,0 1 0,0 0 0,0 0 0,1 0 0,-1 0 1,0 1-1,0-1 0,0 1 0,1 0 0,-1 1 0,6 0 0,6 4 24,0 1 0,0 0-1,19 12 1,6 2-151,-20-9-167,-14-6-3076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44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1 546 5824,'0'0'6833,"13"-2"-6281,-3 1-418,-5 2-75,0-2-1,-1 1 1,1-1-1,0 1 1,0-1 0,-1-1-1,1 1 1,0-1 0,-1 0-1,1 0 1,-1 0-1,0 0 1,0-1 0,0 0-1,6-5 1,3-5 190,-2 0-1,1-1 1,-2 0 0,0-1-1,8-17 1,36-84 918,-44 92-930,49-136 1262,-39 100-797,-17 53-526,0 1 0,0-1-1,0 1 1,1 0 0,0 0 0,6-7 0,-10 13-165,0 0 1,0-1 0,0 1-1,0 0 1,0 0-1,1 0 1,-1 0 0,0 0-1,0 0 1,0 0-1,0 0 1,0 0 0,0-1-1,1 1 1,-1 0-1,0 0 1,0 0 0,0 0-1,0 0 1,0 0-1,0 0 1,1 0 0,-1 0-1,0 0 1,0 0-1,0 0 1,0 0 0,0 0-1,1 0 1,-1 0-1,0 1 1,0-1 0,0 0-1,0 0 1,0 0-1,1 0 1,-1 0 0,0 0-1,0 0 1,0 0 0,0 0-1,0 0 1,0 1-1,0-1 1,0 0 0,6 10 226,2 15 4,1 20-87,-3 0-1,-1 1 0,-2 0 1,-2 0-1,-2 0 0,-2 0 0,-2 0 1,-2 0-1,-2-1 0,-19 55 1,27-96-130,-1 0 0,1 1 1,-1-1-1,0 0 0,-1 0 0,1 0 1,-1 0-1,0-1 0,1 1 1,-1-1-1,-1 1 0,1-1 0,-1 0 1,-3 3-1,4-5-7,1 0 0,-1 0-1,1 0 1,-1-1 0,1 1 0,-1-1-1,0 1 1,1-1 0,-1 0 0,0 0-1,1 0 1,-1 0 0,1-1 0,-1 1 0,0-1-1,1 1 1,-1-1 0,1 0 0,-1 0-1,1 0 1,0 0 0,-1-1 0,1 1-1,0-1 1,-3-2 0,-2-2 27,0 0 0,0-1 0,0 0 0,1 0-1,0 0 1,1-1 0,0 0 0,-6-12 0,3 3 59,0 0 0,1-1 0,-5-20 0,11 35-80,0 0-1,1 0 1,-1 1 0,1-1 0,-1 0 0,1 0-1,0 0 1,0 0 0,0 0 0,1 0-1,-1 1 1,2-6 0,-1 7-14,-1 0 0,1-1-1,0 2 1,0-1 0,0 0 0,0 0 0,0 0-1,0 0 1,0 1 0,0-1 0,0 0 0,1 1-1,-1-1 1,0 1 0,0-1 0,1 1 0,-1 0-1,0-1 1,1 1 0,-1 0 0,0 0 0,0 0-1,1 0 1,-1 0 0,0 0 0,1 1 0,-1-1-1,2 1 1,59 8 5,163 17-56,-184-24 20,0-2 0,-1-1 0,63-10 0,-90 9 19,-1-1 0,0 0 0,0-1 0,-1 0 0,1-1 0,-1 0 0,0 0 0,0-1 0,-1-1 0,1 0 0,-2-1 1,1 1-1,-1-2 0,0 1 0,14-19 0,-23 26 4,1 0 0,0 0-1,-1 0 1,1 0 0,-1 0 0,1 0 0,-1 0-1,1 0 1,-1 0 0,0 0 0,0 0 0,1 0-1,-1 0 1,0 0 0,0-1 0,0 0 0,0 2 0,-1-1 1,1 1-1,0-1 1,0 1 0,-1-1-1,1 1 1,0-1-1,0 1 1,-1-1-1,1 1 1,-1 0 0,1-1-1,0 1 1,-1 0-1,1-1 1,-1 1-1,1 0 1,-1-1 0,1 1-1,-1 0 1,1 0-1,-1 0 1,0-1-1,-2 1 7,1 0-1,-1-1 0,0 1 1,0 0-1,1 1 0,-1-1 0,0 0 1,1 1-1,-1-1 0,0 1 1,-4 2-1,1 0 4,0 1 0,0-1 0,0 1 0,0 1 0,1-1-1,-1 1 1,-6 8 0,-32 43 31,38-48-37,3-3-6,0 0 0,-1 0 0,2 0-1,-1 0 1,1 1 0,-1-1 0,1 1 0,1 0 0,-1-1 0,1 1 0,0 0 0,1 0 0,-1 0-1,1 0 1,0 0 0,1 7 0,0-9-3,0 0 0,0 0 0,1 0 0,-1 0 0,1 0 1,0 0-1,0-1 0,0 1 0,1-1 0,-1 1 0,1-1 0,0 0 0,0 0 0,0 0 0,0-1 0,0 1 0,0-1 0,1 1 1,-1-1-1,1 0 0,0 0 0,0-1 0,6 3 0,-6-3-1,0 0 0,1 0-1,-1 0 1,1-1 0,-1 1 0,1-1 0,0 0 0,-1 0 0,1-1 0,-1 1-1,1-1 1,-1 0 0,0 0 0,1-1 0,-1 1 0,0-1 0,0 0-1,0 0 1,0-1 0,0 1 0,0-1 0,-1 1 0,6-6 0,-5 4 2,-1 0 1,1 0 0,-1 0 0,1-1-1,-2 1 1,1-1 0,0 0 0,-1 0 0,0 0-1,0 0 1,0-1 0,-1 1 0,1 0-1,-1-1 1,-1 1 0,1-1 0,-1 1-1,-1-11 1,0 4 6,-2 1-1,0 0 0,0-1 0,-1 1 1,0 1-1,-1-1 0,-10-16 1,12 21 11,-1 0 0,0 0 0,-1 1 0,1-1 0,-1 1 0,0 0 0,0 0 0,-1 1 0,0 0 0,1 0 0,-1 0 0,0 1 0,-1-1 0,-6-1 0,9 4-3,1 1-1,-1-1 1,0 1 0,0 0 0,0 0 0,1 0-1,-1 0 1,0 1 0,0-1 0,1 1 0,-1 0-1,0 1 1,1-1 0,-1 0 0,-5 4-1,8-4-9,-1 0-1,1 0 1,-1 0-1,1 0 0,-1 0 1,1 0-1,0 0 0,0 0 1,-1 0-1,1 1 0,0-1 1,0 1-1,0-1 1,0 1-1,1-1 0,-1 1 1,0-1-1,1 1 0,-1 0 1,1-1-1,-1 1 0,1 0 1,0-1-1,0 1 1,0 0-1,0 0 0,0-1 1,0 1-1,0 0 0,1-1 1,-1 1-1,0 0 0,1-1 1,0 1-1,-1 0 0,2 1 1,2 4-6,0-2 0,0 1 0,1 0 1,0-1-1,0 0 0,0 0 0,1 0 0,-1-1 1,1 1-1,0-1 0,0-1 0,1 1 0,-1-1 1,1 0-1,0-1 0,0 0 0,0 0 0,11 2 1,3-1-6,-1-1 0,0 0 0,1-2 0,-1 0 0,23-4 0,-17 0 0,0-1 0,0-1 0,35-13 0,63-35-1,-103 44 12,18-6 21,-25 10 11,1 0 1,14-9 0,-2 2 174,-27 13-206,0 0 1,1 0-1,-1 0 1,0-1-1,1 1 1,-1 0-1,1 0 1,-1 0-1,0 0 1,1 0-1,-1 0 1,1 0-1,-1 0 1,1 0-1,-1 0 1,0 0-1,1 0 1,-1 0-1,1 0 1,-1 1-1,0-1 1,1 0-1,-1 0 1,0 0-1,1 1 1,-1-1-1,0 0 1,1 0-1,-1 1 1,0-1-1,1 0 1,-1 1-1,0-1 1,0 0-1,1 1 1,-1-1-1,0 0 1,0 1-1,0-1 1,0 0-1,1 1 1,-1-1-1,0 1 1,0-1-1,0 0 1,0 1-1,0-1 1,0 1-1,0-1 1,0 1-1,0-1 1,0 0-1,0 1 1,0-1-1,-1 1 1,1-1-1,0 0 1,0 1-1,-1 0 1,-2 12 46,-1 0 0,-1 0-1,-9 17 1,-7 19 46,14-29-57,0 0 0,2 1 0,0 0 1,1 0-1,1 0 0,1 1 0,1 28 0,1-48-34,1 0-1,-1 0 1,0 0-1,0 0 0,1 0 1,-1 0-1,1 0 1,0 0-1,0-1 1,-1 1-1,1 0 1,0 0-1,1-1 1,-1 1-1,0 0 1,0-1-1,1 1 0,-1-1 1,1 0-1,-1 1 1,3 0-1,-2-1 0,0 0-1,0-1 1,0 1-1,0-1 0,0 0 1,0 1-1,0-1 1,0 0-1,0 0 0,0-1 1,1 1-1,-1 0 1,0-1-1,0 1 1,0-1-1,0 0 0,0 1 1,-1-1-1,1 0 1,0 0-1,2-2 0,10-6 13,1-2 0,-2 0 0,1 0 0,-2-2 0,1 1-1,14-21 1,2-7 60,25-45-1,-46 71-57,-6 9-8,1 0 0,0 0 0,1 0 0,-1 0 0,1 0 0,6-6 0,-10 11-10,0 0 0,0 0 1,0 0-1,0 0 0,1 0 0,-1 0 0,0 0 0,0 0 1,0 0-1,0 0 0,0 0 0,0 0 0,0 0 0,1 0 1,-1 0-1,0 0 0,0-1 0,0 1 0,0 0 0,0 0 0,0 0 1,1 1-1,-1-1 0,0 0 0,0 0 0,0 0 0,0 0 1,0 0-1,0 0 0,0 0 0,1 0 0,-1 0 0,0 0 1,0 0-1,0 0 0,0 0 0,0 0 0,0 0 0,0 0 0,0 1 1,0-1-1,1 0 0,-1 0 0,0 0 0,0 0 0,0 0 1,0 0-1,0 1 0,2 9 33,0 21 1,-2-19-10,1-1-14,0 0 1,2 1-1,-1-1 1,1 0-1,1 0 1,0 0-1,0-1 1,1 1-1,1-1 1,0 0-1,13 16 1,-16-21-11,1-2 1,-1 1-1,1 0 1,0-1-1,0 1 1,1-1-1,-1-1 1,0 1-1,1 0 1,0-1-1,0 0 1,0 0-1,0-1 1,0 1-1,0-1 1,0 0-1,0 0 1,1-1-1,-1 1 1,0-1-1,0-1 1,1 1-1,-1-1 1,0 1-1,0-2 1,0 1-1,9-3 1,-5 0 1,0 0 1,0-1-1,-1 0 1,0 0 0,1 0-1,-2-1 1,1-1-1,-1 1 1,0-1-1,12-15 1,-7 5 20,0-1 0,-2 0 0,0 0 0,8-22-1,-17 37-17,0 0 0,0 0 0,0 0-1,0 0 1,0 0 0,-1 0 0,0 0-1,0 0 1,0 0 0,0 0-1,0 0 1,0-1 0,-1 1 0,1 0-1,-1 0 1,0 0 0,0 0 0,0 1-1,-1-1 1,-1-3 0,0 1 15,-1-1 0,0 1 1,0 0-1,-1 1 0,1-1 1,-1 1-1,0 0 0,-8-5 0,11 7-15,0 1-1,0-1 0,0 1 0,0-1 1,0 0-1,1 1 0,-1-1 1,0 0-1,1 0 0,0 0 0,0 0 1,-1-1-1,1 1 0,0 0 0,1-1 1,-2-2-1,2 4-5,1 1 0,-1-1 1,0 1-1,1 0 1,-1-1-1,0 1 0,1 0 1,-1-1-1,1 1 0,-1 0 1,1 0-1,-1-1 0,1 1 1,-1 0-1,1 0 0,-1 0 1,1 0-1,-1-1 0,1 1 1,-1 0-1,1 0 0,-1 0 1,1 0-1,-1 0 0,1 0 1,-1 1-1,1-1 0,19 1 8,-3 1-31,0 1-1,0 0 1,32 12-1,-40-11 12,0 0 1,0 0-1,0 1 0,-1 0 0,0 1 0,0-1 0,0 2 0,10 10 0,-1 3-11,-2 1-1,23 39 1,6 10 78,-42-67-52,0-1 0,0 1 0,0-1 0,0 1 0,1-1 0,-1 0 1,1 0-1,-1 0 0,1 0 0,0-1 0,0 1 0,0-1 0,0 0 0,0 1 0,0-1 0,6 1 0,-4-2-1,-1 0 0,1 0-1,-1 0 1,1 0 0,-1-1-1,1 0 1,-1 0 0,0 0 0,1-1-1,7-3 1,3-3-2,0-1 0,-1-1 1,0 0-1,-1 0 0,16-17 0,126-114 232,-153 140-236,1-1 0,-1 1-1,0 0 1,1-1 0,-1 1 0,1 0-1,-1 0 1,1 1 0,4-2 0,-6 2 4,1-1 1,-1 1-1,1 0 1,-1 0-1,1 0 1,-1-1-1,1 2 1,-1-1-1,1 0 1,-1 0-1,1 0 1,-1 1-1,1-1 1,-1 0-1,1 1 1,-1 0-1,3 0 1,-4 0 2,1 0 1,-1-1-1,0 1 1,1 0-1,-1 0 1,0-1-1,1 1 0,-1 0 1,0 0-1,0-1 1,1 1-1,-1 0 1,0 0-1,0 0 1,0-1-1,0 1 1,0 0-1,0 0 0,-1 0 1,1 0-1,0-1 1,0 1-1,0 0 1,-1 0-1,1-1 1,-1 1-1,1 0 1,0-1-1,-1 1 0,1 0 1,-1-1-1,1 1 1,-1 0-1,0-1 1,1 1-1,-1-1 1,1 1-1,-1-1 1,-1 1-1,-26 17 51,9-9-46,0 2 0,0 0 0,-32 25 0,45-31-12,0 0 1,0 1 0,0 0-1,1 0 1,0 0 0,0 1-1,0-1 1,1 1 0,0 0-1,0 1 1,1-1 0,0 1-1,-3 12 1,6-17 0,-1 0 0,1 0 0,0 0 0,0 0 0,0 0 0,0 0 0,1 0 0,-1 0 0,1 0 0,0 0-1,0 0 1,0 0 0,0 0 0,0-1 0,3 5 0,-1-2 1,1-1 0,0 1-1,0 0 1,0-1 0,1 0-1,-1 0 1,8 5 0,-1-2 0,0-1 0,1 0 1,0 0-1,0-1 1,0-1-1,21 5 0,-12-5-4,-1-1-1,1-1 0,0-1 0,0-1 1,0-1-1,0-1 0,32-7 0,-22 2 15,0-3 0,-1 0 0,0-2 0,35-19 0,-37 17 20,-17 9-10,-1 1 0,0-1 0,-1-1 0,1 0 0,-1 0 0,0-1 0,0 0 0,-1 0 0,8-10 0,-15 17-14,-1-1 1,0 1 0,1 0-1,-1-1 1,1 1 0,-1-1-1,0 1 1,1-1 0,-1 1-1,0-1 1,1 1 0,-1-1-1,0 0 1,0 1 0,0-1-1,0 1 1,1-1 0,-1 0-1,0 1 1,0-1 0,0 1-1,0-1 1,0 0 0,0 1-1,-1-1 1,1 0 0,-1 0 1,1 1 1,-1 0-1,0 0 1,0 0-1,1 0 1,-1-1-1,0 1 1,1 0-1,-1 0 1,0 0-1,0 1 1,1-1-1,-1 0 1,0 0-1,0 0 1,1 0-1,-2 1 1,-34 15 99,26-10-84,-1 1 0,1 0 0,0 0 0,0 1 0,1 1 0,0-1 0,-9 13 0,14-18-13,1 1-1,1 0 1,-1 0-1,1 0 0,-1 0 1,1 0-1,0 1 1,1-1-1,-1 1 1,1-1-1,0 1 1,0 0-1,0-1 1,1 1-1,-1 0 1,1 0-1,0-1 0,1 1 1,-1 0-1,1-1 1,0 1-1,2 6 1,-1-8-3,-1 0 1,1 0-1,1 0 1,-1-1-1,0 1 1,1 0-1,-1-1 1,1 1-1,0-1 1,0 0-1,-1 0 1,2 0-1,-1 0 1,0-1-1,0 1 1,6 1-1,-1 0 2,1-1 0,-1 0 0,1 0-1,-1-1 1,17 1 0,-16-2-2,-1-1 0,1-1 0,-1 0 0,0 0 0,1 0 0,-1-1 0,0 0 0,-1-1 0,1 0 0,-1 0 0,1-1 0,-1 0 0,0 0 0,-1 0 0,1-1 0,10-12 0,5-9 42,0-1 0,30-52 1,-49 75-41,6-12 22,-7 13-12,-1 0 1,1 0-1,1 0 0,-1 0 0,1 0 1,-1 1-1,1-1 0,0 1 1,4-3-1,-7 6-15,0 0 0,0 1 0,1-1 0,-1 0 0,0 1 0,0-1-1,1 0 1,-1 1 0,0-1 0,0 1 0,0-1 0,0 0 0,1 1 0,-1-1 0,0 1 0,0-1 0,0 0 0,0 1-1,0-1 1,0 1 0,0-1 0,0 1 0,0-1 0,-1 0 0,1 1 0,0-1 0,0 1 0,-2 20 25,2-18-19,-10 65 51,-2-1 1,-27 87-1,36-142-51,-1 0 1,-1 0-1,0 0 0,-10 17 1,14-29-11,1 1 1,0-1 0,-1 1-1,1-1 1,0 1 0,-1-1-1,1 0 1,-1 1 0,1-1-1,0 0 1,-1 0-1,1 1 1,-1-1 0,1 0-1,-1 0 1,1 1 0,-1-1-1,1 0 1,-1 0 0,1 0-1,-1 0 1,1 0 0,-2 0-1,2 0 1,0 0 0,0 0 0,-1 0 0,1 0 0,0-1-1,0 1 1,0 0 0,0 0 0,-1 0 0,1 0 0,0-1-1,0 1 1,0 0 0,0 0 0,0 0 0,0-1 0,-1 1 0,1 0-1,0 0 1,0 0 0,0-1 0,0 1 0,0 0 0,0 0-1,0 0 1,0-1 0,0 1 0,0 0 0,0 0 0,0-1 0,0 1-1,0 0 1,0 0 0,0 0 0,0-1 0,1 1 0,-1 0 0,0 0-1,0-1 1,0 1 0,0 0 0,0 0 0,0 0 0,1 0-1,-1-1 1,0 1 0,0 0 0,0 0 0,1 0 0,3-5 5,0 0-1,0 0 1,0 0 0,1 1 0,0 0 0,0 0 0,0 0-1,0 0 1,1 1 0,0 0 0,11-5 0,-8 5 14,1 1 0,0 0 0,-1 0 0,1 1 0,0 0 0,0 0 0,11 2 1,3 1-42,-1 1 1,1 2 0,-1 0-1,0 2 1,37 15-1,-45-15-120,0 1-1,0 1 0,0 0 0,22 19 0,-5 2-4018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45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88 652 6224,'0'0'7985,"-11"6"-7416,3-2-452,3-3-66,1 1 1,0 0-1,0 0 1,0 0-1,1 0 0,-1 1 1,0 0-1,1-1 1,0 1-1,0 1 0,0-1 1,0 0-1,0 1 1,0-1-1,1 1 0,0 0 1,0 0-1,-3 6 1,3-2 46,1 0 0,0 0 0,1 0 0,0 0 0,0 0 0,0 0 0,1 0 0,1 0 0,-1 0 0,1-1 0,0 1 0,1 0 0,0-1 0,0 0 0,0 1 0,1-1 0,0 0 0,1-1 1,0 1-1,0-1 0,0 0 0,1 0 0,-1-1 0,1 1 0,11 6 0,-11-7-31,1 0 0,0-1 0,0 0 0,0 0-1,0 0 1,0-1 0,1 0 0,0-1 0,-1 1 0,1-1 0,0-1 0,0 0 0,0 0 0,0 0 0,0-1 0,1-1-1,-1 1 1,0-1 0,0 0 0,0-1 0,-1 0 0,1 0 0,0-1 0,-1 0 0,11-5 0,-15 5-34,1 1 1,-1-1-1,0 0 0,0 1 1,0-2-1,0 1 1,-1 0-1,1 0 0,-1-1 1,0 1-1,0-1 1,0 0-1,0 0 1,-1 0-1,0 0 0,1 0 1,-2 0-1,1 0 1,0 0-1,-1 0 1,1-5-1,-1 4 5,-1 1 0,1-1 0,0 0-1,-1 0 1,0 1 0,0-1 0,-1 1 0,1-1 0,-1 1 0,0 0-1,0-1 1,0 1 0,-1 0 0,0 0 0,1 1 0,-1-1 0,-1 0-1,-3-3 1,2 3 23,0 0-1,-1 0 0,1 1 1,-1 0-1,1 0 0,-1 0 1,0 0-1,0 1 0,0 0 1,0 1-1,-11-2 0,6 2 48,0 1 1,0 0-1,0 1 0,1 1 0,-1-1 0,-12 5 1,7 0 62,16-6-167,0 0 0,-1 0 0,1 0 0,0 0 0,0 0 0,0 0 0,0 1 0,0-1 0,0 0 0,-1 0 0,1 0 0,0 0 0,0 0 0,0 0 0,0 0 0,0 1 0,0-1 0,0 0 0,0 0 0,0 0 0,-1 0 0,1 0 0,0 1 0,0-1 0,0 0 0,0 0 0,0 0 0,0 0 0,0 0 0,0 1 0,0-1 0,0 0 0,0 0 0,0 0 0,0 0 0,0 1 0,0-1 0,1 0 0,-1 0 0,0 0 0,0 0 0,1 1 2,1 0 0,0 0 0,-1-1 0,1 1 0,0-1 0,0 0 0,-1 1 0,1-1 0,0 0 0,0 0 0,0 0 0,-1 0 1,4-1-1,10-1 3,-1 0 1,1-1-1,-1-1 0,0 0 1,0-1-1,0 0 1,-1-1-1,0-1 1,0 0-1,-1-1 0,1 0 1,17-17-1,-13 9 15,-1-1-1,0 0 1,-1-2-1,-1 1 1,-1-2-1,-1 0 1,13-27-1,-19 35-10,28-58 166,-2-1 0,34-118 0,-27 33 545,-39 156-709,0 0 1,0 0-1,0 0 1,0 0-1,0 1 1,0-1-1,0 0 0,0 0 1,0 0-1,0 0 1,0 0-1,0 0 1,0 0-1,0 0 1,0 0-1,0 0 1,1 0-1,-1 0 1,0 0-1,0 0 1,0 0-1,0 0 1,0 0-1,0 0 1,0 0-1,0 0 1,0 0-1,0 0 1,0 0-1,0 0 1,0 0-1,0 0 1,0 11 142,-2 22-61,-60 418 383,-27-1-318,76-387-138,-144 557 189,150-596-202,5-15 2,0 0-1,0-1 1,-1 1-1,-1-1 1,1 0-1,-1 0 1,-1 0-1,-7 10 1,12-18-10,0 1 1,0-1 0,-1 0-1,1 1 1,0-1-1,0 0 1,-1 1-1,1-1 1,0 0 0,-1 0-1,1 0 1,-1 1-1,1-1 1,0 0-1,-1 0 1,1 0 0,-1 0-1,1 0 1,0 0-1,-1 1 1,1-1-1,-1 0 1,1 0-1,0 0 1,-1-1 0,1 1-1,-1 0 1,1 0-1,0 0 1,-1 0-1,1 0 1,-1 0 0,1-1-1,-1 1 1,-10-15 84,-2-24 42,8 14-36,1 1 0,1-2 0,0-40 0,12-78 297,-7 121-293,1-1 0,2 1 0,0 0 0,1 1 0,17-40 0,-19 53-65,1 0 0,0 0 0,0 0 1,1 1-1,0-1 0,1 2 0,0-1 0,0 1 1,0 0-1,1 0 0,0 1 0,0 0 1,1 0-1,0 1 0,16-7 0,-7 6 10,0 0 1,0 2-1,0 0 0,1 1 1,0 1-1,28 1 0,-7 2 2,0 2 1,40 9-1,-51-6-40,0 1-1,0 1 1,-1 2 0,32 16 0,-43-18-629,-1 1 0,0 0-1,-1 1 1,0 1 0,-1 0 0,0 1 0,20 23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48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1066 4912,'0'0'3082,"16"-6"-2398,-2 0-498,11-4 227,0 1 0,29-6 1,-34 11-16,-1-1 0,0-1 0,0-1 0,0 0 0,-1-1 0,0-1 0,31-22 0,-46 28-322,0 0 1,1 0-1,-1 0 1,-1 0 0,1 0-1,0-1 1,-1 1-1,0-1 1,0 0 0,0 0-1,0 0 1,0 0 0,-1 0-1,0 0 1,0 0-1,0-1 1,0 1 0,-1 0-1,0 0 1,0-1-1,0 1 1,0 0 0,0-1-1,-1 1 1,0 0-1,0 0 1,0-1 0,-1 1-1,1 0 1,-1 0-1,0 0 1,0 1 0,0-1-1,-1 0 1,1 1-1,-1 0 1,0-1 0,0 1-1,0 0 1,0 0 0,0 1-1,-1-1 1,0 1-1,1-1 1,-1 1 0,0 0-1,0 1 1,0-1-1,0 1 1,0 0 0,0 0-1,-1 0 1,1 0-1,0 1 1,0-1 0,-1 1-1,1 0 1,-8 2-1,8-2-11,0 1 0,0-1-1,0 1 1,0 0-1,0 1 1,0-1-1,0 1 1,0-1-1,0 1 1,1 1-1,-1-1 1,1 0-1,0 1 1,0-1 0,-1 1-1,2 0 1,-1 0-1,-4 6 1,5-5-13,0 0 1,0 1 0,0-1 0,0 1 0,1 0-1,0 0 1,0 0 0,0-1 0,0 1-1,1 0 1,0 0 0,0 0 0,0 0 0,1 0-1,1 7 1,0-1 2,1-1-1,0 1 1,1-1-1,0 0 1,0 0-1,1-1 1,1 1-1,0-1 1,0 0-1,0-1 1,1 1-1,1-1 1,-1-1-1,1 1 1,0-1 0,1-1-1,0 1 1,0-2-1,19 10 1,-14-9-9,1 0-1,-1-1 1,1 0 0,1-2 0,-1 0 0,0 0 0,1-1 0,0-1 0,-1-1 0,1 0 0,0-1 0,-1-1-1,22-5 1,6-5 21,0-2-1,-2-2 1,0-2-1,0-2 0,-2-2 1,-1-1-1,-1-2 1,0-1-1,-2-2 1,37-39-1,-47 41-10,-2-1 0,0-2 1,-2 0-1,-2-1 0,0-1 0,25-61 0,-33 64-13,-1 0 0,-1-1 0,-2 0 0,-1 0 0,-1-1 0,-2 1 0,-1-1 0,-2-47 0,-14-35 113,12 98-127,-2 0 1,0-1 0,-1 1 0,0 1 0,-11-21 0,15 32-16,-1-1-1,1 1 1,-1-1 0,0 1 0,0 0 0,0 0 0,0 0 0,0 0 0,0 0 0,-1 0 0,1 0 0,-1 1 0,-4-3 0,5 3-5,0 1 0,0 0 1,0-1-1,0 1 0,-1 0 0,1 0 1,0 0-1,0 0 0,0 0 1,0 1-1,0-1 0,0 0 1,0 1-1,0 0 0,0 0 1,0-1-1,0 1 0,0 0 1,0 0-1,-2 2 0,-4 4 6,0 0-1,1 0 1,-1 1-1,1-1 1,1 2-1,-1-1 1,2 1-1,-1 0 0,-8 18 1,0 6 25,-16 56-1,18-44-16,2 1 0,1 0-1,3 1 1,2 0-1,3 85 1,3-99-9,2 0 0,1 0-1,2-1 1,1 0 0,1 0 0,2 0-1,1-1 1,1-1 0,19 30 0,-28-52-1,2 0 0,-1-1 0,1 1 0,0-1 0,0 0 0,1-1 0,0 0 0,0 0 1,1 0-1,0-1 0,0 0 0,0 0 0,0-1 0,1 0 0,-1 0 0,1-1 0,0-1 1,0 1-1,1-1 0,-1-1 0,0 0 0,0 0 0,1-1 0,-1 0 0,1 0 0,-1-1 1,0-1-1,1 1 0,14-6 0,-9 2 29,-1 0 1,0-1 0,-1 0-1,1-1 1,21-16-1,56-51 224,-85 68-228,0 1-1,0-1 0,-1-1 1,1 1-1,-2-1 1,1 0-1,-1 0 1,0-1-1,0 1 0,4-12 1,-7 15-23,0 1-1,-1-1 1,1 1 0,-1-1 0,1 0 0,-1 0 0,0 1-1,0-1 1,-1 0 0,1 1 0,-1-1 0,0 0 0,0 1 0,0-1-1,0 1 1,-1-1 0,1 1 0,-1 0 0,0 0 0,0-1-1,0 1 1,0 1 0,-1-1 0,-4-4 0,4 4 0,-1 0 0,-1 0 0,1 0 0,0 1 0,0-1 0,-1 1 1,0 0-1,1 1 0,-1-1 0,0 1 0,0 0 0,1 0 0,-1 0 0,0 1 0,0 0 0,0 0 0,0 0 1,0 0-1,0 1 0,0 0 0,0 0 0,0 0 0,1 1 0,-1 0 0,-8 4 0,3-2 1,0 2-1,1-1 0,0 1 1,0 0-1,0 1 0,1 0 1,-1 1-1,2 0 1,-1 0-1,-11 17 0,16-20-11,0 1 0,0-1 0,0 1 0,1 0 0,-1 0 0,2 0 0,-1 0 0,1 0 0,0 1 0,0-1 0,0 0 0,1 1 0,0-1 0,0 0 0,1 0 1,2 12-1,-2-13-6,1 0 0,0-1 0,0 1 0,0 0 1,1-1-1,-1 1 0,1-1 0,0 0 1,1 0-1,-1 0 0,1-1 0,-1 1 0,1-1 1,0 0-1,0 0 0,1 0 0,-1 0 1,1-1-1,-1 0 0,1 0 0,6 2 1,6 1-12,0-1 1,0-1-1,0 0 1,1-2-1,31 0 1,-7-3-18,52-10 0,-18-6 8,0-2 0,126-54 1,32-33 43,-220 104 9,0-4 66,-38 17 95,0 1-154,0 2-1,2 0 1,-1 1-1,-30 26 0,46-34-25,0 1 0,0 0 0,0 0 0,1 1 0,0-1 0,0 2 0,1-1 0,0 0 0,0 1 0,1 0 0,0 0 0,1 0 0,0 1 0,0-1 0,-1 17 0,3-22-5,1 0 1,0 0 0,0 1-1,0-1 1,1 0-1,-1 0 1,1 1-1,0-1 1,0 0 0,0 0-1,1 0 1,0 0-1,-1 0 1,1 0-1,1-1 1,-1 1-1,0-1 1,1 1 0,0-1-1,0 0 1,0 0-1,4 3 1,-2-3-3,-1 0 0,1-1 0,0 0 0,-1 0 0,1 0 0,0 0-1,0-1 1,0 0 0,1 0 0,-1 0 0,0-1 0,0 0 0,0 0 0,0 0 0,1 0 0,-1-1 0,0 0 0,7-2 0,9-4 18,1-1 0,-1-1 0,-1-1 0,0 0 0,0-2 0,-1 0 0,-1-2 0,0 0 0,21-21 0,12-17 83,68-90 0,-49 51 52,69-119-1,-115 169-102,-2-2 0,-2-1 0,-2 0 0,-1-1 1,15-77-1,-30 114-41,0 3-4,-1 0-1,0 0 0,0 0 0,-1 0 0,1 0 0,-1 0 0,0 0 0,-1-1 0,1 1 1,-1 0-1,-2-7 0,3 12-7,0-1 0,-1 0 0,1 1 0,-1-1 0,1 0 0,-1 1 0,0-1 0,1 1 0,-1-1 1,1 1-1,-1-1 0,0 1 0,0-1 0,1 1 0,-1 0 0,0-1 0,0 1 0,1 0 0,-1 0 0,0 0 0,0 0 0,0-1 1,1 1-1,-1 0 0,0 0 0,0 0 0,0 1 0,1-1 0,-1 0 0,0 0 0,0 0 0,0 1 0,1-1 0,-1 0 0,0 1 1,1-1-1,-2 1 0,-27 18-11,8 1-10,0 0-1,1 2 0,2 0 1,0 1-1,1 1 0,-15 29 1,0 9-47,-35 91 1,55-118 24,0 0 0,2 0 0,2 1 0,-5 48 0,11-67 28,1-1 1,1 1-1,0 0 0,2-1 1,-1 1-1,2 0 0,0-1 1,2 0-1,-1 0 0,2 0 1,12 25-1,-15-36 18,0 0 1,1 0-1,-1 0 0,1-1 0,0 1 1,0-1-1,1 0 0,-1-1 0,1 1 1,0-1-1,8 4 0,-9-5 20,-1 0 0,1 0 0,0-1 0,0 0 0,0 0 0,0 0 0,0 0 0,0-1 0,0 0 0,1 1 0,-1-2 0,0 1 0,0 0 0,0-1 0,0 0 0,8-2 0,25-7 399,-27 7-333,0 1 0,0-2 0,17-7 0,-17 5-57,1-1 0,-1 0-1,0-1 1,0 0 0,13-15-1,36-51 59,-55 69-81,2-2 16,1-1-1,0 2 1,13-11-1,-2 3 12,-15 11-43,-1 1 0,1-1-1,-1 1 1,1 0 0,0 0-1,0 0 1,0 1 0,0-1-1,1 1 1,-1 0 0,0 0-1,0 0 1,7-1 0,-10 2 2,1 0 1,-1 1-1,0-1 1,0 1-1,0-1 1,0 1-1,1-1 1,-1 1-1,0-1 1,0 0-1,0 1 1,0-1-1,0 1 1,0-1-1,0 1 1,0-1-1,0 1 0,-1-1 1,1 1-1,0-1 1,0 0-1,0 1 1,0-1-1,-1 1 1,1-1-1,0 0 1,0 1-1,-1-1 1,1 1-1,0-1 1,-1 0-1,-9 18-19,0-2-5,-1 1-9,0 0-1,-12 30 1,21-42 26,0 0 1,0 0 0,1-1 0,0 1-1,0 0 1,0 0 0,0 0 0,1 0 0,0 0-1,0 0 1,0 0 0,1 0 0,0 0-1,0 0 1,0 0 0,2 5 0,-2-8 4,1 0 1,-1 1-1,1-1 1,-1 0-1,1 0 0,0 0 1,0 0-1,0 0 1,0 0-1,0-1 1,0 1-1,0-1 0,1 1 1,-1-1-1,1 0 1,-1 0-1,1 0 1,-1 0-1,1-1 1,0 1-1,-1 0 0,1-1 1,0 0-1,-1 0 1,1 0-1,3 0 1,4-1-1,0 0 0,-1 0 1,1-1-1,0 0 1,17-7-1,-11 2 2,-1-1 0,0 0 1,0 0-1,22-18 0,49-49 59,-45 37 35,-41 37-87,1 0 0,0 1 0,0-1 0,0 0-1,0 0 1,-1 1 0,1-1 0,0 1 0,0-1-1,0 1 1,0 0 0,0-1 0,0 1 0,0 0-1,0-1 1,2 1 0,-3 0-3,1 0 0,-1 1 1,1-1-1,-1 0 0,1 0 0,-1 1 1,1-1-1,-1 0 0,0 0 0,1 1 0,-1-1 1,0 0-1,1 1 0,-1-1 0,0 1 1,1-1-1,-1 0 0,0 1 0,0-1 1,0 1-1,1-1 0,-1 1 0,0-1 0,0 1 1,0-1-1,1 7 1,0-1 0,0 1 1,-1 0-1,-1 9 0,1 2 0,1 4-15,1 5-15,5 30 0,-6-50 23,1-1 0,-1 1-1,2 0 1,-1-1 0,1 1 0,-1-1 0,2 0 0,-1 0 0,8 10 0,-11-16 7,1 1 1,0 0-1,0 0 0,0 0 1,0-1-1,0 1 1,0-1-1,0 1 1,0-1-1,0 1 0,0-1 1,0 1-1,1-1 1,-1 0-1,0 0 1,0 0-1,0 1 0,0-1 1,0 0-1,1 0 1,-1-1-1,0 1 1,0 0-1,0 0 0,0-1 1,2 1-1,-2-1-25,-1 1 0,1 0 0,0-1 0,-1 1 0,1-1 0,-1 1 0,1-1 0,-1 1 0,1-1 0,-1 1 0,1-1 0,-1 1 0,1-1 1,-1 0-1,0 1 0,1-1 0,-1 0 0,0 1 0,1-1 0,-1 0 0,0 0 0,0 1 0,0-1 0,0 0 0,0 1 0,0-1 0,0 0 0,0 0 0,0 1 0,0-1 0,0 0 0,0 0 0,-1 1 0,1-1 0,0 0 0,0 1 0,-1-1 0,1 0 0,0 1 0,-1-1 0,1 0 0,-1 0 0,-4-7-3747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48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14968,'0'0'1352,"73"16"-1864,-47-4 304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48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 9144,'0'0'2352,"-8"10"-1648,-13 16-170,0 2 0,2 0 0,-19 40 0,32-55-316,1 0-1,0 0 1,1 0 0,0 0-1,-1 15 1,4-20-68,0 0 0,1 0-1,0 0 1,0 0 0,1 0 0,0 0-1,1 0 1,-1-1 0,6 15-1,-4-16-26,0 0-1,1-1 0,-1 0 0,1 0 1,0 0-1,0 0 0,0 0 0,1-1 0,0 0 1,0 0-1,0 0 0,0-1 0,1 1 0,-1-1 1,1 0-1,0-1 0,0 0 0,0 0 1,0 0-1,10 2 0,-9-3-31,1 0-1,-1 0 1,1 0-1,-1-1 1,1 0 0,-1-1-1,1 1 1,-1-1-1,0-1 1,1 1 0,-1-1-1,0-1 1,0 1-1,0-1 1,0-1-1,-1 1 1,8-6 0,-5 0-2722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49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1 138 13560,'0'0'808,"133"14"-368,-23-14 0,42-6 8,31-15 8,35-15-208,-45 2-9,-60 14-87,-21-15 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50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404 922 9744,'0'0'1700,"7"-12"-832,19-33 469,28-67 0,158-341 2789,-76 174-2117,-127 258-1615,-9 21-373,0 0-1,0 0 0,0 0 1,0 0-1,-1 0 1,1 0-1,0 0 0,0 0 1,0 0-1,0 0 0,0 0 1,0 0-1,0 0 1,0 0-1,0 0 0,0 0 1,0 0-1,0 0 1,0 0-1,0 0 0,0 0 1,-1 0-1,1 0 0,0 0 1,0 0-1,-22 38 418,-302 589 526,127-256-673,59-117-54,-9 34 157,143-280-370,-8 15 46,11-17-12,8-9 28,348-261 226,-121 88-156,-80 62-51,363-260 442,-347 245 223,-165 125-660,7-7 208,-10 11-58,-6 7 105,-22 32-98,3 1 0,1 0 1,-23 60-1,-26 51 170,65-141-692,-5 10 624,8-7-4709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50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15472,'0'0'2135,"68"97"-3087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51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1607 8432,'0'0'690,"13"0"-275,4 1-233,1-1 0,-1 0 0,0-2 0,0 0 0,1-1 0,-1-1 0,25-8 0,-18 0 79,-1 0 1,0-2-1,0-1 1,-2 0-1,33-31 1,-21 14 270,-1-1 0,39-55 0,-61 74-323,0-1 0,-1 0 0,-1 0 0,0-1 1,-1 0-1,-1 0 0,0-1 0,-2 1 0,5-27 0,-9 40-146,1 0 0,-1-1 0,0 1 0,-1 0 0,1 0 0,0 0 0,-1 0 0,0 0 0,0 0 1,0 0-1,-1-3 0,1 5-37,1 0 0,-1 0 1,0 0-1,0 0 1,1 0-1,-1 1 1,0-1-1,0 0 0,0 1 1,0-1-1,1 0 1,-1 1-1,0-1 0,0 1 1,0-1-1,-1 1 1,1 0-1,0-1 0,0 1 1,0 0-1,0 0 1,0 0-1,0 0 1,0 0-1,0 0 0,-1 0 1,1 0-1,0 0 1,0 0-1,0 1 0,0-1 1,0 0-1,0 1 1,-1 0-1,-8 4 66,0 0 0,1 0 0,-1 1 1,1 0-1,0 1 0,1 0 0,0 1 0,0-1 0,1 1 0,-13 18 0,7-7 27,2-1-1,0 1 1,1 1-1,-12 33 0,18-43-62,1 1-1,0-1 0,0 1 1,1 0-1,1 0 1,-1 21-1,3-26-29,-1-1 0,1 0 0,0 1 1,1-1-1,-1 0 0,1 0 0,0 0 0,0 0 0,1 0 0,0 0 1,-1-1-1,2 1 0,-1-1 0,0 0 0,1 0 0,5 5 0,-4-5 4,1 1 0,0-1 0,0 0-1,0 0 1,1 0 0,-1-1-1,1 0 1,0 0 0,0-1 0,0 0-1,0 0 1,0-1 0,0 0-1,1 0 1,-1 0 0,0-1 0,1 0-1,-1-1 1,0 0 0,0 0 0,1 0-1,-1-1 1,0 0 0,10-4-1,3-3 47,0-1 0,-1 0 0,0-1-1,0-1 1,-2-1 0,33-30 0,-25 18 8,-1-2 1,-1-1 0,-1-1-1,-2-1 1,-1-1 0,20-43 0,72-207 256,77-375 107,-178 615-399,-2 0 0,5-79 0,-13 119-47,0-1 0,0 1 0,0-1 1,0 1-1,0-1 0,0 1 0,0-1 0,0 1 1,-1 0-1,1-1 0,0 1 0,-1 0 0,1-1 0,-1 1 1,-1-2-1,1 2-1,0 1 0,0 0 0,0 0 0,0 0 0,0 0 0,0 0 0,0 0 0,0 0 0,0 0 0,0 1 1,0-1-1,0 0 0,0 1 0,0-1 0,1 0 0,-1 1 0,0-1 0,0 1 0,0 0 0,0-1 0,1 1 0,-1-1 0,0 1 0,1 0 1,-2 1-1,-12 11 6,0 1-1,2 0 1,-1 1 0,2 0 0,-15 25 0,-1 7 9,1 2 0,-33 89 0,-18 112 9,11 40 35,54-220-35,4 0 0,1 85 0,7-133-14,1 0 1,1 0-1,1 0 1,1 0-1,1-1 1,1 0-1,11 29 1,-13-42-6,0 0 0,0 0-1,0-1 1,1 1 0,0-1 0,1 0 0,0-1-1,0 1 1,0-1 0,1 0 0,0-1 0,0 1 0,0-1-1,1-1 1,-1 0 0,1 0 0,0 0 0,0-1-1,1 0 1,-1 0 0,9 1 0,-1-3 2,-1 1 1,0-2-1,1 0 0,-1-1 1,0 0-1,1-2 1,-1 1-1,0-2 0,0 0 1,-1-1-1,1 0 1,16-10-1,18-11 24,-1-2 0,44-35 0,-55 38 3,-1-3-1,-2 0 0,32-34 1,-64 60-33,1-1 1,-1 1 0,0 0-1,0-1 1,0 0 0,-1 1-1,1-1 1,0 0 0,-1 0-1,0 0 1,0 0 0,0 0-1,0 0 1,0 0 0,0 0-1,0-5 1,-2 7-1,1 1-1,0-1 1,0 1 0,-1-1-1,1 1 1,0-1 0,-1 1-1,1 0 1,-1-1 0,1 1 0,0 0-1,-1-1 1,1 1 0,-1 0-1,1 0 1,-1-1 0,1 1-1,-1 0 1,1 0 0,-1 0-1,1 0 1,-1 0 0,1-1 0,-1 1-1,0 0 1,1 0 0,-1 0-1,1 1 1,-1-1 0,1 0-1,-2 0 1,-19 4 21,19-3-19,-19 5 8,1 0 0,0 2 0,1 1 0,-1 0 1,2 1-1,0 2 0,-24 17 0,19-11 3,2 1 0,0 1 0,1 1 1,1 0-1,-17 27 0,32-43-7,1 1 0,-1 0 0,1 0 0,0 1 0,0-1-1,1 1 1,-3 12 0,5-18-5,-1 1 1,1-1-1,0 1 0,0-1 0,0 1 1,0-1-1,1 1 0,-1-1 0,0 1 1,1-1-1,-1 0 0,1 1 0,-1-1 1,1 1-1,-1-1 0,1 0 0,1 2 1,-1-2-2,1 0 1,-1 1 0,1-1 0,-1 0-1,1 0 1,0 0 0,-1-1 0,1 1-1,0 0 1,0-1 0,0 1 0,-1-1-1,1 1 1,0-1 0,0 0-1,0 0 1,2 0 0,4 0 4,0-1 0,1 0 0,-1-1 0,0 1 0,0-2 0,-1 1 0,1-1 0,0 0 0,-1-1 0,0 1 0,1-2 0,-2 1 0,11-8 0,-2-1 10,0 0 0,-1-1 0,-1 0 0,20-27 0,-14 12 11,-1-2 0,-1 0 1,-1-1-1,-2-1 1,-2 0-1,13-49 1,28-211 119,-49 269-134,29-272 174,-6 40-1,-24 237-164,-2 11-7,0 0 1,0-1-1,0 0 0,-2-11 1,1 20-16,0 0 0,0-1 0,1 1 1,-1 0-1,0-1 0,0 1 0,0 0 0,0-1 0,0 1 0,0 0 1,0-1-1,-1 1 0,1 0 0,0-1 0,0 1 0,0 0 1,0-1-1,0 1 0,0 0 0,-1 0 0,1-1 0,0 1 0,0 0 1,0 0-1,-1-1 0,1 1 0,0 0 0,0 0 0,-1 0 1,1-1-1,0 1 0,0 0 0,-1 0 0,1 0 0,0 0 0,-1 0 1,1-1-1,0 1 0,-1 0 0,1 0 0,0 0 0,-1 0 1,1 0-1,0 0 0,-1 0 0,1 0 0,0 0 0,-1 0 0,1 0 1,0 1-1,0-1 0,-1 0 0,1 0 0,0 0 0,-1 0 1,1 0-1,0 1 0,0-1 0,-1 0 0,1 0 0,0 0 0,0 1 1,-1-1-1,-14 18 22,2 5-15,0 2 1,2 0-1,1 0 0,1 1 0,-10 42 0,14-49-2,-17 69 51,4 0 0,-12 171 1,28-200-3,2 0-1,3 0 1,2 0 0,4 0 0,21 84 0,-29-140-51,5 17 52,12 29-1,-16-45-50,0 1-1,1 0 0,-1-1 0,1 0 1,0 1-1,0-1 0,1 0 1,-1-1-1,1 1 0,0-1 1,5 4-1,-5-5-159,1 0 0,0-1 0,-1 0 0,1 0 0,0-1 0,0 1 1,0-1-1,-1 0 0,1 0 0,0-1 0,0 1 0,0-1 0,9-3 0,-8 3-1651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5:51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0 13864,'0'0'3551,"-10"3"-3060,-3 2-327,0 0 1,0 1-1,0 1 0,1 0 1,0 0-1,-18 16 1,24-19-78,1 1 1,0 0 0,0 0-1,0 0 1,1 1 0,0 0 0,0 0-1,0 0 1,1 0 0,-1 0-1,2 1 1,-1 0 0,1-1 0,0 1-1,0 0 1,1 0 0,-1 10-1,3-3 53,1-1 0,0 1 0,1-1 0,1 1 0,0-1 0,1 0 0,0 0 0,12 20 0,14 38 431,-28-60-461,1 0 1,-1 0-1,-1 0 0,0 1 1,-1-1-1,0 1 0,-1 0 1,-1 14-1,1-23-71,-1 1 0,1 0-1,-1-1 1,0 1 0,0-1 0,-1 1 0,1-1 0,-1 1 0,0-1-1,1 0 1,-2 0 0,1 0 0,0 0 0,0 0 0,-1 0-1,0-1 1,1 1 0,-1-1 0,0 0 0,0 0 0,-1 0 0,1 0-1,0 0 1,-1-1 0,1 1 0,-1-1 0,1 0 0,-1 0 0,1-1-1,-5 1 1,-8 1 53,0-1 0,0-1-1,0-1 1,0 0-1,1-1 1,-31-8 0,-3-7-3220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37:4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12864,'0'0'3280,"-6"-63"-3056,16 57-97,2 0 1,0 0-88,-4 4 8,-2 2-72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4720,'0'0'9969,"11"-3"-9569,-11 3-394,11-4 152,0 1-1,0-1 1,0-1-1,-1 1 1,1-2 0,8-6-1,-9 4 31,0-1 1,-1-1-1,0 1 0,-1-1 0,0-1 0,12-20 0,16-21 420,-24 36-271,-1 0-1,0 0 1,-2-1-1,0 0 1,11-33-1,-18 36 653,-3 14-959,1 0-1,-1 0 1,1 0-1,-1 1 1,1-1-1,-1 0 1,1 1-1,0-1 1,-1 0-1,1 1 1,0-1-1,-1 0 0,1 1 1,0-1-1,0 1 1,-1-1-1,1 0 1,0 1-1,0-1 1,0 1-1,-1-1 1,1 1-1,0-1 1,0 1-1,0-1 0,0 1 1,0-1-1,0 1 1,0 0-1,-9 30 56,2 1 1,1 0-1,2 0 0,1 0 0,1 42 0,2-68-50,1 0 0,0-1 0,0 1 0,0 0 0,0-1 0,5 11 0,-5-14-24,0-1 0,-1 1-1,1-1 1,0 0 0,0 1-1,0-1 1,0 0-1,0 1 1,0-1 0,0 0-1,0 0 1,1 0-1,-1 0 1,0 0 0,1 0-1,-1 0 1,1 0 0,-1-1-1,1 1 1,-1-1-1,1 1 1,-1-1 0,1 1-1,0-1 1,-1 0-1,1 0 1,0 0 0,2 0-1,2-1 11,1-1-1,-1 0 1,1 0-1,-1 0 1,0-1-1,0 0 1,0 0-1,0 0 0,0-1 1,-1 0-1,0 0 1,8-8-1,5-6 99,29-40-1,-35 42-66,91-116 604,-102 130-631,0 1-5,0 0 0,0-1 0,0 1 0,0 0 0,0 0 0,0 0 0,0 0 0,0 0 0,1 0 0,-1 0-1,0 0 1,1 1 0,-1-1 0,0 0 0,1 1 0,2-2 0,-3 4-8,-1-1 0,1 0 0,-1 1 0,0-1 1,1 0-1,-1 1 0,0-1 0,0 0 0,0 1 0,0-1 0,0 0 1,0 1-1,-1 2 0,1-1 2,-4 36 30,-1-1 0,-12 41 1,-4 31 63,21-110-105,-1 1 1,1 0-1,0 0 0,0-1 0,0 1 0,0 0 1,0 0-1,0 0 0,0-1 0,0 1 0,0 0 0,0 0 1,0 0-1,0-1 0,1 1 0,-1 0 0,0 0 1,1-1-1,-1 1 0,0 0 0,1 0 0,0-1 0,-1 0 0,1 0-1,-1 0 1,1 1 0,0-1 0,-1 0-1,1 0 1,-1 0 0,1 0-1,-1-1 1,1 1 0,-1 0 0,1 0-1,-1 0 1,1 0 0,-1 0 0,1-1-1,-1 1 1,1 0 0,-1 0-1,1-1 1,0 0 0,32-28 70,-27 22-71,40-38 59,-25 21-1,2 2-1,51-39 1,-66 56-36,13-10 38,-20 15-60,-1-1 1,1 1 0,-1 0-1,1 0 1,0-1-1,-1 1 1,1 0 0,0 0-1,-1 0 1,1 0 0,0 0-1,-1 0 1,1 0-1,-1 0 1,1 0 0,0 0-1,-1 0 1,1 0-1,0 0 1,-1 1 0,1-1-1,0 0 1,-1 0 0,1 1-1,-1-1 1,1 0-1,-1 1 1,1-1 0,-1 1-1,1-1 1,0 2 0,51 79 184,-34-51-114,23 30 0,-23-33-20,-15-21-34,0 0 0,1 0 0,0 0 0,0-1 1,1 1-1,0-1 0,0 0 0,8 6 0,-13-11-56,-3-18-3995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1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515 1 4616,'0'0'11386,"-11"4"-11184,-3 1-162,-141 56 771,149-58-785,-19 9 109,0 1-1,0 1 0,-24 19 0,18-8-20,8-7 16,0 0-1,1 2 1,1 0 0,-36 45 0,53-58-107,1 0-1,-1 0 1,1 0 0,0 1 0,1-1-1,0 0 1,0 1 0,0 0 0,1 0 0,0-1-1,1 1 1,0 0 0,0 0 0,1 0-1,0-1 1,0 1 0,3 10 0,-1-9-3,-1 0-1,1 0 1,1 0 0,0-1 0,0 1-1,1-1 1,0 0 0,0-1 0,1 1 0,0-1-1,0 0 1,1-1 0,0 1 0,9 5-1,-3-3 22,1-2-1,1 0 0,-1-1 1,1 0-1,27 6 0,78 10 253,-110-21-242,0 0 0,0-1 0,0 0 0,0 0 1,0-1-1,0-1 0,18-5 0,-1-2 276,37-17 1,-62 25-309,-1 0-6,0 1 1,0 0 0,0-1-1,0 1 1,0 0-1,-1-1 1,1 1 0,0-1-1,0 0 1,0 1-1,0-1 1,-1 0 0,1 1-1,0-1 1,-1 0-1,1 0 1,0 1 0,-1-1-1,1 0 1,-1 0-1,1 0 1,-1 0 0,1-1-1,-1-11-2703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2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8032,'0'0'4806,"16"7"-4371,-4-1-333,1-1 0,0 0 0,0-1 0,0 0 0,0-1-1,1-1 1,-1 0 0,27 0 0,14-6 299,-16 0 95,0 2 1,69 6 0,73 25 1524,-178-28-1958,1-1-1,-1 1 1,0-1 0,0 0-1,1 0 1,-1 0-1,0 0 1,0 0-1,1-1 1,-1 1 0,0-1-1,0 1 1,0-1-1,0 0 1,0 0 0,0 0-1,0 0 1,0 0-1,3-3 1,0 3-662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2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71 9648,'0'0'2561,"-7"14"-2334,-4 6-123,-2 5 127,-13 34 0,24-54-163,0 0 0,1 1-1,0-1 1,0 0 0,0 0-1,0 1 1,1-1 0,0 0-1,0 1 1,1-1 0,-1 0-1,3 9 1,-2-12-30,0 1 0,-1-1 1,2 0-1,-1 0 0,0 0 0,0 0 0,1 1 1,-1-2-1,1 1 0,-1 0 0,1 0 0,0 0 1,0-1-1,0 1 0,0-1 0,0 1 1,0-1-1,0 0 0,0 0 0,0 0 0,1 0 1,-1 0-1,0-1 0,1 1 0,-1-1 1,1 1-1,-1-1 0,3 0 0,3 0 50,0 0-1,1-1 0,-1 0 1,0 0-1,-1-1 1,1 0-1,0 0 0,0-1 1,-1 0-1,0 0 0,1-1 1,12-8-1,-11 5 13,1 0 0,-2-1 0,1 0 0,-1-1-1,0 0 1,-1 0 0,0 0 0,7-14 0,-11 19-55,-1 0-1,0 1 1,0-1 0,-1 0 0,1 0-1,-1 0 1,0 0 0,0-1 0,-1 1 0,1 0-1,-1 0 1,0-1 0,0 1 0,0 0-1,0 0 1,-1-1 0,0 1 0,0 0 0,0 0-1,0 0 1,-1 0 0,1 0 0,-1 0-1,0 1 1,0-1 0,-1 0 0,1 1-1,-1-1 1,1 1 0,-1 0 0,0 0 0,-1 0-1,1 1 1,0-1 0,-1 1 0,1-1-1,-1 1 1,0 0 0,0 1 0,0-1 0,0 1-1,-6-2 1,-2 1 73,0 0 0,-1 0 0,1 2 0,-23 1 0,1 0 100,41-5-539,-1-1-1,-1 1 1,1-1-1,5-6 1,-9 9-980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3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6328,'0'0'3958,"10"14"-3130,-10-14-824,21 32 772,-1 0 1,28 61 0,-34-57-299,8 23 340,3-1-1,41 69 0,-30-63-5,38 95-1,-55-117-471,10 15 456,-20-43-229,-1 1-1,10 26 1,-13-29 225,-1-12-261,3-24-154,-7 24-377,14-61 124,3 1 1,2 1 0,3 1 0,55-104 0,35-56 158,-64 120-128,-46 95-158,0 1 0,-1-1-1,0 0 1,1 0 0,-1 0-1,0 0 1,0 0 0,-1 0 0,1 0-1,-1 0 1,1 0 0,-1 0-1,0-1 1,0 1 0,-1 0 0,1 0-1,0 0 1,-3-6 0,3 8-3,-1-1 0,0 1 1,0-1-1,0 1 0,0 0 1,0 0-1,-1-1 1,1 1-1,0 0 0,0 0 1,-1 0-1,1 0 0,-1 1 1,1-1-1,0 0 0,-1 1 1,0-1-1,1 0 1,-1 1-1,1 0 0,-1-1 1,0 1-1,-2 0 0,-6-1-11,0 1-1,-20 3 0,13-1 8,-158 23-69,116-13 70,-74 3 0,-3-9-66,136-6 70,-1 0 0,1 0 0,-1 0 1,1 0-1,-1 0 0,1 0 0,-1 0 0,1 0 0,-1-1 1,1 1-1,-1 0 0,1 0 0,-1 0 0,1-1 0,-1 1 1,1 0-1,0 0 0,-1-1 0,1 1 0,0 0 0,-1-1 1,1 1-1,0 0 0,-1-1 0,1 1 0,0-1 1,-1 1-1,1 0 0,0-1 0,0 1 0,0-1 0,0 1 1,-1-1-1,1 1 0,0-1 0,0 1 0,0-1 0,0 1 1,0-1-1,0 1 0,0-1 0,0 1 0,0-1 0,0 1 1,1-1-1,-1 1 0,0 0 0,0-2 0,12-22-181,28-34-403,-25 39-2327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4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7632,'0'0'3904,"2"10"-3192,-1-3-548,-1-4-115,1-1-1,-1 0 0,0 1 1,1-1-1,-1 1 1,1-1-1,0 1 0,-1-1 1,1 0-1,0 0 0,1 1 1,-1-1-1,0 0 1,1 0-1,-1 0 0,1 0 1,-1 0-1,1-1 1,0 1-1,0 0 0,0-1 1,0 1-1,0-1 0,0 0 1,4 2-1,21 6 461,1-2-1,0 0 1,47 4-1,89-2 743,-47-5-487,163 2 1084,-228-12-818,-41 2-667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4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12 8336,'0'0'3958,"-9"9"-3344,6-5-553,-9 8 240,1 0 0,1 0 0,0 1 0,1 0 0,0 1 0,-12 29 0,20-42-249,1 0 0,-1-1 0,1 1 1,0 0-1,-1 0 0,1 1 0,0-1 0,0 0 1,-1 0-1,1 0 0,0 0 0,0 0 1,0 0-1,1 0 0,-1 0 0,0 0 1,0 0-1,0 0 0,1 0 0,-1 0 1,1 0-1,-1 0 0,1 1 0,0-1-6,0-1 0,0 1-1,0-1 1,0 0-1,0 1 1,0-1-1,0 0 1,0 0 0,0 1-1,0-1 1,0 0-1,0 0 1,0 0-1,0 0 1,0 0 0,0 0-1,0-1 1,0 1-1,1-1 1,6-1 156,0-1 0,0 0-1,0-1 1,9-5 0,-15 8-162,0 0 0,-1 0 0,1-1-1,0 1 1,0 0 0,0-1 0,-1 1 0,1-1-1,-1 0 1,1 1 0,-1-1 0,0 0 0,0 0 0,0 0-1,0 0 1,0 0 0,0 0 0,0 0 0,-1-1-1,1 1 1,-1 0 0,0 0 0,1 0 0,-1-4-1,-1 3 15,1-1 0,-1 1 0,0 0 0,0 0 0,0 0 0,0 0-1,-1 0 1,1 0 0,-1 0 0,0 0 0,0 1 0,0-1-1,0 1 1,0-1 0,-1 1 0,-3-3 0,-14-12 111,-20-16-2493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5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4816,'0'0'11342,"8"11"-10834,1-2-363,-5-5-91,-1-1 1,1 1-1,-1 0 0,0 0 1,0 0-1,0 1 0,-1-1 1,0 1-1,0-1 0,0 1 1,0 0-1,-1 0 0,1 0 1,0 8-1,25 251 2289,-25-239-2048,-1 1-1,-3 40 1,0-40-6,1-1 1,3 30-1,-1-39 80,0-1 0,-1 1 0,-1-1 0,-5 29 0,5-41-284,0 0 0,1 0 0,-1 0 0,0 0 0,-1 0 0,1-1 0,0 1 0,-1 0 0,1-1 0,-4 4 0,-1 3 240,6-5-107,8-5-49,10-5-55,160-48 72,-148 48-149,0 1 1,43-1-1,-47 4-16,1 4-4,-25-1-15,1-1 0,0 1 0,-1-1 0,1 0 0,0 1 0,-1-1 0,1-1 0,0 1-1,-1 0 1,1-1 0,0 1 0,-1-1 0,5-1 0,-10 4-199,-10 1-161,-1-3-2988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6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12864,'0'0'2054,"11"0"-1842,118-5 446,33-1 542,-128 7-247,-1 1 0,60 11 0,-92-13-916,0 1 0,-1-1 0,1 0 0,0 0 0,0 0 0,-1 0 0,1 0 0,0 0-1,-1 0 1,1 0 0,0 0 0,-1 0 0,1-1 0,0 1 0,-1 0 0,1 0 0,0-1-1,-1 1 1,1 0 0,0-1 0,-1 1 0,1-1 0,-1 1 0,1-1 0,-1 1 0,1-1 0,-1 1-1,1-1 1,-1 0 0,1-6-2806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6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10848,'0'0'2137,"15"2"-1834,-14-2-295,22 3 152,-1-2 0,1 0 0,35-4 0,64-2 758,-88 5-481,-1-1 1,50-8-1,16-8 499,-27 4-2942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7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5520,'0'0'9193,"11"9"-8550,-3-3-513,-3-1-56,0-1 0,-1-1 1,2 1-1,-1-1 0,0 1 1,1-2-1,-1 1 0,1-1 1,0 1-1,0-1 0,0-1 1,0 1-1,10 0 0,36 0 980,88-7 0,-128 5-786,0-1 0,22 4 0,-32-3-220,15 0 524,-2 0-2957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47 206 13464,'0'0'952,"-29"-86"-648,21 47 0,2 5 0,2 16-184,4 2-8,0 6-40,0 8 80,4 8-80,2 12-72,0 10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7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10544,'0'0'2056,"99"-36"-1496,-51 24-96,-2 0 8,-1 6-72,1 2-8,-4-2-80,-3 0 8,5 0-208,4 4 16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8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23 6824,'0'0'7992,"9"11"-7327,-4-6-572,0 1 3,1 1-1,-1-1 1,0 1-1,-1 0 0,1 0 1,-1 0-1,-1 0 1,1 1-1,-1 0 1,-1 0-1,3 10 0,-2 14 312,-1 0 0,-2 0-1,-1 0 1,-1 0 0,-2 0-1,-1 0 1,-2 0 0,-1-1-1,-21 53 1,28-81-351,-1 1 1,1-1-1,-1 0 1,0 1-1,0-1 1,0 0-1,-1 0 0,1 0 1,-1-1-1,1 1 1,-1-1-1,-6 5 0,7-6-26,-1 0-1,0 0 0,1 0 1,-1 0-1,0 0 0,0-1 1,0 1-1,1-1 0,-1 0 1,0 0-1,0 0 0,0 0 1,0-1-1,1 1 0,-1-1 1,0 1-1,-5-3 0,-4-2 28,0-1 0,0 0 0,0 0 0,1-1-1,0-1 1,1 0 0,-17-16 0,-65-76 295,74 79-271,-12-13 42,8 9 58,1 0 0,-21-32 0,42 56-173,-1 0 1,0-1-1,1 1 1,-1-1-1,0 1 1,1-1 0,0 1-1,-1-1 1,1 1-1,0-1 1,0 1-1,0-1 1,0 1 0,0-1-1,0 1 1,0-1-1,0 1 1,1-1-1,-1 1 1,1-1-1,-1 1 1,1-1 0,-1 1-1,1 0 1,0-1-1,0 1 1,0 0-1,0 0 1,0-1 0,0 1-1,0 0 1,0 0-1,0 0 1,0 0-1,0 0 1,1 1-1,-1-1 1,2-1 0,8-4 5,0 1 0,0 0 1,24-6-1,-23 7 4,99-27 83,0 4 1,2 6-1,168-11 0,-167 21 32,-59 4 51,0 2-1,1 3 1,69 6-1,-108-6 59,-17 0-113,-9 4-272,0 0-3186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09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 7136,'0'0'1368,"0"-11"-702,0 6-510,1-40 420,0 42-446,-1 1 1,0-1-1,1 0 1,0 0 0,-1 0-1,1 1 1,0-1-1,0 0 1,1 1-1,-1-1 1,0 1-1,1-1 1,0 1-1,-1 0 1,4-3-1,-5 4-76,1 1 0,0 0 0,-1-1 0,1 1 0,0-1 0,-1 1 0,1 0 0,0 0 0,0-1-1,-1 1 1,1 0 0,0 0 0,0 0 0,-1 0 0,1 0 0,0 0 0,0 0 0,0 0 0,-1 0 0,1 0-1,0 0 1,0 0 0,-1 1 0,1-1 0,0 0 0,-1 1 0,1-1 0,0 0 0,-1 1 0,1-1 0,0 1 0,-1-1-1,1 1 1,-1-1 0,1 1 0,-1 0 0,1-1 0,0 2 0,16 31 872,-15-28-833,31 85 1681,40 175 1,-52-143-620,-8-43 70,-12-62-460,-1-15 28,0-11-345,1-2-389,0 0 0,2 0 0,-1 1-1,1-1 1,1 1 0,0 0 0,0 0 0,1 0-1,0 0 1,11-14 0,-13 20-50,0 0-1,0 1 1,0-1 0,0 1-1,0 0 1,1 0 0,0 0-1,-1 0 1,1 1 0,0-1 0,0 1-1,0 0 1,1 0 0,-1 0-1,1 1 1,5-2 0,-7 3-12,0-1 0,0 1 1,1 0-1,-1 0 0,0 0 1,0 0-1,0 1 0,0-1 1,1 1-1,-1-1 0,0 1 1,0 0-1,0 1 1,0-1-1,-1 0 0,1 1 1,0 0-1,-1-1 0,1 1 1,0 0-1,-1 1 0,0-1 1,0 0-1,3 3 0,-2 0 0,0-1-1,1 1 1,-2-1-1,1 1 1,0 0-1,-1 0 1,0 0 0,0 0-1,-1 0 1,1 1-1,-1-1 1,0 0-1,-1 1 1,1-1-1,-1 10 1,-2-8 11,1-1 0,-1 1 0,0-1 0,0 1 0,-1-1 0,1 0 0,-2 0-1,1 0 1,-1 0 0,1 0 0,-2-1 0,-5 7 0,5-7 19,-1 0-1,1 0 0,-1 0 0,-1 0 1,1-1-1,0 0 0,-1-1 1,0 1-1,0-1 0,0-1 1,0 1-1,-1-1 0,1-1 0,-1 1 1,1-1-1,-16 0 0,16-1 2,0 0-1,-1 0 0,1-1 0,0 0 1,0-1-1,-1 1 0,1-2 0,0 1 0,1-1 1,-1 0-1,0 0 0,1 0 0,0-1 1,0 0-1,0-1 0,0 1 0,-10-12 1,14 13-70,0 0-1,-1-1 1,1 1 0,1-1 0,-1 0 0,0 0 0,1 0 0,-2-5 0,1-4-2734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10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6520,'0'0'10751,"-1"11"-10221,-6 170 1342,1 94 1988,6-274-3642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11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1 145 8336,'0'0'1730,"7"-10"-1163,-1 0-402,-3 4-76,0 1 0,1-1-1,0 1 1,0 0 0,0 0 0,1 1-1,-1-1 1,1 1 0,0 0 0,11-6-1,-4 4 111,1 1-1,0 1 0,0 0 1,1 1-1,-1 0 1,15 0-1,83-2 1057,-70 5-639,1-1 0,0-2 0,42-10 0,8-2-1845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12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462 1 8744,'0'0'6712,"-3"11"-6212,-5 25-11,1 1 0,-2 38 0,8 49 585,3-74-570,-3 0 0,-2 0 0,-10 56 0,11-94-367,-1 0 1,-1 0 0,0-1-1,-8 17 1,11-26-106,0 0 0,0 0-1,0 0 1,0 0 0,0 0 0,-1 0-1,1-1 1,0 1 0,-1 0-1,1-1 1,-1 1 0,0-1 0,0 0-1,1 1 1,-1-1 0,0 0 0,0 0-1,0 0 1,0 0 0,0-1 0,0 1-1,-1 0 1,1-1 0,0 0 0,0 1-1,0-1 1,-1 0 0,1 0 0,0 0-1,0-1 1,0 1 0,-4-1 0,-5-4 45,1 1 0,-1-2 0,1 1 1,0-1-1,1-1 0,-1 0 0,-13-14 1,-52-61 204,67 73-246,-21-29 166,1-1 0,2-1 0,-28-57 0,50 89-160,1-1-1,1 1 1,-3-11 0,2 7-3,3 10-37,0 1 0,0-1 0,0 1 0,0-1 0,0 1-1,0 0 1,0-1 0,1 1 0,-1-1 0,0 1 0,1-1 0,-1 1-1,1 0 1,0-1 0,-1 1 0,1 0 0,0-1 0,0 1 0,0 0-1,0 0 1,0 0 0,0 0 0,0 0 0,0 0 0,1 0 0,1-1-1,5-3-12,0 1-1,0-1 0,11-3 0,-7 3 9,65-28-4,2 3 1,126-31-1,-157 50 60,1 2 0,0 3 0,0 2 0,0 2 0,86 7 0,-107-2 57,37 11 0,-54-12-39,-1 2 0,0-1 1,0 1-1,0 1 0,0 0 0,13 9 0,-23-13-52,1 0 0,-1 0 0,1 0 0,-1-1 0,1 1 0,-1 0 0,0 0-1,1 0 1,-1 0 0,0 0 0,0 0 0,0 0 0,0 0 0,0 0 0,0 0 0,0 0 0,0 0-1,0 0 1,0 0 0,-1 0 0,1 0 0,0 0 0,-1 0 0,1 0 0,-1 0 0,1 0-1,-1 0 1,1 0 0,-1-1 0,-1 3 0,-19 23-3775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13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15 201 5824,'0'0'5281,"14"4"-4793,-4 0-355,1 0-1,1-1 1,-1-1-1,0 0 1,1-1 0,-1 0-1,0 0 1,1-1-1,0-1 1,20-3 0,-22 2 63,0-1 0,0 0 0,0 0 1,0-1-1,-1-1 0,0 1 0,17-12 0,-23 13-112,0 0-1,0 1 0,0-1 0,0 0 1,-1-1-1,1 1 0,-1 0 0,0-1 0,0 1 1,0-1-1,0 0 0,-1 0 0,1 0 1,-1 0-1,0 0 0,0 0 0,-1 0 0,1 0 1,-1 0-1,0 0 0,0 0 0,-1-8 0,1 8-28,-1 0-1,0 0 0,0 0 0,0 0 0,0 0 0,-1 1 0,1-1 0,-1 0 0,0 0 0,0 1 0,0 0 0,-1-1 0,1 1 0,-1 0 0,0 0 0,0 0 0,0 0 0,0 1 0,0-1 0,-1 1 0,1 0 0,-7-3 0,5 3-14,0 0 0,0 1 1,0 0-1,0 0 0,-1 0 1,1 1-1,0 0 0,0 0 0,0 0 1,0 0-1,-1 1 0,1 0 1,0 0-1,0 0 0,0 1 1,0-1-1,1 1 0,-6 3 0,-1 1 6,1 1-1,0-1 0,0 2 1,0 0-1,1 0 0,0 0 1,1 1-1,0 0 0,0 1 1,1 0-1,-8 15 0,10-16-6,0 0 0,1 1 0,0-1 0,1 1 0,0 0-1,1 0 1,0 0 0,0 0 0,1 0 0,1 0 0,-1 1 0,2-1 0,2 20-1,-2-26-16,0 0 0,0-1-1,0 1 1,0 0 0,1-1-1,0 1 1,-1-1 0,1 0-1,1 0 1,-1 1 0,0-1-1,1-1 1,-1 1-1,1 0 1,0-1 0,3 3-1,0-2 7,-1 1-1,1-2 1,0 1-1,0-1 0,-1 0 1,1 0-1,1 0 1,-1-1-1,6 1 0,5-1 27,0-1-1,0 0 1,0-1-1,-1-1 1,1 0-1,21-7 0,-21 4-2,0-1-1,-1 0 1,1-2-1,-1 0 1,-1 0-1,1-2 1,-2 0-1,18-14 1,5-11 198,50-59 1,-4 2 392,-83 92-629,1 0-1,-1 0 1,0-1-1,0 1 1,0 0-1,1 0 1,-1 0-1,0 0 0,0-1 1,1 1-1,-1 0 1,0 0-1,0 0 1,1 0-1,-1 0 1,0 0-1,0 0 1,1 0-1,-1 0 0,0 0 1,0 0-1,1 0 1,-1 0-1,0 0 1,0 0-1,1 0 1,-1 0-1,0 0 1,0 0-1,1 1 0,-1-1 1,0 0-1,0 0 1,1 0-1,-1 0 1,0 1-1,9 11 194,5 27-124,-11-28-24,3 9-7,1 0 0,1-1-1,1 0 1,1 0 0,0-1 0,1-1 0,14 17 0,-5-11 19,-5-6 50,31 28-1,-40-41-92,-1 0 0,1 0 0,0 0 0,0-1 0,0 0 0,0 0 0,1 0 0,-1-1 0,1 0 0,9 1 0,-11-2 5,-1 0 1,1 0-1,-1-1 0,1 0 0,0 0 1,-1 0-1,1 0 0,7-2 0,-9 0-61,0 1-1,-1-1 1,1 1-1,-1-1 1,1 0-1,-1 0 1,0 0 0,1 0-1,-1 0 1,0-1-1,0 1 1,-1-1-1,1 1 1,1-4-1,7-12-3186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14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857 1 12256,'0'0'664,"-86"50"-384,7 2 8,-22 13 16,3 11 16,5 1-48,-2-6 16,8-11 256,13-12 0,19-3 64,19-15 7,8-14-55,10-8 16,12-4-200,10-4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3024 242 2400,'0'0'8046,"7"-11"-7582,22-33-5,-28 43-435,-1 0 0,1 0-1,-1 0 1,0 0 0,1 0 0,-1-1-1,0 1 1,0 0 0,0 0 0,0 0-1,0 0 1,0 0 0,0-1 0,0 1 0,-1 0-1,1 0 1,0 0 0,-1 0 0,1 0-1,-1 0 1,1 0 0,-1 0 0,1 0-1,-1 0 1,0 0 0,0 0 0,1 0 0,-1 1-1,0-1 1,0 0 0,0 0 0,-2 0-1,-1-3 105,-69-54 1557,59 46-1336,0 1-1,-2 1 1,1 0-1,-1 1 0,-23-10 1,26 15-218,0 0 1,0 0-1,0 1 1,-1 1-1,1 0 0,-1 1 1,-24 1-1,9 2 84,-1 1 0,-43 10 0,36-2 56,0 2-1,-63 31 1,52-22-50,2 1 222,-76 49-1,-34 41 265,137-99-638,-4 3 47,-2 0-15,2 2-1,0 0 1,1 1-1,1 1 1,-26 33-1,-48 89 169,83-121-215,1 0 0,1 2 0,0-1 0,-10 45 0,-28 104 193,11-43-128,-29 77 81,61-192-171,-1 0-1,0-1 1,-1 0-1,-1 0 1,0 0-1,-1-1 1,0-1-1,-1 1 1,0-2-1,-16 14 1,2-2 35,-2-2 0,0-1 0,-2-2 0,1 0 0,-2-2 0,0-1 0,-38 13 0,-3-8 64,-1-3 0,-108 10 0,129-19 2,-1 1 1,1 3 0,0 2 0,-86 36 0,101-33-60,0 2 1,2 1-1,0 1 0,1 2 1,2 2-1,0 0 1,-28 30-1,22-15 11,1 1 0,-35 51 0,58-72-49,0 1 0,1 0-1,1 1 1,1 0 0,1 1-1,1 0 1,-7 36 0,9-12 33,1 0 1,3 0-1,2 0 0,13 89 1,-12-121-52,1-1-1,1 1 1,0-1 0,1 1-1,0-1 1,1 0 0,0-1-1,1 0 1,0 0 0,1 0-1,1-1 1,0 0 0,15 15-1,-8-13 1,0 1-1,1-2 0,1 0 0,0-1 0,0-1 1,1 0-1,0-2 0,31 10 0,180 68 61,-136-51-23,110 26-1,-89-29-22,67 14-3,20 6-43,-121-30-7,123 17 0,87-6 2,-165-20 14,-40-5 4,1-4 1,1-3 0,141-18-1,-169 8-3,-1-3-1,-1-3 0,0-2 1,-1-2-1,-1-3 0,63-35 1,134-101-151,46-24-99,-239 151 166,0 3-1,2 3 0,113-30 1,-88 39-69,143-8 0,49-6-786,-246 28 814,0-2 0,0-1-1,56-17 1,-70 16 116,20-7-82,-1-1 0,51-27-1,-79 36 85,-1 0-1,0 0 1,-1-2 0,1 1-1,-1-1 1,0 0-1,-1 0 1,0-1 0,0 0-1,-1-1 1,0 1-1,0-1 1,-1 0 0,7-17-1,-6 7 25,-1 0 0,-2-1 0,0 0 0,-1 1 0,-1-1 0,0 0 0,-2 0 0,-3-23 0,-36-161 118,34 175-119,-49-180 95,38 156-25,-44-94-1,-67-80 188,97 174-181,-110-156 255,75 114-207,26 37-28,-2 2-1,-68-69 1,77 93-78,-270-259 232,264 257-232,-98-82 77,112 98-79,-1 1 0,-1 1 0,-54-23 0,24 20 22,-2 2 0,0 3 0,-115-13 0,109 20-19,0 2-1,0 4 1,1 2 0,-1 3-1,0 3 1,1 3 0,-99 28-1,130-27-158,0 2 0,1 2 0,-39 23 0,13 1-3441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3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205 989 3408,'0'0'5097,"-12"2"-4718,-4 1-154,0 0 1,-1 1 0,-28 12-1,39-14-115,0 1 0,0 0 0,0 0 0,0 1 0,0 0 0,0 0 0,1 0 0,0 0 0,0 1 0,0 0 0,0 0 0,1 1 0,0-1 0,-5 10 0,6-8-16,0 0 1,1 1 0,0-1 0,1 1-1,0 0 1,0-1 0,0 1 0,1 0-1,0-1 1,0 1 0,1 0 0,0-1-1,1 1 1,0 0 0,0-1 0,0 0-1,1 1 1,0-1 0,1 0-1,-1-1 1,1 1 0,0 0 0,1-1-1,0 0 1,0 0 0,0-1 0,1 1-1,0-1 1,0 0 0,0-1 0,0 1-1,1-1 1,7 3 0,-2-2 11,1 0 1,0 0 0,0-1-1,0-1 1,1 0-1,-1-1 1,1-1-1,0 0 1,-1-1 0,1 0-1,0-1 1,-1 0-1,1-1 1,22-7 0,-18 4 6,0 0 0,-1-2 0,1 0 0,-1-1 0,16-10 0,-26 14-73,0-1-1,0 0 1,0 0-1,-1-1 1,0 0-1,0 0 1,0 0-1,-1-1 1,0 0-1,0 0 1,-1 0-1,0 0 1,5-12-1,-7-6 78,-4 14-28,2 10-86,0 1 0,0 0 0,0 0 0,0 0 0,0 0 0,-1 0 0,1 0 0,0 0 0,0-1 0,0 1 0,0 0 0,0 0 0,-1 0 0,1 0 0,0 0 0,0 0 0,0 0 1,0 0-1,0 0 0,-1 0 0,1 0 0,0 0 0,0 0 0,0 0 0,0 0 0,-1 0 0,1 0 0,0 0 0,0 0 0,0 0 0,0 0 0,-1 0 0,1 0 0,0 0 0,0 1 0,0-1 1,0 0-1,0 0 0,-1 0 0,1 0 0,0 0 0,0 0 0,0 0 0,0 1 0,0-1 0,0 0 0,0 0 0,0 0 0,-23 22 96,15-16-86,1 0-1,0 0 1,1 1-1,-1 0 1,1 0 0,1 1-1,-1-1 1,1 1-1,1 1 1,-6 13-1,9-21-9,1 1 0,0-1-1,-1 0 1,1 1-1,0-1 1,0 0-1,0 1 1,0-1-1,1 0 1,-1 1-1,0-1 1,0 0 0,1 1-1,-1-1 1,1 0-1,-1 1 1,1-1-1,0 0 1,-1 0-1,1 0 1,0 0-1,0 0 1,0 0 0,0 0-1,0 0 1,0 0-1,0 0 1,0 0-1,0 0 1,0-1-1,1 1 1,-1 0-1,0-1 1,0 1 0,1-1-1,-1 0 1,0 1-1,1-1 1,2 0-1,4 2 4,1-1-1,0 0 1,0-1-1,17-1 1,-14 0 7,0-1-1,0-1 1,0 0 0,0 0 0,0-1 0,-1 0-1,1-1 1,-1-1 0,0 0 0,-1 0 0,1-1-1,-1 0 1,-1-1 0,16-15 0,-23 20-6,0-1 0,0 1 0,0-1 0,0 1 0,-1-1 1,0 0-1,0 0 0,0 1 0,0-1 0,0 0 0,-1 0 0,1 0 1,-1 0-1,0 0 0,-1-6 0,0 2 3,0 0 1,-1 0-1,0 0 0,0 0 1,0 1-1,-7-15 0,4 15-1,0 0 0,0 1 0,0 0 0,-1 0 0,1 0 0,-1 0 0,-1 1 0,1 0 0,-1 0 0,0 1 0,0-1 0,0 2-1,-1-1 1,0 1 0,1 0 0,-1 1 0,0 0 0,0 0 0,0 0 0,-1 1 0,1 1 0,-10-1 0,9 2 20,0 1-1,1 0 1,-1 0 0,-11 5 0,-8 2 73,19-6 5,12-3 6,17-6 11,123-49 157,-122 49-228,0 0 0,1 1 0,0 1 0,42-1 0,-58 5-35,-1 0 0,1 0 1,-1 1-1,0-1 0,1 1 0,-1 1 1,0-1-1,0 1 0,0 0 0,0 0 1,0 0-1,0 1 0,0 0 0,-1 0 1,1 0-1,-1 0 0,5 6 1,-6-5 6,0 0 1,0 0-1,-1 0 1,1 0-1,-1 0 1,0 1-1,0-1 1,-1 1 0,1-1-1,-1 1 1,0 0-1,0 0 1,-1-1-1,0 1 1,1 0-1,-1 0 1,-1 0 0,1-1-1,-2 7 1,-6 21 300,8-31-212,12-14 208,-2-1-234,14-27 0,-15 25-29,18-26 1,-24 38-47,1 0 1,0 0 0,-1 0-1,1 0 1,1 1-1,-1 0 1,0-1 0,1 2-1,0-1 1,6-2-1,-10 4-11,0 1 0,0 0 0,1-1 0,-1 1 0,0 0-1,1 0 1,-1 0 0,0 0 0,1 0 0,-1 0 0,0 0-1,1 0 1,-1 1 0,0-1 0,0 0 0,1 1 0,-1-1 0,0 1-1,0 0 1,0-1 0,0 1 0,1 0 0,-1 0 0,0-1 0,0 1-1,-1 0 1,1 0 0,0 0 0,0 0 0,1 3 0,2 2 7,0 1 1,0 1 0,5 14 0,-6-15-8,13 37 42,-10-25 1,1-1-1,0 0 1,14 22 0,-21-39-38,1 0 0,0 0 0,0 0 0,-1 0 0,1 0 0,0 0 1,0-1-1,0 1 0,0 0 0,0 0 0,0-1 0,1 1 0,-1-1 0,0 1 1,0-1-1,0 1 0,0-1 0,1 1 0,-1-1 0,0 0 0,2 0 1,0 0 2,0 0 1,0-1 0,-1 1 0,1-1 0,0 1 0,0-1 0,-1 0 0,1 0 0,3-3 0,5-2 19,-1-2-1,1 1 0,12-13 1,-20 17-24,29-30 84,43-54 0,14-16-18,-63 78-138,32-43 0,-57 67 62,-1 1 0,1-1 1,-1 0-1,0 0 0,1 0 0,-1 0 0,0 0 0,1 1 0,-1-1 0,0 0 0,0 0 0,0 0 0,0 0 0,0 0 0,0-2 0,0 3 2,0 0 1,0-1-1,0 1 0,0 0 0,-1 0 0,1-1 0,0 1 0,0 0 0,0 0 0,0 0 1,-1-1-1,1 1 0,0 0 0,0 0 0,0 0 0,-1-1 0,1 1 0,0 0 0,0 0 1,-1 0-1,1 0 0,0 0 0,0 0 0,-1 0 0,1-1 0,0 1 0,-1 0 0,1 0 0,0 0 1,0 0-1,-1 0 0,1 0 0,0 0 0,0 0 0,-1 1 0,1-1 0,0 0 0,-1 0 1,1 0-1,0 0 0,0 0 0,-1 0 0,1 0 0,0 1 0,0-1 0,0 0 0,-1 0 1,1 0-1,0 1 0,0-1 0,-1 0 0,-19 16-9,0 1 1,1 1-1,1 0 0,0 1 1,2 1-1,0 1 0,-18 31 1,25-38 9,1 1 1,1 0 0,0 0 0,1 1 0,0 0-1,-5 28 1,10-42 0,1 0-1,0 0 0,0-1 1,0 1-1,-1 0 0,2-1 1,-1 1-1,0 0 0,0-1 1,1 1-1,-1 0 0,0-1 1,1 1-1,0 0 0,-1-1 1,1 1-1,0-1 1,1 2-1,-1-2-1,0 0 1,0 0-1,0 0 1,0-1-1,0 1 1,1-1-1,-1 1 1,0-1-1,0 1 1,0-1-1,1 1 1,-1-1-1,0 0 1,1 0-1,-1 0 1,0 0-1,0 0 1,3 0-1,2-1-5,1 0 0,-1-1-1,0 0 1,0 0 0,1-1 0,-2 1 0,11-7 0,-3 0-1,0-1 1,-1 0-1,0-1 1,-1 0-1,0-1 0,-1 0 1,0-1-1,-1 0 1,-1 0-1,10-19 1,7-22 12,26-78 0,-44 112-8,3-12 0,-2-1 0,-1 0 0,-2 0 0,-1-1 1,-2 0-1,-1 0 0,-1 1 0,-6-40 0,5 64 0,0 0 0,-1-1 0,0 1 0,0 0-1,-1 0 1,0 0 0,-7-14 0,9 22 3,1 0 1,0 0-1,-1 1 0,1-1 0,-1 0 1,1 0-1,-1 1 0,1-1 0,-1 0 1,1 1-1,-1-1 0,0 1 0,1-1 1,-1 1-1,0-1 0,1 1 1,-1-1-1,0 1 0,0 0 0,0-1 1,1 1-1,-1 0 0,0 0 0,0 0 1,0 0-1,0-1 0,0 1 1,1 0-1,-1 0 0,0 1 0,0-1 1,0 0-1,0 0 0,1 0 0,-1 0 1,0 1-1,0-1 0,0 0 1,1 1-1,-1-1 0,0 1 0,0-1 1,1 1-1,-1-1 0,0 1 0,0 0 1,-2 3 8,-1-1 1,1 1-1,0 0 0,0 0 1,0 0-1,-3 9 1,-10 22 28,-18 52 1,30-73-24,0 1-1,1-1 1,1 0 0,0 1 0,1 0 0,1-1 0,1 20 0,3-9 29,0 0 0,1-1 0,16 45 0,-16-57-17,0 0-1,0-1 0,1 0 0,1 1 0,0-2 1,0 1-1,1-1 0,1 0 0,11 10 0,-18-18-16,0-1-1,0 1 1,0 0-1,0-1 1,1 0-1,-1 0 1,0 1-1,1-1 1,-1-1-1,1 1 1,0 0-1,-1-1 1,1 1-1,0-1 1,-1 0-1,1 1 1,0-1-1,-1-1 1,1 1-1,0 0 1,-1-1 0,1 1-1,-1-1 1,1 0-1,0 0 1,-1 0-1,0 0 1,1 0-1,-1-1 1,0 1-1,3-3 1,6-5 28,-1 0 0,0 0 0,-1-1 0,16-21 0,-17 20-3,9-11 60,20-34 1,-32 48-75,-1-1 0,0 0-1,0 0 1,0 0 0,-2-1-1,1 1 1,1-16 0,-3 20 21,-2 7-13,-3 15 4,-3 28-4,7-27 0,0 1 0,2-1 0,0 1 0,0-1-1,2 0 1,0 0 0,13 30 0,-16-45-14,0 0 0,0 0 1,1 0-1,-1 0 0,1-1 0,0 1 1,0 0-1,0-1 0,0 0 0,1 1 1,-1-1-1,0 0 0,1 0 1,0 0-1,-1-1 0,1 1 0,5 2 1,-5-4-4,0 1 1,0-1-1,0 1 1,0-1 0,-1 0-1,1 0 1,0 0 0,0 0-1,0-1 1,0 1 0,-1-1-1,1 0 1,0 0-1,0 0 1,-1 0 0,1 0-1,-1-1 1,1 1 0,-1-1-1,4-2 1,4-5 6,0 0 1,0-1-1,-1 0 0,0-1 1,-1 1-1,0-2 0,6-11 1,41-91 148,-44 83-61,-8 23 81,-7 26-70,2-10-104,1 0 0,0 0-1,0 1 1,0-1 0,1 0 0,0 0 0,1 0 0,0 0 0,0 1 0,1-1-1,0-1 1,0 1 0,0 0 0,8 14 0,-9-21-7,0 0-1,0 0 1,0 0 0,0 0 0,0 0 0,0-1-1,0 1 1,1 0 0,-1 0 0,0-1-1,1 1 1,-1-1 0,0 1 0,1-1-1,-1 0 1,0 1 0,1-1 0,-1 0 0,1 0-1,-1 0 1,1 0 0,-1 0 0,1 0-1,-1 0 1,0-1 0,1 1 0,-1-1 0,3 0-1,4-2 14,0 0-1,0-1 0,11-7 0,0-2 10,-1-1 0,-1-1-1,25-26 1,20-16-22,-19 18-111,-43 39 103,0 0 0,-1 1 0,1-1 0,0 0 1,0 0-1,0 0 0,0 0 0,0 0 0,0 1 1,0-1-1,0 0 0,0 0 0,0 0 1,0 0-1,0 0 0,0 1 0,0-1 0,0 0 1,0 0-1,0 0 0,0 0 0,0 0 0,0 1 1,0-1-1,0 0 0,0 0 0,0 0 0,0 0 1,0 0-1,1 0 0,-1 1 0,0-1 1,0 0-1,0 0 0,0 0 0,0 0 0,0 0 1,0 0-1,0 0 0,1 0 0,-1 0 0,0 0 1,0 1-1,0-1 0,0 0 0,0 0 1,1 0-1,-1 0 0,0 0 0,0 0 0,0 0 1,0 0-1,0 0 0,1 0 0,-1 0 0,0 0 1,0 0-1,0 0 0,0 0 0,0 0 1,1-1-1,-1 1 0,0 0 0,0 0 0,0 0 1,0 0-1,0 0 0,1 0 0,-5 16 0,2-12-3,-3 13 0,-2-1 1,0 0 0,-18 29 0,10-19 2,8-14 1,2-4 0,0 1 0,0 0 0,1 0 0,-4 12 0,7-20 0,1 0 0,-1 0 0,1 1 0,0-1 0,-1 0 0,1 0 0,0 1 0,0-1 0,0 0 0,0 0 0,0 1 0,0-1 0,0 0 0,1 1 0,-1-1 0,0 0 0,1 0 0,-1 0 0,1 1 0,-1-1 0,1 0 0,-1 0 0,1 0 0,0 0 0,0 0 0,-1 0 0,1 0 0,0 0 0,0 0 0,0 0 0,0-1 0,0 1 0,0 0 0,0-1 0,0 1 0,1-1 0,-1 1 0,0-1 0,0 1 0,3-1 0,-1 1 0,1-1 0,0 0 0,-1 0 0,1 0 1,-1 0-1,1-1 0,-1 1 0,1-1 0,-1 0 0,1 0 0,-1 0 0,5-3 0,41-24-2,-32 18-1,5-3-16,-1-1 1,0-2-1,-1 0 0,-1-1 0,0 0 0,-2-2 1,0 0-1,-1-1 0,18-29 0,-5 1-43,-1 0-1,22-59 0,-38 76 24,-1-1 0,-2 0 0,-1-1-1,7-61 1,-12 66 8,-1 2-29,0 0-1,-3-45 1,1 68 55,0 1-1,-1 0 1,1 0-1,0 0 1,-1-1-1,0 1 1,0 0-1,0 0 1,0 0-1,0 0 1,0 0-1,-2-2 1,2 3 1,1 0 0,-1 1 0,0-1 0,0 0 1,0 1-1,0-1 0,0 1 0,0-1 1,0 1-1,0-1 0,0 1 0,0 0 0,0 0 1,0-1-1,0 1 0,0 0 0,0 0 1,0 0-1,-1 0 0,-1 1-1,0-1 0,0 1-1,1 0 1,-1 0 0,0 0 0,1 0-1,-1 1 1,1-1 0,0 1 0,-1 0-1,1-1 1,0 1 0,0 0 0,0 0 0,0 1-1,0-1 1,-2 3 0,-7 13 0,1 1 0,0 0 1,1 1-1,1-1 0,1 2 0,1-1 1,1 1-1,-3 24 0,2 5 31,2 0 0,3 71 0,3-81 32,9 50 0,-8-73-27,1 1 0,1-1 0,0 0 0,2 0 0,9 20 0,-13-33-20,0 1 0,-1-1-1,1 0 1,1 0 0,-1 0-1,0 0 1,1-1 0,0 1-1,0-1 1,0 0 0,0 0-1,1-1 1,-1 1 0,1-1-1,-1 0 1,1 0 0,0-1-1,0 1 1,0-1 0,8 1-1,-10-2-5,-1 0-1,1 0 1,-1 0-1,1 0 0,-1 0 1,0-1-1,1 1 1,-1-1-1,0 0 1,1 0-1,-1 0 0,0 0 1,0 0-1,0 0 1,0 0-1,0-1 1,0 1-1,0-1 0,0 1 1,1-3-1,3-4 5,0 1-1,0-1 0,7-15 1,-4 6-2,6-7-56,-2 0 0,-1-1 0,12-36 0,-45 112-222,9-24 262,-11 35-1,21-55 23,0 1-1,1 0 0,-1 0 1,2-1-1,-1 1 1,1 0-1,0 0 0,0 0 1,3 14-1,-2-21-6,-1 0-1,0 0 1,0 0 0,1 0-1,-1 0 1,0 0-1,1 0 1,-1 0-1,1 0 1,-1 0 0,1 0-1,0 0 1,-1 0-1,1 0 1,0 0-1,0 0 1,0-1 0,-1 1-1,1 0 1,0-1-1,0 1 1,0-1 0,0 1-1,0-1 1,0 1-1,0-1 1,1 1-1,-1-1 1,0 0 0,0 0-1,0 0 1,0 0-1,0 0 1,0 0-1,1 0 1,-1 0 0,0 0-1,0 0 1,0 0-1,0-1 1,0 1 0,0 0-1,0-1 1,0 1-1,0-1 1,0 0-1,2 0 1,2-2 15,0-1 1,1 1 0,-1-1-1,0 0 1,-1 0-1,1-1 1,5-7-1,-6 6-5,0 0 0,-1-1 0,0 1 0,0-1 0,0 0 0,-1 0 0,0 0 0,0 0 0,-1-1 0,0 1 1,0 0-1,-1-1 0,1 1 0,-3-11 0,2 15-9,0-1 1,-1 1 0,1 0 0,-1 0-1,0 0 1,0-1 0,0 1 0,0 0-1,-1 0 1,1 1 0,-1-1 0,0 0-1,0 0 1,0 1 0,0-1 0,0 1 0,0 0-1,-1-1 1,1 1 0,-1 0 0,0 0-1,1 1 1,-1-1 0,0 1 0,0-1-1,0 1 1,0 0 0,0 0 0,-1 0-1,1 1 1,0-1 0,0 1 0,-1-1-1,-3 1 1,-3 0 43,8 0-38,0 0 1,0 0 0,0 0-1,0 0 1,0 0-1,0 0 1,0 1-1,1-1 1,-1 1 0,-4 1-1,22-9 23,-1 1 0,1 0 0,0 2-1,0 0 1,0 0 0,0 2 0,19-2 0,-26 4-30,1-1 0,0 2 1,0-1-1,-1 1 1,1 0-1,-1 1 0,1 0 1,-1 1-1,1 0 1,-1 1-1,0-1 0,0 2 1,15 9-1,-13-5 15,0 1-1,-1 0 1,0 0-1,-1 1 0,15 23 1,28 63 121,-38-69-6,1 0 0,27 39 0,-41-65-118,0-1 0,0 1-1,0-1 1,0 1-1,0-1 1,1 0-1,-1 1 1,0-1-1,1 0 1,-1 0-1,1 0 1,-1 0-1,1 0 1,-1 0-1,1-1 1,0 1 0,0 0-1,-1-1 1,1 1-1,0-1 1,2 0-1,-3 0-15,-1 0 0,1 0 0,0-1 0,0 1 0,-1 0 0,1-1 1,0 1-1,-1 0 0,1-1 0,-1 1 0,1-1 0,-1 1 0,1-1 0,-1 0 0,1 1 0,-1-1 0,1 0 0,0 0 0,6-25-176,-4-8-46,1-2-3537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5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114 280 6328,'0'0'9128,"2"-14"-8644,29-116 871,-20 81-540,-8 34-275,0 0 0,11-28 0,-7 29 920,-6 29-1023,-1-5-410,-43 496 1155,36-448-1067,-3 89 348,10-141-405,0 0 1,0 0-1,0-1 0,3 12 1,0 11 140,-2-24-133,4 7 179,-5-11-239,0 0-1,1 1 0,-1-1 1,0 0-1,0 0 0,0 0 1,0 0-1,0 1 1,0-1-1,0 0 0,0 0 1,0 0-1,0 1 0,0-1 1,0 0-1,0 0 1,0 0-1,0 0 0,0 1 1,0-1-1,0 0 0,0 0 1,0 0-1,0 1 1,0-1-1,0 0 0,0 0 1,0 0-1,0 0 0,-1 0 1,1 1-1,0-1 0,0 0 1,0 0-1,0 0 1,0 0-1,0 0 0,-1 0 1,1 1-1,0-1 0,0 0 1,0 0-1,0 0 1,-1 0-1,1 0 56,-26 0 146,15 2-186,0 1 0,-1-1 0,-15 8 0,-10 2 32,25-9 23,19-2-14,22-6-9,1-5 27,2 2 1,-1 0-1,1 3 0,0 0 1,0 2-1,56 2 1,-75 2-51,1 1 1,-1 0 0,24 8-1,-36-10-28,-1 0 1,1 1-1,-1-1 0,1 0 0,-1 1 1,1-1-1,-1 0 0,0 1 0,1-1 0,-1 1 1,0-1-1,1 1 0,-1-1 0,0 1 1,0-1-1,1 1 0,-1-1 0,0 1 0,0 0 1,0-1-1,0 1 0,0-1 0,0 1 1,0-1-1,0 1 0,0 0 0,0 0 0,-3 21-427,1-10-2972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3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12552,'0'0'1288,"79"-20"-864,-3 6 8,43-8-152,22-2 8,12-1 184,-8-3 0,-22 8 7,-8-6 1,-8-6-232,-12-1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1189 6520,'0'0'6057,"-14"5"-5616,8-4-412,-20 6 211,1 1-1,0 1 0,1 1 0,0 1 0,-25 16 0,37-19-86,0 1 0,1 1 0,1 0 0,-17 20 0,23-25-62,0 1-1,0-1 1,1 1-1,0 0 1,0 0-1,1 0 1,0 0-1,0 0 1,0 0-1,1 1 1,-1-1-1,2 1 1,-1 6-1,0-8-51,1 0-1,0 0 1,1 0-1,-1 0 0,1-1 1,0 1-1,0 0 1,1 0-1,-1-1 1,1 1-1,0-1 1,0 1-1,0-1 1,1 0-1,0 0 1,-1 0-1,2 0 0,-1 0 1,0-1-1,1 0 1,-1 1-1,1-1 1,0 0-1,0-1 1,6 4-1,-4-2-17,0-1 0,1 0 0,-1-1 0,1 1 0,-1-1 0,1 0 0,0-1 0,0 0 0,0 0 0,0 0 1,0-1-1,-1 0 0,1 0 0,0-1 0,0 0 0,0 0 0,0 0 0,0-1 0,-1 0 0,1 0 0,-1-1 0,1 0 0,-1 0 0,0-1 0,0 0 0,6-4 0,1-3-10,-1 0-1,0 0 1,-1-1-1,0-1 1,0 0-1,-2 0 0,1-1 1,-2-1-1,13-28 1,-2-6 6,23-92 0,-31 94-13,-3 0 0,-2 0 0,-1-1 0,-3 1 0,-4-55 0,-42-234 82,40 315-52,0 1 0,-1 0 0,-1 0 0,-12-29 0,18 49-27,-1-1 0,1 1 0,0-1 1,0 0-1,0 1 0,0-1 0,-1 1 0,1-1 0,0 1 1,0-1-1,-1 1 0,1-1 0,-1 1 0,1-1 1,0 1-1,-1-1 0,1 1 0,-1 0 0,1-1 1,-1 1-1,1 0 0,-1-1 0,1 1 0,-1 0 0,1 0 1,-1-1-1,1 1 0,-1 0 0,0 0 0,1 0 1,-1 0-1,1 0 0,-1 0 0,0 0 0,1 0 1,-1 0-1,1 0 0,-1 0 0,0 0 0,1 0 1,-1 1-1,1-1 0,-1 0 0,1 0 0,-1 1 0,1-1 1,-1 0-1,1 1 0,-1-1 0,1 0 0,-1 1 1,1-1-1,0 1 0,-1-1 0,1 1 0,-1-1 1,1 2-1,-3 1 28,1 1 1,-1 0 0,1 0-1,0 1 1,-2 8-1,-6 27 42,2 0 0,2 1 0,2 1 0,1-1-1,5 58 1,33 207 149,-23-231-179,-6-30 18,2 0 1,3 0 0,1-1-1,20 48 1,-31-89-49,0-1 0,1 1 1,-1-1-1,0 0 1,1 1-1,-1-1 0,1 0 1,0 0-1,0 0 1,0 0-1,0 0 0,0 0 1,0-1-1,1 1 0,-1-1 1,5 3-1,-3-3 7,0 0 1,-1 0-1,1-1 0,0 1 0,0-1 0,-1 0 0,1 0 0,0 0 1,0-1-1,-1 1 0,7-3 0,-4 1-4,1 0-1,-1 0 1,0-1-1,0 0 1,0 0 0,0-1-1,0 1 1,-1-1-1,0 0 1,7-7 0,4-6 57,22-31 1,-9 12 20,-17 20-54,-1-1 0,0 1 0,-2-2 0,0 1 0,0-1 0,7-26 0,-16 44-42,3-12 45,-2 7-21,-3 5 6,0 4-26,-1 0-1,1-1 1,0 1 0,1 0-1,-1 1 1,1-1 0,0 0-1,0 0 1,-1 7 0,0 1 9,-2 4 32,1 1-1,0 0 1,2 1-1,0-1 1,2 25 0,-1-36-32,1 1 0,0 0 0,0-1 0,1 1 0,-1-1 0,2 1 0,-1-1 0,1 0 0,-1 0 0,2 0 1,-1 0-1,1-1 0,0 1 0,0-1 0,0 0 0,10 9 0,-11-12-9,1-1-1,-1 1 1,1-1-1,0 1 1,-1-1-1,1 0 1,0-1-1,0 1 1,0 0 0,0-1-1,0 0 1,0 0-1,4-1 1,51-7 71,-57 8-72,12-4 14,-1 0 1,1 0-1,-1-1 1,0-1-1,-1 0 0,1-1 1,13-9-1,-5 1-27,0-2-1,33-34 0,-48 44 0,-1 0 1,1-1-1,-2 0 0,1 0 0,-1 0 0,-1 0 1,1-1-1,-1 1 0,-1-1 0,0 0 0,0 0 0,1-15 1,-3 22 4,1 0 0,-1 0 1,0 0-1,-1 0 0,1 0 0,0 0 1,0 0-1,-1-1 0,1 1 1,-1 0-1,0 0 0,0 0 1,0 1-1,0-1 0,0 0 0,0 0 1,0 0-1,0 1 0,-1-1 1,1 0-1,-1 1 0,1 0 1,-1-1-1,0 1 0,1 0 0,-1 0 1,0 0-1,0 0 0,0 0 1,0 0-1,0 0 0,0 1 1,0-1-1,0 1 0,0-1 0,0 1 1,0 0-1,0 0 0,-5 0 1,0 1-5,1 0-1,-1 0 1,0 0 0,1 1 0,-1 0 0,1 0 0,0 1 0,0-1 0,0 1 0,0 1-1,-8 5 1,4-2 2,1 1 0,0 1 0,0-1 0,1 1 0,0 1 0,1 0 0,0 0 0,-11 20 0,16-25 5,0 1 0,-1 0 0,2 0 0,-1 0 0,1 0 0,0 0 1,0 1-1,0-1 0,1 0 0,0 0 0,0 0 0,1 1 0,0-1 1,0 0-1,0 0 0,1 0 0,0 0 0,0 0 0,4 7 0,-2-5 7,0-1 0,1 1-1,0-1 1,1 0 0,0 0 0,0 0-1,0-1 1,1 0 0,0 0-1,0-1 1,13 8 0,-10-7 11,1-1 1,0-1-1,0 1 0,1-2 1,-1 0-1,1 0 0,0-1 1,14 1-1,-10-2 3,0-1-1,0-1 1,0 0 0,0-1 0,0-1 0,0-1-1,0 0 1,-1-1 0,0 0 0,0-1-1,0-1 1,-1 0 0,20-15 0,33-32 163,70-73 0,-117 106-172,-1-1 0,-2-1 0,0-1 1,-2-1-1,0 0 0,-2 0 0,0-1 0,-2-1 0,13-47 0,-4-9-35,20-167 0,-36 217 9,20-209-105,-20 165 39,-6-87 0,2 157 78,-1 0-19,1-1 0,-1 1 0,-3-13-1,3 19 20,1 0 0,0 0 0,0 0 0,-1 0 0,1 0 0,-1 0 0,1 0 0,-1 0 0,1 0 0,-1 0 0,1 1 0,-1-1 0,0 0 0,1 0 0,-1 1 0,0-1 0,0 0 0,0 1 0,1-1 0,-1 1 0,0-1 0,0 1 0,0-1 0,0 1 0,0 0 0,0-1 0,0 1 0,0 0 0,0 0 0,0 0 0,0 0 0,0 0 0,-2 0 0,2 0 2,0 0 1,0 1-1,1-1 0,-1 1 0,0-1 0,0 1 0,0-1 0,0 1 0,1 0 0,-1-1 1,0 1-1,1 0 0,-1 0 0,0-1 0,1 1 0,-1 0 0,1 0 0,-1 0 0,0 1 1,-3 5-4,-15 22 3,1 0-1,2 2 1,-22 55-1,-26 105-43,37-97 18,-22 149 0,40-178 58,4 1 0,2-1 0,8 83 0,-3-129 0,1 1 0,1-1 0,0 0 0,15 36 0,-14-44-9,0-1 0,0 1 0,1-1 0,0 0 1,1-1-1,0 1 0,1-1 0,0-1 1,11 11-1,-3-6 0,39 28 84,-49-37-90,0-1 1,0 0-1,0 0 1,0 0-1,0-1 1,0 0-1,1 0 0,6 1 1,2-2 21,0 1 0,-1-2 0,1 0 0,-1-1 0,29-5 0,-34 4-18,1-1 1,-1 0-1,0-1 0,0 0 1,0 0-1,-1-1 1,1 0-1,-1-1 1,13-10-1,-10 6-8,0-1 0,-1 0 0,0 0 0,-1-1 0,12-20 0,-17 25-17,-1 0 1,0 0-1,0 0 0,0 0 1,-1 0-1,0 0 1,0-1-1,-1 1 0,0-1 1,-1 0-1,1 1 1,-2-14-1,-1 10-3,0 1 1,0-1-1,-1 0 1,-1 1-1,1-1 1,-9-13 0,11 21 5,0 0 1,-1 0-1,0 1 1,1-1 0,-1 0-1,0 1 1,0-1 0,-1 1-1,1 0 1,-1 0-1,1 0 1,-1 0 0,1 0-1,-1 1 1,0-1 0,0 1-1,0-1 1,0 1 0,0 0-1,0 0 1,0 1-1,0-1 1,-1 0 0,1 1-1,0 0 1,-5 0 0,-1 1 11,0 1 1,0 0-1,0 1 1,1 0 0,-1 0-1,1 1 1,0 0-1,0 0 1,0 1 0,1 0-1,-1 0 1,1 1-1,0 0 1,1 0 0,0 1-1,0 0 1,0 0-1,1 0 1,0 1 0,0 0-1,0-1 1,1 2-1,1-1 1,0 0-1,0 1 1,0 0 0,1 0-1,0-1 1,1 1-1,0 0 1,0 0 0,1 1-1,0-1 1,1 0-1,0 0 1,0 0 0,4 11-1,-1-6 17,0-1 0,1 0 0,0-1 0,1 1 0,0-1 0,10 13 0,-13-21-16,0 0 1,0 0 0,1-1 0,-1 1-1,1-1 1,0 1 0,0-1-1,0 0 1,1-1 0,-1 1 0,1-1-1,-1 0 1,1 0 0,0 0-1,0 0 1,0-1 0,0 0-1,0 0 1,7 0 0,2-1 0,0-1 0,0 0-1,0-1 1,-1 0 0,1-1 0,-1 0 0,0-2 0,0 1-1,14-8 1,8-7-3,59-41-1,-61 37-81,69-37-1,-38 26-36,-44 22 6,1 1 0,34-13 1,-46 21 53,-9 1-67,-17 6 8,-13 9 108,-46 28 0,66-35 1,0 1 1,1-1 0,0 2 0,0 0 0,1 0-1,0 0 1,0 1 0,-7 11 0,13-17 1,0 0 1,0 1-1,1-1 0,-1 1 1,1-1-1,0 1 1,0-1-1,0 1 0,1 0 1,-1 0-1,1-1 1,0 1-1,0 0 0,0 0 1,1-1-1,-1 1 0,1 0 1,0-1-1,0 1 1,0 0-1,0-1 0,1 1 1,-1-1-1,1 0 0,0 1 1,0-1-1,0 0 1,1 0-1,-1 0 0,1-1 1,-1 1-1,1 0 1,0-1-1,0 0 0,0 0 1,0 0-1,1 0 0,-1 0 1,0-1-1,1 1 1,5 1-1,5 1-3,-1-1 0,0 0 1,1-1-1,-1-1 0,1 0 0,0 0 1,0-2-1,-1 1 0,1-2 0,0 0 1,-1-1-1,0 0 0,1-1 0,-1 0 1,-1-1-1,25-13 0,-7 1-38,-2-2-1,0 0 0,-1-2 1,0-1-1,37-43 0,-43 41 5,-1-1 0,-2-1 0,-1 0 0,-1-2 0,-1 0 0,-1 0 0,-2-2-1,11-37 1,0-16-53,20-149-1,-25 60 5,-6 42-3,-11 124 83,0 0 0,0-1-1,-1 1 1,0-1 0,-1 1-1,1-1 1,-1 1 0,0 0 0,-1-1-1,0 1 1,0 0 0,-5-10-1,7 15 6,0 0 0,-1 0 0,1 0 0,0 1 0,-1-1 0,1 0 0,-1 1-1,1-1 1,-1 0 0,0 1 0,1-1 0,-1 1 0,1-1 0,-1 1 0,0-1 0,0 1-1,1-1 1,-1 1 0,0 0 0,0-1 0,1 1 0,-1 0 0,0 0 0,0-1 0,0 1-1,0 0 1,1 0 0,-1 0 0,0 0 0,0 0 0,0 0 0,0 0 0,1 1 0,-1-1-1,0 0 1,0 0 0,0 1 0,1-1 0,-1 0 0,0 1 0,0-1 0,1 1 0,-1-1-1,-1 2 1,-3 2 12,0 0-1,1 0 1,-1 1-1,-5 7 1,9-11-13,-12 17 14,1 1 0,0 0 1,1 1-1,1 1 0,1-1 0,1 2 0,1-1 1,-7 33-1,1 17 9,-5 94 1,12-70 22,5 1 0,14 133 0,-12-218-31,1-1 1,0 1-1,1-1 0,0 0 0,1 0 0,0 0 0,1 0 1,9 15-1,-13-22-7,2 0 0,-1 0 0,0 0 0,1 0 0,-1 0 0,1-1 0,0 1 0,0-1 0,0 0 0,0 0 0,0 0-1,0 0 1,1 0 0,-1-1 0,0 1 0,1-1 0,0 0 0,-1 0 0,1 0 0,0-1 0,-1 1 0,1-1 0,0 0 0,0 0 0,-1 0 0,1-1 0,6-1 0,5-2 11,0 0-1,0-2 1,-1 0-1,0 0 1,0-1-1,-1-1 1,0 0 0,0-1-1,-1-1 1,0 0-1,0 0 1,-1-1-1,-1-1 1,0 1-1,0-2 1,-2 0-1,1 0 1,-1 0-1,7-18 1,-8 9 13,-1 0-1,0-1 1,-2 1 0,3-41 0,-7 61-21,1 0 0,-1 0 0,0 0 0,0 0 0,0 0 0,0 0 0,0 0 0,0 0 0,-1 0 0,1 0 0,-1 0 0,1 0 0,-1 0 0,0 0 0,1 0 0,-1 1 0,0-1 0,0 0 0,-1 1 0,1-1 0,-2-2 0,1 3 8,0 0 1,0 1-1,0-1 0,0 0 1,0 1-1,0-1 0,0 1 0,-1-1 1,1 1-1,0 0 0,0 0 0,0 0 1,0 0-1,-1 1 0,1-1 0,0 0 1,-4 2-1,3-1-18,-19 7 257,22-8-252,0 0 0,-1 0-1,1 0 1,0 0-1,0 0 1,0 1-1,0-1 1,0 0 0,-1 0-1,1 0 1,0 0-1,0 0 1,0 0-1,0 1 1,0-1-1,0 0 1,0 0 0,0 0-1,0 0 1,0 1-1,0-1 1,0 0-1,0 0 1,0 0 0,0 1-1,0-1 1,0 0-1,0 0 1,0 0-1,0 0 1,0 1 0,0-1-1,0 0 1,0 0-1,0 0 1,0 1-1,12 7 181,9 0-90,114 44 350,-129-50-424,-1 0 1,1 0-1,0 0 0,-1 1 0,1 0 0,-1 0 0,0 1 0,0-1 1,0 1-1,-1 0 0,1 0 0,-1 1 0,0-1 0,0 1 0,-1 0 1,1 0-1,4 9 0,-7-7 2,1-1-1,-1 1 1,0-1-1,0 1 1,-1-1 0,0 1-1,0 0 1,-2 10 0,1 8 39,1-19-47,0-1 1,0 1-1,1-1 1,0 1-1,0-1 1,0 1-1,0-1 1,1 1-1,3 5 1,-4-9-12,0-1 1,0 1-1,0-1 1,0 1-1,0-1 1,1 0 0,-1 0-1,1 1 1,-1-1-1,1 0 1,-1 0-1,1 0 1,0 0 0,-1-1-1,1 1 1,0 0-1,0-1 1,0 1-1,-1-1 1,1 0 0,0 1-1,0-1 1,0 0-1,0 0 1,0 0-1,0-1 1,-1 1-1,1 0 1,0-1 0,3 0-1,6-3 12,-1 0 1,0-1-1,1-1 0,-2 1 0,1-2 0,-1 1 0,15-14 1,6-3 31,-4 3 37,38-36 0,-50 44-35,-14 12-47,0 0 0,0 0 0,0 0 0,0-1 0,1 1 0,-1 0 0,0 0 0,0 0 0,0-1 0,0 1 0,1 0 0,-1 0 0,0 0 0,0 0 0,1 0 0,-1 0 0,0-1 0,0 1 0,0 0 0,1 0 0,-1 0 0,0 0 0,0 0 0,1 0 0,-1 0 0,0 0 0,0 0 0,1 0 0,-1 0 0,0 0 0,0 0 0,1 0 0,-1 0 0,0 1 0,0-1 0,1 0 0,-1 0 0,0 0 0,0 0 0,0 0 0,1 0 0,-1 1 0,0-1 0,0 0 0,0 0-1,1 1 2,10 31 225,-11-30-223,1 14 64,1 1 0,1-1 0,0 0 0,10 27 1,-12-40-58,0 1 0,0-1-1,1 0 1,-1 0 0,1 0 0,0 0 0,0 0 0,0-1 0,0 1 0,1-1 0,-1 1-1,1-1 1,-1 0 0,1 0 0,0 0 0,0 0 0,0 0 0,0-1 0,0 1 0,0-1 0,0 0-1,1 0 1,-1 0 0,0 0 0,1 0 0,-1-1 0,1 0 0,-1 0 0,1 0 0,4 0-1,8-3 7,1-1-1,-1 0 1,0-1-1,0 0 1,17-10-1,76-43 23,-66 28-32,-34 23-8,1 0 1,0 0-1,0 1 0,1 0 1,14-5-1,-19 7 4,4-1 15,-10 5-21,0 0 0,0 0 1,1 0-1,-1 0 1,0 0-1,0 0 0,0 0 1,0 0-1,1 0 1,-1 0-1,0 0 0,0 0 1,0 0-1,1 0 1,-1 0-1,0 1 1,0-1-1,0 0 0,0 0 1,1 0-1,-1 0 1,0 0-1,0 0 0,0 0 1,0 1-1,0-1 1,0 0-1,1 0 1,-1 0-1,0 0 0,0 0 1,0 1-1,0-1 1,0 0-1,0 0 0,0 0 1,0 0-1,0 1 1,0-1-1,0 0 0,0 0 1,0 0-1,0 1 1,0-1-1,0 0 1,0 0-1,0 0 0,0 1 1,0-1 49,-6 21 86,2-16-118,3-4-17,0 0 0,1 0 0,-1 0 0,0 0 1,0 0-1,1-1 0,-1 1 0,0 0 0,0-1 0,0 1 0,0 0 1,0-1-1,0 1 0,0-1 0,0 0 0,0 1 0,0-1 0,0 0 1,0 0-1,0 1 0,-3-1 0,2 1-6,0 0-1,0 0 1,0 0 0,0 0 0,0 0-1,0 1 1,0-1 0,0 1-1,1-1 1,-3 3 0,0 0-4,-2 3 5,1-1 0,0 1 0,0 0-1,1 0 1,-1 1 0,2 0 0,-1-1 0,1 1-1,0 0 1,-2 14 0,4-16 5,0 0 1,1 0-1,0 0 0,0 0 1,1 1-1,0-1 1,0 0-1,0 0 0,0 0 1,1-1-1,0 1 1,1 0-1,-1-1 1,1 1-1,0-1 0,0 0 1,1 0-1,-1 0 1,1 0-1,0-1 0,1 1 1,-1-1-1,1 0 1,0 0-1,0-1 1,0 1-1,0-1 0,1-1 1,-1 1-1,1-1 1,-1 1-1,1-2 0,12 4 1,-6-4 5,0 0 1,1 0-1,-1-1 0,0 0 1,23-4-1,-31 3-21,0 0 0,0 0 0,0 0 0,0 0 0,0-1 0,0 1 0,-1-1 0,1 0 0,0 0 0,-1-1 0,0 1-1,1-1 1,-1 1 0,0-1 0,-1 0 0,1 0 0,0-1 0,-1 1 0,0 0 0,4-7 0,-6 8-6,1 1 1,-1-1-1,0 0 0,1 1 1,-1-1-1,0 0 0,0 0 0,0 1 1,0-1-1,0 0 0,0 0 1,-1 1-1,1-1 0,-1 0 1,1 1-1,-1-1 0,0 0 0,1 1 1,-1-1-1,0 1 0,-1-3 1,-3-4-57,-44-77-856,32 59-2248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1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16384,'0'0'2383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1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9944,'0'0'6878,"10"-6"-6003,-10 6-874,18-10 899,0-1 0,-1 0 1,22-21-1,-39 32-836,0 0 0,1 0-1,-1 0 1,1 0 0,-1 0-1,1 0 1,-1-1 0,1 1-1,-1 0 1,0 1 0,1-1-1,-1 0 1,1 0 0,-1 0-1,1 0 1,-1 0 0,0 0-1,1 0 1,-1 1 0,1-1-1,-1 0 1,0 0 0,1 1-1,-1-1 1,0 0 0,1 1-1,-1-1 1,0 0 0,1 1-1,-1-1 1,0 0 0,0 1-1,0-1 1,1 0 0,-1 2-1,3 4 294,-6-7-2891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1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2927 338 3408,'0'0'5538,"9"-9"-5063,28-34-7,-35 40-388,0 0-1,0 0 1,0-1-1,0 1 1,-1-1 0,1 1-1,-1-1 1,0 1 0,0-1-1,0 0 1,-1 1-1,1-1 1,-1 0 0,0 1-1,0-1 1,0 0-1,-2-4 1,0-1 217,0 0 0,-1 0 0,0 0 0,-8-14 1,7 14-114,-2 0 0,0 1 0,0 0 1,0 0-1,-1 0 0,0 1 1,0-1-1,-1 2 0,0-1 0,-1 1 1,-10-6-1,2 3 99,0 0 0,-1 1 1,0 1-1,0 0 0,-20-4 0,21 8-158,0-1-1,0 2 1,-1 0 0,1 2-1,0-1 1,0 2-1,-1 0 1,1 2 0,0-1-1,0 2 1,0 0-1,-28 12 1,10 2 22,-29 12 79,37-21-141,0 1 0,1 1-1,1 2 1,0 0 0,-32 24-1,11-1 65,1 2 1,2 2-1,2 2 0,-68 90 0,-46 113 284,123-186-360,4 1 0,-30 89 0,30-71 7,-38 76 0,-48 71 80,91-182-126,0-5 48,-1-2 0,-2 0 0,-42 44-1,13-15 76,19-24 13,-1-2 0,-2-2 0,-79 59 0,-147 72 432,118-76-321,78-48-72,52-33-141,0 1 0,1 1-1,0 0 1,-14 16 0,23-21-35,0 0 0,0 0 0,1 1 0,1 0 0,-1 1 0,1-1 0,1 1 0,0 0 0,-4 14 1,-2 16 58,2 1 1,3 0 0,-2 47-1,5-52-52,-1 0 0,-1 0 0,-14 52 0,12-65-23,-1 0-1,-2-1 0,0 0 1,-1 0-1,-1-1 0,-1-1 1,-27 37-1,-122 133 145,158-187-154,-4 6 17,0 0 0,-8 16-1,13-23-15,1 1 0,0-1-1,0 0 1,0 1 0,1-1-1,-1 1 1,0-1 0,1 1-1,0 0 1,-1-1 0,1 1-1,0-1 1,0 1 0,1 0-1,-1-1 1,0 1 0,2 3-1,2 3 14,1 0 0,0-1 0,0 1 0,1-1 0,0 0 0,1 0 0,12 12-1,59 44 82,-75-62-99,43 31 54,0-3-1,3-2 0,0-2 1,91 34-1,-51-30 51,182 35 0,-155-43-32,222 37 138,77 10 62,203 26 109,-372-71-145,264-7 1,280-5 88,-765-11-319,157 7 67,220 1 53,184-43-182,253-100-287,-553 83 133,160-36-215,-55-27-107,-284 77 190,162-82-1,-207 85 56,104-74 1,-146 92 229,-1-1 0,-1-1 1,0-1-1,-2 0 0,24-35 0,55-114-219,-66 112 188,-20 38 58,83-171-146,-83 166 172,-1 0 0,-1 0-1,-1-1 1,-1 1 0,-2-1 0,2-39 0,-5 22 37,-2 0-1,-1 0 1,-15-62 0,13 84-19,0-1 0,-2 1 0,-1 0 0,0 1 0,-1 0 0,-1 0 0,0 1 0,-2 1 0,-16-20 0,3 9 13,-2 1 0,-1 1 0,-1 2 1,-50-31-1,-136-62 87,66 47-72,-185-57 1,168 63-40,-29-8-26,165 61 22,-307-102 14,233 71-2,-118-63 0,-416-288 143,459 250-95,-43-29 87,-136-39 103,266 167-171,-2 3 0,-107-30-1,80 39-21,-1 6-1,-1 5 0,-174-7 1,-373 32 211,387 11-119,148-7-118,-39 14-271,150-20-3162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4816,'0'0'6752,"0"10"-6420,0 47 640,0-56-909,0-1 0,0 1 0,1 0 0,-1 0 0,1 0 0,-1 0 0,1 0 0,-1-1 0,1 1 0,-1 0 0,1 0 0,0-1 0,-1 1 0,1-1 0,0 1 0,0 0 0,0-1 0,-1 1 0,1-1 0,0 0 0,0 1 0,0-1 0,0 0 0,0 1 0,0-1 0,0 0 0,-1 0 0,1 0 0,0 0 0,2 0 0,1 1 141,1-1-1,-1 0 1,0 0 0,1 0 0,7-2 0,84-21 827,87-23-77,-167 42-842,0 1-1,29-1 1,4-2 98,-30 5-58,-17 2-125,-12-1-105,-7-2-2453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2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4816,'0'0'3994,"11"-1"-3504,33 1-16,-43 0-426,1 1 0,-1-1 0,1 0-1,0 1 1,-1 0 0,0-1 0,1 1-1,-1 0 1,1 0 0,-1 0 0,0 0-1,0 0 1,0 0 0,1 0 0,-1 0 0,0 0-1,0 1 1,0-1 0,-1 0 0,1 1-1,0-1 1,0 1 0,-1-1 0,1 1-1,-1-1 1,1 4 0,1 0 88,7 17 320,-2 0 0,9 36 0,-10-31 40,14 36 0,-16-51-233,-1 0 0,4 20 0,-5-20 94,0-1 0,1 1 1,6 14-1,-6-17-134,-5-7 474,-7-10-2838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10040,'0'0'1336,"60"-12"-784,-19 10 16,1-2 0,-2 2 16,0-6 0,-13 2-104,-5 4-8,-2 2-192,-4 0 0,-8-4-176,-4 2 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1613 2 4816,'0'0'898,"-10"2"-692,-34 3 52,-88 1 0,-56-15 1014,-108 4 441,-82 50 97,354-42-1689,-211 48 1044,217-46-1082,-36 10 461,-64 27 1,109-39-425,1 1 0,-1 1 0,1 0 0,0 0 0,0 0 0,1 1 0,-1 0 0,2 0 0,-1 1 0,0 0 0,1 0 0,1 1 0,-10 14 0,14-16-50,0 0 0,0 0 0,0-1 0,1 1 0,0 0 0,0 0 0,0 0 0,1 0 0,0-1 0,0 1 0,0 0 0,5 10 0,-4-6 3,2 3-17,0 0 0,1-1 0,0 1 0,0-1 0,2 0 0,0 0 0,0-1 0,1 0 0,0 0 0,0-1 0,12 10 0,-5-7-12,0-1 0,1-1 0,0 0 0,1-1 0,0-1 0,1-1 0,20 7-1,-7-4-10,1-3-1,-1 0 1,1-2-1,0-1 1,35 0-1,163-9-29,-191 2-7,345-22-268,-263 12 23,-1-6 1,230-63-1,-284 57 21,-1-2 0,63-36-1,-117 57 196,33-20-94,-41 23 113,-1 0 1,1 0 0,-1 0 0,0 0 0,0 0-1,0 0 1,0 0 0,0-1 0,0 1 0,-1-1-1,1 0 1,-1 1 0,2-5 0,-3 5 15,0 0-1,0 0 1,0 0 0,-1 0 0,1 0 0,-1 0 0,1 0-1,-1 0 1,0 0 0,0 0 0,0 0 0,0 1-1,0-1 1,0 0 0,0 1 0,0-1 0,-1 1 0,1-1-1,-1 1 1,1 0 0,-3-2 0,-18-15 66,-2 1-1,0 2 1,-1 0 0,-1 1-1,0 2 1,0 1 0,-55-16-1,-8 7 297,-172-17-1,216 32-257,0 3-28,0 1 0,0 3 0,0 2 0,-69 14 0,17-3-124,77-12-2160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2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5920,'0'0'8752,"12"4"-8468,2 0-198,-7-1-38,0 0 0,1-1 0,-1 0 1,1-1-1,0 0 0,-1 0 0,1 0 0,12-2 1,127-18 759,7-2 335,-122 18-738,-31 3-378,0 0 0,0 0-1,0 0 1,0 0-1,0-1 1,0 1-1,0 0 1,0-1-1,0 1 1,0 0-1,0-1 1,0 1-1,0-1 1,-1 1-1,1-1 1,0 1-1,0-1 1,-1 0-1,1 0 1,0 1-1,-1-1 1,1 0 0,-1 0-1,1 0 1,0-1-1,-1 2 29,-4 4-175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5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7528,'0'0'4716,"3"10"-4190,7 26 160,-2 1-1,-1 1 0,-2-1 1,-1 1-1,-3 0 0,-3 61 0,-2 7 2694,17-131-2496,7-18-559,57-112 424,-65 134-641,1 2 0,1 0 0,0 0 0,2 1 0,22-21 0,-37 38-96,0 1 0,0-1 0,-1 0 0,1 1 0,0-1-1,0 0 1,0 1 0,-1-1 0,1 1 0,0-1 0,0 1-1,0 0 1,0-1 0,0 1 0,0 0 0,0 0 0,0 0-1,2 0 1,-3 0-3,1 0 0,-1 0 0,1 1-1,-1-1 1,1 0 0,-1 1 0,0-1 0,1 0-1,-1 1 1,1-1 0,-1 1 0,0-1 0,1 1-1,-1-1 1,0 1 0,0-1 0,1 1 0,-1-1-1,0 1 1,0-1 0,0 1 0,0-1 0,0 2-1,1 5 31,0 0-1,-1 0 0,-1 0 0,0 8 1,1-12-42,-40 228 534,37-220-479,2-9-27,0 0 1,0 0-1,0 0 0,0 0 1,1 0-1,-1 0 1,1 0-1,0 0 1,-1 1-1,1-1 1,0 0-1,0 0 0,1 4 1,1-7-9,-1 1 1,1-1-1,-1 1 1,1-1-1,-1 0 1,1 1-1,-1-1 0,0 0 1,1 0-1,-1 0 1,0 0-1,0 0 1,0-1-1,2-1 1,0 0 9,66-64 222,21-19-15,-75 73-168,1 1 0,0 0 0,1 2 0,20-11 0,-35 20-54,1-1 1,-1 1 0,1 0 0,-1 0 0,1 0 0,-1 0 0,1 1 0,-1-1 0,1 1 0,0 0 0,-1-1 0,1 1 0,0 0 0,-1 1 0,1-1 0,0 0 0,-1 1 0,1-1 0,0 1 0,-1 0-1,1 0 1,-1 0 0,1 0 0,-1 0 0,0 1 0,0-1 0,1 1 0,-1 0 0,0-1 0,0 1 0,0 0 0,-1 0 0,1 0 0,0 0 0,1 3 0,4 8 19,-1 0 1,-1 0-1,0 1 1,0-1-1,3 21 1,-1-9 19,32 98 332,-38-117-526,1-2-190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2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5824,'0'0'3984,"10"7"-3528,-4-2-364,-2-3-49,-1 0-1,0 1 0,0-1 0,0 1 1,0-1-1,-1 1 0,1 0 0,-1 0 1,0 0-1,0 0 0,0 0 0,0 1 1,0-1-1,0 1 0,-1-1 0,0 1 1,0 0-1,0-1 0,0 1 0,0 7 1,-8 134 1537,0-14-51,8-109-1405,0 19 853,-3-29-1081,2-12 88,0 0-1,0 0 1,0 0 0,0 0-1,0-1 1,0 1 0,1 0-1,-1 0 1,0 0 0,0 0-1,0 0 1,0 0-1,0 0 1,0 0 0,0 0-1,0 0 1,-1-1 0,1 1-1,0 0 1,0 0 0,0 0-1,0 0 1,0 0 0,0 0-1,0 0 1,0 0-1,0 0 1,0 0 0,0 0-1,0-1 1,0 1 0,0 0-1,0 0 1,0 0 0,0 0-1,0 0 1,-1 0 0,1 0-1,0 0 1,0 0-1,0 0 1,0 0 0,0 0-1,0 0 1,0 0 0,0 0-1,0 0 1,0 0 0,-1 0-1,1 0 1,0 0 0,0 0-1,0 0 1,0 0-1,0 0 1,0 0 0,0 0-1,0 0 1,0 0 0,0 0-1,-1 0 1,1 0 0,0 0-1,0 0 1,0 1 0,0-1-1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2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10448,'0'0'984,"60"-12"-672,-3 2 16,9-2 0,3-2-16,1 0 0,-13 6-24,-3 4 0,-6 2 0,-13 2 8,-23 2-152,-6 2-8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2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1551 117 6424,'0'0'198,"-15"-9"21,-20-10 36,-1 2 1,-1 1-1,-73-20 0,74 29-101,0 1-1,0 2 1,0 2-1,0 1 1,0 2-1,-64 10 1,12 5 237,-134 44 1,168-42-139,1 3 1,0 2 0,2 3 0,1 1-1,2 3 1,-78 62 0,-2 16 592,111-91-620,0 1 0,1 1 0,0 0 1,-22 39-1,34-51-153,1 1 1,-1-1 0,1 1-1,1 0 1,0 0-1,0 0 1,0 0-1,1 1 1,0-1-1,1 0 1,0 0-1,0 1 1,1-1-1,0 0 1,0 0 0,1 0-1,0 0 1,6 15-1,-4-15-24,0 1 1,1-1-1,0 0 0,0 0 0,1 0 1,0-1-1,0 0 0,1 0 0,0-1 1,0 0-1,0 0 0,1 0 1,0-1-1,0 0 0,0-1 0,13 6 1,0-3 19,-1-1 0,1-1 0,42 6 1,63-4 69,-98-6-117,405-7 206,666-172-313,-871 116-36,-186 48 59,-2-2 0,0-2 0,49-29 0,-87 46 57,1-1 1,-1 1 0,0 0 0,0-1-1,0 1 1,0-1 0,0 0 0,-1 1 0,1-1-1,0 0 1,-1 0 0,1 0 0,-1 0-1,1-3 1,-1 3 3,-1 0-1,0 1 0,-1-1 0,1 0 1,0 1-1,0-1 0,-1 0 1,1 1-1,-1-1 0,0 1 1,1-1-1,-1 0 0,0 1 1,0 0-1,0-1 0,0 1 1,0-1-1,0 1 0,0 0 1,-2-2-1,-7-7 5,0 1 0,-1 0 1,0 0-1,0 1 0,0 0 1,-22-10-1,-81-28 40,112 45-42,-104-35 86,-1 3 0,-2 6 0,-1 5 0,-1 4 1,0 5-1,-141 2 0,214 12-495,1 2 0,0 1-1,1 3 1,-60 17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34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0 443 4816,'0'0'3948,"9"-11"-3728,-2 1-165,5-6 156,1 1-1,0 0 0,26-22 0,-16 21 204,0 2 0,2 0 0,34-13 0,-24 14-121,-25 9-203,0 0 0,0 0 0,0 0 0,11-8-1,-11 6-3,1 1 0,0 0 0,0 1 0,14-5 0,28-10 150,-11-3-55,67-30 152,-96 47-287,0 0-1,0 1 1,0 1-1,1 0 1,0 1-1,20-1 1,10 0 68,0-2-1,-1-1 1,0-3 0,43-13 0,-5 1 124,12 10 42,-79 10-249,0 0 1,0 0 0,15 2 0,3 0 11,-4-2 4,-15 1-24,-1-1 1,26 4 0,94 9 222,-122-12-234,39 2 158,0 3 1,64 13-1,-3 3 239,-66-15-221,-36-6-154,1 1 0,0 0 0,-1 0 0,1 1 0,15 6 0,-12-4 11,1 0 0,0 0 1,16 2-1,-15-4-34,0 1 0,20 7 1,-22-6 9,-1-2 0,1 1-1,0-2 1,0 0 0,17 0 0,118 7 264,-123-6-210,-5 0 11,37 0-1,-9 0 22,-38-1-79,1-1 0,-1 1 1,1-1-1,12-2 0,-16 1-10,0 0 0,0 1 0,0 0 0,0 0 0,8 2 0,-9-1-4,1-1 0,0 0-1,-1 0 1,1 0 0,6-1-1,-8 1-1,-1-1 0,1 1-1,-1 0 1,0 0 0,1 1-1,-1-1 1,6 2-1,-6-1-4,0 0 0,0-1 0,-1 1-1,1-1 1,0 0 0,0 0-1,0 0 1,0 0 0,0 0-1,5-2 1,-4 1-3,0 0 0,1 1 1,-1-1-1,1 1 0,-1 0 0,0 0 0,1 0 0,6 2 0,15 0 0,-24-2 4,1 0 0,-1 1 0,1-1 0,-1 0 0,1 1 0,-1 0 0,0 0-1,1 0 1,-1 0 0,4 2 0,21 0 1,-20 2-2,-6-5-6,0 1 1,0-1-1,-1 1 0,1-1 0,0 1 1,0-1-1,0 1 0,-1-1 0,1 0 1,0 0-1,0 1 0,0-1 0,0 0 1,0 0-1,0 0 0,0 0 1,1 0-1,10-1 2,0 1 1,0 1-1,1-1 0,-1 2 1,15 3-1,-16-2-3,0-1 0,0 0-1,1-1 1,-1-1 0,0 1 0,15-3-1,-15 1 1,0 1 0,0 0 0,22 2 0,-6 1 0,-3-1 0,-9-1 0,1 0 0,-1-1 0,18-2 0,-17 1 0,-1 0 0,1 0 0,0 2 0,30 4 0,-12-1 0,48-2 0,-30-1 0,16 8 0,-51-6 0,0 0 0,22 0 0,-7-1 0,-1 2 0,1 1 0,-1 1 0,-1 1 0,42 17 0,35 8 0,-66-28 35,-4-2 17,-32-1-43,-1 0 1,0 0-1,0 0 0,0 0 0,7 4 1,-1 4-2379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8:11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0 182 3712,'0'0'4900,"12"-2"-4728,176-34 1278,-156 31-1110,38-1 0,22-3 107,-46 3-121,0 3 0,70 3 0,47-4 208,241-21 593,-324 25-939,-40 1-65,43-5-1,70-6 108,-80 6-89,75-12 0,-49 3 79,123-1 1,-99 9-49,-30 3-29,0 4 0,94 13-1,-8 4 0,-67-16-87,-32-2-13,171-7 53,-179 2-81,93-10 23,59-2 143,115 6 198,-208 5-225,47 1 118,-38 8 24,75 6 112,-28 10 73,-124-18-58,-62-1-406,1-1-1,-1 0 1,0 0 0,1 0 0,-1 0-1,0 0 1,1-1 0,-1 1 0,0 0-1,1-1 1,-1 1 0,0 0 0,0-1-1,1 0 1,1-1 0,4-3-2484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8:24.13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2516 442 5016,'0'0'1121,"9"-7"-580,120-88 1982,-128 94-2471,1 1-1,-1-1 1,0 0 0,0 0 0,0 0-1,0 0 1,1-1 0,-1 1-1,-1 0 1,1 0 0,0 0 0,0-1-1,0 1 1,-1-1 0,1 1 0,0 0-1,-1-1 1,0 1 0,1-1-1,-1 1 1,0-1 0,0-2 0,0 2-12,0 0 1,-1 0 0,0 0 0,1 0-1,-1 1 1,0-1 0,0 0 0,0 0-1,0 1 1,0-1 0,0 0 0,-1 1-1,1-1 1,-1 1 0,-1-2 0,-2-1 17,0 0 0,0 0 0,-1 1 0,0 0 0,0 0 0,0 0 0,0 1 0,0 0 1,-13-3-1,5 4 20,0 0 0,0 1 0,0 1 0,1 0 0,-1 1 0,-21 6 0,3 1 142,-50 21 0,58-18-136,2 0 0,-1 1 0,2 1-1,0 1 1,1 0 0,0 2 0,1 1-1,1 0 1,1 1 0,0 1 0,2 1-1,0 0 1,-15 31 0,20-32 8,1 0 0,0 1 0,2 1 0,0 0 0,1-1 0,-4 38 0,9-41-20,0 0-1,1-1 1,0 1-1,2 0 1,0-1 0,1 0-1,1 1 1,12 32 0,-12-40-28,0-1 0,1 1 1,0-1-1,1 0 1,0 0-1,0-1 0,1 0 1,0 0-1,0 0 0,1-1 1,0 0-1,12 7 1,-14-10-21,0 0 0,0-1 1,1 0-1,-1-1 0,0 1 0,1-1 1,0 0-1,0-1 0,-1 0 0,1 0 1,0 0-1,0-1 0,0 0 1,0 0-1,0-1 0,0 0 0,0 0 1,-1-1-1,10-2 0,2-4 21,0-1 1,-1-1-1,0 0 0,-1-1 0,-1-1 0,1-1 1,-2 0-1,0 0 0,0-2 0,22-31 0,-25 30-12,-1 0-1,0-1 0,-1 0 1,-1-1-1,-1 0 0,0-1 1,-2 1-1,0-1 0,-1 0 1,0 0-1,-2-1 0,0 1 1,-2-1-1,0 1 0,-1 0 1,-1-1-1,0 1 0,-2 0 1,0 0-1,-1 0 0,-1 0 1,-1 1-1,-1 0 0,-12-22 0,16 34-13,0 0 0,0 0 0,-1 0 0,1 1 0,-1-1-1,-1 1 1,1 1 0,-1-1 0,0 1 0,0 0 0,0 0 0,0 0-1,-1 1 1,1 0 0,-1 0 0,0 1 0,0 0 0,0 0-1,0 1 1,-1 0 0,1 0 0,0 0 0,0 1 0,-1 0-1,1 1 1,0-1 0,0 2 0,-1-1 0,1 1 0,-13 5-1,-1 1 32,0 2 0,1 0 0,1 1 0,0 1 1,0 1-1,1 1 0,-25 25 0,15-11 48,2 1 1,1 1-1,-31 50 1,52-74-75,0 1-1,1 0 1,0-1-1,0 1 1,0 1-1,1-1 1,0 0 0,1 1-1,0-1 1,-1 8-1,2-12-15,0-1 1,0 0-1,1 0 0,-1 0 0,0 0 1,1 1-1,-1-1 0,1 0 0,0 0 1,0 0-1,0 0 0,0 0 0,0 0 0,0-1 1,3 4-1,-2-3-3,0-1-1,0 1 1,0-1-1,1 1 1,-1-1 0,0 0-1,1 0 1,-1 0 0,0-1-1,1 1 1,-1-1-1,1 1 1,-1-1 0,1 0-1,-1 0 1,6 0-1,6-1 11,1-1 0,-1 0 0,0-1 0,1-1 0,-2 0 0,1-1 0,13-7 0,-1-1 13,0-1 0,37-27 0,-38 21-6,0-1-1,-2-1 1,0-2-1,-1 0 1,-2-1-1,0-1 1,18-33-1,-34 52-10,0 0 0,-1 1 0,0-1 0,-1-1 0,1 1 0,-1 0 0,-1 0 0,1-1 0,-1 1 0,0-11 0,-1 15-7,-1 0 0,1 0 0,0 0 0,-1 0 0,0 0-1,0 0 1,0 1 0,0-1 0,0 0 0,0 0 0,-1 1 0,0-1 0,1 1 0,-1-1 0,0 1 0,0 0 0,0-1 0,0 1 0,-1 0 0,1 1 0,0-1-1,-1 0 1,0 1 0,1-1 0,-1 1 0,0 0 0,1 0 0,-7-2 0,-2 1 8,0 0 1,-1 0-1,1 1 0,0 1 0,-1 0 1,1 1-1,0 0 0,-1 0 0,1 1 1,-14 5-1,-15 5 24,-58 27 0,41-12-11,1 3-1,-94 68 1,-88 91 18,222-175-40,-8 6 2,-28 30 0,47-45-4,1 0 0,-1 1 0,1 0 0,0 0 0,0 0 0,1 0 0,0 1-1,0-1 1,1 1 0,-1 0 0,-1 8 0,4-15-1,0 1 0,0 0 0,0-1 0,0 1 0,0-1 0,0 1 0,0 0 0,0-1 0,0 1 0,0 0 1,0-1-1,0 1 0,0-1 0,1 1 0,-1 0 0,0-1 0,0 1 0,1-1 0,-1 1 0,0-1 0,1 1 0,-1-1 0,0 1 0,1-1 0,-1 1 0,1-1 0,-1 0 0,1 1 0,-1-1 0,1 1 0,-1-1 0,1 0 0,-1 0 0,2 1 1,23 0-2,-8-3 7,0-1-1,1-1 1,-1 0-1,-1-1 1,1-1 0,23-12-1,0-2 21,51-37 0,-48 27 12,-1-1 0,43-44 0,-67 57-15,0-2 1,-1 0-1,0 0 0,-2-2 1,-1 0-1,13-27 0,-22 39-7,-1 0-1,-1 0 0,1-1 0,-2 1 0,1-1 1,-2 1-1,1-1 0,-2 0 0,1 0 0,-2-12 1,1 18-6,-1 0 1,0 0 0,0 1-1,0-1 1,-1 0 0,1 0-1,-1 1 1,0-1 0,-1 1 0,1-1-1,-1 1 1,0 0 0,0 0-1,0 0 1,0 1 0,-1-1-1,0 1 1,1-1 0,-1 1 0,0 1-1,-1-1 1,1 0 0,-7-2-1,3 2 9,0 0-1,-1 1 0,1 0 0,-1 0 0,0 1 0,1 0 1,-1 0-1,0 1 0,0 0 0,1 1 0,-1 0 0,0 0 1,1 1-1,-1 0 0,1 0 0,-10 5 0,5-1 2,0 0-1,1 1 1,0 0-1,0 1 1,1 0-1,0 1 1,1 0-1,0 1 1,-12 14-1,5-4 12,-16 27 1,29-41-28,0 1 1,1 0 0,-1 0 0,2 0 0,-1 0-1,1 1 1,0-1 0,-1 14 0,2-20-5,1 0 1,0 1 0,0-1-1,0 0 1,0 1 0,0-1-1,0 0 1,0 1 0,0-1-1,0 0 1,1 1 0,-1-1-1,0 0 1,1 0 0,-1 1-1,1-1 1,0 0 0,-1 0-1,1 0 1,0 0 0,0 0-1,-1 0 1,1 0 0,0 0-1,0 0 1,0 0 0,0 0-1,1 0 1,-1-1 0,0 1-1,0 0 1,0-1 0,1 1-1,-1-1 1,0 0 0,0 1-1,1-1 1,-1 0 0,0 0-1,1 0 1,-1 0 0,0 0-1,1 0 1,-1 0 0,0 0-1,1 0 1,-1-1 0,0 1-1,1 0 1,-1-1 0,0 1-1,0-1 1,0 0 0,1 1-1,-1-1 1,0 0 0,1-1-1,12-8 15,-1 0-1,0-1 0,-1-1 0,-1 0 0,1 0 1,-2-2-1,0 1 0,12-22 0,0-6 70,31-78 0,-51 112-62,1-1-1,0 1 0,0 0 0,1 0 0,0 0 0,0 0 1,0 1-1,1 0 0,0 0 0,0 0 0,1 0 0,0 1 1,0 0-1,0 0 0,0 1 0,9-5 0,14-5-30,1 3 0,0 0-1,0 2 1,1 1 0,49-7 0,0 0-29,-47 8 9,1 2 0,0 1 0,0 1 0,0 2 0,0 1 0,60 9 0,-82-6 27,-1 0 0,1 0-1,-1 2 1,1-1 0,-1 2-1,-1-1 1,1 1 0,-1 1-1,11 8 1,6 9 0,42 45-1,-65-64-1,24 25-21,2-1 0,1-1-1,1-2 1,1-1 0,47 26-1,-66-46 14,-24-10 63,-42-16 5,-62-35-1,67 31 2,-87-33-1,69 39 7,-1 4-1,-69-7 1,130 21-59,2 1-2,1 0 1,0-1-1,0 1 1,0-1-1,0 1 1,1-1-1,-1 0 0,0 1 1,0-1-1,0 0 1,-1-2-1,2 3-1,1-1 1,-1 1-1,1 0 1,0-1-1,-1 1 1,1-1-1,0 1 1,0-1-1,-1 1 1,1-1-1,0 1 1,0-1-1,0 1 0,0-1 1,0 1-1,-1-1 1,1 1-1,0-1 1,0 1-1,0-1 1,0 1-1,1-1 1,-1 1-1,0-1 0,0 1 1,0-1-1,1 0 1,0-2 2,1 0 1,0 1-1,0-1 0,1 1 1,-1-1-1,1 1 0,-1 0 1,1 0-1,0 0 1,-1 0-1,1 0 0,5-1 1,15-8 0,1 2 0,1 1 0,0 1 1,0 0-1,46-4 0,132 1-51,103 26-102,-159-6 32,-129-9 89,1 0-1,-1 2 1,0 0-1,1 1 1,-2 1 0,1 0-1,0 1 1,31 17-1,-48-22 28,0-1 0,0 1 0,0-1 0,0 1 0,0 0 0,0-1-1,-1 1 1,1 0 0,0 0 0,0-1 0,-1 1 0,1 0 0,0 0-1,-1 0 1,1 0 0,-1 0 0,1 0 0,-1 0 0,0 0 0,1 0 0,-1 0-1,0 0 1,0 0 0,0 2 0,0-1 3,0-1-1,-1 1 1,1 0 0,-1-1-1,0 1 1,0 0-1,1-1 1,-1 1 0,0-1-1,0 0 1,-1 1 0,1-1-1,-2 3 1,-6 3 11,0-1 0,-1 1 0,-16 8 1,23-13-18,-16 7 17,-1-1 0,0 0 0,0-2 0,-1 0 0,0-1 0,-38 3 0,-3-3 23,-66-5 0,100 0-16,-1-2-1,1-1 0,-1-1 1,1-1-1,0-1 0,1-2 1,-52-22-1,77 29-20,0 0-1,0 0 1,0 0 0,0 0-1,0 0 1,0-1-1,1 1 1,-1-1 0,1 1-1,-1-1 1,1 0 0,-1 0-1,1 0 1,0 1 0,0-1-1,0 0 1,0 0-1,0-1 1,-1-2 0,2 3-4,0 0 1,0 0 0,0 0 0,0 0-1,1 0 1,-1 0 0,1 0 0,-1 0-1,1 0 1,-1 0 0,1 1-1,0-1 1,0 0 0,0 0 0,0 1-1,0-1 1,0 0 0,1 1-1,-1-1 1,0 1 0,1 0 0,1-2-1,5-3-6,0 1 0,0 0 0,0 0 0,1 1 0,0 0 0,0 0 0,0 1 0,0 0 0,1 1 0,-1 0 0,1 0 0,-1 1 0,1 1 0,0-1 0,-1 2 0,16 1 0,0 1-1,1 2 0,-1 0 0,0 2-1,0 1 1,24 11 0,-26-8-6,1 1 0,-2 1-1,1 1 1,-2 1 0,0 1 0,-1 0-1,-1 2 1,0 0 0,-1 2 0,-1 0-1,-1 0 1,15 28 0,11 18-98,53 120-1,-84-159 80,-2 1-1,-1 0 0,-1 0 0,5 50 1,-3 115-154,-14-35 109,5-158 114,-1-5 60,-2-11-44,1-1-1,-1-30 1,1 15-19,-8-94 82,-5-80 119,17 174-166,-2 32-65,0-1 0,0 1 1,0 0-1,0 0 0,0-1 0,0 1 1,0 0-1,0 0 0,0-1 1,0 1-1,1 0 0,-1 0 0,0-1 1,0 1-1,0 0 0,0 0 1,0-1-1,1 1 0,-1 0 0,0 0 1,0 0-1,0-1 0,0 1 1,1 0-1,-1 0 0,0 0 0,0 0 1,1 0-1,-1-1 0,0 1 0,0 0 1,1 0-1,-1 0 0,9 16-23,127 307-128,-84-224 55,3-3-1,75 99 1,-127-191 84,-1-1-4,0 0-1,0 0 1,1 0-1,-1 0 1,1-1 0,0 1-1,2 2 1,-4-5 15,-1 0-1,0 0 1,1 0 0,-1 0-1,0-1 1,1 1-1,-1 0 1,0 0 0,1 0-1,-1 0 1,0 0 0,0-1-1,1 1 1,-1 0 0,0 0-1,0 0 1,1-1 0,-1 1-1,0 0 1,0-1-1,0 1 1,1 0 0,-1 0-1,0-1 1,0 1 0,0 0-1,0-1 1,0 1 0,0 0-1,0-1 1,0 1-1,0 0 1,0-1 0,0 1-1,0 0 1,0-1 0,0 1-1,0 0 1,0-1 0,0 1-1,0 0 1,0-1-1,0 1 1,0 0 0,0 0-1,-1-1 1,1 1 0,0-1-1,-12-43 23,-28-72-1,26 80-3,1 0 24,-2 0 0,-1 1 1,-2 0-1,-34-48 0,35 59 58,0-1-1,-12-27 0,19 39 127,9 11-216,0 1 0,-1 0 1,1-1-1,0 0 0,0 1 0,0-1 1,0 0-1,1 1 0,-1-1 1,0 0-1,1 0 0,-1-1 0,-35-170 30,35 169-38,-1-3 0,0 0 1,1 1-1,0-1 1,0 0-1,0 0 1,1 0-1,0 0 1,0 0-1,0 0 1,3-9-1,-3 16-1,0 0 0,0 0 0,0-1 0,0 1 0,0 0 0,0 0 0,1 0 0,-1-1 0,0 1 0,0 0 0,0 0 0,0 0 0,0 0 0,1 0 0,-1-1 0,0 1 0,0 0 0,0 0 0,1 0 0,-1 0 0,0 0 0,0 0 0,0 0 0,1 0 0,-1 0 0,0 0 0,0 0 0,0 0 0,1 0 0,-1 0 0,0 0 0,0 0 0,1 0 0,-1 0 0,0 0 0,0 0 0,0 0 0,1 0 0,-1 0 0,0 0 0,0 0 0,0 0 0,1 0 0,-1 1 0,0-1 0,12 11 0,21 29-20,-1 2-1,34 61 1,-39-59 8,16 28-9,-25-40-3,2 0 0,35 45 1,-22-43 4,-22-23 8,-1 0 0,0 1 0,-1-1 0,16 27 1,-9-14-16,-16-24 26,0 0 0,0 0-1,0 0 1,0 0 0,0 0 0,0 0-1,0 0 1,0-1 0,0 1 0,0 0 0,0 0-1,0 0 1,0 0 0,0 0 0,0 0 0,0 0-1,0 0 1,0 0 0,0 0 0,0 0-1,0 0 1,0 0 0,0 0 0,0-1 0,0 1-1,0 0 1,0 0 0,1 0 0,-1 0-1,0 0 1,0 0 0,0 0 0,0 0 0,0 0-1,0 0 1,0 0 0,0 0 0,0 0 0,0 0-1,0 0 1,0 0 0,0 0 0,0 0-1,0 0 1,0 0 0,1 0 0,-1 0 0,0 0-1,0 0 1,0 0 0,-9-20-5,-180-320 241,161 292-208,2 3 37,3 4 49,-31-43-1,42 73-33,12 11-77,-1 0 0,1 0 1,0 0-1,0 0 0,-1 0 0,1 0 0,0 0 0,0 0 0,-1 0 0,1 0 0,0 0 1,0 0-1,-1 0 0,1 0 0,0 0 0,0 0 0,0 1 0,-1-1 0,1 0 0,0 0 0,0 0 1,0 0-1,-1 0 0,1 1 0,0-1 0,0 0 0,0 0 0,0 0 0,-1 0 0,1 1 0,0-1 1,0 1-1,-1 1 9,0 1 0,0 1 0,1-1 0,-1 0 1,1 0-1,0 0 0,0 4 0,1 29 7,2 0-1,2-1 1,11 45-1,38 103-32,-30-120-7,3-1-1,2-2 0,3 0 0,2-2 0,60 77 1,-75-110-34,43 45 1,-52-61 56,0-1 1,0 0-1,1 0 0,0-1 0,1 0 1,0-1-1,16 6 0,-27-12-1,17 7 49,35 9 0,-52-16-46,0 0-1,-1 0 0,1 0 0,0 1 0,0-1 1,0 0-1,0 1 0,-1-1 0,1 0 1,0 1-1,0-1 0,0 1 0,-1-1 0,1 1 1,0 0-1,-1-1 0,1 1 0,0 1 0,-1-1 4,1-1-1,-1 0 0,0 1 0,0-1 1,0 1-1,0-1 0,0 1 0,0-1 1,0 1-1,0-1 0,0 0 0,0 1 1,0-1-1,0 1 0,0-1 0,0 1 1,0-1-1,0 1 0,-1-1 0,1 0 1,0 1-1,0-1 0,-1 1 0,1-1 1,0 0-1,0 1 0,-1-1 0,-6 26 125,-2-7-64,-12 24 82,1-5-100,12-23-42,2-8-6,-1 0 0,1-1 0,-1 0 0,0 0 0,-1 0 0,1-1-1,-1 0 1,0-1 0,-17 7 0,13-8 8,0-1-1,-1 0 0,1-1 0,0 0 0,0-1 1,-1 0-1,1-1 0,-15-3 0,-4 1 6,-85-7 15,-142-9 4,179 17-10,-100 10-1,24 12-9,2 6 0,-272 85 0,242-47 14,-322 162-1,377-163-25,119-56 0,12-5-1,20-3-5,-4-2-6,0-2-1,0 0 1,33-14-1,-39 14 9,810-369-157,-306 82-56,-509 288 211,2-1-5,0-1 0,-1-1 1,1 1-1,-1-1 0,14-15 0,-22 21 9,-1 1 1,1 0-1,-1 0 0,0-1 1,1 1-1,-1 0 1,0-1-1,1 1 0,-1 0 1,0-1-1,1 1 0,-1-1 1,0 1-1,0 0 0,1-1 1,-1 1-1,0-1 1,0 1-1,0-1 0,0 1 1,0-1-1,0 1 0,0-1 1,0 1-1,0-1 0,0 1 1,0-1-1,0 1 1,0 0-1,0-1 0,0 1 1,0-1-1,0 1 0,-1-1 1,1 1-1,0-1 0,0 1 1,-1 0-1,1-1 1,0 1-1,0-1 0,-1 1 1,1 0-1,-1-1 0,1 1 1,0 0-1,-1 0 1,1-1-1,-1 1 0,-3-1-1,1 0 1,-1 0-1,0 0 0,0 0 0,-7 0 0,-40 1-5,-85 8 0,-382 78-9,0 47 18,374-94 29,-164 24 0,173-44 1,133-18-31,-1-1 0,1 1 0,-1-1 0,1 0 0,0 0 1,-1 0-1,1-1 0,-1 1 0,1 0 0,0-1 0,-1 0 1,1 1-1,0-1 0,-4-2 0,6 3-1,-1-1 1,1 1-1,0 0 0,-1-1 0,1 1 1,0-1-1,-1 1 0,1-1 1,0 1-1,0 0 0,0-1 0,0 1 1,-1-1-1,1 1 0,0-1 1,0 1-1,0-1 0,0 1 0,0-1 1,0 1-1,0-1 0,0 1 0,0-1 1,0 1-1,1-2 0,0 0 0,-1 0 0,2 0 1,-1 0-1,0 0 0,0 0 0,0 1 0,1-1 0,-1 0 0,3-1 0,17-15-9,0 1 0,1 0 0,47-25 1,-65 40 7,140-75-20,65-21 7,791-303 62,-948 382-43,244-100 54,-231 87-43,62-26 52,-113 51-28,-22 5-10,-33 9 0,-210 69 53,-838 337 12,811-294-83,208-89-6,-466 185-60,527-212 52,0 1-2,-1-1 1,1 0-1,-1-1 0,0 0 0,-13 1 1,22-3 2,1 0 1,0 0 0,0 0 0,0 0-1,0 0 1,-1 0 0,1 1 0,0-1-1,0 0 1,0 0 0,-1 0 0,1 0-1,0 0 1,0 0 0,0 0-1,-1 0 1,1 0 0,0 0 0,0-1-1,0 1 1,-1 0 0,1 0 0,0 0-1,0 0 1,0 0 0,0 0 0,-1 0-1,1 0 1,0 0 0,0-1 0,0 1-1,0 0 1,0 0 0,-1 0 0,1 0-1,0-1 1,0 1 0,0 0-1,0 0 1,0 0 0,0 0 0,0-1-1,0 1 1,0 0 0,0 0 0,0 0-1,0-1 1,0 1 0,0 0 0,0 0-1,0 0 1,0-1 0,0 1 0,0 0-1,9-12-5,-7 10 4,25-25-1,1 2 0,35-24 0,79-52 1,486-280 2,-109 99 0,-206 115 0,-282 148 4,-27 16 14,-5 2-3,-11 2 4,-25 10 8,-202 83 45,29 8-39,-51 35-11,-41 24-1,41-13-4,-12 35-15,-4 0-40,160-122 11,71-39-7,0 2-1,-49 36 1,87-55 5,1 2 0,-1-1 0,1 1 0,-10 11 1,16-17 25,1-1 1,0 0 0,0 0 0,0 0 0,-1 0-1,1 0 1,0 1 0,0-1 0,0 0-1,-1 0 1,1 0 0,0 1 0,0-1 0,0 0-1,0 0 1,0 1 0,-1-1 0,1 0-1,0 0 1,0 1 0,0-1 0,0 0 0,0 0-1,0 1 1,0-1 0,0 0 0,0 0-1,0 1 1,0-1 0,0 0 0,0 0 0,0 1-1,0-1 1,0 0 0,0 0 0,1 1 0,-1-1-1,0 0 1,0 0 0,0 1 0,0-1-1,0 0 1,1 0 0,-1 0 0,0 1 0,0-1-1,0 0 1,1 0 0,-1 0 0,0 0-1,0 0 1,1 1 0,-1-1 0,0 0 0,0 0-1,1 0 1,-1 0 0,0 0 0,0 0 0,1 0-1,-1 0 1,0 0 0,0 0 0,1 0-1,-1 0 1,0 0 0,0 0 0,1 0 0,-1 0-1,25-4-37,-22 3 32,80-21-116,141-57 0,69-59-67,-272 127 171,23-11-12,-41 20 27,0 0 1,-1 0 0,1 0-1,0 0 1,-1 0 0,0 0-1,0-1 1,1 1 0,-1-1-1,3-5 1,-5 8 4,0 0-1,0-1 1,0 1-1,0 0 1,0 0-1,0-1 1,0 1-1,0 0 1,0 0-1,0-1 1,0 1-1,0 0 1,0 0-1,0-1 1,0 1 0,0 0-1,-1 0 1,1-1-1,0 1 1,0 0-1,0 0 1,0-1-1,0 1 1,-1 0-1,1 0 1,0 0-1,0 0 1,0-1-1,0 1 1,-1 0 0,1 0-1,0 0 1,0 0-1,-1 0 1,1-1-1,0 1 1,0 0-1,-1 0 1,1 0-1,0 0 1,0 0-1,-1 0 1,1 0-1,0 0 1,0 0 0,-1 0-1,-15-1-2,14 1 1,-15 1-1,1 0 0,-1 2-1,-23 5 1,15-2 0,-129 30 1,-168 63-1,-10 29 78,318-122-70,10-4-2,0 0-1,0-1 1,0 1 0,0 0-1,0-1 1,0 0 0,-1 0-1,1-1 1,-1 1 0,-6-1-1,11 0-1,0-1-1,1 0 1,-1 0-1,0 1 1,0-1-1,1 0 1,-1 0-1,1 1 1,-1-1-1,0 0 1,1 1 0,-1-1-1,1 0 1,-1 1-1,1-1 1,0 1-1,0-1 1,93-73-20,127-76 0,-54 39-25,-139 92 36,0-2 0,-1-1-1,28-30 1,-55 51 8,0 1 0,0 0-1,0 0 1,1 0 0,-1 0 0,0 0 0,0-1 0,0 1-1,0 0 1,0 0 0,1 0 0,-1 0 0,0-1 0,0 1-1,0 0 1,0 0 0,0 0 0,0-1 0,0 1 0,0 0-1,0 0 1,0-1 0,0 1 0,0 0 0,0 0-1,0 0 1,0-1 0,0 1 0,0 0 0,0 0 0,0-1-1,0 1 1,0 0 0,0 0 0,-9-2-1,-14 4 4,21-1-3,-50 9 29,-99 35 0,-48 35 17,78-30 11,2-11 0,79-26-39,36-12-11,0 0-1,-1 0 1,1 0 0,0-1-1,0 1 1,-1-1 0,1 0-1,0-1 1,0 1 0,-1-1-1,1 1 1,0-1 0,0-1-1,0 1 1,0-1 0,0 1-1,0-1 1,-5-3 0,7 4-4,1 0 1,-1 1 0,0 0 0,1-1-1,-1 1 1,0 0 0,1 0 0,-1 0-1,0 0 1,1 0 0,-1 0 0,-3 1 0,-13 0 33,-39-6 38,57 5-73,-1 0-1,1 0 1,0 0-1,-1 0 1,1 0-1,0 0 1,0 0-1,-1 0 1,1 0-1,0 0 1,-1 0-1,1 0 1,0 0-1,0 0 1,-1 0 0,1 0-1,0 0 1,-1 0-1,1 0 1,0 0-1,0-1 1,-1 1-1,1 0 1,0 0-1,0 0 1,0 0-1,-1-1 1,1 1 0,0 0-1,0 0 1,0 0-1,-1-1 1,1 1-1,0 0 1,0 0-1,0-1 1,0 1-1,0 0 1,0-1-1,0 1 1,0 0 0,0 0-1,0-1 1,0 1-1,0 0 1,0-1-1,0 1 1,0 0-1,0 0 1,0-1-1,0 1 1,0 0-1,0-1 1,11-16 50,-5 8-44,-5 7-14,15-27 55,-15 17-2,-2 11-46,1 1 0,-1 0 1,1-1-1,0 1 0,-1 0 1,1 0-1,-1 0 0,1-1 1,-1 1-1,1 0 0,-1 0 0,0 0 1,1 0-1,-1 0 0,1 0 1,-1 0-1,1 0 0,-1 0 1,1 0-1,-1 0 0,1 0 0,-1 1 1,1-1-1,-1 0 0,1 0 1,-1 1-1,-9 3 11,0 1 1,0 0-1,1 0 0,-14 11 1,-6 3 14,16-11-17,0 0 0,1 1 0,0 1-1,0 0 1,1 1 0,-20 23 0,26-26-3,0-1 1,0 1-1,0 0 1,1 0-1,1 1 0,-1 0 1,1-1-1,1 1 1,0 0-1,0 0 1,0 0-1,0 18 1,3-20-5,0 1 0,0-1 0,1 0 1,0 1-1,0-1 0,0 0 0,1 0 0,0 0 1,1 0-1,-1-1 0,1 1 0,7 7 0,5 6-12,1-1-1,24 22 0,-17-20-6,0-2 1,2 0 0,0-1 0,2-2 0,-1-1 0,2-1 0,0-1-1,1-2 1,0-1 0,34 7 0,17 0-12,0-4 1,1-3-1,0-4 0,0-3 1,150-15-1,343-37 108,-380 38-38,76-3-46,-234 15 3,-1 0 0,54 10 0,70 23 0,-98-19 0,-41-11 2,-6-1 4,0 1-1,0 0 1,21 9-1,-37-13-3,1 0-1,0 0 0,0 0 0,0 0 1,0 0-1,0 0 0,0 0 1,-1 0-1,1 0 0,0 0 0,0 0 1,0 1-1,0-1 0,0 0 0,0 0 1,0 0-1,0 0 0,-1 0 1,1 0-1,0 0 0,0 0 0,0 1 1,0-1-1,0 0 0,0 0 1,0 0-1,0 0 0,0 0 0,0 1 1,0-1-1,0 0 0,0 0 0,0 0 1,0 0-1,0 0 0,0 1 1,0-1-1,0 0 0,0 0 0,0 0 1,0 0-1,0 0 0,0 0 1,0 1-1,1-1 0,-1 0 0,0 0 1,0 0-1,0 0 0,0 0 1,0 0-1,0 0 0,0 0 0,0 1 1,1-1-1,-1 0 0,0 0 1,-20 2 5,13-1 1,-360 11 161,206-12-128,134 1-36,-268 9 38,222-4-31,1 3 0,-77 21 0,-136 52 4,270-74-16,15-8 0,0 0 0,0 0 0,-1 0 0,1 0 0,0 1 0,0-1 0,0 0 0,0 0 0,0 1 0,0-1 0,0 0 0,0 0 0,0 1 0,0-1 0,0 0 0,0 0 0,0 1 0,0-1 0,0 0 0,0 0 0,0 1 0,0-1 0,0 0 0,0 0 0,0 0 0,0 1 0,0-1 0,0 0 0,0 0 0,1 1 0,-1-1 0,0 0 0,0 0 0,3 3 0,1-1 0,-1 1 0,0-1 0,1 0 0,-1-1 0,5 3 0,16 6 0,0-2 0,0 0 0,1-1 0,0-2 0,50 5 0,133-8 0,274-47 0,139-72 0,-460 73 54,-125 39 19,-36 5-72,0 0 0,0 0 0,0 0 0,-1-1 0,1 1 0,0 0 0,0 0 0,0 0 1,0 0-1,0-1 0,0 1 0,-1 0 0,1 0 0,0 0 0,0 0 0,0 0 0,-1 0 0,1 0 0,0 0 0,0 0 0,0-1 0,0 1 0,-1 0 0,1 0 1,0 0-1,0 0 0,0 0 0,-1 0 0,1 0 0,0 0 0,0 0 0,0 0 0,-1 1 0,1-1 0,0 0 0,0 0 0,0 0 0,-1 0 0,1 0 1,0 0-1,0 0 0,0 0 0,0 1 0,-1-1 0,1 0 0,0 0 0,0 0 0,0 0 0,0 1 0,-6 0 10,-61 16 13,-136 16 0,-75-15-90,-36 5-20,176-5 37,-115 12-54,206-30 70,38 0 10,0 0 0,0 0 0,0 0-1,1 1 1,-1 0 0,-12 4 0,21-5 22,0 0 0,0 0 0,0 0-1,0 0 1,0 0 0,0 0 0,0 0-1,0 0 1,0-1 0,0 1 0,0 0-1,0 0 1,0 0 0,0 0 0,0 0-1,0 0 1,0 0 0,0 0 0,0 0-1,0 0 1,0 0 0,0 0 0,0 0-1,0 0 1,0 0 0,0 0 0,0 0-1,0-1 1,0 1 0,0 0 0,-1 0-1,1 0 1,0 0 0,0 0 0,0 0-1,0 0 1,0 0 0,0 0 0,0 0-1,0 0 1,0 0 0,0 0 0,0 0-1,0 0 1,0 0 0,0 0 0,0 0-1,-1 0 1,1 0 0,0 0 0,0 0-1,0 0 1,0 0 0,0 0 0,0 0-1,0 0 1,0 0 0,0 1 0,7-6-48,35-3-6,0 2 0,58-2 1,-51 6-18,68-14 0,-84 9 31,41-7-81,-63 15 87,-12 5 2,-17 12-4,12-14 37,-42 34-40,-3-3 0,-64 35 1,95-59 34,-25 14 10,25-15 7,0 2 1,-35 25-1,48-28-4,9-5 0,15-4-1,56-12-8,0-4 0,113-40 0,135-72-31,-171 65 47,15-7 19,125-48 83,-176 73-35,-95 36-58,0-1 0,-1-1-1,27-20 1,155-140 191,-86 65-37,-1 0 20,97-57 38,-179 142-212,1 2 0,1 1 0,0 2 1,1 1-1,41-11 0,22-5 33,43-11 10,-133 40-74,-1 1 1,1 0-1,-1 0 0,1 1 1,7 0-1,-13 0 5,1 0 0,-1 0 1,1 0-1,-1 0 0,1 1 0,-1-1 0,1 1 1,-1-1-1,1 1 0,-1-1 0,0 1 1,1 0-1,-1 0 0,0-1 0,1 1 0,-1 0 1,0 0-1,0 0 0,0 1 0,0-1 1,0 0-1,0 0 0,0 0 0,-1 1 0,1-1 1,0 2-1,0-1-4,0 0 0,-1 0 0,1 1 0,-1-1 0,1 0 0,-1 0 1,0 1-1,0-1 0,0 0 0,0 0 0,-1 1 0,1-1 0,0 0 0,-1 0 0,0 3 0,-2 0-9,0 0 0,0 0 0,-1 0-1,-6 8 1,6-8 7,-1-1-1,1 0 1,-1 1-1,0-2 1,-1 1-1,1 0 1,-1-1 0,-9 4-1,14-6 7,-1-1 0,1 1-1,-1-1 1,1 1 0,-1-1 0,1 0 0,-1 0-1,1 0 1,-1 0 0,0 0 0,1 0 0,-1 0 0,1 0-1,-1-1 1,1 1 0,-1 0 0,-1-2 0,2 2-1,0-1 0,0 0 1,0-1-1,-1 1 0,2 0 1,-1 0-1,0 0 1,0-1-1,0 1 0,0 0 1,1-1-1,-1 1 1,1 0-1,-1-1 0,1 1 1,0-1-1,-1 1 0,1-1 1,0 1-1,0-1 1,0-2-1,0-35-43,5-41 1,0-29-44,-6 93 79,0 1 0,-1 0 0,0-1-1,-1 1 1,-6-17 0,-2 7-17,0-1 1,-1 1 0,-30-44 0,-59-65-82,79 107 81,6 6 0,10 12 24,-1 0 1,0 0 0,-1 1-1,-13-12 1,21 21 7,0 1 0,-1-1 0,1 1 0,0-1 1,0 1-1,0 0 0,0-1 0,0 1 0,1-1 0,-1 1 0,1 2 0,13 41 12,3 0 0,40 79 0,65 73-58,-55-91 20,-39-60-3,1-1 1,2-1-1,59 63 1,2-23 67,-92-84-41,0 0-1,0 0 1,0 0 0,0 0-1,0 0 1,0 0 0,0 0-1,0 0 1,0 0 0,0 1-1,0-1 1,0 0 0,1 0-1,-1 0 1,0 0 0,0 0-1,0 0 1,0 0 0,0 0-1,0 0 1,0 0 0,0 0-1,0 0 1,0 0 0,0 0-1,0 0 1,1 0 0,-1 1-1,0-1 1,0 0 0,0 0-1,0 0 1,0 0 0,0 0-1,0 0 1,0 0 0,0 0-1,0 0 1,1 0 0,-1 0-1,0-1 1,0 1 0,0 0-1,0 0 1,0 0 0,0 0-1,0 0 1,0 0 0,0 0-1,0 0 1,1 0 0,-1 0-1,0 0 1,0 0 0,0 0-1,0 0 1,0 0 0,0 0-1,0-1 1,0 1 0,0 0-1,0 0 1,0 0 0,0 0-1,-1-10 98,-6-14-14,-39-74 101,6 17-69,-113-294 513,146 360-479,12 37-88,117 328-203,-80-241 30,-20-50-12,33 64 0,-54-121 118,0 0 0,-1 0 0,1 0 1,-1 0-1,1 0 0,-1-1 0,0 1 0,0 0 0,0 0 0,0 3 0,-4 2 18,-5-13 68,-47-63 131,54 67-196,1-1-1,-1 0 0,-1 0 1,1 1-1,0-1 1,-1 1-1,1 0 0,-1 0 1,0 0-1,0 0 1,0 0-1,-4-2 0,5 4-9,0 0-1,0 0 0,0-1 0,0 2 1,0-1-1,0 0 0,0 0 0,0 0 1,0 1-1,0-1 0,0 1 1,0 0-1,0 0 0,0 0 0,0-1 1,1 2-1,-1-1 0,0 0 0,1 0 1,-1 0-1,1 1 0,-3 2 1,-60 65-30,49-50 19,-2 0 1,0-2 0,-1 0-1,-21 15 1,-102 62-46,108-73 44,0 0 1,-1-2-1,-2-2 0,1-1 0,-2-2 0,0-1 0,-77 14 1,-119 16 1,-320 62 65,512-94-49,-41 16 1,33-10 7,44-13-16,14-3 2,20-4 0,199-55-8,-63 16 0,57-16-24,83-19-25,-234 61 37,380-72-123,-424 84 107,0 2 1,1 0-1,-1 1 0,0 2 0,1 1 0,33 7 1,-59-9 32,0 1 0,0 0 0,1-1 0,-1 0 0,0 0 0,0 0 0,1 0 1,-1 0-1,0 0 0,1 0 0,-1-1 0,0 1 0,0-1 0,1 0 1,-1 1-1,0-1 0,3-2 0,-4 3-4,-1-1 1,1 0 0,0 1-1,-1-1 1,1 0-1,-1 0 1,1 1-1,-1-1 1,1 0 0,-1 0-1,0 0 1,1 0-1,-1 0 1,0 1-1,0-1 1,1 0-1,-1 0 1,0-1 0,0-1-5,-1 1 0,1 0 1,0-1-1,-1 1 1,1-1-1,-1 1 0,0 0 1,0-1-1,-1-2 1,-8-11-11,0 0 1,-1 0 0,-1 1 0,0 0 0,-1 1-1,0 1 1,-2 0 0,1 1 0,-25-16-1,-3 2-105,0 2 0,-71-29-1,19 18-1400,82 30-332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8:28.77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0 6128,'0'0'2965,"13"8"-2520,-2-1-342,2 1 18,0 0 1,0 2-1,-1-1 0,17 18 1,44 47 485,64 69 552,-125-128-897,16 27 1,-1-3 108,-23-31-288,0-1-1,-1 1 1,1-1-1,-1 1 1,-1 0 0,0 0-1,0 1 1,0-1-1,-1 0 1,0 15-1,0-12 15,0 1-1,1 0 1,0 0-1,6 16 1,0-10 41,27 63 177,-30-72-270,0 0 1,0-1-1,1 0 1,0 0-1,1 0 0,11 10 1,-15-14-1,-2-3-8,1 0 0,-1 0-1,0 0 1,1 1 0,-1-1-1,1 0 1,-1-1 0,1 1-1,-1 0 1,4 1 0,-5-2-16,0 1-1,0-1 1,0 1 0,-1 0 0,1-1 0,0 1-1,0-1 1,-1 0 0,1 1 0,0-1 0,-1 1-1,1-1 1,0 1 0,-1-1 0,1 0 0,-1 1-1,1-1 1,-1 0 0,1 1 0,-1-1 0,1 0-1,-1 0 1,1 1 0,-1-1 0,-1 1 13,1-1 1,0 1 0,0 0-1,0-1 1,0 1 0,0 0-1,0 0 1,1 0-1,-1 0 1,0 0 0,0 0-1,1 0 1,-1 0 0,0 2-1,-11 12-2366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8:39.28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3047 87 6016,'0'0'4882,"-10"-6"-4427,1 1-397,-6-4 226,-1 1-1,-1 0 0,1 1 1,-1 1-1,-28-7 1,-12 1 448,44 9-593,0 0 0,0 0 0,0 1 0,0 1 0,0 0 0,0 1 0,0 1 0,-16 2 1,-196 46 981,187-39-968,0 2 1,-50 22 0,-68 43 285,45-21-131,-83 57 244,168-96-488,11-5-23,-1 0-1,2 1 1,-1 1 0,2 0 0,0 1-1,-12 20 1,10-16 8,13-17-43,0 0 0,1 0 0,0 0 0,-1 0 0,1 0-1,0 0 1,0 0 0,0 0 0,0 1 0,0-1 0,1 0-1,-1 1 1,1-1 0,-1 0 0,1 1 0,0-1 0,0 1-1,0-1 1,0 1 0,1-1 0,-1 0 0,1 1 0,-1-1-1,1 0 1,1 4 0,0-2-2,1-1 0,0 1 1,-1-1-1,1 0 0,1 0 0,-1 0 0,0 0 1,1 0-1,-1-1 0,1 0 0,0 1 0,0-1 1,0-1-1,4 3 0,3 0-11,1 0 0,-1-1-1,1-1 1,-1 0 0,1 0 0,0-1-1,0 0 1,0-1 0,14-2 0,-9 0-22,0-1 0,0-1-1,-1-1 1,0 0 0,30-14 0,-19 4-48,0-1 1,-1-1-1,-1-1 0,-1-2 1,0 0-1,36-41 0,-55 54 56,1 0 0,-1 0 0,0-1 0,-1 1 0,0-1 0,0-1 0,-1 1 0,0 0 0,3-12 0,-5 16 18,0 0 0,0 1 0,-1-1 0,0 1-1,1-1 1,-1 0 0,0 0 0,-1 1-1,1-1 1,-1 0 0,0 1 0,0-1 0,0 1-1,0-1 1,0 1 0,-1-1 0,0 1 0,1 0-1,-1 0 1,0 0 0,-1 0 0,1 0-1,0 0 1,-1 1 0,-3-4 0,-4 0 13,-1 0 1,1 0-1,-1 1 1,0 0-1,-1 1 1,1 0-1,-1 1 1,0 0-1,1 1 1,-1 0-1,0 1 1,-1 1-1,1 0 1,-22 2-1,3 2 36,0 2-1,1 1 1,0 1-1,-47 19 1,-136 73 235,180-81-220,1 1 1,1 1-1,1 2 1,-35 34-1,-79 95 222,135-144-254,6-5-12,0 0 1,0 0 0,0 0-1,1 0 1,-1 0 0,1 0-1,-1 1 1,1-1 0,0 1 0,0 0-1,1-1 1,-1 1 0,1 0-1,0 0 1,-1 6 0,3-10-9,0 1 1,0-1-1,0 0 0,0 1 1,0-1-1,1 0 1,-1 0-1,0 0 0,0 0 1,0 0-1,1 0 1,-1 0-1,0-1 1,0 1-1,0 0 0,0-1 1,2 0-1,-3 1-1,21-6 12,-1 0 1,0-2-1,0 0 0,30-18 0,69-53 52,-111 73-68,63-48 53,-62 46-40,0 0 0,-1 0 1,0-1-1,0 0 0,7-13 0,-15 22-15,0 0 0,-1 0 0,1 0 1,0 1-1,0-1 0,-1 0 0,1 0 0,0 0 0,0 0 0,-1 0 0,1 0 0,0 0 0,-1 0 0,1 0 0,0 0 0,0 0 0,-1 0 0,1 0 0,0 0 0,0-1 0,-1 1 0,1 0 0,0 0 0,0 0 0,-1 0 0,1 0 0,0 0 0,0-1 0,0 1 0,-1 0 0,1 0 0,0 0 0,0-1 0,0 1 0,0 0 0,-1 0 0,1 0 0,0-1 0,0 1 1,0 0-1,0 0 0,0-1 0,0 1 0,0 0 0,0-1 0,0 1 0,0 0 0,0 0 0,0-1 0,0 1 0,0 0 0,0 0 0,0-1 0,0 1 0,0 0 0,0 0 0,0-1 0,0 1 0,0 0 0,0 0 0,1-1 0,-1 1 0,0 0 0,0 0 0,0-1 0,-26 10 57,24-8-56,-297 131 341,170-81-146,45-19 48,83-32-236,0 1 0,0-1 1,0 1-1,0-1 0,0 1 0,0-1 0,-1 0 0,1 0 0,0 1 0,0-1 0,0 0 0,0 0 0,0 0 0,-2 0 0,3-1-6,0 1 0,0-1-1,0 1 1,0 0 0,0-1-1,0 1 1,0 0 0,0-1-1,0 1 1,0 0 0,0-1-1,0 1 1,0-1 0,0 1-1,0 0 1,1-1 0,-1 1-1,0 0 1,0-1 0,0 1-1,1 0 1,-1 0 0,0-1-1,0 1 1,1 0 0,-1-1-1,28-26 65,117-87 85,-15 14 62,-105 82-122,-21 15-68,0 0 1,0 1-1,0-1 0,0-1 1,-1 1-1,1 0 0,-1-1 1,4-5-1,-6 8-15,0 0 0,1 0 0,-1 1-1,1-1 1,-1 0 0,1 1 0,-1-1 0,1 1 0,0-1 0,-1 1-1,4-1 1,11-3 16,45-19-52,1 2 1,1 3-1,0 2 1,75-8-1,-87 21-39,92 6 1,-69 0 30,-23 1 33,75 15 0,-4 0-19,299 59-105,-371-67 120,29 11 22,-2 2 0,-1 5-1,93 47 1,-149-66 0,14 6 13,52 33 1,-78-43-22,0 0 0,0 0 1,-1 0-1,1 1 0,-1 1 1,-1-1-1,0 1 0,0 0 0,0 0 1,-1 1-1,5 10 0,-5-7 13,-3-8-10,0 1 0,0 0 0,0 0 0,0 0 0,-1 0 1,1 7-1,-2-10-12,0-1 0,0 1 0,0-1 1,0 1-1,-1-1 0,1 1 0,-1-1 1,1 1-1,-1-1 0,1 0 0,-1 1 1,0-1-1,0 0 0,1 0 0,-1 1 1,0-1-1,0 0 0,0 0 0,0 0 1,-1 0-1,1 0 0,0 0 0,0 0 1,-1-1-1,1 1 0,0 0 0,-2 0 1,-6 2-12,1 0-1,-1 0 1,1-1 0,-1 0 0,0-1 0,0 0 0,0 0 0,0-1 0,0 0 0,-16-2-1,-4-3-30,1-1 0,-32-11-1,-9-6-56,1-3 0,1-3 0,2-2 0,1-4 0,-59-43 0,111 70 83,-14-9-28,1-2 0,0 0 0,-26-29 0,46 43 42,0-1 1,0 1-1,0-1 1,1 0-1,0 0 0,1 0 1,-1-1-1,1 1 1,0-1-1,1 0 1,-1 0-1,1 0 1,1 0-1,-1 0 1,1-1-1,1 1 1,-1 0-1,1-1 1,2-13-1,-1 17 5,0 0 0,1 1 0,-1-1 0,1 0 0,0 0-1,0 1 1,0-1 0,0 1 0,1-1 0,0 1 0,-1 0 0,1 0 0,0 0 0,1 0 0,4-3 0,6-3 27,0 1 0,25-11 0,-24 13-12,4-2 6,0 2 1,1 0 0,0 1-1,-1 1 1,2 1-1,-1 0 1,28 1 0,1 3 56,91 13-1,-104-7-39,-1 0-1,0 3 0,0 1 0,-1 1 0,-1 2 1,0 1-1,-1 2 0,0 1 0,-2 1 1,0 2-1,48 44 0,-78-65-40,11 10 16,-1 1 0,10 13-1,-17-21-11,-1 0-1,0 0 0,-1 0 0,1 0 0,0 0 0,-1 0 0,0 1 1,0-1-1,0 0 0,0 1 0,0-1 0,-1 1 0,0-1 1,1 7-1,-2-9-1,1 1 1,-1-1 0,0 0-1,1 1 1,-1-1 0,0 0-1,0 1 1,0-1 0,0 0-1,0 0 1,0 0 0,0 0 0,0 0-1,0 0 1,0 0 0,-1-1-1,1 1 1,0 0 0,-1-1-1,1 1 1,0-1 0,-1 1-1,1-1 1,-1 1 0,1-1-1,-1 0 1,1 0 0,-1 0-1,1 0 1,-3 0 0,-5 0 0,-1 0 0,1-1 0,-13-2 1,2-1 7,0-2 1,0 0 0,1-1-1,0-1 1,-33-20 0,-84-62 46,125 81-57,-52-40-8,57 44 3,0-1 1,1 0-1,-1 0 1,1-1 0,0 1-1,1-1 1,-5-8-1,9 15 4,0-1 0,0 1-1,-1 0 1,1-1 0,0 1-1,0 0 1,0 0 0,0-1-1,0 1 1,-1 0 0,1-1-1,0 1 1,0 0 0,0-1-1,0 1 1,0 0 0,0-1-1,0 1 1,0 0 0,0-1-1,0 1 1,0 0 0,0-1-1,1 1 1,-1 0 0,0-1-1,0 1 1,0 0 0,0 0-1,0-1 1,1 1 0,-1 0-1,0-1 1,0 1 0,1 0-1,-1 0 1,0 0 0,0-1-1,1 1 1,-1 0 0,17-2-9,-16 2 9,40 1-17,-1 3 0,0 1 0,43 11-1,117 40-12,-144-38 14,-1 3 1,-1 2-1,-1 2 0,-1 3 1,-1 2-1,-2 2 0,55 46 1,-93-68 10,-1 0 1,0 1 0,-1 0 0,0 0-1,0 1 1,-1 1 0,-1-1 0,0 1-1,7 18 1,-12-24 3,0-1-1,0 0 1,0 1 0,-1-1 0,0 1-1,0-1 1,-1 1 0,0-1 0,0 1-1,0-1 1,-1 1 0,0 0-1,0-1 1,-1 0 0,0 1 0,0-1-1,0 0 1,-1 0 0,0 0-1,0 0 1,0 0 0,-7 7 0,1-3-4,1-2 1,-2 1-1,1-1 0,-1-1 1,0 1-1,-1-2 1,1 1-1,-2-2 1,1 1-1,0-2 1,-1 1-1,0-1 0,0-1 1,-21 3-1,5-3-3,-1-1 0,1-1 1,0-1-1,-1-2 0,-39-7 0,29 0 10,1-2 0,0-1 0,-38-18 1,36 13-34,-1 2 1,-49-11-1,46 16 15,21 4 3,1 2 0,-1 0 1,0 1-1,0 1 1,-38 2-1,-14 9-16,0 3 0,1 3 0,-135 48 0,-353 175-2,196-33 1,287-154 93,2 3 1,-103 96-1,168-140-27,1 1-1,0 0 1,1 0-1,1 1 0,0 0 1,0 1-1,1 0 1,-11 25-1,17-23 86,3-15-118,-1 0 1,0 1 0,0-1-1,0 0 1,1 0 0,-1 1-1,0-1 1,0 0 0,1 0-1,-1 1 1,0-1 0,0 0-1,1 0 1,-1 0 0,0 0-1,1 1 1,-1-1 0,0 0-1,1 0 1,-1 0 0,0 0-1,1 0 1,-1 0 0,0 0-1,1 0 1,28-7 109,-21 4-102,47-18 28,-2-3 0,0-2 0,-2-2 0,-1-2 1,-1-3-1,-2-1 0,-1-3 0,60-62 0,77-99 16,-141 145-50,69-109 0,-101 147-11,-2-1 0,1 0 0,-2 0 0,0 0 0,-1-1 0,-1 0 0,5-27 0,-9 43 6,-1 0 0,0 0-1,0 0 1,0 0-1,1 0 1,-1 0 0,0 0-1,0 0 1,-1 0 0,1 0-1,0 0 1,0 0 0,0 1-1,-1-1 1,1 0-1,0 0 1,-1 0 0,1 0-1,-1 0 1,1 0 0,-1 1-1,1-1 1,-1 0 0,0 0-1,1 1 1,-1-1-1,0 0 1,0 1 0,1-1-1,-1 1 1,0-1 0,0 1-1,0-1 1,0 1-1,0 0 1,1-1 0,-1 1-1,-2 0 1,-2 0-1,1 0 0,0 0 0,-1 1 0,1-1 0,0 1 0,-1 0 1,1 1-1,-7 2 0,-23 11-1,1 2 0,0 1 0,-51 38 0,-77 69-5,61-41-16,-171 185-1,58 7 24,42-52 6,16-41 2,96-125-5,19-22 39,51-48-12,-1 0 0,11-18 0,7-9-4,248-354 129,-16-17-14,-106 176-24,-84 121-62,-62 97-40,-1 1 0,0-1 0,-1 0 0,-1-1 1,4-23-1,-9 40-14,1-1 1,-1 1-1,0-1 1,0 1-1,0-1 1,0 1-1,0-1 1,0 1 0,0-1-1,0 1 1,0-1-1,0 1 1,0-1-1,0 1 1,-1-1-1,1 1 1,0-1-1,0 1 1,0 0 0,-1-1-1,1 1 1,0-1-1,-1 1 1,1 0-1,0-1 1,-1 1-1,1 0 1,0-1 0,-1 1-1,1 0 1,-1-1-1,1 1 1,-1 0-1,-19 0 36,1 4-19,1 2 0,0 0 1,1 1-1,0 0 0,-28 17 0,-18 16 11,1 2 0,2 2-1,-71 70 1,-150 171 2,265-268-31,-566 622-74,579-636 73,-18 20-8,-1 0-1,-2-1 0,-43 32 0,6-15-14,48-35 22,13-4 2,-1 0 1,1 0-1,0 0 0,0-1 0,0 1 1,0 0-1,-1 0 0,1 0 0,0 0 1,0 0-1,0 0 0,0-1 0,0 1 0,0 0 1,0 0-1,0 0 0,0 0 0,-1-1 1,1 1-1,0 0 0,0 0 0,0 0 1,0-1-1,0 1 0,0 0 0,0 0 1,0 0-1,0 0 0,0-1 0,0 1 1,0 0-1,0 0 0,1 0 0,-1 0 1,0-1-1,0 1 0,0 0 0,14-24 21,290-327 132,-22 29-54,-36-21-17,-240 334-80,0 0 0,0-1 0,-1 0 0,0 1 0,0-2 0,-2 1 1,1 0-1,-1-1 0,2-14 0,-5 25-2,1-1 0,-1 0 0,0 0 1,0 0-1,0 0 0,0 0 0,0 0 0,0 0 0,0 0 0,0 0 0,0 0 1,0 0-1,0 0 0,-1 0 0,1 0 0,0 0 0,-1 1 0,1-1 1,-1 0-1,1 0 0,-1 0 0,1 1 0,-1-1 0,0 0 0,1 0 1,-1 1-1,0-1 0,0 1 0,1-1 0,-1 0 0,0 1 0,0 0 1,0-1-1,0 1 0,0-1 0,1 1 0,-1 0 0,0 0 0,0-1 0,-2 1 1,-2 0-1,0 1 1,0-1-1,0 1 1,0 0-1,0 1 1,-7 2-1,-16 6 0,2 3 0,-1 0 0,2 1 0,0 1 0,0 2 0,-33 30 0,-123 133 0,-193 294-299,233-285 189,118-158 59,-50 70-87,66-89 96,0 0 0,1 1 0,0-1 0,1 1 0,1 1 0,-6 22 0,10-35 40,0-1 0,0 1 0,0-1 0,0 1 0,0-1 0,1 1 0,-1-1 0,0 1 0,0-1 0,0 0 0,0 1 0,0-1 0,1 1 0,-1-1 0,0 0 0,0 1 0,1-1 0,-1 1 0,0-1 0,0 0 0,1 0 0,-1 1 0,0-1 0,1 0 0,-1 1 0,1-1 0,-1 0 0,0 0 0,1 0 0,-1 1 0,1-1 0,-1 0 0,1 0 0,-1 0 0,0 0 0,1 0 0,-1 0 0,1 0 0,-1 0 0,1 0-1,-1 0 1,1 0 0,-1 0 0,1 0 0,27-5 9,-20 4 3,-6 0-9,0 1 1,0 0 0,0-1 0,0 1 0,0 0 0,0 0-1,0 1 1,-1-1 0,1 0 0,0 1 0,0-1 0,0 1-1,0-1 1,-1 1 0,1 0 0,0 0 0,1 1-1,-2-1-3,0 0-1,-1 0 0,1 1 1,-1-1-1,1 0 0,-1 1 1,0-1-1,1 1 0,-1-1 0,0 0 1,0 1-1,0-1 0,0 1 1,0-1-1,0 0 0,-1 1 1,1-1-1,0 1 0,-1-1 0,1 0 1,-2 2-1,-38 103-84,26-75 44,-18 59 0,32-88 42,-1 0 1,1 0 0,-1 1 0,1-1 0,-1 0 0,1 1 0,0-1-1,0 0 1,0 4 0,1-5 0,-1-1 0,0 1 0,1 0 0,-1-1 0,0 1 0,1-1 0,-1 1 0,1 0 1,-1-1-1,1 1 0,-1-1 0,1 1 0,0-1 0,-1 0 0,1 1 0,-1-1 0,1 1 0,0-1 0,-1 0 0,1 0 0,0 1 0,0-1 0,-1 0 0,1 0 0,0 0 0,0 0 0,-1 0 0,1 0 0,0 0 0,0 0 1,-1 0-1,1 0 0,1-1 0,29-3-8,1-1 0,-1-1 0,0-2 0,-1-1 0,34-15 1,149-80-56,-180 87 58,577-263-104,-387 198-36,413-96 0,-48 97-53,20 53-68,-446 32 42,257 41 0,-283-30 103,-72-9 29,0 2 1,90 24-1,-127-24 62,45 12-56,-64-20 63,-8-1-11,-18-1 7,-237 2 8,-1-21-30,175 13 33,-74-6-16,-536-56-110,489 49 99,-160-24-24,349 43 64,-17-5 41,25 0-3,13-4 6,-2 7-30,1 0-1,-1 0 1,0 0 0,1 1 0,0 0-1,0 1 1,7-3 0,16-5 8,22-8 3,1 2 0,78-13 0,110-2 24,-207 28-39,863-57 128,-763 58-88,146 17-1,132 37 122,-320-37-127,-80-11-18,-18 0-12,-23 3-7,26-7-3,-61 9 0,-77-1 1,-43-6-32,-332-39 1,-177-101-16,493 80 36,161 44 7,1-2-1,-72-41 1,-1-9-25,109 65 26,0 0-1,0 0 1,1 0-1,-1-1 1,0 1-1,1-1 1,-1 1-1,1-1 1,0 1-1,-1-1 1,1 0-1,0 0 1,0 0-1,0 1 1,0-1-1,0 0 1,0 0-1,0-4 1,1 4 2,0 1 0,1-1-1,-1 0 1,1 0 0,-1 1 0,1-1 0,0 0-1,-1 1 1,1-1 0,0 0 0,0 1 0,0-1 0,0 1-1,0 0 1,1-1 0,-1 1 0,0 0 0,1 0-1,-1 0 1,1 0 0,-1 0 0,4-2 0,11-5 14,1 0 1,0 1-1,0 1 1,1 0-1,29-4 1,-43 9-15,66-13 25,0 2 0,1 5-1,97 0 1,-65 10 19,173 29-1,-203-18-28,-1 3-1,0 3 1,-1 4 0,-2 3-1,82 43 1,-132-60-12,221 117 28,-15 17 90,-201-125-56,-19-12 16,-17-9 58,2-2-116,0-2 0,0 1 0,0-1 1,-11-10-1,8 7-5,-174-146 213,10-18-52,156 152-164,-15-17 15,3-1 0,1-1-1,1-1 1,3-2 0,2-1-1,-31-69 1,55 108-23,-1-1 0,1 0 0,0 0 0,0 0 0,1-1 0,-1 1 0,2 0 1,-2-13-1,3 16-6,-1-1 0,1 1 0,0 0 1,-1 0-1,1 0 0,1 0 0,-1 0 1,0 0-1,1 1 0,-1-1 0,1 0 1,0 1-1,0-1 0,0 1 0,0-1 1,0 1-1,1 0 0,-1 0 0,1 0 1,3-1-1,-2 0-3,1 1 0,-1 0-1,1 0 1,0 1 0,0-1 0,0 1-1,0 0 1,0 1 0,0-1 0,0 1-1,0 0 1,0 0 0,0 0 0,0 1-1,0 0 1,0 0 0,0 0 0,9 4 0,4 2-11,0 1 1,0 1-1,24 15 1,-17-7 5,0 1 1,42 41-1,37 52 22,-59-59-36,57 48-1,-71-76-2,46 28-1,10 7-6,-59-38 13,0 2-7,1-2-1,0-1 1,63 31-1,-9-15 4,3-3-1,0-4 0,92 17 1,1-1 11,-165-41 17,0 0 0,1-1-1,-1-1 1,1 0 0,20-1-1,-93-17 57,-179-61-73,0-20-102,170 69 69,-491-243-379,529 255 391,1 0-1,1-2 1,0-2-1,1 0 1,-28-29-1,53 48 32,1 0 1,-1 0-1,1 1 1,-1-1-1,1 0 0,-1 0 1,1 0-1,0 0 0,-1 1 1,1-1-1,0 0 0,0 0 1,0 0-1,0 0 1,0 0-1,0 0 0,0 0 1,0 0-1,0 0 0,0 0 1,0 0-1,1 1 1,-1-1-1,0 0 0,1 0 1,-1 0-1,1 0 0,-1 1 1,1-1-1,-1 0 1,1 0-1,-1 1 0,1-1 1,0 0-1,-1 1 0,1-1 1,0 0-1,0 1 0,-1-1 1,1 1-1,0 0 1,1-1-1,3-2 5,-1 0-1,1 1 1,0 0-1,0 0 1,0 0-1,10-2 1,12 1 26,1 1 1,0 2-1,0 0 1,-1 2-1,1 1 1,-1 2-1,0 0 1,0 2-1,46 17 1,16 14 85,122 69-1,-148-73-84,288 158 48,-318-173-68,0-1 0,1-2 1,0-1-1,2-2 0,38 9 0,-62-18 40,-25-6 4,-34-13-28,1-2 0,-51-27 0,-86-55-50,-7-4-12,-56-10 30,43 22-29,71 34 8,-23-10-34,142 63 15,26 12-1,339 132 27,-116-42-52,-186-79 29,54 12 0,-82-25 29,-1-2 0,1-1 0,0 0 0,0-2 0,28-1 0,-49 0 14,1 0-1,-1 0 0,0-1 0,0 1 0,1 0 0,-1 0 1,0-1-1,0 1 0,0-1 0,1 1 0,-1-1 1,0 0-1,0 1 0,1-2 0,-2 2 1,1-1 0,-1 1 0,0-1 0,1 1 0,-1 0 0,0-1 0,0 0 0,0 1 0,1-1 0,-1 1 0,0-1 0,0 1-1,0-1 1,0 1 0,0-1 0,0 1 0,0-1 0,0 0 0,0 1 0,0-1 0,0 0 0,-2-3 12,0 0 0,0 0-1,0 0 1,0 0 0,0 1 0,-5-6 0,-12-14 27,0 1 1,-2 1-1,-1 1 1,-1 0-1,-24-16 1,-1 5 47,-87-44 1,-60-15 64,140 67-107,-92-23 0,88 35-49,53 10 0,1 1 0,0 0 1,0 0-1,-1 0 0,1 1 0,0-1 1,0 1-1,-10 4 0,14-5 0,0 0 0,0 1-1,1-1 1,-1 1 0,0-1-1,1 1 1,-1-1 0,0 1-1,1-1 1,-1 1 0,1-1 0,-1 1-1,1 0 1,-1-1 0,1 1-1,-1 0 1,1-1 0,-1 1-1,1 0 1,0 0 0,0 0-1,-1-1 1,1 1 0,0 0-1,0 0 1,0 0 0,0 0 0,0-1-1,0 1 1,0 0 0,0 0-1,0 0 1,0-1 0,1 1-1,-1 0 1,0 0 0,0 0-1,1-1 1,-1 1 0,1 1 0,2 4-16,1 0 0,-1 0 1,10 10-1,-10-12 11,22 24-38,1-1-1,1-2 0,59 42 1,-8-6-22,24 24 3,262 231-60,-314-270 98,2-2-1,69 44 1,124 61-69,-213-130 80,360 188 117,-89-86 338,-121-38-176,-137-65-174,81 48 0,-111-58-89,-11-6 9,-1 0-1,1 0 0,0 0 0,-1 1 0,1 0 1,5 5-1,-8-7-8,0 0 1,-1 0-1,1 0 1,-1 0-1,1 0 1,-1 0 0,0 0-1,1 0 1,-1 0-1,0 0 1,0 0-1,0 0 1,0 0-1,0 1 1,0-1-1,0 0 1,0 0-1,0 0 1,0 0-1,-1 0 1,1 0-1,0 0 1,-1 0 0,1 0-1,-1 0 1,1 0-1,-1 0 1,1 0-1,-1 0 1,0 0-1,0 0 1,-1 0-1,-1 2-10,0 0 0,0 0 0,-1-1 0,1 1 0,-1-1 0,0 0 0,0 0 0,0 0 0,0-1 0,-4 2 0,0-1-59,0 0 0,0 0 1,0-1-1,-11 1 0,19-2 57,-1 0 1,1 0 0,-1 0 0,1 0-1,0 0 1,-1 0 0,1 0 0,-1 0-1,1 0 1,0 0 0,-1-1 0,1 1-1,0 0 1,-1 0 0,1 0 0,0 0-1,-1-1 1,1 1 0,0 0 0,-1 0-1,1-1 1,0 1 0,0 0 0,-1-1-1,1 1 1,0 0 0,0-1 0,-1 1-1,1 0 1,0-1 0,0 1 0,0-1-1,0 1 1,0 0 0,0-1 0,0 1-1,0 0 1,0-1 0,0 1 0,0-1-1,0 1 1,0 0 0,0-1 0,6-21-183,-2 12 166,5-78-118,-7 76 122,-1 0 0,0 0 0,-1 0 0,0 0 1,-1 0-1,0 0 0,-4-14 0,5 25 19,0-4 0,-1 1-1,0-1 0,0 1 0,0-1 1,0 1-1,-1-1 0,1 1 0,-1 0 1,0 0-1,0 0 0,-1 0 1,1 0-1,-1 1 0,-6-8 0,-90-66-44,66 53 24,-36-34-1,59 50 37,0-1 0,0 2 0,-1-1-1,0 2 1,0-1 0,-1 1 0,-18-6 0,-7 0 37,-44-8 1,45 12 3,-53-18-1,-36-16 55,-34-14 0,146 51-97,-6-3-15,19 7 3,1 0 1,-1 1-1,1-1 1,0 0-1,-1 0 1,1 1-1,0-1 1,0 1-1,-1-1 1,1 0 0,0 1-1,0-1 1,0 1-1,0 0 1,0-1-1,0 1 1,0 0-1,0 0 1,1-1-1,51-12 18,0 3 0,1 2 0,94-2 0,12-2 115,-149 9-86,-27 0 5,8 2-53,6 1 5,-220-39 73,178 28-39,0-1 1,-83-36-1,92 35 10,32 12-13,4 2-1,19 7 5,91 30-8,-66-24-9,-1 2 1,-1 1-1,76 44 1,-101-50-17,-2-1-3,0 1-1,-1 0 1,17 16-1,-32-26-75,0-1 0,0 0 0,0 1 0,0-1 0,0 0 0,0 1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8:48.3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6613 43 6224,'0'0'3018,"10"-6"-2467,-6 3-496,2-2 35,-1 2 0,1-1 0,-1 1 0,1 0 0,0 0 1,1 0-1,-1 1 0,0 0 0,1 0 0,-1 1 0,1 0 0,-1 0 0,1 0 1,11 1-1,18 9 346,0 1 1,-1 1-1,-1 2 1,63 34-1,-52-24 4,-2 3 0,-1 1 0,50 43 0,58 55 955,-142-119-1305,0-1 1,1 0 0,-1 0-1,1-1 1,14 5 0,20 10 330,-40-18-355,0 1-1,0 0 0,0 0 1,0 0-1,0 0 1,-1 0-1,1 1 1,-1-1-1,1 1 0,-1-1 1,0 1-1,0 0 1,0 0-1,1 4 0,-1-1 71,0 0 0,-1 1-1,0-1 1,0 0 0,0 1-1,-1 11 1,-1-9-45,1 1 0,-1-1 0,-1 0 0,0 0 0,0 1 0,-7 14 0,-1 0 39,-16 25 1,-3 6 60,23-42-141,0 0 0,1 0 0,1 0 0,0 1 0,-2 21 0,3-20-24,1-1 0,-2 0 1,1 0-1,-2 0 0,0 0 0,-1-1 0,-10 18 0,3-10-32,-1 0 0,-1-1-1,-23 25 1,13-25 49,28-33 1,8-6 13,25-34 1,-6 10-27,21-42 22,-21 33-8,58-76 0,-84 124-43,7-8 7,-11 12-9,1-1 1,-1 1-1,0 0 0,1 0 0,-1 0 0,1-1 1,-1 1-1,0 0 0,1 0 0,-1 0 1,1 0-1,-1 0 0,1 0 0,-1 0 0,0 0 1,1 0-1,-1 0 0,1 0 0,-1 0 0,1 0 1,-1 0-1,0 0 0,1 1 0,-1-1 0,1 0 1,-1 0-1,0 0 0,1 1 0,0 0 0,-1 0 0,1 0 0,0 1 0,-1-1 0,1 0 0,-1 1 0,0-1 0,1 0 0,-1 1 0,0-1 0,0 0 0,0 1 0,0-1 0,0 0 0,0 1 0,0-1 0,-1 2 0,-6 32 2,6-29 0,-5 17 14,-1 0 0,-2-1 0,-13 28 0,-11 29 14,18-41 3,-7 20 56,11-21-15,-2 0-1,-28 57 0,35-85-56,0 0-1,-1-1 0,0 1 1,0-1-1,-15 12 1,-9 9 35,10-7 4,0-1 0,-2-2 0,-1 0 0,0-1-1,-50 26 1,-145 56 141,125-60-134,-3-1 45,-170 44 1,-108 1 167,336-77-243,-72 26 129,60-16-41,36-14-82,-1 0 0,-17 1 0,-19 4 45,46-7-80,0 0-1,-1 0 0,1-1 0,0 0 0,-10-1 1,-7 0-29,23 1 21,-1 0-1,1-1 1,-1 1-1,1 0 1,0 0 0,-1 0-1,1 0 1,-1 0-1,1 0 1,0-1 0,-1 1-1,1 0 1,0 0-1,-1 0 1,1-1-1,0 1 1,-1 0 0,1-1-1,0 1 1,-1 0-1,1-1 1,0 1 0,0 0-1,-1-1 1,1 1-1,0 0 1,0-1 0,0 1-1,0-1 1,0 1-1,0 0 1,-1-1 0,1 1-1,0-1 1,0 1-1,0-1 1,0 1 0,0 0-1,1-1 1,-1 1-1,0-1 1,0 1 0,0 0-1,0-1 1,0 1-1,0-1 1,1 1 0,-1 0-1,0-1 1,0 1-1,1-1 1,12-22-311,-13 22 307,0 1-1,0-1 1,0 1-1,0-1 1,0 1 0,1-1-1,-1 1 1,0 0-1,0-1 1,-1 1 0,1-1-1,0 1 1,0-1 0,0 1-1,0-1 1,0 1-1,0-1 1,-1 1 0,1 0-1,0-1 1,0 1-1,-1-1 1,1 1 0,0 0-1,0-1 1,-1 1 0,1 0-1,0-1 1,-1 1-1,1 0 1,-1 0 0,1-1-1,0 1 1,-1 0-1,1 0 1,-1 0 0,1 0-1,-1-1 1,1 1 0,-1 0-1,-22-8-54,-16-1 36,-41-3-1,18 4 19,-25-6 34,-1 4-1,0 3 0,-141 9 1,140 5 4,-59 4 21,-172 35 0,263-33-12,1-3-1,-1-2 1,-66-1 0,104-5 15,33-6-12,129-43-2,934-236-67,-908 242-8,472-115-161,-213 63-52,-279 62 74,-148 31 169,0 0 1,0 0 0,0 0 0,0 0-1,0 0 1,0-1 0,0 1-1,0 0 1,0-1 0,0 1 0,0-1-1,0 1 1,0-1 0,0 1-1,0-1 1,-1 0 0,1 1 0,1-2-1,-3 1 2,1 0-1,-1 1 1,1-1 0,-1 1-1,0-1 1,1 1 0,-1-1-1,0 1 1,1-1 0,-1 1-1,0 0 1,0 0-1,1-1 1,-1 1 0,0 0-1,0 0 1,0 0 0,0 0-1,1 0 1,-1 0-1,0 0 1,0 0 0,-1 0-1,-16 0-16,1 0-1,-1 1 1,-25 5-1,16-2 8,-871 172-187,364-62 132,270-74 67,235-37 2,16-1 1,0 0-1,0-1 1,0-1-1,0 0 1,0-1-1,0 0 1,-21-5-1,34 6 1,-1 0-1,1 0 0,0 0 1,0 0-1,0 0 0,-1 0 1,1 0-1,0 0 0,0 0 1,0 0-1,-1 0 0,1 0 1,0 0-1,0 0 0,0-1 1,-1 1-1,1 0 0,0 0 1,0 0-1,0 0 0,0 0 1,0-1-1,-1 1 0,1 0 1,0 0-1,0 0 0,0 0 1,0-1-1,0 1 0,0 0 1,0 0-1,0 0 0,0-1 0,0 1 1,0 0-1,0 0 0,0-1 1,0 1-1,0 0 0,0 0 1,0 0-1,0-1 0,0 1 1,0 0-1,0 0 0,0 0 1,0-1-1,0 1 0,0 0 1,0 0-1,0 0 0,1 0 1,-1-1-1,0 1 0,0 0 1,0 0-1,0 0 0,0 0 1,1 0-1,-1-1 0,7-4 1,0 0 0,0 0-1,0 1 1,1 0-1,0 0 1,14-4 0,10-5-14,525-197-72,-1 45 10,-295 96 3,-224 61 56,189-52-72,-158 39 12,72-33 0,-133 51 62,0 0 0,-1-1 0,0 1 0,8-7 0,-14 10 13,1 0 0,-1-1 0,1 1 1,-1 0-1,0-1 0,1 1 0,-1 0 0,0-1 1,1 1-1,-1-1 0,0 1 0,0 0 0,1-1 1,-1 1-1,0-1 0,0 1 0,0-1 0,0 1 1,0-1-1,0 1 0,0-1 0,1 1 0,-1-1 1,0 1-1,-1-1 0,1 1 0,0-1 0,0 0 1,-1 0-2,0 0 0,0 0 0,0 0 0,0 0 0,0 1 0,-1-1 0,1 0 0,0 1 0,0-1 0,-1 0 0,1 1 0,0 0 0,-1-1 0,1 1 0,-3-1 0,-61-11-11,-70-3 1,-91 0 18,-97 9 2,-447 35 3,-27 43 7,-2-1-7,602-63 49,224-16 64,189-42 16,14-2-86,363-73 46,19 30 5,119 24-14,-589 72-45,-116 0-20,-33-1 9,-55 1 19,-241 35 34,-23 2-37,-976 106 67,791-74-91,124-14-8,338-51-14,31-6-4,19-3-1,9-1 0,19-7 0,37-10 0,-7 4 0,122-37 0,100-14 0,380-77 0,-182 49 0,-341 77 0,205-5 0,-194 18 0,-187 21 0,-163 47-4,-2-7-16,-129 27-8,-49 0-13,98-23 10,-636 122-125,796-159 138,-231 39-33,9-22 10,145-26 25,200-12 16,-54 0-6,51 0 6,-1 0-1,1 0 1,0-1 0,-1 0-1,1 1 1,0-1 0,-1 0 0,1-1-1,0 1 1,0-1 0,-5-2-1,8 4 1,0 0 0,0-1 0,0 1 0,0 0 0,0 0 0,0 0 0,0 0 0,0 0 0,0-1 0,0 1 0,0 0 0,0 0 0,0 0 0,0 0 0,0-1 0,0 1 0,0 0 0,0 0 0,0 0 0,0 0 0,0-1 0,0 1 0,0 0 0,0 0 0,0 0 0,0 0 0,1-1 0,-1 1 0,0 0 0,0 0 0,0 0 0,0 0 0,0 0 0,0 0 0,1 0 0,-1-1 0,0 1 0,0 0 0,0 0 0,0 0 0,0 0 0,1 0 0,-1 0 0,0 0 0,0 0 0,0 0 0,31-23 0,1 2 0,1 1 0,1 1 0,53-20 0,-43 19 0,602-267-30,-606 265-12,-40 22 42,0-1-1,0 1 0,1 0 0,-1 0 1,0-1-1,0 1 0,0 0 1,0 0-1,0 0 0,0-1 0,0 1 1,-1 0-1,1 0 0,0 0 1,0-1-1,0 1 0,0 0 0,0 0 1,0-1-1,0 1 0,0 0 1,0 0-1,-1 0 0,1 0 0,0-1 1,0 1-1,0 0 0,0 0 0,-1 0 1,1 0-1,0 0 0,0 0 1,0-1-1,-1 1 0,1 0 0,0 0 1,0 0-1,0 0 0,-1 0 1,1 0-1,0 0 0,0 0 0,-1 0 1,1 0-1,0 0 0,0 0 1,0 0-1,-1 0 0,1 0 0,0 0 1,-1 0-1,-30-3-16,0 1 0,-1 1 0,1 2 0,-1 1 0,-32 6 0,42-6 14,-680 124-204,613-106 165,-68 20-28,141-34 47,-1-1-1,-1-1 1,1 0 0,0-1-1,-1-1 1,0-1 0,1-1-1,-1 0 1,-18-3 0,33 2 19,0 0 1,0 0 0,0 0-1,0 0 1,0-1 0,1 0-1,-1 1 1,0-1 0,1 0-1,-1-1 1,1 1 0,0 0-1,-3-4 1,3 4 2,0 0 0,0-1 0,0 1 1,-1 0-1,1 0 0,0 0 0,-1 1 0,0-1 0,1 1 0,-1-1 1,0 1-1,0 0 0,-2-1 0,-15-1-9,-1 1 0,1 1 1,0 1-1,0 0 0,0 2 0,-36 7 1,-118 40-64,27-6 39,130-39 31,-4 2 2,0-2 1,-1 0 0,-32 0-1,46-3 13,7-1-6,-1 0 0,1 0 0,-1 0-1,1 0 1,-1 0 0,0 0 0,1 0-1,-1 0 1,1-1 0,-1 1 0,1 0-1,-1-1 1,1 0 0,-1 1 0,1-1 0,0 0-1,-2 0 1,-19-18 189,0-7-61,20 22-118,-1 0 0,0 1 1,0-1-1,-1 0 0,1 1 0,-1 0 0,0 0 0,0 0 0,0 0 0,0 0 0,0 1 1,-7-3-1,0 2 2,-1 1 0,1 0 0,-1 0 0,1 1-1,-1 1 1,1 0 0,-22 3 0,8-1-37,2 1 17,17-2 4,1 0 0,-1-1 0,0 1 1,0-1-1,0 0 0,-11-2 0,16 2-3,1-1 0,-1 1 1,0 0-1,1 0 0,-1-1 0,0 1 1,1 0-1,-1-1 0,1 1 0,-1 0 1,1-1-1,-1 1 0,1-1 0,-1 1 1,1-1-1,-1 0 0,1 1 0,-1-1 1,1 1-1,0-1 0,-1 0 0,1 1 1,0-1-1,0-1 0,-1-18-34,1-5 14,-4-26 21,4 51 0,0 0-1,0-1 1,0 1-1,0 0 1,0 0-1,0 0 1,0 0-1,0-1 1,0 1-1,0 0 0,-1 0 1,1 0-1,0 0 1,0-1-1,0 1 1,0 0-1,0 0 1,-1 0-1,1 0 1,0 0-1,0 0 1,0 0-1,0 0 0,-1-1 1,1 1-1,0 0 1,0 0-1,0 0 1,-1 0-1,1 0 1,0 0-1,0 0 1,0 0-1,-1 0 1,1 0-1,0 0 0,0 0 1,0 0-1,0 0 1,-1 0-1,1 1 1,0-1-1,0 0 1,0 0-1,-1 0 1,1 0-1,0 0 1,0 0-1,0 0 0,0 0 1,0 1-1,-1-1 1,1 0-1,0 0 1,0 0-1,0 1 1,-14 22-9,1 0 0,0 1 0,-12 39 1,-20 82-41,-8 25 19,43-143 30,3-8 0,0-2 0,-10 19 0,-7 11 51,20-37-28,0 0 0,-1-1 0,0 1-1,-1-1 1,0 0 0,-1-1 0,-11 13 0,-1-1 125,16-17-125,0 1 1,-1 0-1,1-1 0,-1 0 0,1 0 1,-1 0-1,0 0 0,0-1 1,-5 3-1,8-5-19,0 0-1,0 1 1,1-1-1,-1 0 1,0 0-1,0 1 1,1-1-1,-1 1 1,0-1 0,1 1-1,-1-1 1,1 1-1,-1-1 1,1 1-1,-1-1 1,1 1-1,-1 0 1,1-1-1,-1 2 1,1-1-1,0-1 0,0 1-1,0-1 1,0 1 0,0-1 0,0 1-1,0-1 1,0 1 0,0 0 0,1-1 0,-1 1-1,0-1 1,0 1 0,1-1 0,-1 1 0,0-1-1,0 1 1,1-1 0,-1 0 0,1 2-1,30 19 65,-19-14-63,52 47 17,-53-43-20,0 0 1,1-1-1,0-1 0,0 0 1,1-1-1,0 0 1,1-1-1,22 9 0,17-2 8,1-2 1,107 9-1,112-11 55,-257-10-62,619 3 122,-461-3-141,68 1-8,318 24 66,-3-44-18,-49-20 8,-311 18-10,-138 16 71,-53 4-41,-9 1-14,-15 2-2,-100 17 8,32-4-69,-1-4 0,-102 0 0,68-18-13,-179-31 0,-117-49-13,118 22-18,138 32 23,-659-117 138,782 145 15,-1 1 0,-53 2 0,67-1 298,27 4-306,15 1-36,0 0 0,20-1-1,-17 0-31,265-4 170,-132 0-140,595-15 103,-316 6-94,582 14 26,-553 0-54,267 11 39,-492-3-53,-56-4 1,191 31 0,-360-35-27,11 1 6,0 1 0,-1 1-1,1 1 1,36 15-1,-57-21-5,-1 0-1,0 0 1,0 0-1,0 0 1,0 0-1,1 0 0,-1 0 1,0 0-1,0 0 1,0 0-1,0 0 1,1 0-1,-1 0 1,0 0-1,0 1 0,0-1 1,0 0-1,1 0 1,-1 0-1,0 0 1,0 0-1,0 0 1,0 0-1,0 1 1,0-1-1,0 0 0,1 0 1,-1 0-1,0 0 1,0 0-1,0 1 1,0-1-1,0 0 1,0 0-1,0 0 1,0 0-1,0 1 0,0-1 1,0 0-1,0 0 1,0 0-1,0 1 1,0-1-1,0 0 1,-9 3-4,5-3 3,-136 26 21,-32 4-5,-83 7-5,-758 52 78,748-70-73,-1013 76 196,1227-91-197,6 0 15,-84-4 1,124 0-24,0 0 0,0-1 0,1 0 0,-1 0 1,0 0-1,1 0 0,-1-1 0,1 1 0,0-1 0,-1 0 0,1-1 1,0 1-1,-6-6 0,10 8-5,0 0 0,-1 0 1,1-1-1,0 1 0,0 0 0,-1-1 0,1 1 1,0 0-1,0 0 0,0-1 0,0 1 0,-1 0 1,1-1-1,0 1 0,0 0 0,0-1 0,0 1 1,0 0-1,0-1 0,0 1 0,0-1 0,0 1 1,0 0-1,0-1 0,0 1 0,0 0 0,0-1 1,1 1-1,-1 0 0,0-1 0,0 1 0,12-10 36,24-5-3,-36 15-34,251-71 58,-8 15-33,68-6-12,47 7-5,-45 23-20,124 3-40,-326 27 0,195 22 1,-97 13-70,-196-31 98,-1 1 0,1 0 0,-1 1-1,0 0 1,20 11 0,-30-14 17,-1-1 1,1 1 0,-1 0-1,0 0 1,1 0-1,-1 0 1,0 0-1,0 1 1,1-1 0,-1 0-1,0 0 1,-1 1-1,1-1 1,0 0-1,0 1 1,0-1-1,0 4 1,-1-4 1,0 0-1,0 1 1,0-1-1,0 0 1,0 1-1,0-1 1,0 0 0,-1 1-1,1-1 1,-1 0-1,1 0 1,-1 0-1,1 1 1,-1-1 0,0 0-1,1 0 1,-2 2-1,-4 2-9,1 0 0,-1 0 0,0 0 0,0 0 0,0-1 0,-11 6 0,-38 17-26,-1-2 1,-1-2 0,-63 15 0,-182 34-49,-2-13-101,-407 25 0,552-76 11,-291-22 0,345 1 93,-127-9-66,114 17 72,-179-2-130,82 7 40,-93 6-6,203 4 111,19-3 4,-95 22-1,176-26 99,15 0-5,19 0 0,836 1 173,-641-8-158,632 2 32,-620-6-97,-40-1-29,54 12-12,66 0-15,-239-5 41,91 2-24,40 1-46,-195-1 90,1 2-1,25 5 1,-27-4-12,0-1 1,23 1 0,-35-1-41,-7 1 36,-15 3-5,-261 37-261,-3-12-1,-424-9 0,148-64-359,489 31 499,-146-1 1,136 10 81,56 0 20,0 1 0,-1 1 0,1 2 0,-31 5 0,111-7-113,796-66 288,-596 42-74,396-18 120,-297 24-58,-301 15-96,283-21 50,-5-23-1,-16-23 29,-217 43-9,111-47 0,-57 14 41,-32 14 36,118-65 1,-129 45-5,7-3 3,52-12 34,-157 76-200,1 0 0,-1 0 0,-1-1 0,1 0 0,12-13 0,-21 19 1,1 0 1,-1 0 0,0 0 0,1-1 0,-1 1 0,0 0-1,0 0 1,1-1 0,-1 1 0,0 0 0,0-1-1,0 1 1,0 0 0,1-1 0,-1 1 0,0 0-1,0 0 1,0-1 0,0 1 0,0-1 0,0 1-1,0 0 1,0-1 0,0 1 0,0 0 0,0-1-1,0 1 1,0 0 0,0-1 0,0 1 0,0 0 0,0-1-1,0 1 1,-1 0 0,1-1 0,-13-5-146,-19 3 28,32 3 121,0 0-1,0 0 0,-1 0 1,1 0-1,0 0 1,0 0-1,0 0 1,-1 0-1,1 0 1,0 0-1,0 0 1,0 0-1,-1 0 1,1 0-1,0 0 1,0 0-1,0 0 1,-1 0-1,1 0 1,0 0-1,0 0 1,0 0-1,0 0 1,-1 0-1,1 0 1,0-1-1,0 1 1,0 0-1,0 0 1,-1 0-1,1 0 1,0 0-1,0-1 1,0 1-1,0 0 1,0 0-1,0 0 1,0-1-1,0 1 1,-1 0-1,1 0 1,0 0-1,0-1 1,8-7-43,13-6 10,-12 9 19,0 1 0,0-1 0,0 2 0,1 0 0,-1 0 0,20-3 0,-29 6 14,0 0 0,0 0 0,1 0 0,-1 0 0,0 0 0,0 0 0,0 0 1,0 0-1,0 0 0,1 0 0,-1 0 0,0 0 0,0 0 0,0 0 0,0 0 0,0 0 0,1 0 1,-1 0-1,0 0 0,0 0 0,0 1 0,0-1 0,0 0 0,0 0 0,0 0 0,1 0 1,-1 0-1,0 0 0,0 0 0,0 1 0,0-1 0,0 0 0,0 0 0,0 0 0,0 0 0,0 0 1,0 1-1,0-1 0,0 0 0,0 0 0,0 0 0,0 1 0,-4 8-27,-10 10-3,-12 7-2,-1 0-1,-56 40 1,57-47 7,-45 32-61,-1-3 0,-3-4 0,-2-3 0,-1-3 0,-158 51 0,-235 90-239,209-73 292,-51-15 39,272-80-19,-517 133-90,180-53 97,374-90 7,-1 1 0,-1-1 0,1 0 0,-1 1 0,1 0 0,0 0 0,-7 5 0,12-7 0,0 0 0,0 0 0,0 0 0,0 0 0,0 0 0,0 0 0,1 0 0,-1 0 0,0 0 0,0 0 0,0 0 0,0 0 0,0 1 0,0-1 0,0 0 0,0 0 0,0 0 0,0 0 0,0 0 0,1 0 0,-1 0 0,0 0 0,0 0 0,0 1 0,0-1 0,0 0 0,0 0 0,0 0 0,0 0 0,0 0 0,0 0 0,0 0 0,0 0 0,0 1 0,0-1 0,0 0 0,0 0 0,0 0 0,0 0 0,0 0 0,0 0 0,0 0 0,-1 1 0,1-1 0,0 0 0,0 0 0,0 0 0,0 0 0,0 0 0,0 0 0,0 0 0,0 0 0,0 0 0,0 0 0,0 0 0,0 1 0,-1-1 0,1 0 0,0 0 0,0 0 0,0 0 0,11-1 0,-10 1 0,171-29 39,-63 8-14,389-63 31,-314 49-45,28-4-10,-151 30 30,89 0 0,-143 9-19,-1 0 1,0 0-1,0 0 0,0 1 1,12 3-1,-18-4-11,0 0 0,0 0 0,1 0 0,-1 0 0,0 0 0,0 0 0,0 0 0,0 0-1,0 0 1,0 0 0,1 0 0,-1 0 0,0 0 0,0 0 0,0 0 0,0 1 0,0-1-1,0 0 1,1 0 0,-1 0 0,0 0 0,0 0 0,0 0 0,0 0 0,0 0 0,0 0 0,0 1-1,0-1 1,0 0 0,0 0 0,0 0 0,1 0 0,-1 0 0,0 0 0,0 1 0,0-1-1,0 0 1,0 0 0,0 0 0,0 0 0,0 0 0,0 0 0,0 1 0,0-1 0,0 0 0,0 0-1,0 0 1,0 0 0,-1 0 0,1 0 0,0 1 0,0-1 0,0 0 0,0 0 0,0 0-1,0 0 1,0 0 0,0 0 0,0 0 0,0 1 0,-1-1 0,-8 4 28,6-2-28,-50 17 37,-1-1 1,-75 13-1,118-28-35,-175 29 14,-57 15-70,230-43 8,19-7 5,26-8-12,130-46-43,-73 23 55,770-314-257,-324 114 215,-474 208 91,140-59 52,255-150 0,-437 223-23,1 0 0,-2-1 0,0-1-1,0 0 1,-1-1 0,25-31-1,-41 45-35,5-8 14,1 1 1,0 0-1,0 0 1,1 0 0,0 1-1,11-8 1,-18 13-8,1 1 1,-1 0 0,0-1-1,0 1 1,0-1 0,0 1-1,0-1 1,0 0-1,0 1 1,-1-1 0,1 0-1,0-3 1,0 3-1,-1 0 1,1 0-1,0 0 0,0 0 1,0 0-1,0 0 0,0 0 1,0 0-1,0 1 0,0-1 1,1 0-1,1-1 0,-2 2-4,1 0-1,-1-1 1,0 1-1,0-1 0,0 1 1,0-1-1,0 1 1,0-1-1,-1 1 0,2-3 1,-1 1 10,0 1 0,0 0 0,0 0 0,0 0 0,1-1 0,-1 1 0,0 0 0,3-1 0,6-6 47,1 1 0,0 0-1,0 1 1,0 0 0,1 1 0,19-8-1,-25 12-21,0-1 0,0-1 0,0 1-1,0-1 1,-1 0 0,0-1 0,0 1-1,0-1 1,0 0 0,-1 0 0,0 0-1,0-1 1,5-8 0,19-23 59,-21 27-52,4-6 81,-7 16-56,-4 12-4,-6 18-40,-1 0 0,-14 37 0,3-9-33,-6 9-1,-2-2 0,-3 0 0,-42 66 0,63-116 1,-11 28 0,37-75 15,-5 12 4,41-69 24,24-44 48,-71 116-51,-7 17-33,0-1-1,0 1 1,1 0 0,-1-1 0,0 1-1,0 0 1,0 0 0,0-1-1,0 1 1,0 0 0,0-1-1,0 1 1,0 0 0,0-1 0,0 1-1,0 0 1,0-1 0,0 1-1,0 0 1,0 0 0,0-1-1,0 1 1,0 0 0,-1-1-1,1 1 1,0 0 0,0 0 0,0-1-1,0 1 1,-1 0 0,1 0-1,0-1 1,0 1 0,-1 0-1,1 0 1,0 0 0,0-1-1,-1 1 1,1 0 0,0 0 0,0 0-1,-1 0 1,0 0 0,-11 15 20,12-15-20,-3 3-3,1 1 0,0-1 0,-1 1 0,1-1 0,1 1 0,-3 4 0,-9 17-2,7-17 4,3-4 0,1 0 0,-1 0 0,0 0 0,0 0 0,0-1 0,-1 1 0,1-1 0,-1 0 0,0 0 0,0 0 0,0-1 0,0 1 0,0-1 0,-1 0 0,1 0 0,-1-1 0,-4 2 0,-344 47 79,-9-24-106,313-23 20,-258 16-52,-905 62-269,613-23 136,-143 12 23,353-39 136,211-16 23,77-11 8,-129-12 0,168 4 1,21 0 0,-55-13 0,31 5 0,10 1 20,-59-21 0,-29-7 6,51 25-69,-1 4 0,-137 3 1,173 11 42,-1 2 1,-95 22 0,98-17 3,-27 6 24,-154 51 0,-104 60 200,262-101-122,-96 21 0,143-41-78,23-4-2,0-1-1,0 0 1,0 0-1,0-1 1,0 0-1,0-1 1,0 1-1,0-1 1,0-1 0,-1 0-1,1 0 1,-10-3-1,16 3-13,0 0 0,0-1 0,0 1-1,1 0 1,-1-1 0,0 1-1,1-1 1,-1 1 0,1-1 0,0 0-1,-1 0 1,1 1 0,0-1 0,0 0-1,0 0 1,-1-4 0,-10-36 108,11 38-104,-11-37 77,8 30-62,1-1 0,0 0-1,0 0 1,-1-22 0,4 31-27,1 1 0,-1-1 0,1 0-1,0 0 1,0 1 0,0-1 0,0 1 0,1-1 0,-1 1 0,1-1-1,-1 1 1,1 0 0,0-1 0,0 1 0,0 0 0,0 1 0,0-1-1,0 0 1,3-1 0,8-5-6,-1 0-1,18-7 1,-26 13 3,72-32-8,2 3-1,89-23 1,-149 49 7,-1 1-1,1 0 1,0 1 0,0 1-1,0 1 1,0 1-1,0 0 1,22 4-1,-40-4-1,1-1-1,-1 1 0,1 0 1,-1 1-1,1-1 1,-1 0-1,1 0 0,-1 0 1,1 0-1,-1 0 1,1 0-1,-1 1 0,1-1 1,-1 0-1,1 0 1,-1 1-1,1-1 0,-1 0 1,0 1-1,1-1 0,-1 1 1,1-1-1,-1 0 1,0 1-1,0-1 0,1 1 1,-1-1-1,1 1 1,-2 0 0,1 0 0,0 0 0,0-1 1,-1 1-1,1 0 0,0 0 0,-1-1 1,1 1-1,-1 0 0,1-1 0,-1 1 1,1 0-1,-1-1 0,1 1 1,-1-1-1,-1 1 0,-32 22-5,30-21 3,-4 2-5,0 1 1,-1-1-1,1 0 0,-1-1 0,0 0 0,0 0 0,0-1 0,-16 2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8:51.46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961 89 5720,'0'0'2481,"10"-4"-1981,4-3-337,35-14 483,-48 21-590,0 0 0,-1 0 0,1-1-1,0 1 1,0-1 0,-1 1 0,1-1-1,0 1 1,-1-1 0,1 1 0,-1-1 0,1 0-1,-1 1 1,1-1 0,0-3 761,-6 8-388,0 3-280,-1-1 0,0 0-1,0 0 1,0 0 0,-1-1 0,0 0 0,0-1 0,0 1 0,-1-1-1,1-1 1,-17 6 0,8-4 123,0-1-1,0-1 1,0-1 0,-1 0-1,-21 0 1,-112 6 455,130-6-626,0 1 0,0 0 1,0 2-1,-20 7 1,15-4 52,-41 6 0,-43 5 520,100-18-510,1-1 1,-1 1 0,0-1 0,1-1-1,-17-2 1,16 1-39,0 1 0,0 0 0,0 1 0,-10 1 0,13-1-37,6 1-76,-1-1 1,1 0-1,-1 0 0,1 0 1,-1 0-1,1 0 1,-1 0-1,1 0 0,-1 0 1,1 0-1,-1 0 1,1 0-1,-1 0 1,1 0-1,-1-1 0,1 1 1,-1 0-1,1 0 1,-1 0-1,1-1 0,-1 1 1,1 0-1,0-1 1,-1 1-1,1 0 1,0-1-1,-1 1 0,1-1 1,0 1-1,-1 0 1,1-1-1,0 1 1,0-1-1,-1 1 0,1-1 1,0 1-1,0-1 1,0 1-1,0-1 0,0 1 1,0-1-1,0 0 1,-1 0-1,1-1 0,0 1 0,0 0 0,0 0 0,0 0 0,0 0 0,0-1 1,0 1-1,0 0 0,0 0 0,1 0 0,-1 0 0,0-1 0,1 1 0,-1 0 0,1 0 0,-1 0 1,1 0-1,0 0 0,0 0 0,-1 0 0,1 0 0,0 1 0,0-1 0,0 0 0,0 0 1,0 1-1,1-2 0,34-21 94,-28 19-78,5-2-3,-1 1 0,1 0 0,0 1 1,21-5-1,15-4 97,-49 13-122,0 0 0,0 0 0,-1 0 0,1 1-1,0-1 1,0 0 0,0 0 0,0 0-1,0 0 1,0 0 0,0 0 0,0 0 0,0 0-1,0 1 1,0-1 0,0 0 0,0 0-1,1 0 1,-1 0 0,0 0 0,0 0 0,0 0-1,0 0 1,0 0 0,0 0 0,0 1-1,0-1 1,0 0 0,0 0 0,0 0 0,0 0-1,0 0 1,0 0 0,1 0 0,-1 0 0,0 0-1,0 0 1,0 0 0,0 0 0,0 0-1,0 0 1,0 0 0,0 0 0,0 0 0,1 0-1,-1 0 1,0 0 0,0 0 0,0 0-1,0 0 1,0 0 0,0 0 0,0 0 0,0 0-1,0 0 1,1 0 0,-1 0 0,0 0-1,0 0 1,0 0 0,0 0 0,0 0 0,-6 7 19,-19 7-5,-1 0 0,0-2 0,0-1 0,-34 9 0,-115 20 96,168-38-94,3-1-3,1 0 0,0 0-1,-1-1 1,1 1 0,-1-1-1,0 0 1,1 0-1,-1 0 1,1 0 0,-1-1-1,1 1 1,-1-1 0,-3-1-1,7 1-7,0 0 0,0 1 0,0-1 0,0 0 0,0 1 0,0-1 0,1 1 0,-1-1 0,0 0 0,0 1 0,1-1 0,-1 1 0,1-1 0,-1 1 0,0-1 0,1 1 0,-1-1 0,1 1 0,-1-1 0,1 1 0,0-1 0,0 0 6,4-4 3,0 1 0,1-1-1,0 1 1,-1 0 0,1 1-1,1-1 1,11-4 0,5-2 6,43-20 9,2 4 0,1 2 1,1 3-1,1 4 0,90-11 0,-159 28-30,92-8 30,-87 8-36,1 0 0,0 1 0,-1 0 0,1 0-1,0 1 1,-1 0 0,0 0 0,1 0 0,10 6-1,-17-7 0,1 0-1,-1 0 0,0-1 0,0 1 0,1 0 1,-1 0-1,0 1 0,0-1 0,0 0 0,0 0 1,0 0-1,1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5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9952,'0'0'7855,"11"-10"-7493,38-32-26,-44 38-271,1 1 1,0 0-1,0 0 1,1 0-1,-1 0 1,1 1-1,-1 0 1,1 1-1,-1-1 1,1 1-1,0 1 1,0-1-1,0 1 1,13 1 0,-2 0 119,-10-1-73,1 0 0,-1 1 1,1 0-1,-1 1 1,12 3-1,-18-5-78,1 1 1,-1 0-1,0 0 0,0 0 1,1 0-1,-1 0 0,0 0 1,0 1-1,0-1 0,0 1 1,-1-1-1,1 1 1,0 0-1,-1 0 0,1 0 1,-1 0-1,0 0 0,1 0 1,-1 0-1,0 0 0,0 0 1,-1 0-1,2 4 0,-2-3-8,0-1 0,0 1 0,0 0-1,-1-1 1,1 1 0,-1 0-1,0-1 1,0 1 0,1-1 0,-2 1-1,1-1 1,0 0 0,0 1-1,-4 3 1,-27 32 158,24-29-127,-61 56 285,14-16 175,44-34-12,11-15-488,0 0 0,0 0 0,-1 1-1,1-1 1,0 0 0,0 1 0,0-1 0,0 0-1,0 0 1,0 1 0,0-1 0,0 0 0,0 0-1,0 1 1,0-1 0,0 0 0,0 1 0,0-1-1,1 0 1,-1 0 0,0 1 0,0-1 0,0 0 0,0 0-1,0 1 1,1-1 0,-1 0 0,0 0 0,1 1-1,1 0 67,0 0 1,1 0-1,-1-1 0,1 1 0,-1-1 0,1 1 0,-1-1 0,5 0 0,18 3 6,-1 4 118,34 15-1,-41-15-153,-14-6-38,0 0 0,0 1-1,-1-1 1,1 1 0,-1 0 0,1 0 0,-1 0 0,0 0 0,0 0 0,0 0 0,0 0 0,0 1 0,0-1 0,-1 1 0,1-1 0,-1 1 0,0 0 0,1 0 0,-1-1 0,-1 1 0,1 0 0,0 0 0,-1 0 0,1 0 0,-1 3 0,0-2 1,0 0 0,0 0 1,0-1-1,-1 1 0,0 0 1,0 0-1,0-1 0,0 1 1,0 0-1,-1-1 0,1 1 1,-1-1-1,0 0 0,0 0 1,-1 1-1,1-1 1,-1 0-1,1-1 0,-4 4 1,-5 3 24,1-1 0,-1 0 1,-1 0-1,0-1 0,1 0 1,-2-2-1,-19 8 0,10-7 167,-30 4 1,19-8-4202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5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0 9944,'0'0'2704,"-44"79"-2024,25-31 8,3 15-104,4-9 0,0-4-24,4-19-8,4-13-73,4-2 1,0-4-88,0-10-8,4 2-264,-2-8-8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5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11952,'0'0'1760,"83"46"-1200,-35-27 0,1-1-152,-7-6 8,0-6-96,-5-6 0,-3-2-137,-8-4 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6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0 5720,'0'0'2264,"4"11"-1458,-1-1-588,0 0 0,-1 1 0,1-1 0,-2 1 0,0 0-1,0-1 1,-2 20 0,-10 52 1756,-35 135 0,43-209-1740,1 0 0,-2 0 0,1 0-1,-1 0 1,-1-1 0,-6 9 0,7-8 83,-2-1 236,-4-21-518,-2-8-2214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6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10344,'0'0'888,"56"20"-480,-21-8-8,1 0-56,0-6 0,-4 2-56,5-8 8,3-10-72,-8-2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38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1 236 4720,'0'0'3200,"11"-7"-2974,2-2-145,-6 5-32,0-1 0,0 1-1,0 0 1,0 1 0,1 0 0,0 0-1,11-2 1,47-12 368,0 3 1,1 3-1,1 2 0,70 2 1,215 2 647,-125-4-594,49 0-41,-80 15-181,240 5 204,-141 10-197,-132-6-115,-14-1 8,36 3 69,57 4 102,-224-19-258,-1 0 1,0-2 0,1 0-1,18-3 1,-13 4 70,-21 0-122,-1-1-1,0 0 1,1 0-1,-1 0 1,1 0-1,-1 0 1,1 0-1,-1 0 1,4-2 0,-6 0 168,-6-1-94,-15-5-67,2 1 5,-106-57 104,21 5-54,6 3 48,101 54-109,0 1 0,1-1 1,-1 1-1,1 0 0,-1 0 0,1 1 0,-1-1 0,5 1 1,50-4 2,1 3 1,-1 2 0,0 3 0,80 16 0,-98-11 6,-1 1 0,0 1 0,-1 2 0,0 2 0,-2 2-1,0 1 1,47 32 0,-74-44-6,0 1-1,-1 1 1,1-1 0,-1 2-1,-1-1 1,0 1-1,0 0 1,7 12 0,-12-17-9,1 0 1,-1 1 0,-1-1 0,1 0 0,-1 0 0,1 1 0,-1-1 0,0 1 0,-1-1 0,1 1 0,-1-1 0,0 1 0,0 0 0,0-1-1,-1 1 1,0-1 0,0 1 0,0-1 0,0 0 0,-1 1 0,1-1 0,-1 0 0,-4 6 0,-3 4 11,-1-1 1,-1-1-1,0 1 1,0-2 0,-18 14-1,-70 46 82,74-55-71,-239 143-1894,246-150-8649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2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7736,'0'0'1230,"6"11"-507,3 12-224,-1 0 0,0 0 1,-2 0-1,7 49 0,-10-31 314,-2 1 0,-2 0 0,-1 0-1,-3-1 1,-11 52 0,16-92-865,0 0 0,-1 0 0,1 0 0,0 0 0,0 1 0,-1-1 0,1 0 0,-1 0 0,1-1 0,-1 1 0,1 0 0,-1 0-1,0 0 1,1 0 0,-1 0 0,0-1 0,0 1 0,1 0 0,-1 0 0,0-1 0,0 1 0,0-1 0,0 1 0,-2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2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12160,'0'0'952,"63"-2"-424,-15 2 16,8 0-8,9 0 0,-5 0-176,-11 0 8,-5-4-104,-6 2-9,-8-9-167,-11 1 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3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7232,'0'0'2336,"12"4"-1824,-6-2-430,-2-2-46,-1 1 1,0 0 0,1 0 0,-1 0 0,0 0-1,0 1 1,0 0 0,0-1 0,0 1 0,0 0-1,0 0 1,-1 0 0,1 1 0,-1-1 0,1 1-1,-1-1 1,0 1 0,0 0 0,0 0 0,-1 0-1,1 0 1,-1 0 0,1 0 0,-1 0 0,1 5-1,2 21 458,-2 1 0,0-1 0,-2 0-1,-2 0 1,-7 47 0,8-70-365,0-1 0,0 0 1,-1 1-1,0-1 0,0 0 1,0 0-1,-1 0 0,1 0 0,-1 0 1,0-1-1,-5 7 0,6-9-369,-1 0 0,1 0 0,-1 0 0,1 0 0,-1 0 0,-5 2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3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10952,'0'0'824,"79"-8"-392,-21 4 8,3 10-56,-7 4 0,-5-4-192,-15-6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4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0 8744,'0'0'1000,"-32"77"-576,-3-18 216,3-7 0,6-6-32,8-5-8,0-17-104,2-6-8,8-6-88,4-2-8,2-8-176,-3-4 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5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259 689 6824,'0'0'6092,"-10"-1"-5616,-4-1-279,0 2 1,1 0-1,-1 0 1,0 1 0,0 1-1,1 1 1,-1 0-1,1 0 1,-14 6 0,20-6-55,0 1 0,1-1 0,-1 1 0,1 0 0,0 1 0,0-1 0,1 1 0,0 0 0,-1 1 0,2-1 0,-1 1 0,1 0 0,-1 0 0,-4 11 0,7-12-83,0-1-1,1 1 0,-1 0 1,1 0-1,0 0 1,0-1-1,1 1 1,-1 0-1,1 0 1,0 0-1,1 0 1,-1 0-1,1 0 1,0 0-1,0 0 1,1 0-1,-1 0 0,1-1 1,0 1-1,0-1 1,1 1-1,4 6 1,-3-5 20,1 0 1,-1 0 0,1 0-1,1 0 1,-1-1 0,1 1 0,13 7-1,-16-11-42,1 0 0,0 0-1,0-1 1,0 1 0,0-1 0,0 0-1,0 0 1,1-1 0,-1 1-1,0-1 1,0 0 0,1 0 0,-1 0-1,0-1 1,0 1 0,6-3-1,-1 1 44,0-1-1,0 0 0,-1-1 0,1 0 1,-1 0-1,0-1 0,0 0 0,-1 0 0,12-12 1,-15 14-39,-1 0 0,0 0 0,0-1 0,0 1 0,-1-1 0,1 0 0,-1 0 0,0 0 0,0 0 0,0-1 0,0 1 1,-1 0-1,0-1 0,0 1 0,0-1 0,0 1 0,-1-1 0,0 1 0,0-1 0,0 0 0,-1-5 0,0 3 18,-1 1-1,0-1 0,0 1 0,0 0 0,0 0 0,-1 0 1,0 0-1,-1 0 0,1 1 0,-1-1 0,0 1 0,-6-6 1,0-4 226,10 16-281,1 0-1,-1 0 1,0 0-1,1-1 1,-1 1 0,1 0-1,-1 0 1,1 0-1,0 0 1,-1-1-1,1 1 1,0 0-1,-1-1 1,1 1-1,0-1 1,0 1 0,0 0-1,-1-1 1,1 0-1,1 1 1,21 8-25,-17-8 19,0 1 0,0-2 0,1 1 0,-1-1 0,0 0 0,0 0 0,1 0 0,-1-1 0,0 0 0,0 0 0,0-1 0,7-2 0,-4 0 12,0-1 1,1 0-1,-2 0 0,1 0 0,-1-1 1,14-13-1,0-4 43,0-2 1,-2 0 0,28-45-1,-21 25 56,-2-1 0,-2-2 0,18-54 0,39-154 724,-77 247-720,0 1 0,1-1 0,0 0 0,6-9 0,-8 19 145,-1 7-144,-2 19-11,-25 157 166,-143 567 108,74-454-242,69-232-70,-4 0 1,-49 80 0,73-135-48,1-1 0,-2-1 0,1 1 0,-1-1 1,0 0-1,-16 13 0,23-21-17,0 0 0,-1 1 1,1-1-1,0 0 0,0 0 0,0 0 0,0 1 0,-1-1 0,1 0 0,0 0 1,0 0-1,-1 0 0,1 0 0,0 0 0,0 1 0,-1-1 0,1 0 0,0 0 1,0 0-1,-1 0 0,1 0 0,0 0 0,0 0 0,-1 0 0,1 0 0,0 0 1,0 0-1,-1 0 0,1 0 0,0 0 0,0-1 0,-1 1 0,1 0 0,0 0 1,0 0-1,-1 0 0,1 0 0,0 0 0,0-1 0,0 1 0,-1 0 0,1 0 1,0 0-1,0-1 0,-2-15 51,9-25 13,-1 18-34,1 0 0,1 0 0,1 1 0,1 0 0,1 0 0,1 1 0,1 1 0,1 0 0,0 1 0,31-31 0,-25 30 22,2 1 0,0 2 0,1 0 1,1 1-1,0 2 0,1 0 0,0 2 1,54-19-1,-42 20 28,1 1 0,0 1-1,0 3 1,59-4 0,-93 10-86,-1 0 0,0 1-1,0-1 1,1 1 0,-1-1-1,0 1 1,0 0 0,0 0 0,0 0-1,6 4 1,3 5-3703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4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10656,'0'0'2136,"60"33"-1816,-23-23 0,5-8-48,2-4 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46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0 493 4816,'0'0'4600,"12"-2"-4339,169-18 942,292-38 609,-378 45-1578,4-2 65,224-24 844,-238 27-855,-58 7-45,54-3 0,-66 7-162,-1-1 0,0-1 0,0 0 0,0-1 0,-1-1 0,1 0-1,-1-1 1,13-7 0,33-13 71,-28 13-76,57-33-1,-23 10-8,19-10 62,-64 31-72,-17 12-39,0 1-1,0 0 0,0-1 1,0 1-1,1 0 0,3-1 0,-7 3-15,0 0-1,1 0 0,-1 0 0,0 0 0,0 0 0,0 0 0,0 0 0,1 0 0,-1 0 1,0 0-1,0 0 0,0 0 0,0 0 0,1 0 0,-1 0 0,0 0 0,0 0 0,0 0 1,0 0-1,1 0 0,-1 0 0,0 0 0,0 0 0,0 0 0,0-1 0,0 1 0,0 0 0,1 0 1,-1 0-1,0 0 0,0 0 0,0 0 0,0-1 0,0 1 0,0 0 0,0 0 0,0 0 1,0 0-1,1 0 0,-1-1 0,0 1 0,0 0 0,0 0 0,0 0 0,0 0 0,0-1 1,0 1-1,0 0 0,0 0 0,0 0 0,0 0 0,0-1 0,0 1 0,-1 0 0,1 0 1,0 0-1,0 0 0,0-1 0,0 1 0,0 0 0,0 0 0,0 0 0,0 0 0,0 0 0,-1 0 1,1-1-1,0 1 0,0 0 0,0 0 0,-1 0-4,1 0 0,0-1 0,-1 1-1,1 0 1,-1 0 0,1 0 0,-1 0 0,1 0 0,0 0 0,-1 0 0,1 0-1,-1 0 1,1 0 0,-1 0 0,1 0 0,0 0 0,-1 0 0,1 0-1,-1 0 1,1 0 0,-1 1 0,0-1 0,-2 1 6,-1 0 0,0 0 0,0 0 0,0-1-1,0 1 1,0-1 0,0 0 0,0 0 0,-7-2 0,-3 1 20,-11 3-22,-41 7-1,49-6 16,0 0 1,0-1-1,0-1 0,-1-1 0,1 0 0,-19-3 0,35 3-13,0 0 0,0 0-1,1 0 1,-1-1-1,0 1 1,0 0 0,1 0-1,-1-1 1,0 1-1,1 0 1,-1-1-1,1 1 1,-1 0 0,0-1-1,1 1 1,-1-1-1,1 1 1,-1-1-1,1 1 1,-1-1 0,1 0-1,-1 1 1,1-1-1,-1 0 1,1 0-3,0 0 1,0 1-1,0-1 1,0 0 0,1 1-1,-1-1 1,0 0-1,0 1 1,0-1-1,1 1 1,-1-1-1,0 0 1,1 1 0,-1-1-1,0 1 1,1-1-1,-1 1 1,1-1-1,-1 1 1,1 0-1,-1-1 1,1 1-1,-1-1 1,1 1 0,0-1-1,4-2 2,11-9-20,1 2 0,1-1-1,0 2 1,20-8 0,-36 17 7,8-4-67,-10 4 76,0 0 1,0 0-1,0 0 1,0 0 0,0 0-1,0 0 1,0 1-1,0-1 1,0 0-1,0 0 1,-1 0 0,1 0-1,0 0 1,0 0-1,0 0 1,0 0 0,0 0-1,0 1 1,0-1-1,0 0 1,0 0-1,0 0 1,0 0 0,0 0-1,0 0 1,0 0-1,0 0 1,1 0-1,-1 0 1,0 1 0,0-1-1,0 0 1,0 0-1,0 0 1,0 0 0,0 0-1,0 0 1,0 0-1,0 0 1,0 0-1,0 0 1,0 0 0,0 0-1,0 0 1,1 0-1,-1 1 1,-10 7 16,-1 0 1,0-1 0,0 0-1,0-1 1,-1 0-1,-19 6 1,-12 8 249,38-17-78,7-1-64,14-1-14,29-7-61,-1-1-19,1 1 0,0 3 0,59 2 0,-102 1-29,0 0 0,-1 0 1,1 0-1,-1 1 0,1-1 0,-1 0 0,1 1 0,-1-1 1,1 1-1,-1 0 0,1 0 0,-1-1 0,0 1 0,1 0 1,-1 0-1,0 0 0,0 0 0,0 0 0,1 1 0,-1-1 0,-1 0 1,3 3-1,-2-1 1,0 0 0,0 0 1,0 0-1,0 0 0,-1 0 1,1 0-1,-1 1 0,0-1 1,0 0-1,0 6 0,-2 1 5,1 0-1,-2-1 1,1 1 0,-1-1-1,-1 0 1,-8 17-1,7-18-297,0-2 0,-1 1 0,0 0 0,0-1 0,-1 0 0,0-1-1,-8 6 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48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 4912,'0'0'7924,"6"10"-7543,2 1-250,-5-7-85,-1 0-1,1 0 0,-1 0 1,1 0-1,-1 0 1,0 0-1,-1 1 0,1-1 1,-1 1-1,0-1 0,0 1 1,0-1-1,-1 7 1,2 3 136,1 35 463,-2 49 0,0-16-30,0-52-139,-4 43 0,2-64-368,0 0 1,-1 0 0,0-1 0,0 1 0,-1 0 0,-1-1 0,1 0 0,-1 1 0,-5 7-1,8-16-100,0 1-1,1 0 1,-1-1 0,0 1-1,1-1 1,-1 1-1,0-1 1,0 1-1,0-1 1,0 1-1,1-1 1,-1 0-1,0 1 1,0-1-1,0 0 1,0 0-1,0 0 1,0 0-1,0 0 1,0 0-1,1 0 1,-1 0-1,0 0 1,0 0-1,0 0 1,0-1-1,0 1 1,-1-1-1,-7-3-2414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49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11352,'0'0'0,"4"2"376,8 2 8,6-4-16,13-4 16,11 4 104,12 4 16,3 2 16,-3 0 0,-6 0 16,-9-2 0,-5-2-57,-4 2 9,-10-4-192,-1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49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 5520,'0'0'2081,"-6"11"-1350,-13 26-35,2 1 0,1 0 0,-13 57 0,25-75-370,1 1 0,0-1 0,2 1 0,3 38 0,2-21 1034,17 63 0,-20-95-740,-4-7-134,-2-6-2553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49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10656,'0'0'1272,"108"-28"-840,-39 16 0,3 0 8,-5 1 32,-7 9 16,-11-4-72,-3 0 16,-6 0-96,-7 2 0,-5 2-88,-14-2-8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0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9144,'0'0'1464,"1"17"-728,1 89 907,-15 121 0,5-169-1052,3-26 120,-2 48-1,7-79-696,0 0-1,0-1 1,0 1 0,0-1-1,0 1 1,0-1-1,0 1 1,0-1 0,0 1-1,0 0 1,0-1-1,0 1 1,-1-1-1,1 1 1,0-1 0,0 1-1,-1-1 1,1 1-1,0-1 1,-1 1 0,1-1-1,-1 0 1,1 1-1,0-1 1,-1 1 0,1-1-1,-1 0 1,1 0-1,-1 1 1,1-1 0,-1 0-1,1 0 1,-1 1-1,1-1 1,-1 0 0,0 0-1,0 0 1,-7-1-2155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0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11352,'0'0'904,"99"0"-608,-47 8 144,-4 2 0,-9-4-8,-9 0 8,-2 2-112,-4 5 0,0-3-184,-3-6 0,-3-2-200,-6 2 16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1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7136,'0'0'2000,"6"13"-1350,0-3-502,-2 0 0,0 1-1,0 0 1,-1 0 0,0 0 0,-1 1-1,0-1 1,0 21 0,-5 10 474,-1-1 1,-3 1 0,-1-1-1,-2-1 1,-17 44 0,20-56-83,7-23-419,-1 0 0,0 0 0,-1 0 0,1-1 0,-1 1 0,0 0 0,0-1 0,-3 6 0,-4-6-1990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1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10952,'0'0'2496,"91"58"-2088,-47-40 16,3-6-40,-9-6 0,2-6-128,3 0 0,-1 4-200,-10-2 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0:5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398 163 7168,'0'0'5069,"-10"-10"-4825,-36-32-9,42 38-190,-1 1-1,0 0 1,1 0 0,-1 0 0,0 1 0,-1 0 0,1 0 0,0 0 0,-1 1 0,1-1 0,-1 1 0,1 1 0,-1-1 0,1 1 0,-8 0 0,-1 1 59,1 1 0,-1 0 0,0 1 0,-14 6 1,17-6-40,1 1 0,-1 1 0,1-1 0,0 2 1,1-1-1,-1 1 0,1 1 0,0 0 0,0 0 0,1 0 1,0 1-1,1 1 0,-10 12 0,13-15-22,0 1 0,0 0 0,1-1 0,0 1 0,1 0 0,-1 1 0,1-1 0,1 0 0,-1 1 0,1-1 0,0 1 0,1-1 0,0 1 0,0-1-1,1 1 1,0-1 0,0 1 0,0-1 0,1 0 0,5 12 0,-6-15-15,0 0 0,1-1-1,0 1 1,0-1 0,0 1-1,0-1 1,0 0 0,0 1-1,1-1 1,0-1 0,0 1 0,0 0-1,0-1 1,0 1 0,0-1-1,0 0 1,1 0 0,-1 0-1,1 0 1,0-1 0,-1 0 0,1 0-1,0 0 1,0 0 0,0 0-1,0-1 1,0 1 0,0-1-1,0 0 1,0 0 0,0-1 0,0 1-1,5-3 1,1 1 29,0-1 1,-1 0-1,0-1 1,0 0-1,0-1 0,0 0 1,-1 0-1,1-1 1,-1 0-1,-1 0 0,1-1 1,8-10-1,-4 1 62,0 0 1,-2-1-1,0 0 0,0-1 1,12-35-1,-12 23 77,-1 1 1,-2-2-1,4-31 0,-10 57-140,2-26 210,-3 30-246,0-1 0,0 1 0,0 0 0,0 0 1,0 0-1,-1-1 0,1 1 0,0 0 0,0 0 0,-1 0 0,1 0 1,-1 0-1,1-1 0,-1 1 0,1 0 0,-1 0 0,0 0 0,-1-1 0,1 2-8,0-1-1,0 1 1,1 0-1,-1 0 1,0 0-1,0 0 1,0 0-1,0 0 1,0 1-1,1-1 1,-1 0-1,0 0 1,0 0-1,0 1 1,1-1-1,-1 0 1,0 1-1,0-1 0,1 1 1,-1-1-1,0 1 1,1-1-1,-2 2 1,-16 16 103,11-8-88,0 0 1,1 0-1,0 1 0,1 0 0,1 0 1,-1 0-1,2 1 0,0-1 0,0 1 1,1 0-1,0 0 0,1 0 1,0 0-1,1 0 0,1 0 0,0 0 1,3 17-1,-2-20 12,0 1 0,0-1-1,1 1 1,0-1 0,0 0 0,1 0 0,1 0 0,-1 0-1,2-1 1,-1 0 0,1 0 0,0 0 0,0-1 0,1 1-1,0-2 1,1 1 0,-1-1 0,1 0 0,1-1 0,-1 0-1,18 8 1,-10-7 94,0-1 0,1-1 1,21 3-1,-30-6 3,1 0 1,-1-1 0,1 0-1,-1-1 1,1 1 0,-1-2 0,0 1-1,14-5 1,-16 4-58,-3 1 32,-1 0-1,1 0 0,-1 0 1,0 0-1,1 0 0,-1 0 1,0-1-1,3-2 0,-4 3-43,0 0-1,0 0 0,-1 0 0,1-1 1,-1 1-1,1 0 0,-1 0 0,1-1 1,-1 1-1,0 0 0,0-1 0,0 1 1,0 0-1,0-1 0,0 1 0,0 0 1,0-1-1,0 1 0,-1-3 0,1-4-151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1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 7232,'0'0'682,"2"10"-70,2 17-140,-1 1 0,-2-1-1,-1 1 1,-5 45 0,-30 118 1844,33-180-2015,-1 0-1,-1 0 1,1 0 0,-2-1 0,1 1-1,-1-1 1,-1 0 0,-10 14 0,15-23-385,1-1 1,-1 1 0,1-1 0,-1 1 0,1-1 0,-1 1 0,1-1 0,-1 0 0,0 1 0,1-1 0,-1 0 0,0 0 0,1 1 0,-1-1 0,0 0-1,1 0 1,-1 0 0,0 0 0,0 1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2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11152,'0'0'592,"89"12"-240,-39 1 8,-2 3 24,-3-2 8,-3-2 16,-6-6 16,-11-2-112,-1-2 8,0 4-64,-6 0 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6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6728,'0'0'1690,"2"10"-1116,47 305 3235,-42-280-3184,-5-28-434,0-1 0,-1 0-1,0 1 1,0-1 0,0 0-1,-1 1 1,-1 10 0,1-17-204,0 1 1,0 0 0,-1-1 0,1 1 0,0 0-1,-1-1 1,1 1 0,0-1 0,-1 1 0,1-1 0,-1 1-1,1-1 1,-1 1 0,1-1 0,-1 0 0,1 1-1,-1-1 1,0 0 0,1 1 0,-1-1 0,0 0 0,1 0-1,-1 1 1,0-1 0,1 0 0,-1 0 0,0 0-1,1 0 1,-1 0 0,0 0 0,1 0 0,-1 0 0,0 0-1,1 0 1,-1-1 0,0 1 0,1 0 0,-1 0-1,1-1 1,-1 1 0,0 0 0,0-1 0,0 1-471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7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10344,'0'0'1296,"67"10"-864,-23-6 24,8-2 0,-7-2-56,-5 4 0,-2-2-160,3-4 8,-7-4-96,0-14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7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 7528,'0'0'1216,"0"15"-711,1 52 623,-10 74 0,-20 73 1745,19-155-1270,10-59-1589,0 0-1,0 0 1,0 0 0,0 0-1,0 0 1,0 0 0,0-1-1,0 1 1,0 0 0,-1 0-1,1 0 1,0 0 0,0 0-1,0 0 1,0 0 0,0 0-1,0 0 1,0 0 0,0 0-1,0 0 1,-1 0 0,1 0-1,0 0 1,0 0 0,0 0-1,0 0 1,0 0 0,0 0-1,0 0 1,0 0 0,-1 0-1,1 0 1,0 0 0,0 0-1,0 0 1,0 0 0,0 0-1,0 1 1,0-1 0,0 0-1,0 0 1,0 0 0,0 0-1,0 0 1,-1 0 0,1 0-1,0 0 1,0 0 0,0 0-1,0 0 1,0 1 0,0-1-1,0 0 1,0 0 0,0 0-1,0 0 1,0 0 0,0 0-1,0 0 1,0 0 0,0 0-1,0 1 1,0-1 0,0 0-1,0 0 1,0 0 0,0 0-1,0 0 1,0 0 0,-4-4-2127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7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11152,'0'0'2312,"66"-20"-1856,-13 8-96,7 0 8,-2-2 24,3 5 8,-1 3-128,-9-6 16,-3 2-176,-10 2-8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8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7632,'0'0'624,"1"17"-102,14 255 1958,-9-29 452,-3-225-1994,-2-14-909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8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11048,'0'0'1496,"88"12"-1072,-33-2 0,5-2-56,1-2 8,-9-2-96,-2-4 0,-1-6-232,-13-6 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9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7832,'0'0'424,"5"10"9,87 291 2562,-71-220-2206,-13-50-452,35 138 2301,-41-156-1572,-2-12-1094,0-1 0,0 0 0,0 0 0,0 0 0,0 0 0,0 0 0,-1 0 0,1 0 0,0 1 1,0-1-1,0 0 0,0 0 0,0 0 0,0 0 0,0 0 0,-1 0 0,1 0 0,0 0 0,0 0 1,0 0-1,0 0 0,0 0 0,-1 0 0,1 0 0,0 0 0,0 0 0,0 0 0,0 0 0,0 0 0,-1 0 1,1 0-1,0 0 0,0 0 0,0 0 0,0 0 0,0 0 0,-1 0 0,1 0 0,0 0 0,0 0 1,0 0-1,0 0 0,0-1 0,0 1 0,0 0 0,-1 0 0,1 0 0,0 0 0,0 0 0,0 0 0,0 0 1,0-1-1,0 1 0,0 0 0,0 0 0,0 0 0,0 0 0,0 0 0,0-1 0,0 1 0,0 0 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6:59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 11256,'0'0'1048,"75"-16"-696,-11-7 120,27-7 16,14 0-56,3 2 8,-5 10-48,-16-7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1179 4008,'0'0'5560,"12"-6"-5147,-11 5-400,15-6 131,-1-1 0,-1-1 1,0-1-1,0 0 0,15-13 1,12-22 493,-2 0 0,52-79 0,47-112 1221,-114 185-1419,-2 0 1,-2-2-1,-3 0 1,-2-1-1,11-71 0,-20 91-114,-1 0-1,-1 0 0,-2-1 0,-4-65 0,2 98-283,0 0 0,0 0 0,-1 0 0,1 0 0,-1 0 0,1 0 0,-1 0 0,1 0 0,-1 0 0,0 0 0,0 0 0,0 0 0,-2-1 0,3 2-33,0 1 1,-1 0 0,1 0 0,0 0 0,-1 0 0,1-1 0,0 1 0,-1 0 0,1 0 0,0 0-1,-1 0 1,1 0 0,-1 0 0,1 0 0,0 0 0,-1 0 0,1 0 0,0 0 0,-1 0 0,1 1 0,0-1-1,-1 0 1,1 0 0,0 0 0,-1 0 0,1 1 0,-1-1 0,-13 16 95,-3 9-35,2 1-1,0 1 0,2 1 0,1 0 0,-15 52 0,3-2-26,8-30-3,2 0 0,-9 61 0,16-59-8,2-21-3,1 0 0,1 1-1,2 0 1,3 36 0,1-40-11,8 29 0,-9-47-8,1 1 0,0-1 1,0 0-1,1 0 0,0 0 1,0 0-1,6 7 0,-6-9 23,0-1 0,0 0-1,1 0 1,0-1 0,-1 1-1,2-1 1,9 7 0,-13-10-13,1 0 0,-1 0 0,1 0 0,-1-1 0,1 1 0,0-1 0,-1 1 0,1-1 0,0 0 0,-1 0 0,1 0 0,-1 0 0,1-1 0,0 1 1,-1-1-1,1 1 0,-1-1 0,1 0 0,-1 0 0,1 0 0,-1 0 0,3-3 0,4-1 26,0-1 0,-1 0-1,0 0 1,-1-1 0,0 0 0,0-1 0,10-12 0,1-7 55,15-30 1,1-2 85,-7 21 76,-26 37-182,5 2 9,-8 2-88,1 0 0,0 0 0,0 0 0,1 1 0,-1-1 0,1 0 0,0 0 0,0 0 0,0 1 0,0 3 0,0 12 0,-2-6 2,0 7 19,0-1-1,2 30 0,1-44-17,-1 0 0,1 0 0,0 0 0,0 1-1,1-1 1,-1 0 0,1 0 0,0-1 0,0 1 0,1 0-1,0-1 1,-1 1 0,2-1 0,3 5 0,-5-8-4,-1 0 1,0 0 0,0 0 0,1 0 0,-1-1 0,1 1-1,-1-1 1,0 1 0,1-1 0,-1 1 0,1-1 0,-1 0-1,1 0 1,0 1 0,-1-1 0,1 0 0,-1-1-1,1 1 1,-1 0 0,1 0 0,-1-1 0,1 1 0,-1-1-1,1 1 1,-1-1 0,0 1 0,1-1 0,-1 0 0,0 0-1,1 0 1,0-1 0,4-2 7,0-1 0,0 0 0,0 0 1,8-12-1,37-58 82,-36 49 4,30-36 0,-39 54-64,-1 4 139,-4 12-72,-1 8-83,-1 3 20,2 0 0,0 0 0,5 22 1,-6-39-24,0-1 1,1 1 0,-1-1 0,1 1 0,-1-1-1,1 1 1,0-1 0,0 1 0,0-1-1,-1 0 1,1 1 0,0-1 0,1 0 0,1 2-1,-3-3-2,1 0-1,-1 1 0,1-1 0,-1 0 0,1 0 1,0 0-1,-1 0 0,1 0 0,-1 1 1,1-1-1,0 0 0,-1-1 0,1 1 1,0 0-1,-1 0 0,1 0 0,-1 0 1,1 0-1,-1-1 0,1 1 0,0 0 0,-1 0 1,1-1-1,-1 1 0,1 0 0,-1-1 1,1 1-1,-1-1 0,1 1 0,-1 0 1,0-1-1,1 1 0,-1-1 0,0 0 1,1 1-1,-1-1 0,1 0 0,1-13 189,-3 7-117,0 7-17,-17 23 20,13-16-75,-1 0 1,1 0 0,-7 14 0,-70 137 107,37-74-52,-30 52-34,56-105 12,-1-2 0,-31 37 0,45-60-34,2-1 2,-1 1 0,0-1 0,0 0 1,-1 0-1,1 0 0,-1-1 1,-7 4-1,13-8-9,-1 0-1,1 0 1,-1 0 0,1 0-1,-1 0 1,1 0 0,-1 0 0,1 0-1,-1 0 1,1 0 0,-1 0-1,1-1 1,-1 1 0,1 0-1,-1 0 1,1-1 0,-1 1 0,1 0-1,0-1 1,-1 1 0,1 0-1,0-1 1,-1 1 0,1-1-1,0 1 1,-1 0 0,1-1 0,0 1-1,0-1 1,-1 1 0,1-1-1,0 1 1,0-1 0,0 1-1,0-1 1,0 1 0,0-1 0,0 1-1,0-1 1,0 1 0,0-1-1,0 0 1,0-25 24,3 9-3,1-1 1,0 1 0,2-1 0,0 1 0,0 1-1,2-1 1,0 1 0,18-26 0,-18 32-15,0 0 0,0 1 0,1-1 0,0 2 0,1 0 0,0 0 0,0 0 0,0 1 1,1 1-1,0 0 0,1 0 0,-1 1 0,16-4 0,-8 4 7,0-2 0,0 0 0,-1-1-1,1-1 1,-2 0 0,0-1 0,0-1 0,0-1 0,-2-1 0,0 0 0,24-26 0,106-148 406,-144 186-416,0 0-1,-1 0 1,1 0-1,0 0 1,-1 0 0,1 1-1,0-1 1,0 0-1,0 0 1,0 0-1,0 1 1,0-1 0,0 1-1,0-1 1,0 0-1,0 1 1,0 0-1,0-1 1,0 1-1,2-1 1,-2 2-2,0-1 0,-1 1 0,1-1-1,-1 1 1,1-1 0,-1 1 0,1-1 0,-1 1-1,1-1 1,-1 1 0,0 0 0,1-1 0,-1 1 0,0 0-1,1-1 1,-1 1 0,0 0 0,0-1 0,0 1 0,0 0-1,0 0 1,0-1 0,0 2 0,1 10 22,-1-1 1,-3 21-1,-11 71 26,-32 224 27,40-265-69,6-49 13,-1 0 0,0 0 0,-1 0 0,-1 0 1,0 0-1,-7 21 0,18-72 85,29-120 91,-25 95-87,23-65-1,-16 75-22,2 0 0,30-53 0,-43 91-60,2 1-1,20-25 1,-26 34-24,0 0 1,0 1-1,1 0 0,0 0 0,0 0 1,0 0-1,0 1 0,0 0 1,1 0-1,0 0 0,7-1 0,-12 3-4,0 1-1,1 0 1,-1 0-1,1 0 1,-1 1-1,1-1 0,-1 0 1,0 1-1,1-1 1,-1 0-1,0 1 0,1 0 1,-1-1-1,0 1 1,0 0-1,1-1 1,-1 1-1,0 0 0,0 0 1,0 0-1,0 0 1,0 0-1,0 0 0,0 1 1,-1-1-1,1 0 1,0 0-1,-1 1 1,1-1-1,-1 0 0,1 2 1,3 5-2,-1 0 0,-1 1 0,4 14 0,-4-5-3,-1 0 1,0 0-1,-1 0 1,-1 0-1,0 1 0,-2-2 1,0 1-1,-1 0 1,-1-1-1,0 1 1,-13 25-1,16-40 9,1 0 0,-1 0-1,0-1 1,0 1 0,0 0-1,0-1 1,-1 0 0,1 1-1,0-1 1,-1 0 0,0 0-1,0-1 1,1 1 0,-1 0-1,-6 1 1,7-2-2,1-1 0,-1 0 0,1 1 0,-1-1 0,1 0 0,-1 0 0,1 0 0,0 0 0,-1-1 1,1 1-1,-1 0 0,1-1 0,-1 1 0,1-1 0,0 1 0,-1-1 0,1 1 0,0-1 0,-1 0 0,1 0 0,0 0 0,0 0 0,0 0 0,0 0 0,0 0 0,0 0 0,0 0 0,0 0 0,0 0 0,0-1 1,1 1-1,-1 0 0,1-1 0,-1 1 0,1 0 0,-1-1 0,1-1 0,-3-4 6,1 2-7,0 0 1,1 0-1,0-1 1,-1 1-1,2 0 1,-1-8-1,1 12 0,0 0 0,0 0 0,0 0-1,0 0 1,1-1 0,-1 1-1,1 0 1,-1 0 0,0 0 0,1 0-1,0 0 1,-1 0 0,1 0-1,0 0 1,-1 0 0,1 1-1,0-1 1,0 0 0,0 0 0,0 1-1,0-1 1,0 0 0,0 1-1,0-1 1,0 1 0,0-1-1,0 1 1,0 0 0,0-1 0,0 1-1,1 0 1,-1 0 0,0 0-1,0 0 1,2 0 0,5 0 2,0 1 0,-1 0 1,1 0-1,-1 1 0,1 0 0,-1 0 1,0 1-1,1 0 0,8 5 0,29 11 11,-39-17-15,1-1 0,-1 0 0,0 0 0,0 0 0,0-1 0,1 1 0,-1-2 0,0 1 0,1-1 0,-1 0 0,0 0 0,0 0 0,0-1 0,0 0 0,0 0 0,0-1 0,-1 1 0,1-1 0,-1-1 0,0 1 0,7-6 0,3-2 0,-1-1 0,0 0 0,-1 0 0,0-2 0,-1 1 0,-1-2 0,0 1 0,-1-2 0,11-20 0,-3 7 20,-14 24-13,0 0 0,-1-1 0,1 1 0,-1-1 0,0 1 0,-1-1 0,0 0 0,0 0 0,0-1 0,2-8 0,-4 15 7,-2 2-11,0 1 0,1-1 0,0 1 0,0 0 0,0 0-1,0 0 1,0-1 0,1 1 0,-1 0 0,0 6 0,1-6-2,-5 24-23,2 0 0,0 38-1,3-54 15,1 0 0,0 0 0,1 0-1,0-1 1,1 1 0,0 0-1,1-1 1,9 19 0,-12-27 7,0 0 1,0 0-1,0 0 1,1-1-1,-1 1 0,1-1 1,-1 1-1,1-1 1,0 1-1,-1-1 1,1 0-1,0 0 1,0 0-1,0 0 1,0 0-1,0 0 0,0 0 1,0-1-1,0 1 1,0-1-1,1 0 1,-1 1-1,0-1 1,0 0-1,0 0 0,0-1 1,1 1-1,-1 0 1,0-1-1,3 0 1,7-3 20,0 0 1,0-1-1,0 0 1,12-9 0,-5 5-3,88-55 108,-73 43-110,139-84-50,-163 102 5,2-2 28,-11 5 2,-1 0-1,0 0 1,0 0 0,0 0 0,0 0 0,0-1 0,0 1-1,1 0 1,-1 0 0,0 0 0,0 0 0,0 0-1,0-1 1,0 1 0,0 0 0,0 0 0,0 0 0,0 0-1,0-1 1,0 1 0,0 0 0,0 0 0,0 0 0,0-1-1,0 1 1,0 0 0,0 0 0,0 0 0,0 0-1,0-1 1,0 1 0,0 0 0,0 0 0,0 0 0,0 0-1,0-1 1,0 1 0,-1 0 0,1 0 0,0 0-1,0 0 1,0 0 0,0 0 0,0-1 0,0 1 0,-1 0-1,1 0 1,0 0 0,0 0 0,0 0 0,0 0 0,-1 0-1,1 0 1,0 0 0,0 0 0,-2 0 2,1 0 0,0 0 0,0 0 0,0 1 0,0-1 0,0 1 0,0-1 0,0 1 0,0-1 0,0 1 0,0-1 1,0 1-1,-1 0 0,-2 2 11,-8 5-2,0 0 0,0 0 0,1 1 0,-1 1-1,2 0 1,0 0 0,0 1 0,1 1 0,-9 13 0,15-20-11,0 0 1,1 0-1,-1 0 0,1 0 1,0 1-1,1-1 1,-1 1-1,1 0 0,0-1 1,1 1-1,-1 0 1,1-1-1,0 1 0,1 7 1,0-10-2,-1 0 0,1 1 0,0-1 0,0 0 1,0 0-1,0 0 0,0 0 0,1 0 0,-1 0 0,1 0 0,0-1 1,0 1-1,0-1 0,0 1 0,1-1 0,-1 0 0,0 1 1,1-1-1,0 0 0,-1-1 0,1 1 0,0 0 0,0-1 1,0 0-1,0 0 0,4 1 0,2 0 6,1 0 1,-1-1-1,1 0 0,0-1 0,-1 0 0,1-1 0,0 0 1,-1 0-1,1-1 0,14-5 0,8-4 39,50-26 0,-49 22-18,30-17 29,40-16 51,-93 44-87,0 0 0,0-1 0,-1 0 0,0-1 0,0 0 0,9-7 0,6-1 47,-14 12-13,-15 11 0,-10 6-23,-68 73 67,74-77-92,1 0 1,0 1 0,0-1 0,1 2-1,1-1 1,-7 21 0,12-29-6,-1 0 0,2 1 0,-1-1 1,0 1-1,1-1 0,0 1 0,1 6 0,-1-10 0,0 0-1,0 0 0,0-1 0,0 1 0,0 0 0,0 0 1,1-1-1,-1 1 0,0 0 0,1 0 0,-1-1 0,0 1 0,1 0 1,-1-1-1,1 1 0,-1-1 0,0 1 0,1 0 0,0-1 0,-1 1 1,1-1-1,-1 0 0,1 1 0,0-1 0,-1 1 0,1-1 1,0 0-1,-1 1 0,1-1 0,0 0 0,0 0 0,-1 0 0,1 0 1,0 1-1,0-1 0,0 0 0,-1 0 0,1 0 0,0-1 1,0 1-1,-1 0 0,1 0 0,0 0 0,0 0 0,-1-1 0,1 1 1,0 0-1,-1-1 0,2 0 0,6-3 6,-1 0 0,1-1 0,-1 0 1,0 0-1,-1-1 0,1 0 0,-1 0 0,0 0 0,0-1 0,7-13 1,4-6 48,20-47 0,-29 55-41,32-80 190,-20 43 35,-19 49-190,-8 18 16,-10 22 18,14-21-92,0 0-1,1-1 1,0 1 0,1 0-1,1 1 1,1 14-1,-1-20 4,1 0-1,1-1 0,0 1 1,0 0-1,0-1 1,1 1-1,0-1 0,0 0 1,1 0-1,-1 0 0,8 9 1,-10-15 3,1 1 1,-1 0 0,1-1 0,-1 0-1,1 1 1,0-1 0,-1 0 0,1 0-1,0 0 1,0 0 0,0 0-1,0 0 1,0 0 0,0-1 0,0 1-1,0-1 1,0 1 0,0-1-1,0 0 1,0 0 0,0 0 0,0 0-1,0 0 1,0 0 0,0-1 0,0 1-1,0-1 1,0 1 0,0-1-1,0 0 1,0 0 0,0 0 0,0 0-1,0 0 1,2-2 0,5-4-9,0 0 0,0-1 0,-1 0 0,14-17-1,4-6 14,-2-1 0,-1-1 0,-2-2 0,-2 0 0,22-52 0,-6-3 45,38-159 0,-63 208-38,-5 23-2,0 0 0,-2 0 0,0 0-1,-1-1 1,0-23 0,-2 42-6,0 0-1,0-1 0,0 1 0,0 0 0,0 0 0,1-1 0,-1 1 1,0 0-1,0 0 0,0-1 0,0 1 0,0 0 0,0 0 0,-1 0 1,1-1-1,0 1 0,0 0 0,0 0 0,0-1 0,0 1 0,0 0 1,0 0-1,0 0 0,0-1 0,-1 1 0,1 0 0,0 0 0,0 0 1,0 0-1,0-1 0,-1 1 0,1 0 0,0 0 0,0 0 0,0 0 1,-1 0-1,1 0 0,0-1 0,0 1 0,0 0 0,-1 0 0,1 0 1,0 0-1,0 0 0,-1 0 0,1 0 0,0 0 0,0 0 1,-1 0-1,1 0 0,0 0 0,0 0 0,0 0 0,-1 0 0,1 1 1,0-1-1,0 0 0,-1 0 0,-9 12 5,1 5-5,1 0 1,1 0-1,-10 36 0,-7 59 0,23-108 0,-6 55-90,2 0 0,3 93-1,2-9-110,0-129-116,-1 8 11,-2-9-3716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41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0 201 4120,'0'0'2217,"11"-7"-1982,79-57 1081,-84 60-1160,-1 1 0,1-1 0,0 1 0,0 0 0,0 0 0,1 0 1,-1 1-1,0 0 0,1 1 0,0-1 0,11 0 0,63-7 434,101-25 0,50-7-137,-98 31-133,155 7-1,-233 4-236,76 7 143,69 13-30,-158-16-146,50-2 0,-21-1-7,155-5 95,18 0 8,-93 17-93,43 3 42,201 4-4,-266-5-32,-110-12-46,0 1 0,-1 1 0,1 0 0,26 14 0,-32-13-11,-4-2 19,-1 0 0,1 1 0,-1 0 0,14 12 1,16 9 108,-35-24-165,-4-3-1,0 0 0,0 0 0,0 1 0,0-1 0,0 0 0,-1 0 0,1 0 0,0 0 0,0 0 0,0 0 0,0 0 0,0 0 0,0 0 0,0 0 0,0 0 0,0 1 0,0-1 0,0 0 0,0 0 0,0 0 0,0 0 0,0 0 0,0 0 0,0 0 0,0 0 0,0 0 0,0 1 0,0-1 0,0 0 0,0 0 0,0 0 0,0 0 0,0 0 0,0 0 0,0 0 0,0 0 0,0 0 1,0 1-1,0-1 0,0 0 0,0 0 0,0 0 0,0 0 0,1 0 0,-1 0 0,0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42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2304,'0'0'0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43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3504,'0'0'1001,"15"-5"-557,-3 1-333,7-2 99,1 0-1,0 1 1,24-3-1,333-6 2197,-182 12-1685,320-7 622,-149 23-526,52-3 439,-329-11-745,-55 6-181,-14-2-96,-20-4-257,0 0 1,0 0 0,0 0 0,0 0 0,0 0-1,1 0 1,-1 0 0,0 0 0,0 0-1,0 0 1,0 0 0,0 0 0,0 0 0,0 0-1,1 0 1,-1 0 0,0 0 0,0 0 0,0 1-1,0-1 1,0 0 0,0 0 0,0 0 0,0 0-1,0 0 1,1 0 0,-1 0 0,0 0 0,0 0-1,0 1 1,0-1 0,0 0 0,0 0-1,0 0 1,0 0 0,0 0 0,0 0 0,0 0-1,0 0 1,0 1 0,0-1 0,0 0 0,0 0-1,0 0 1,0 0 0,0 0 0,0 0 0,0 0-1,0 1 1,0-1 0,0 0 0,0 0-1,0 0 1,0 0 0,0 0 0,0 0 0,-1 0-1,1 0 1,0 1 0,0-1 0,0 0 0,0 0-1,0 0 1,0 0 0,0 0 0,0 0 0,0 0-1,-1 0 1,1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44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5224,'0'0'3169,"13"0"-2824,89-6 306,442-48 1672,-260 36-1531,-67 6-183,-168 7-564,-30 2-181,1 1-1,-1 1 1,1 0 0,0 2-1,-1 0 1,32 6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47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108 167 3112,'0'0'5833,"2"-10"-5422,5-33-13,-7 42-354,0-1-1,0 0 0,0 1 0,-1-1 0,1 1 1,0-1-1,-1 0 0,0 1 0,1-1 0,-1 1 1,0-1-1,1 1 0,-1 0 0,0-1 0,0 1 1,0 0-1,0-1 0,-1 1 0,1 0 0,0 0 1,0 0-1,-1 0 0,-1-1 0,-1-1 87,-4-4 141,0 1 1,0 0-1,-1 1 1,1 0-1,-1 0 1,-16-6-1,24 11-228,0 0 0,0-1 0,0 1 0,0 0 1,0-1-1,0 1 0,0-1 0,0 1 0,0-1 0,1 1 0,-1-1 0,0 0 1,0 1-1,0-1 0,1 0 0,-1 0 0,0 1 0,0-3 0,1 3-28,0-1 0,0 1 0,0-1 0,1 1 0,-1-1 0,0 1 0,0-1 0,0 1 0,1 0 0,-1-1-1,0 1 1,0-1 0,1 1 0,-1 0 0,0-1 0,1 1 0,-1 0 0,1-1 0,-1 1 0,0 0 0,1 0-1,-1-1 1,1 1 0,-1 0 0,1 0 0,0 0 0,4-3 27,1 1 0,0 1 0,0-1 0,11 0 0,20 1 15,0 2-1,0 2 1,0 2 0,60 15 0,-95-20-56,12 3 13,-1 1-1,1 0 1,-1 1-1,0 1 1,-1 0-1,1 1 1,19 13-1,-31-19-11,0 0 1,0-1-1,0 1 0,-1 0 1,1 0-1,0-1 0,0 1 0,-1 0 1,1 0-1,-1 0 0,1 0 0,-1 0 1,1 0-1,-1 0 0,1 0 1,-1 0-1,0 0 0,1 0 0,-1 0 1,0 0-1,0 0 0,0 0 0,0 1 1,0-1-1,0 0 0,0 0 1,-1 0-1,1 0 0,0 0 0,0 0 1,-1 0-1,1 0 0,-1 0 0,1 0 1,-1 0-1,1 0 0,-1 0 0,0 0 1,1 0-1,-1-1 0,-1 2 1,-3 3 6,0 1 1,-1-1 0,0-1-1,-10 8 1,1-4-155,0 0 0,-1-1 0,0 0 0,-1-2 0,1 0 0,-1 0 0,0-2 0,0 0 0,0-1 0,0-1 0,-1 0-1,1-1 1,0-1 0,-26-5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48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298 170 5120,'0'0'3429,"-3"-11"-2841,-13-37-3,15 44-477,-1 0-1,0 0 0,0 0 0,0 1 0,0-1 0,-1 1 0,1 0 0,-1 0 1,0-1-1,-5-3 0,-6-6 298,10 8-243,-1-1 0,0 2 0,-1-1-1,1 0 1,-1 1 0,1 0-1,-1 1 1,-1-1 0,1 1 0,0 0-1,-1 1 1,-9-4 0,15 6-128,0 0 0,1 0 0,-1-1 0,0 1 0,0 0 0,0 0 0,0 0 0,0 0 0,0 0 0,0 0 0,0 0 1,1 0-1,-1 1 0,0-1 0,0 0 0,0 1 0,0-1 0,0 0 0,0 1 0,1 0-14,0-1 0,0 1 0,-1-1 0,1 1 0,0-1 0,0 1 0,1-1 0,-1 1 0,0 0 0,0-1 0,0 1 0,0-1 0,0 1 0,0-1 0,1 1 0,-1-1 0,0 1 0,0-1 0,1 0 0,-1 1 0,0-1 0,1 1 0,-1-1 0,1 1 0,-1-1 0,0 0 0,1 1 0,0-1 0,11 10 36,0 0 0,0-1 0,16 9 0,-1-1-6,19 9 30,-38-22-66,1 0-1,-1 0 1,0 1-1,0 0 1,-1 0-1,1 1 1,-1 0-1,-1 0 1,1 1-1,7 9 1,-13-14-13,-1-1-1,1 0 1,0 0 0,-1 0-1,1 1 1,-1-1 0,0 0-1,1 1 1,-1-1 0,0 0 0,0 1-1,0-1 1,0 0 0,0 1-1,0-1 1,0 0 0,0 1-1,0-1 1,-1 0 0,1 1 0,0-1-1,-1 0 1,0 1 0,1-1-1,-1 0 1,0 0 0,1 0-1,-1 0 1,0 0 0,0 0 0,0 0-1,0 0 1,0 0 0,0 0-1,0 0 1,0 0 0,0-1-1,-3 2 1,-4 3 4,-1-1-1,0 0 1,0-1 0,-13 4-1,16-6-3,-238 46-537,199-40-954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49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325 357 6128,'0'0'2328,"-16"-11"-1868,1 1-344,-92-57 632,86 55-506,0-1 0,2 0 1,-1-1-1,2-2 0,0 1 1,1-2-1,-19-23 0,35 38-179,-1 0 0,0-1 0,0 1 0,1-1 0,0 0 0,-1 1 0,1-1 0,0 0 0,0 0 0,1 0 0,-1 0 0,1 0 0,-1 0 0,1 0 0,0 0 0,0 0 0,0 0 0,0 0 0,1 0 0,-1 1 0,1-1 0,0 0 0,0 0 0,0 0 0,0 0-1,0 1 1,1-1 0,-1 0 0,1 1 0,0 0 0,0-1 0,0 1 0,0 0 0,0 0 0,0 0 0,0 0 0,1 0 0,-1 0 0,1 1 0,-1-1 0,1 1 0,0 0 0,3-2 0,11-2 12,-1 1 0,1 1 0,-1 0 0,1 2 0,0-1 1,0 2-1,0 0 0,0 1 0,-1 1 0,1 1 0,0 0 0,-1 1 0,0 1 0,0 0 1,0 1-1,0 1 0,14 8 0,-28-14-67,0 1 1,0-1 0,0 0-1,-1 1 1,1-1-1,0 1 1,0-1-1,-1 1 1,1 0-1,-1-1 1,1 1-1,-1 0 1,0 0 0,2 3-1,-3-3-7,0 0-1,1 0 0,-1 0 1,0-1-1,0 1 0,0 0 1,0 0-1,-1 0 1,1-1-1,0 1 0,-1 0 1,1 0-1,-1-1 1,1 1-1,-1 0 0,0-1 1,0 1-1,0-1 0,-2 3 1,-3 4-3,0-1 0,-1 1 1,0-1-1,0-1 0,-1 1 0,1-1 1,-10 5-1,-63 33-36,76-42 35,-167 96-2239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50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0 236 3912,'0'0'2886,"11"1"-2683,65 9 251,97-1-1,89-12 53,-186 1-386,770-38 827,-470 17-592,71-5-31,393-11 630,-754 39-467,-86 0-479,0 0 0,0 0-1,0 0 1,-1 0 0,1-1 0,0 1 0,0 0-1,0 0 1,0 0 0,0 0 0,0 0 0,0 0 0,0 0-1,0 0 1,0 0 0,0 0 0,0-1 0,0 1-1,0 0 1,0 0 0,0 0 0,0 0 0,0 0 0,0 0-1,0 0 1,0-1 0,0 1 0,0 0 0,0 0-1,0 0 1,0 0 0,0 0 0,0 0 0,0 0-1,0 0 1,0-1 0,0 1 0,0 0 0,0 0 0,0 0-1,0 0 1,0 0 0,0 0 0,0 0 0,0 0-1,0 0 1,1 0 0,-1 0 0,0-1 0,0 1 0,0 0-1,0 0 1,0 0 0,0 0 0,0 0 0,0 0-1,1 0 1,-1 0 0,-13-6 146,-159-10 272,-79-15-62,218 26-245,0-2-1,1 0 0,-43-17 0,72 23-100,-6-4 141,14 1-80,19 0-21,26 0-9,0 3 0,86 7 0,-108-3-42,0 1-1,-1 2 0,0 1 1,0 1-1,-1 1 1,38 18-1,-57-23-7,0 0 0,-1 0 0,1 1 0,-1 0 1,1 0-1,-2 0 0,1 1 0,7 8 0,-11-12 0,-1 1 0,0-1 0,1 0 0,-1 1 0,0-1-1,0 1 1,0-1 0,-1 1 0,1-1 0,0 1 0,-1 0 0,0-1 0,0 1 0,1 0-1,-2-1 1,1 1 0,0 0 0,0-1 0,-1 1 0,0 0 0,1-1 0,-1 1 0,0-1-1,0 1 1,-1-1 0,1 0 0,0 1 0,-3 2 0,-3 4-2,0-1 0,-1 0 0,0 0-1,-1 0 1,0-1 0,0-1 0,0 1 0,-1-2 0,-12 7 0,-14 4-45,-48 15 0,-60 16-1884,131-43-6570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51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5624,'0'0'1697,"15"-7"-1338,7-4-214,-1 2 1,2 1 0,-1 1-1,41-7 1,46-1 554,218 2 0,161 16 725,-468-2-1370,396 28 1370,-337-18-156,-198-4-879,-130-9 0,236 2-363,4 0 8,1-1 0,-1 1 0,0-1-1,1-1 1,-1 0 0,-11-4 0,19 6-31,1 0 1,0 0-1,-1 0 0,1 0 1,-1-1-1,1 1 1,0 0-1,-1 0 0,1 0 1,0-1-1,-1 1 0,1 0 1,0 0-1,-1-1 0,1 1 1,0 0-1,0 0 1,-1-1-1,1 1 0,0 0 1,0-1-1,-1 1 0,1 0 1,0-1-1,0 1 1,0-1-1,0 1 0,0 0 1,0-1-1,0 1 0,-1-1 1,1 1-1,0 0 1,0-1-1,1 1 0,-1-1 1,0 1-1,0 0 0,0-1 1,0 1-1,0 0 1,0-1-1,0 1 0,1-1 1,-1 1-1,0 0 0,1-1 1,0 0 3,0-1 1,0 1 0,0 0-1,1 0 1,-1 0 0,1 0-1,-1 0 1,1 1-1,-1-1 1,1 0 0,1 0-1,21-4 12,1 0 1,-1 2-1,1 1 0,-1 1 1,27 2-1,-50-1-19,31 1 11,52 8 1,-73-8-12,1 2 0,-1 0 1,0 0-1,0 1 0,-1 0 0,1 1 0,-1 0 1,11 8-1,-18-11-2,0 0 0,0 0 0,-1 0 0,1 1 0,-1-1 0,0 1 0,0 0 1,0 0-1,0 0 0,0 0 0,0 0 0,-1 0 0,1 0 0,-1 1 0,0-1 0,0 0 0,0 1 0,-1-1 1,1 1-1,-1-1 0,0 1 0,0-1 0,0 1 0,0-1 0,-1 1 0,1-1 0,-1 1 0,0-1 0,0 0 1,0 1-1,-1-1 0,1 0 0,-1 0 0,1 0 0,-1 0 0,0 0 0,-4 4 0,-11 10 43,0-1 1,-2-1-1,-38 24 0,-50 22-2132,93-54-7595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57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4416,'0'0'3534,"10"-1"-3284,19-1 9,1 1 1,34 3-1,-32-1 24,43-3-1,-10-1-104,364-20 426,-373 19-545,279-15 259,200 0 64,-95 8-133,-187-5-94,296-20 103,-462 29-142,164 7-1,-183 4-68,-36-4-46,1 2 1,50 10 0,-80-11-135,-1-1 49,-1 1-1,0-1 0,1 0 1,-1 1-1,0-1 0,0 0 1,0 1-1,0-1 0,1 1 1,-1 0-1,0-1 0,0 1 1,0 0-1,0 0 0,0 0 1,0 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0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11256,'0'0'1248,"22"-70"-1160,-20 64 8,-2 4-56,-2-2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59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4816,'0'0'3077,"10"2"-2832,-5-1-230,18 4 283,1-1 0,36 0 1,79-2 244,109-2-70,590-26 339,-605 12-2018,-213 12-5704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8:00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0 269 2704,'0'0'1315,"16"0"-1018,226-10 102,-106 2-347,0 2-48,363-12 89,-328 18-64,253-3 144,2-23 90,40-36 37,-256 32-185,-167 24-92,384-39 242,-250 40-135,35-1 38,-40-8 6,179-4 323,-256 18-354,386-7 662,-268 3 76,-154 6-268,76 11 0,-100-3-228,-35-10-371,1 0 1,0 0-1,-1 0 1,1 1-1,0-1 0,0 0 1,-1 0-1,1 1 1,0-1-1,-1 1 1,1-1-1,-1 0 0,1 1 1,0-1-1,-1 1 1,1-1-1,-1 1 1,1 0-1,-1-1 0,0 1 1,1 0-1,-1-1 1,1 1-1,-1 0 1,0-1-1,0 1 0,1 0 1,-1-1-1,0 1 1,0 0-1,0 0 0,0-1 1,0 1-1,0 0 1,0 0-1,0-1 1,0 2-1,-2 0-34,0-1 1,0 1-1,1-1 1,-1 0-1,0 0 0,0 0 1,0 0-1,0-1 1,0 1-1,0 0 0,-1-1 1,1 1-1,0-1 1,0 0-1,0 0 0,0 0 1,-1 0-1,-2 0 1,2 0-609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52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 7232,'0'0'770,"14"-13"-424,-1 1-262,-4 2-20,0 1 1,1 0-1,1 1 1,-1 0-1,1 1 1,0 0-1,23-10 1,-18 12 78,-1 0 0,0 1 1,1 1-1,-1 0 0,1 1 0,0 1 1,0 1-1,17 1 0,16 3 499,61 15 0,-45-7-227,307 61 1301,-261-45-1026,142 56 1,-123-43-210,-101-35-328,-1 2 0,0 1 1,-1 1-1,0 2 0,38 21 0,-64-33-147,-1 0 0,0 0 0,1 1 0,-1-1 0,0 0 0,1 0 0,-1 0 0,0 0 0,0 0 0,1 0 0,-1 0 0,0 1 0,0-1 0,1 0 0,-1 0 0,0 0 0,0 1 0,1-1 0,-1 0 0,0 0 0,0 1 0,0-1 0,0 0 0,1 0-1,-1 1 1,0-1 0,0 0 0,0 1 0,0-1 0,0 0 0,0 0 0,0 1 0,0-1 0,0 0 0,0 1 0,0-1 0,0 1 0,-14-1 125,-25-9-24,2-3-55,0-1 0,1-2 0,-47-27 0,71 35-41,0-1 0,-20-19 0,27 23-13,0-1 0,0 0 0,1 0 0,0-1 0,0 1 0,0-1 0,1 0 0,-4-9 0,6 14-2,1 0 0,0 0-1,-1-1 1,1 1 0,0 0 0,0-1 0,0 1 0,0 0 0,0-1 0,0 1 0,0 0-1,0-1 1,0 1 0,1 0 0,-1 0 0,0-1 0,1 1 0,-1 0 0,1 0 0,0 0-1,-1-1 1,1 1 0,0 0 0,0 0 0,0 0 0,0 0 0,-1 0 0,1 0 0,0 1-1,1-1 1,-1 0 0,0 0 0,0 1 0,0-1 0,0 1 0,1-1 0,-1 1 0,0-1-1,0 1 1,2 0 0,8-3-22,0 1 0,-1 0-1,22 0 1,-26 1 21,13 1-22,1 0 0,0 1-1,-1 1 1,1 1 0,-1 1 0,0 0-1,0 2 1,32 13 0,-37-13 13,-1 1 0,-1 0 0,1 0 0,-1 2 1,0-1-1,-1 2 0,0 0 0,-1 0 0,0 0 0,0 1 1,-1 1-1,13 22 0,-21-32 13,0 1 0,-1-1 0,1 0 0,-1 1 0,1-1 1,-1 0-1,0 1 0,0-1 0,0 0 0,0 1 0,0-1 0,-1 1 0,1-1 0,-1 0 1,0 1-1,1-1 0,-1 0 0,0 0 0,0 0 0,0 1 0,-1-1 0,1 0 0,0 0 1,-1-1-1,0 1 0,-2 3 0,-3 2-1,0 0 1,-1 0-1,0-1 0,-16 10 1,-8 1-405,-1-1-1,0-2 1,-1-1 0,-1-2 0,-55 10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7:53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5520,'0'0'1330,"10"-9"-858,35-30 20,-43 37-442,1 0-1,0 0 1,0 1 0,-1-1-1,1 1 1,0 0-1,1-1 1,-1 1-1,0 1 1,0-1-1,0 0 1,1 1-1,-1-1 1,0 1-1,6 1 1,6-2 128,35 0 321,0 1-1,72 11 1,102 27 242,-122-19-489,339 69 574,-5 33-53,-181-46-246,-48-16-142,-134-39-129,118 16 0,-79-17 25,-111-19-276,16 3 114,0 0 0,-1 1 0,0 1 0,17 7 0,-33-12-111,0 0 1,0 0-1,0 0 0,0 0 0,0 0 1,0 0-1,0 0 0,1 0 0,-1 1 0,0-1 1,0 0-1,0 0 0,0 0 0,0 0 0,0 0 1,0 0-1,0 0 0,0 1 0,0-1 1,0 0-1,0 0 0,0 0 0,1 0 0,-1 0 1,0 0-1,0 1 0,0-1 0,0 0 1,0 0-1,0 0 0,0 0 0,0 0 0,-1 0 1,1 1-1,0-1 0,0 0 0,0 0 1,0 0-1,0 0 0,0 0 0,0 0 0,0 1 1,0-1-1,0 0 0,0 0 0,0 0 0,0 0 1,-1 0-1,1 0 0,0 0 0,0 0 1,0 0-1,0 1 0,-12 6 192,-12 2-37,16-8-62,0 0 0,0 0 0,-15-2 0,10 1 17,9-1-80,1-1 0,-1 1 0,1-1-1,-1 0 1,1 0 0,0 0 0,0 0-1,0-1 1,0 1 0,0-1 0,-4-5-1,-6-5 57,-20-19 72,1-2 0,-38-50 1,17 18 135,52 65-292,0 1 0,0-1 0,1 0 0,-1 0-1,0 0 1,0 0 0,1 0 0,-1 0 0,1 0-1,-1 0 1,1 0 0,-1 0 0,1-1-1,0 1 1,-1 0 0,1-2 0,0 3-6,1 0 1,-1 0 0,0-1-1,1 1 1,-1 0 0,0 0-1,1-1 1,-1 1 0,1 0-1,-1 0 1,0 0-1,1 0 1,-1 0 0,1 0-1,-1 0 1,1 0 0,-1-1-1,1 2 1,-1-1-1,0 0 1,1 0 0,-1 0-1,1 0 1,-1 0 0,1 0-1,-1 0 1,1 1-1,45 17 89,-45-18-94,65 31 27,-1 2 0,-2 4-1,69 51 1,-122-80-22,0 1 0,0 0-1,-1 0 1,-1 1 0,16 21 0,-22-29-4,-1 1 1,1 0 0,0 0-1,-1 0 1,1 0-1,-1 0 1,0 0-1,0 0 1,0 1 0,0-1-1,-1 0 1,1 1-1,-1-1 1,0 0-1,0 1 1,0-1 0,-1 0-1,1 1 1,-1-1-1,1 0 1,-1 0-1,0 1 1,-1-1 0,1 0-1,0 0 1,-1 0-1,0 0 1,1-1 0,-4 4-1,-2 2 5,-1-1 0,1-1-1,-2 1 1,1-1 0,-1 0-1,0-1 1,-14 7 0,-10 1 10,-37 11 0,-9-5-35,-2-3 0,-99 7 0,125-17-3,-218 16-2498,248-21-8817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06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5016,'0'0'11425,"3"13"-11139,1 4-195,15 71 348,-11-35-5,-3 0 1,-2 81 0,-3-117-307,-1 5 183,0 1 0,-7 29 0,6-17 362,2-35-538,9 0 416,26-11-347,-28 8-184,0 1 1,1-1 0,11-1-1,115-7 334,-92 9-254,-34 1-95,0 0 0,0 0 0,0-1 0,0 0 0,9-4 0,-16 6-22,-1 0-1,0-1 1,1 1-1,-1 0 1,0-1-1,0 1 1,1-1-1,-1 1 1,0 0-1,0-1 1,0 1-1,1-1 1,-1 1-1,0-1 1,0 1-1,0-1 1,0 1-1,0 0 1,0-1-1,0 1 1,0-1-1,0 1 1,0-1-1,0 1 1,0-1-1,0 1 1,0-1-1,-1 1 1,1-1-1,0 1 1,0 0-1,0-1 1,-1 1-1,1-1 1,0 1-1,0 0 1,-1-1-1,-1-3-2377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06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9440,'0'0'1478,"11"-4"-1034,11-5-127,1 1 1,0 1-1,1 1 0,0 1 0,-1 1 0,39-1 0,-41 7 265,36 7 0,-8 0 648,-36-9-2992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07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9744,'0'0'1008,"78"-18"-328,-23 8 16,11 8-56,5 2 16,-7 0-40,7 2-8,-5 2-248,-3-4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08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5016,'0'0'8950,"10"7"-8563,31 24-28,-21-20 843,-20-11-1183,0 0-1,0 0 1,0 0 0,0 0 0,1 0 0,-1 0 0,0 0 0,0 0-1,0 1 1,0-1 0,0 0 0,1 0 0,-1 0 0,0 0 0,0 0-1,0 0 1,0 0 0,0 1 0,1-1 0,-1 0 0,0 0 0,0 0-1,0 0 1,0 1 0,0-1 0,0 0 0,0 0 0,0 0 0,0 0-1,0 1 1,0-1 0,0 0 0,0 0 0,0 0 0,0 0 0,0 1-1,0-1 1,0 0 0,0 0 0,0 0 0,0 1 0,0-1 0,0 0-1,0 0 1,0 0 0,0 0 0,-1 1 0,0 6 67,-29 186 1341,5-42-585,27-125-652,-1-25-157,-1 1 0,1 0 0,-1 0 0,0 0 0,0 0 0,1 0-1,-1-1 1,-1 1 0,1 0 0,0 0 0,0 0 0,-1 0 0,0 2 0,1-4-27,0 0 0,-1 0 0,1 1 0,0-1 0,0 0 0,0 0 0,0 1 0,0-1 0,0 0 0,0 0 0,-1 1 0,1-1 1,0 0-1,0 0 0,0 1 0,0-1 0,0 0 0,0 0 0,0 1 0,0-1 0,0 0 0,0 0 0,1 1 0,-1-1 0,0 0 0,0 0 0,0 1 0,0-1 0,0 0 1,0 0-1,0 1 0,1-1 0,-1 0 0,0 0 0,0 0 0,0 0 0,1 1 0,-1-1 0,0 0 0,0 0 0,0 0 0,1 0 0,-1 0 0,0 1 0,0-1 1,1 0-1,-1 0 0,0 0 0,0 0 0,1 0 0,-1 0 0,0 0 0,0 0 0,1 0 0,-1 0 0,0 0 0,1 0 0,-1 0 0,16-1 311,40-18-99,-7 1-125,2 2-1,0 2 0,69-9 0,-2 8 81,-110 15-146,-8 0-31,1 0 0,-1 0 1,1 0-1,-1 1 0,1-1 0,0 0 0,-1 0 0,1 0 0,-1 0 0,1 0 0,-1 0 1,1 0-1,-1-1 0,1 1 0,-1 0 0,1 0 0,0 0 0,-1 0 0,1-1 1,-1 1-1,0 0 0,1-1 0,-1 1 0,1 0 0,-1-1 0,1 1 0,-1 0 0,0-1 1,1 1-1,-1-1 0,0 1 0,1-1 0,-10-5-3049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09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11048,'0'0'1032,"12"5"-628,-4-1-319,0 0-3,0-1-1,0 0 1,0 0 0,0-1 0,1 0-1,-1 0 1,0-1 0,1 0 0,8-1-1,98-7 857,51 1 698,-99 13-347,-66-7-1364,-1 0 1,0 0-1,1 1 0,-1-1 1,0 0-1,0 0 0,1 0 1,-1 0-1,0 0 1,0 0-1,1 0 0,-1 0 1,0 1-1,0-1 0,1 0 1,-1 0-1,0 0 1,0 0-1,0 1 0,1-1 1,-1 0-1,0 0 0,0 1 1,0-1-1,0 0 1,0 0-1,0 1 0,1-1 1,-1 0-1,0 0 1,0 1-1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09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10848,'0'0'736,"97"-12"-456,-27 6-8,7-6 0,-5-4-40,-1 4-8,-9 0-24,-3 2 8,3 2-72,7-9 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3T19:41:0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61 6928,'0'0'-80,"-11"1"160,-32 3 90,41-4-112,-1 1-1,0-1 0,1 0 0,-1 1 0,1 0 1,-1-1-1,1 1 0,-1 0 0,1 0 0,0 1 1,-1-1-1,1 0 0,-3 3 0,5-4-40,0 0-1,0 0 0,0 1 0,0-1 1,0 0-1,-1 0 0,1 1 0,0-1 1,0 0-1,0 0 0,0 1 0,0-1 1,0 0-1,0 0 0,0 1 0,0-1 1,0 0-1,0 0 0,0 0 0,0 1 1,0-1-1,1 0 0,-1 0 1,0 1-1,0-1 0,0 0 0,0 0 1,0 0-1,0 1 0,1-1 0,-1 0 1,0 0-1,0 0 0,0 1 0,0-1 1,1 0-1,17 7 381,1-4-199,0-1-1,1 0 1,-1-1 0,24-3-1,83-12 542,-68 6-402,306-29 1531,12-2-2765,-354 36-7620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11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0 4616,'0'0'6689,"0"12"-6153,-2 26 219,-10 56 1,-12 84 1644,18-125-1609,6-47-562,0-1 0,0 1 0,0-1 0,3 10 0,-1 8 378,-2-20-533,-1 0 0,1 0 0,-1 0 0,1 0 0,-1 0 0,0 0 0,-2 3 0,2-5-33,0 1-1,1-1 0,-1 1 1,0 0-1,1-1 1,-1 1-1,1-1 1,-1 1-1,1 0 1,0-1-1,0 1 1,0 0-1,0 0 0,0-1 1,0 1-1,0 0 1,1-1-1,-1 1 1,1 0-1,-1-1 1,1 1-1,-1-1 1,2 3-1,-1-3-13,1 1-1,-1-1 1,1 0-1,0 1 1,-1-1 0,1 0-1,0 0 1,0 0-1,0 0 1,0 0 0,0 0-1,0-1 1,0 1-1,0-1 1,0 1 0,0-1-1,0 0 1,4 0-1,45-2 0,-32 0 32,2 0-21,221-9 368,-242 11-406,1 0 0,-1 1 0,1-1 0,-1 0 0,1 0 1,-1 0-1,1 0 0,-1 0 0,1-1 0,-1 1 0,1 0 0,-1 0 1,1 0-1,-1 0 0,1 0 0,-1-1 0,0 1 0,1 0 0,-1 0 1,1-1-1,-1 1 0,0 0 0,1-1 0,-1 1 0,0 0 0,1-1 1,-1 0-116,0 1 1,0 0-1,0-1 1,0 1-1,0-1 1,-1 1-1,1 0 1,0-1-1,0 1 1,0 0-1,-1 0 1,1-1-1,0 1 1,0 0-1,-1-1 1,1 1-1,0 0 1,-1 0-1,1 0 1,0-1-1,-1 1 1,1 0-1,0 0 1,-1 0-1,1 0 1,0 0-1,-1-1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11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8432,'0'0'1824,"15"-7"-1532,-1 1-219,2-2 29,1 1 0,-1 1 0,34-8 0,-30 9 57,0 1 0,1 1 1,-1 2-1,1 0 0,-1 0 0,1 2 0,0 1 1,-1 1-1,27 6 0,43 8 1240,-89-17-1476,-1 1 0,1-1 1,-1 0-1,1 0 1,-1 0-1,1 0 1,-1 0-1,1 0 0,-1 0 1,1 0-1,-1 0 1,1-1-1,-1 1 0,1 0 1,-1 0-1,1 0 1,-1-1-1,1 1 1,-1 0-1,1 0 0,-1-1 1,1 1-1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11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8336,'0'0'880,"61"-24"-440,-5 8 0,25 3 48,10-1-8,-7-2-56,1 0 0,-11 8-120,-3-2 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49:13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49 5920,'0'0'4006,"11"0"-3543,101 0 710,-101 1-915,0 0 0,0 1-1,13 3 1,-13-2-146,0-1-1,0 0 1,12 0 0,11-4 234,52-9 0,-46 5-48,86-23 794,-120 28-1015,-3 1-45,-1 0 1,0 0 0,1 0-1,-1-1 1,0 1 0,1-1-1,-1 1 1,0-1 0,1 0 0,-1 0-1,0 0 1,0 0 0,0-1-1,2 0 1,-4 1-30,0 1-1,0 0 1,0 0 0,0 0-1,0 0 1,0 0 0,0-1 0,0 1-1,0 0 1,0 0 0,0 0 0,0 0-1,0-1 1,0 1 0,0 0-1,0 0 1,0 0 0,0 0 0,0-1-1,0 1 1,0 0 0,0 0 0,0 0-1,0 0 1,0 0 0,0-1-1,0 1 1,0 0 0,-1 0 0,1 0-1,0 0 1,0 0 0,0 0-1,0-1 1,0 1 0,0 0 0,-1 0-1,1 0 1,0 0 0,0 0 0,0 0-1,0 0 1,0 0 0,-1 0-1,1 0 1,0 0 0,0 0 0,0 0-1,0 0 1,-1 0 0,1 0 0,0 0-1,0 0 1,0 0 0,0 0-1,-1 0 1,1 0 0,0 0 0,0 0-1,0 0 1,0 1 0,-16 0 12,-216 26-435,105-14 215,114-12 63,-1-1 0,1 0 0,-1 0 1,0-2-1,1 0 0,0 0 0,-1-1 1,1-1-1,0 0 0,1-1 0,-1 0 1,-16-10-1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22:53:1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5320,'0'0'10830,"13"-6"-10437,-1 0-289,-1 0 6,0 1 1,0 0 0,0 1 0,1 0 0,22-4-1,135-14 1477,-141 20-1269,0 2 0,-1 0 0,1 2 1,29 6-1,-17-6 818,-41-1-1112,1-1 1,0 1 0,-1 0 0,1-1-1,-1 1 1,1-1 0,-1 1 0,1 0 0,-1-1-1,0 1 1,1-1 0,-1 0 0,1 1-1,-1-1 1,0 1 0,0-1 0,1 0-1,-1 0 1,0 1 0,-1-1 0,-73 3 305,43-1-168,0-2 0,-59-5 0,63 0 218,-43 0 1,107 0-1339,-32 5-875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1:54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4512,'0'0'7914,"-1"11"-7579,1-6-307,-2 12 264,1 0 0,1 0 1,2 27-1,-1-39-201,17 84 1177,-14-79-1121,1-1 1,0 1-1,0-1 1,0 0-1,8 8 1,6 11 185,-12-18-207,0-1-1,0-1 0,1 1 0,0-1 0,1-1 0,0 1 0,0-2 0,0 1 0,12 5 0,9 7 203,-11-7-154,1-2 1,-1-1-1,2 0 0,-1-1 1,1-2-1,40 9 0,132 33 859,-172-43-930,0-1 0,0-1 0,0-1-1,0-1 1,0-1 0,0 0 0,22-4 0,41 0 268,-73 3-310,0 0 1,0 0 0,0-1 0,-1 0-1,1-1 1,19-8 0,58-34 270,-31 15-211,1 4 43,-37 18-105,-1-1 0,0-1 0,0-1 0,25-19 0,-29 19-6,0 0 0,30-14 0,0-1 25,25-16 51,24-14 118,-18 13-67,-63 37-156,12-6 35,35-9-1,-43 15-50,30-3-8,-20 5 0,-18 1 0,1 1 0,0 1 0,0 0 0,-1 0 0,1 1 0,0 0 0,0 1 0,0 0 0,-1 1 0,1 0 0,16 6 0,15 1 0,-38-8 0,-1 1 0,1 0 0,0 0 0,-1 1 0,1-1 0,-1 1 0,0 0 0,0 0 0,0 0 0,0 0 0,0 0 0,-1 1 0,1-1 0,-1 1 0,0-1 0,0 1 0,0 0 0,-1 0 0,1 0 0,-1 0 0,0 0 0,1 8 0,0 0 17,-1 1-1,0-1 1,-1 0-1,-1 0 0,1 0 1,-2 1-1,0-1 1,0 0-1,-1-1 0,-1 1 1,0 0-1,-10 20 1,1 4-19,11-30-1,0 0 1,0 1-1,-1-1 1,0 0 0,0 0-1,-6 8 1,4-7 11,0 0 0,0 1 0,1 0-1,0 0 1,0 0 0,1 0 0,0 1 0,-2 10 0,-1 7 124,6-25-71,0 27 27,0-13-76,0-14 9,1 24 87,-1-25-109,0 1 1,0 0-1,1-1 0,-1 1 1,0 0-1,1-1 1,-1 1-1,0-1 0,1 1 1,-1-1-1,1 1 0,-1-1 1,1 1-1,-1-1 1,1 1-1,-1-1 0,1 1 1,0-1-1,-1 0 1,2 1-1,-2-1 0,1 0 0,-1 1 0,1-1 0,-1 0 0,1 0 0,-1 1 0,1-1 0,-1 0 0,0 1 1,1-1-1,-1 1 0,0-1 0,1 0 0,-1 1 0,0-1 0,1 1 0,-1-1 0,0 1 0,0-1 0,1 1 0,1 10-16,-1-9 6,-1-1 0,1 0 1,-1 1-1,1-1 0,-1 1 0,0-1 1,0 1-1,0-1 0,0 0 0,0 1 1,0-1-1,0 1 0,-1-1 0,1 1 1,0-1-1,-1 0 0,0 2 0,-2-5 17,0 0-1,0 0 1,0 0 0,1 0-1,-1-1 1,-4-5-1,4 5-4,-21-19-1,15 14 9,0 0 0,1-1 0,0 0 0,0 0 0,0 0 0,2-1 0,-1-1 0,-6-14 0,8 14 51,-1 0 1,-11-18-1,-5-11 114,10 8-27,11 31-123,0-1 0,0 0 0,0 1 0,0-1 0,0 0 0,1 1 0,-1-1 0,0 0 0,1 0 0,-1-3 0,0 3 180,2 2-187,-1 8 37,4 16-27,1 0 0,10 31 0,-1-2-8,-5-21-9,15 35 0,3 9 0,-27-75-13,1 1-1,-1-1 0,1 0 1,-1 1-1,1-1 1,-1 0-1,1 0 0,0 1 1,-1-1-1,1 0 0,0 0 1,0 0-1,0 0 1,0 0-1,0 0 0,0 0 1,0-1-1,2 2 1,-2-2 0,-1 0 1,1 0 0,0 1-1,0-1 1,0 0 0,0 0 0,-1-1-1,1 1 1,0 0 0,0 0-1,0 0 1,-1 0 0,1-1 0,0 1-1,0 0 1,-1-1 0,1 1 0,0-1-1,-1 1 1,1-1 0,0 1-1,-1-1 1,1 1 0,-1-1 0,1 1-1,-1-1 1,1 0 0,-1 1-1,1-1 1,0-1 0,16-20 37,8-13-5,-23 30-24,1 0 0,-1 0 1,1 0-1,1 0 1,-1 1-1,1 0 0,-1-1 1,1 1-1,1 1 0,6-6 1,95-67 143,-105 75-147,0 0 1,1 1-1,-1-1 1,0 0 0,0 1-1,1-1 1,-1 1 0,0-1-1,1 1 1,-1 0 0,1 0-1,-1 0 1,0-1 0,1 1-1,1 1 1,-2-1 1,-39-10 194,-10 4-114,-1 3 1,1 2 0,-85 8-1,98-6-61,23-5-3698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2:16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429 139 4720,'0'0'12674,"-10"-6"-12497,-35-17-11,1 7 433,20 9-240,17 5-267,1 0 0,-1 1-1,0 0 1,0 0 0,-11 0-1,9 1 42,1 0 0,0-1 0,-15-3 0,19 3-62,-1 0-1,0 0 1,0 0 0,0 1 0,0-1-1,-8 2 1,-2-1 46,-1-2 62,0 0-1,-1-1 1,1-1 0,0 0 0,0-2 0,-25-11 0,31 11 118,9 0-93,3 5-186,-1 0 0,0 0 0,1 1 0,-1-1 0,1 0-1,-1 0 1,1 1 0,-1-1 0,1 1 0,2-1 0,50-7 24,-27 7-33,-1-1-6,0 1 1,0 1 0,0 2-1,0 0 1,0 2 0,41 10-1,-60-11-5,-1 0-1,0 0 1,1 0-1,-1 1 1,-1 0-1,1 0 1,0 1-1,8 9 1,-12-11 2,-1-3-2,-1 1 0,0 0 0,1 0-1,-1 0 1,1-1 0,-1 1-1,1 0 1,0-1 0,-1 1 0,1 0-1,0-1 1,-1 1 0,1-1-1,0 1 1,0-1 0,-1 1 0,1-1-1,0 0 1,0 1 0,0-1-1,-1 0 1,1 0 0,0 0 0,0 0-1,1 1 1,-2-1-22,-2 13-156,-2-8 193,1-1 1,-1 0-1,0 0 1,-1 0-1,1 0 1,0 0-1,-1-1 1,0 0-1,-7 4 1,-53 20 124,48-21-59,1 0 0,-19 11-1,3 0 72,23-13-83,0 0 0,0 1 0,-15 11 0,12-1 87,10-11-36,8-6 4,4-14-69,-4 6-30,15-16 29,-16 20-36,0 0 0,0 0-1,0-1 1,-1 1-1,0-1 1,5-11 0,-5 6 36,1 0 1,0 1 0,11-18-1,-16 28-80,1 0-1,-1 0 1,0 0-1,1 0 1,-1 0-1,0 0 1,0 0 0,0 0-1,1 0 1,-1 0-1,0 0 1,0 0-1,-1 0 1,1 0-1,0 0 1,0 0-1,0 0 1,-1 0-1,1 0 1,0 0-1,-1 0 1,1 1 0,-1-1-1,1 0 1,-1 0-1,1 0 1,-1 0-1,0 1 1,1-1-1,-1 0 1,0 1-1,-1-2 1,-2-2-2279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2:18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423 130 3312,'0'0'10958,"-9"8"-10739,-31 23-3,38-30-149,0 1-1,0-1 1,0 0 0,0 0 0,0 0-1,0-1 1,0 1 0,0 0-1,0-1 1,0 1 0,-1-1 0,1 0-1,0 0 1,0 0 0,-1 0 0,1 0-1,0 0 1,0-1 0,0 1-1,0-1 1,-1 1 0,1-1 0,0 0-1,0 0 1,-2-1 0,-5-2 135,0 1-18,0-1-1,1-1 0,-16-10 1,16 9 19,-1 1 1,-20-9-1,-13-3 493,-24-9 368,29 10-314,32 12-532,-2 1 1,1 0-1,0 0 1,-9-2 0,13 5-145,0-1 0,0 1 0,0-1 0,0 0 1,0 0-1,0 0 0,0 0 0,0 0 0,0 0 1,1 0-1,-1 0 0,0-1 0,-1-1 0,3 3-54,0-2-13,1 1 0,-1 0 0,0 0 0,1 0 0,-1 0 0,1 0 0,-1 0 0,1 0 0,0 0 0,-1 0-1,1 0 1,0 0 0,0 0 0,-1 1 0,1-1 0,0 0 0,0 0 0,0 1 0,0-1 0,2 0 0,10-1-15,-1 1 0,1 1 0,0 0 0,0 1 0,-1 0 0,1 1 0,15 4 0,-6-1 27,36 4 1,13 2 66,-22-11-53,-42 1-17,0 0-1,1-1 0,-1 0 0,1 0 0,-1-1 1,11-2-1,23-1-12,27 4 49,-71 28 108,-3-22-143,0 0 0,-1 0 0,0-1 0,0 1 0,0-2 0,-1 1 1,0-1-1,-13 5 0,-28 16 9,27-11-15,-1-2 0,-42 16 1,-14 7 60,33-11-16,175-79-806,-126 53 697,1 0 0,-1-1-1,0 1 1,0-1 0,0 0 0,-1 0 0,1 0 0,-1-1 0,1 1 0,-1 0 0,0-1 0,0 1 0,-1-1 0,2-4 0,4-13-2962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2:21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417 181 4512,'0'0'9041,"-10"5"-8768,-30 16-18,38-20-192,0 0 1,0 0-1,0 0 1,-1 0-1,1 0 1,-1-1-1,1 1 1,0-1-1,-1 1 1,1-1-1,-4 0 1,-8 2 354,-2-2 131,15-1-516,0 1 0,0 0 0,0-1 0,0 1 0,0 0 0,0 0 0,0 0 0,0 0-1,0 0 1,0 0 0,-1 0 0,1 1 0,0-1 0,0 0 0,-1 1 0,0 0 25,0-1 0,-1 1 1,1-1-1,0 0 0,0 0 0,-1 0 0,1 0 1,0 0-1,0-1 0,-1 1 0,1 0 1,0-1-1,-3-1 0,-15-2 263,-6 7 29,22-2-292,-1-1 0,1 1 0,-1-1 0,1 0 0,-1 0-1,1-1 1,-6 0 0,0-1 116,-1 1 1,0 0-1,1 1 0,-22 1 0,-1 1 346,32-2-469,0 0 1,0 0-1,0 0 1,0 0 0,0 0-1,1 0 1,-1 0-1,0 0 1,0-1 0,0 1-1,0 0 1,0 0-1,0-1 1,1 1-1,-1-1 1,0 1 0,0-1-1,-1 0 1,4 1 15,0 0 1,-1 0-1,1 0 1,-1 0-1,1-1 1,0 1-1,-1 0 1,1-1-1,-1 0 1,1 1-1,2-2 1,0 0-93,2 0 50,22-8 110,2 1 0,34-7-1,-12 3-45,-41 9-52,1 1 0,0 0-1,0 1 1,21-2-1,-24 4-37,9 2-7,-18-2-6,1 0 23,-1 0-1,1 0 0,-1 0 1,1 0-1,-1 1 1,1-1-1,-1 0 1,1 0-1,-1 1 0,1-1 1,-1 0-1,0 0 1,1 1-1,-1-1 1,0 1-1,1-1 0,-1 0 1,0 1-1,1-1 1,-1 1-1,0-1 1,0 1-1,1-1 0,-1 1 1,0-1-1,0 1 1,0-1-1,0 1 0,0-1 1,0 1-1,0-1 1,0 1-1,0-1 1,0 1-1,0-1 0,0 1 1,0-1-1,0 1 1,0 0 205,0-1-208,0 1-4,0 0 1,0-1-1,0 1 1,0-1-1,0 1 0,0-1 1,0 1-1,-1-1 1,1 1-1,0 0 0,0-1 1,0 1-1,0-1 1,-1 1-1,1-1 0,0 1 1,-1-1-1,1 1 1,0-1-1,-1 0 1,1 1-1,0-1 0,-1 1 1,1-1-1,-1 0 1,0 1-1,-7-1 31,0-1 1,0 0-1,-11-4 0,11 3-13,0 0 0,0 1-1,-13-1 1,15 2-8,1-1 0,-1 1 0,0-1 1,0 0-1,1-1 0,-1 0 0,1 0 0,-1 0 0,1 0 0,0-1 1,0 0-1,0 0 0,0 0 0,0-1 0,1 1 0,-1-1 0,1 0 0,-5-6 1,-56-57 137,51 59-95,13 8-50,0 0 0,0-1 0,0 1-1,0 0 1,0-1 0,0 1-1,0-1 1,0 1 0,0-1 0,0 0-1,1 1 1,-1-1 0,0 0-1,0 1 1,1-1 0,-1 0 0,1 0-1,-1 0 1,0 0 0,1 0 0,-1 1-1,1-1 1,0 0 0,-1 0-1,1 0 1,0 0 0,0 0 0,-1-2-1,-3-2 162,3 5-68,4 4-15,7-1 79,-3-2-152,0 1 0,1 0 0,-1 0 0,7 3 0,38 21 74,-38-21-42,-1 1-1,0 1 1,0 1-1,20 15 1,-20-11 44,-10-9-83,0 1 1,0-1-1,0 0 1,1-1-1,-1 1 1,6 3 0,-9-7-4,0 1 0,1 0 1,-1 1-1,0-1 0,1 0 0,-1 0 1,1 0-1,-1 0 0,0 0 1,1 0-1,-1 0 0,0 0 1,0 0-1,1 1 0,-1-1 1,0 0-1,1 0 0,-1 0 0,0 1 1,0-1-1,1 0 0,-1 0 1,0 1-1,0-1 0,0 0 1,1 1-1,-1-1 0,0 0 1,0 1-1,0-1 0,0 0 0,0 1 1,0-1-1,0 0 0,1 1 1,-1-1-1,0 0 0,0 1 1,0-1-1,0 0 0,-1 1 1,1-1-1,0 0 0,0 1 0,0-1 1,0 0-1,0 1 0,0-1 1,0 0-1,-1 1 0,1-1 1,0 0-1,0 0 0,0 1 1,-1-1-1,1 0 0,0 0 0,0 1 1,-1-1-1,1 0 0,0 0 1,-1 0-1,1 1 0,0-1 1,-1 0-1,1 0 0,0 0 1,-1 0-1,-7 5 15,-1 0 1,1-1-1,-1 0 0,0-1 0,0 0 1,0-1-1,-11 3 0,2-1 2,-78 28 113,46-15-50,45-15-63,-1 1 0,1-1-1,-1 1 1,-6 5 0,10-7-1,1 0 0,-1 0 0,1 0 0,0 0 0,-1 0 0,1 1 0,0-1 0,0 0 0,0 1 0,0-1 0,0 1 0,0-1 0,0 1 0,0 0 0,0-1 0,1 1 0,-1 3 0,1-5-10,0 1 0,0-1 1,1 1-1,-1 0 0,0-1 0,1 1 0,-1-1 0,0 1 0,1-1 0,-1 1 0,1-1 0,-1 1 0,1-1 0,-1 1 1,1-1-1,-1 0 0,2 1 0,-1-1-5,-1 1 0,1-1-1,0 1 1,0-1 0,-1 1 0,1 0 0,0-1 0,-1 1 0,1-1-1,-1 1 1,1 0 0,-1 0 0,1-1 0,-1 1 0,1 0 0,-1 0-1,0 0 1,0-1 0,1 2 0,24-8-112,-18 3 111,-1-1 0,1 0 0,-1 0 0,0 0 0,0-1 0,0 0 0,7-8 0,-9 8 10,0 0-1,-1 0 1,0 0-1,0 0 1,0 0-1,-1 0 0,2-7 1,15-24 66,-18 34-92,0-1 0,1 1 0,-1 0 0,0 0 0,0-1 0,0 1 0,0-1-1,-1 1 1,1-1 0,-1 1 0,1-1 0,-1 0 0,0 1 0,0-1 0,0 1 0,-1-4-1,-2-10-3199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2T23:02:54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703 285 5320,'0'0'10586,"-10"1"-10316,-2 0-180,-34 8 357,27-8 569,17-1-966,1 1 0,-1-1 0,0 0 0,0 0 0,1 1 0,-1-1 0,0 0 0,0 0 0,1-1 0,-1 1 0,0 0 0,0-1 0,1 1 0,-3-1 0,2 0 5,0 0-1,0 1 1,0-1 0,0 1 0,0 0-1,0-1 1,0 1 0,0 0-1,-1 0 1,-2 1 0,-2 0 126,1 0 1,-1 0-1,0-1 1,1 0-1,-11-1 1,9 1-14,0-1 0,1 1 0,-1 0 0,-10 3 0,7-3-9,1 0 1,0 0-1,-1-1 0,1 0 0,0-1 1,0 0-1,0-1 0,0 0 0,0 0 1,-12-7-1,18 8-130,0-1 0,1 1 0,-1-1 0,1 0-1,0 0 1,0 0 0,0 0 0,-3-5 0,-21-18 171,-97-62 705,105 78-777,17 9-112,-1 0 0,1 0 0,0 0 0,-1 0 1,1-1-1,0 1 0,0-1 0,0 1 0,0-1 0,-1-2 1,-34-33 173,-15-3 124,44 35-215,8 5-95,-1 0 1,1 0 0,0-1-1,-1 1 1,1 0 0,0 0-1,-1 0 1,1 0 0,0-1-1,-1 1 1,1 0-1,0 0 1,0-1 0,-1 1-1,1 0 1,0-1 0,0 1-1,-1 0 1,1-1 0,0 1-1,0 0 1,0-1 0,0 1-1,0 0 1,0-1 0,0 1-1,-1-1 1,-3-8 126,1 8 115,3 2-235,0 0 0,1 0 0,-1 1 0,0-1 0,0 0 0,1 0 0,-1 0 0,0 1 0,1-1 0,-1 0 0,1 0 0,0 0 0,0 1 0,8 15 8,2 0 0,0 0 0,0-1 0,1-1 0,1 0 0,18 16 0,-11-14-11,-4-3 13,0 0 1,35 21-1,-20-14 22,-25-16-25,0-1-1,0 0 0,0 0 0,1 0 0,10 3 1,-12-4-7,0-1 0,0 1 0,0-1 0,9 8 0,-10-7 0,0 0 0,1 0 0,0 0 1,-1-1-1,10 4 0,93 31 88,-99-35-97,-1 0-1,1 0 1,0-1 0,11 1 0,-7-1-2,-5 0-5,1-1 1,-1 0-1,0 0 0,0 0 1,0-1-1,0 0 0,0 0 0,10-3 1,-16 2 133,-7-1-40,-20-2 7,-35-2-5,25 10-25,27-2-43,1 0 0,-1 0-1,0-1 1,-16-2 0,18 1-7,-1 1-1,1-1 1,-1 2 0,1-1 0,0 1 0,-9 2 0,8-2 6,-1 1 1,1-2 0,-1 1 0,-9-1 0,-9 3 44,13 0-55,-15 1 17,22-2 1,-1-1 0,0 0 0,1 0-1,-1-1 1,-12-1 0,11 1 24,0 0 1,0 0-1,0 1 1,0 1-1,-16 3 1,7-1 20,17-4-66,-1 1-2,0 0 1,0-1-1,1 0 0,-1 1 0,0-1 1,0 0-1,1 0 0,-1 0 0,0 0 1,0 0-1,0 0 0,1-1 0,-1 1 0,0 0 1,0-1-1,1 0 0,-1 1 0,0-1 1,-1-1-1,3 2-13,0-1 1,0 1-1,0-1 1,0 1-1,0-1 1,0 0-1,1 1 1,-1-1-1,0 1 1,0-1-1,0 1 1,1 0-1,-1-1 1,0 1-1,0-1 1,1 1-1,-1-1 1,1 1-1,-1 0 1,0-1-1,1 1 1,-1 0-1,1-1 1,-1 1-1,1 0 1,-1 0-1,1-1 1,0 0-15,19-15-140,10-8-3497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0485-B5F7-4C17-BF2A-ED82141B17F7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5901-4850-45D9-982C-4239D2BC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5901-4850-45D9-982C-4239D2BCB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0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5901-4850-45D9-982C-4239D2BCBC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5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360F-6D5B-C8BB-82BE-8EAF86126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BE493-9066-3FFE-3F4D-F2FB9D7D7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FD9A-6DFC-008F-F700-8277E405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5B4B0-6519-A986-BB12-98685CCB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87CD-CE5F-B8EF-2AEA-3C7CD3DF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3A58-636B-B781-778D-E8CE8E2A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589D8-A009-F1C6-F27A-F5A7D9C14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A725-4F8E-11BD-DDE5-1054D4E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8ABB6-B331-8B65-B232-E17CBA3E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9280-7C2B-DDF1-33C1-1D4C8B14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4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856180-CDDF-648C-B6B6-DB8747AC8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72A7D-6175-53D0-D0B4-74EB34336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D745-E2F9-A56C-AB53-6DA809ED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002CD-C8C1-C4E3-2E2D-EFEF58B5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40C95-56F9-7BC4-AE20-63DF93FC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D79C-9D94-B5B4-67F5-6EC350E7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DC1B-373B-B486-70F7-9DF0A3B27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1E37C-28F8-28F7-6F36-A9AB191F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F5831-576F-C1F2-0113-B283E374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68F0D-A1FC-F894-8D2F-8FF8F9C9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78BF-16EC-1663-ECF7-4210781F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B12B0-3D7A-F8B3-6E7D-7EB8B0723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1013-C5CB-B6AC-BE48-C19943D6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DA7A7-6110-EF3D-DD5A-B4591F20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CD68-DD74-2678-E521-BC82B348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4AFB-6ACE-CDC0-5863-05A94854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2EFAD-8F07-7430-B345-8CDEE6D0C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13944-EE15-B121-4E86-9ED3D43EB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94E60-D5D6-38E5-42A0-4A9B3132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D9734-0523-E9CD-F045-F8F78346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D125D-34CC-3283-8FD8-47F01F57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8082-C4A7-F722-9604-5835F7E7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278AE-BAAC-A03D-9FBD-EE9F8B5D1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E8255-7046-394D-D0D2-F04CBB8AB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04605-CE36-3F36-2F9B-BDD0AEFD6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BADF6-5F2A-B784-C0A5-FDA14C1CB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BEF1E-4AD2-3095-E596-3DA1D77B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738CC-1BF9-8255-6A5D-258C03E5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A384B-CA0D-23BC-FC79-C622638D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97-EAF2-590B-5984-CA4E342B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A8603-62DF-82AF-56ED-49866380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2DED3-7916-B94D-2817-BD5D406B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35DF6-355D-2EFA-17A3-85BF6EE8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9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A069E-97BE-AD9C-B5AC-F0817A36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1F433-834B-830D-F67F-38AF9D58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B466F-57D0-197C-1C9C-6168B8B6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4DC2-3D28-EB67-F8BD-E0AF2187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5671-E069-05E2-2A4D-6B6EAF4C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B420C-2EE7-1DC8-584B-9E8D29DB9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68828-6E7F-C4EE-19AF-0B0419B3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A83BB-B26F-FBC2-0A86-1D3D8F8C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2C143-E479-A36E-D7F5-753E4DE8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8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E4F7-A2AB-BDAB-D021-0A6AB593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B374B-D2B5-BC58-9F56-B8695C62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B33E5-A62F-70B0-E15D-31265EB1E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D56BA-FCCA-7819-98C6-8811BAC2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4B93D-CA4E-1B37-981F-9B481D71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1BFD-120E-F1C1-FED3-AE59FA73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7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C06E2-8D42-D327-E25F-2366207C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643C5-010B-9066-1B49-0B7054C0F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37938-8787-261A-163B-A33445334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2BC8E-7C82-41CA-BF2A-DA5BD784BA29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C1155-4F01-E5CA-FEE8-63068229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5E8C-1A9B-BD75-D095-D7224E94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9B7D5-F16A-45D1-B46A-55A89E1C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4.png"/><Relationship Id="rId299" Type="http://schemas.openxmlformats.org/officeDocument/2006/relationships/image" Target="../media/image1484.png"/><Relationship Id="rId21" Type="http://schemas.openxmlformats.org/officeDocument/2006/relationships/image" Target="../media/image13460.png"/><Relationship Id="rId63" Type="http://schemas.openxmlformats.org/officeDocument/2006/relationships/image" Target="../media/image1367.png"/><Relationship Id="rId159" Type="http://schemas.openxmlformats.org/officeDocument/2006/relationships/image" Target="../media/image1414.png"/><Relationship Id="rId324" Type="http://schemas.openxmlformats.org/officeDocument/2006/relationships/customXml" Target="../ink/ink1545.xml"/><Relationship Id="rId366" Type="http://schemas.openxmlformats.org/officeDocument/2006/relationships/customXml" Target="../ink/ink1566.xml"/><Relationship Id="rId170" Type="http://schemas.openxmlformats.org/officeDocument/2006/relationships/customXml" Target="../ink/ink1473.xml"/><Relationship Id="rId226" Type="http://schemas.openxmlformats.org/officeDocument/2006/relationships/customXml" Target="../ink/ink1496.xml"/><Relationship Id="rId433" Type="http://schemas.openxmlformats.org/officeDocument/2006/relationships/image" Target="../media/image1551.png"/><Relationship Id="rId268" Type="http://schemas.openxmlformats.org/officeDocument/2006/relationships/customXml" Target="../ink/ink1517.xml"/><Relationship Id="rId32" Type="http://schemas.openxmlformats.org/officeDocument/2006/relationships/customXml" Target="../ink/ink1403.xml"/><Relationship Id="rId74" Type="http://schemas.openxmlformats.org/officeDocument/2006/relationships/customXml" Target="../ink/ink1424.xml"/><Relationship Id="rId128" Type="http://schemas.openxmlformats.org/officeDocument/2006/relationships/customXml" Target="../ink/ink1451.xml"/><Relationship Id="rId335" Type="http://schemas.openxmlformats.org/officeDocument/2006/relationships/image" Target="../media/image1502.png"/><Relationship Id="rId377" Type="http://schemas.openxmlformats.org/officeDocument/2006/relationships/image" Target="../media/image1523.png"/><Relationship Id="rId5" Type="http://schemas.openxmlformats.org/officeDocument/2006/relationships/image" Target="../media/image13380.png"/><Relationship Id="rId237" Type="http://schemas.openxmlformats.org/officeDocument/2006/relationships/image" Target="../media/image1453.png"/><Relationship Id="rId402" Type="http://schemas.openxmlformats.org/officeDocument/2006/relationships/customXml" Target="../ink/ink1584.xml"/><Relationship Id="rId279" Type="http://schemas.openxmlformats.org/officeDocument/2006/relationships/image" Target="../media/image1474.png"/><Relationship Id="rId444" Type="http://schemas.openxmlformats.org/officeDocument/2006/relationships/customXml" Target="../ink/ink1605.xml"/><Relationship Id="rId43" Type="http://schemas.openxmlformats.org/officeDocument/2006/relationships/image" Target="../media/image1357.png"/><Relationship Id="rId139" Type="http://schemas.openxmlformats.org/officeDocument/2006/relationships/image" Target="../media/image1404.png"/><Relationship Id="rId290" Type="http://schemas.openxmlformats.org/officeDocument/2006/relationships/customXml" Target="../ink/ink1528.xml"/><Relationship Id="rId304" Type="http://schemas.openxmlformats.org/officeDocument/2006/relationships/customXml" Target="../ink/ink1535.xml"/><Relationship Id="rId346" Type="http://schemas.openxmlformats.org/officeDocument/2006/relationships/customXml" Target="../ink/ink1556.xml"/><Relationship Id="rId388" Type="http://schemas.openxmlformats.org/officeDocument/2006/relationships/customXml" Target="../ink/ink1577.xml"/><Relationship Id="rId85" Type="http://schemas.openxmlformats.org/officeDocument/2006/relationships/image" Target="../media/image1378.png"/><Relationship Id="rId150" Type="http://schemas.openxmlformats.org/officeDocument/2006/relationships/customXml" Target="../ink/ink1463.xml"/><Relationship Id="rId192" Type="http://schemas.openxmlformats.org/officeDocument/2006/relationships/customXml" Target="../ink/ink1483.xml"/><Relationship Id="rId413" Type="http://schemas.openxmlformats.org/officeDocument/2006/relationships/image" Target="../media/image1541.png"/><Relationship Id="rId248" Type="http://schemas.openxmlformats.org/officeDocument/2006/relationships/customXml" Target="../ink/ink1507.xml"/><Relationship Id="rId455" Type="http://schemas.openxmlformats.org/officeDocument/2006/relationships/image" Target="../media/image1562.png"/><Relationship Id="rId12" Type="http://schemas.openxmlformats.org/officeDocument/2006/relationships/customXml" Target="../ink/ink1393.xml"/><Relationship Id="rId108" Type="http://schemas.openxmlformats.org/officeDocument/2006/relationships/customXml" Target="../ink/ink1441.xml"/><Relationship Id="rId315" Type="http://schemas.openxmlformats.org/officeDocument/2006/relationships/image" Target="../media/image1492.png"/><Relationship Id="rId357" Type="http://schemas.openxmlformats.org/officeDocument/2006/relationships/image" Target="../media/image1513.png"/><Relationship Id="rId54" Type="http://schemas.openxmlformats.org/officeDocument/2006/relationships/customXml" Target="../ink/ink1414.xml"/><Relationship Id="rId96" Type="http://schemas.openxmlformats.org/officeDocument/2006/relationships/customXml" Target="../ink/ink1435.xml"/><Relationship Id="rId161" Type="http://schemas.openxmlformats.org/officeDocument/2006/relationships/image" Target="../media/image1415.png"/><Relationship Id="rId217" Type="http://schemas.openxmlformats.org/officeDocument/2006/relationships/image" Target="../media/image1443.png"/><Relationship Id="rId399" Type="http://schemas.openxmlformats.org/officeDocument/2006/relationships/image" Target="../media/image1534.png"/><Relationship Id="rId259" Type="http://schemas.openxmlformats.org/officeDocument/2006/relationships/image" Target="../media/image1464.png"/><Relationship Id="rId424" Type="http://schemas.openxmlformats.org/officeDocument/2006/relationships/customXml" Target="../ink/ink1595.xml"/><Relationship Id="rId466" Type="http://schemas.openxmlformats.org/officeDocument/2006/relationships/customXml" Target="../ink/ink1616.xml"/><Relationship Id="rId23" Type="http://schemas.openxmlformats.org/officeDocument/2006/relationships/image" Target="../media/image1347.png"/><Relationship Id="rId119" Type="http://schemas.openxmlformats.org/officeDocument/2006/relationships/image" Target="../media/image1395.png"/><Relationship Id="rId270" Type="http://schemas.openxmlformats.org/officeDocument/2006/relationships/customXml" Target="../ink/ink1518.xml"/><Relationship Id="rId326" Type="http://schemas.openxmlformats.org/officeDocument/2006/relationships/customXml" Target="../ink/ink1546.xml"/><Relationship Id="rId65" Type="http://schemas.openxmlformats.org/officeDocument/2006/relationships/image" Target="../media/image1368.png"/><Relationship Id="rId130" Type="http://schemas.openxmlformats.org/officeDocument/2006/relationships/customXml" Target="../ink/ink1452.xml"/><Relationship Id="rId368" Type="http://schemas.openxmlformats.org/officeDocument/2006/relationships/customXml" Target="../ink/ink1567.xml"/><Relationship Id="rId172" Type="http://schemas.openxmlformats.org/officeDocument/2006/relationships/customXml" Target="../ink/ink1474.xml"/><Relationship Id="rId228" Type="http://schemas.openxmlformats.org/officeDocument/2006/relationships/customXml" Target="../ink/ink1497.xml"/><Relationship Id="rId435" Type="http://schemas.openxmlformats.org/officeDocument/2006/relationships/image" Target="../media/image1552.png"/><Relationship Id="rId281" Type="http://schemas.openxmlformats.org/officeDocument/2006/relationships/image" Target="../media/image1475.png"/><Relationship Id="rId337" Type="http://schemas.openxmlformats.org/officeDocument/2006/relationships/image" Target="../media/image1503.png"/><Relationship Id="rId34" Type="http://schemas.openxmlformats.org/officeDocument/2006/relationships/customXml" Target="../ink/ink1404.xml"/><Relationship Id="rId76" Type="http://schemas.openxmlformats.org/officeDocument/2006/relationships/customXml" Target="../ink/ink1425.xml"/><Relationship Id="rId141" Type="http://schemas.openxmlformats.org/officeDocument/2006/relationships/image" Target="../media/image1405.png"/><Relationship Id="rId379" Type="http://schemas.openxmlformats.org/officeDocument/2006/relationships/image" Target="../media/image1524.png"/><Relationship Id="rId7" Type="http://schemas.openxmlformats.org/officeDocument/2006/relationships/image" Target="../media/image13390.png"/><Relationship Id="rId183" Type="http://schemas.openxmlformats.org/officeDocument/2006/relationships/image" Target="../media/image1426.png"/><Relationship Id="rId239" Type="http://schemas.openxmlformats.org/officeDocument/2006/relationships/image" Target="../media/image1454.png"/><Relationship Id="rId390" Type="http://schemas.openxmlformats.org/officeDocument/2006/relationships/customXml" Target="../ink/ink1578.xml"/><Relationship Id="rId404" Type="http://schemas.openxmlformats.org/officeDocument/2006/relationships/customXml" Target="../ink/ink1585.xml"/><Relationship Id="rId446" Type="http://schemas.openxmlformats.org/officeDocument/2006/relationships/customXml" Target="../ink/ink1606.xml"/><Relationship Id="rId250" Type="http://schemas.openxmlformats.org/officeDocument/2006/relationships/customXml" Target="../ink/ink1508.xml"/><Relationship Id="rId292" Type="http://schemas.openxmlformats.org/officeDocument/2006/relationships/customXml" Target="../ink/ink1529.xml"/><Relationship Id="rId306" Type="http://schemas.openxmlformats.org/officeDocument/2006/relationships/customXml" Target="../ink/ink1536.xml"/><Relationship Id="rId45" Type="http://schemas.openxmlformats.org/officeDocument/2006/relationships/image" Target="../media/image1358.png"/><Relationship Id="rId87" Type="http://schemas.openxmlformats.org/officeDocument/2006/relationships/image" Target="../media/image1379.png"/><Relationship Id="rId110" Type="http://schemas.openxmlformats.org/officeDocument/2006/relationships/customXml" Target="../ink/ink1442.xml"/><Relationship Id="rId348" Type="http://schemas.openxmlformats.org/officeDocument/2006/relationships/customXml" Target="../ink/ink1557.xml"/><Relationship Id="rId152" Type="http://schemas.openxmlformats.org/officeDocument/2006/relationships/customXml" Target="../ink/ink1464.xml"/><Relationship Id="rId194" Type="http://schemas.openxmlformats.org/officeDocument/2006/relationships/customXml" Target="../ink/ink1484.xml"/><Relationship Id="rId208" Type="http://schemas.openxmlformats.org/officeDocument/2006/relationships/customXml" Target="../ink/ink1487.xml"/><Relationship Id="rId415" Type="http://schemas.openxmlformats.org/officeDocument/2006/relationships/image" Target="../media/image1542.png"/><Relationship Id="rId457" Type="http://schemas.openxmlformats.org/officeDocument/2006/relationships/image" Target="../media/image1563.png"/><Relationship Id="rId261" Type="http://schemas.openxmlformats.org/officeDocument/2006/relationships/image" Target="../media/image1465.png"/><Relationship Id="rId14" Type="http://schemas.openxmlformats.org/officeDocument/2006/relationships/customXml" Target="../ink/ink1394.xml"/><Relationship Id="rId56" Type="http://schemas.openxmlformats.org/officeDocument/2006/relationships/customXml" Target="../ink/ink1415.xml"/><Relationship Id="rId317" Type="http://schemas.openxmlformats.org/officeDocument/2006/relationships/image" Target="../media/image1493.png"/><Relationship Id="rId359" Type="http://schemas.openxmlformats.org/officeDocument/2006/relationships/image" Target="../media/image1514.png"/><Relationship Id="rId98" Type="http://schemas.openxmlformats.org/officeDocument/2006/relationships/customXml" Target="../ink/ink1436.xml"/><Relationship Id="rId121" Type="http://schemas.openxmlformats.org/officeDocument/2006/relationships/image" Target="../media/image1396.png"/><Relationship Id="rId163" Type="http://schemas.openxmlformats.org/officeDocument/2006/relationships/image" Target="../media/image1416.png"/><Relationship Id="rId219" Type="http://schemas.openxmlformats.org/officeDocument/2006/relationships/image" Target="../media/image1444.png"/><Relationship Id="rId370" Type="http://schemas.openxmlformats.org/officeDocument/2006/relationships/customXml" Target="../ink/ink1568.xml"/><Relationship Id="rId426" Type="http://schemas.openxmlformats.org/officeDocument/2006/relationships/customXml" Target="../ink/ink1596.xml"/><Relationship Id="rId230" Type="http://schemas.openxmlformats.org/officeDocument/2006/relationships/customXml" Target="../ink/ink1498.xml"/><Relationship Id="rId468" Type="http://schemas.openxmlformats.org/officeDocument/2006/relationships/customXml" Target="../ink/ink1617.xml"/><Relationship Id="rId25" Type="http://schemas.openxmlformats.org/officeDocument/2006/relationships/image" Target="../media/image1348.png"/><Relationship Id="rId67" Type="http://schemas.openxmlformats.org/officeDocument/2006/relationships/image" Target="../media/image1369.png"/><Relationship Id="rId272" Type="http://schemas.openxmlformats.org/officeDocument/2006/relationships/customXml" Target="../ink/ink1519.xml"/><Relationship Id="rId328" Type="http://schemas.openxmlformats.org/officeDocument/2006/relationships/customXml" Target="../ink/ink1547.xml"/><Relationship Id="rId132" Type="http://schemas.openxmlformats.org/officeDocument/2006/relationships/customXml" Target="../ink/ink1453.xml"/><Relationship Id="rId174" Type="http://schemas.openxmlformats.org/officeDocument/2006/relationships/customXml" Target="../ink/ink1475.xml"/><Relationship Id="rId381" Type="http://schemas.openxmlformats.org/officeDocument/2006/relationships/image" Target="../media/image1525.png"/><Relationship Id="rId241" Type="http://schemas.openxmlformats.org/officeDocument/2006/relationships/image" Target="../media/image1455.png"/><Relationship Id="rId437" Type="http://schemas.openxmlformats.org/officeDocument/2006/relationships/image" Target="../media/image1553.png"/><Relationship Id="rId36" Type="http://schemas.openxmlformats.org/officeDocument/2006/relationships/customXml" Target="../ink/ink1405.xml"/><Relationship Id="rId283" Type="http://schemas.openxmlformats.org/officeDocument/2006/relationships/image" Target="../media/image1476.png"/><Relationship Id="rId339" Type="http://schemas.openxmlformats.org/officeDocument/2006/relationships/image" Target="../media/image1504.png"/><Relationship Id="rId78" Type="http://schemas.openxmlformats.org/officeDocument/2006/relationships/customXml" Target="../ink/ink1426.xml"/><Relationship Id="rId101" Type="http://schemas.openxmlformats.org/officeDocument/2006/relationships/image" Target="../media/image1386.png"/><Relationship Id="rId143" Type="http://schemas.openxmlformats.org/officeDocument/2006/relationships/image" Target="../media/image1406.png"/><Relationship Id="rId185" Type="http://schemas.openxmlformats.org/officeDocument/2006/relationships/image" Target="../media/image1427.png"/><Relationship Id="rId350" Type="http://schemas.openxmlformats.org/officeDocument/2006/relationships/customXml" Target="../ink/ink1558.xml"/><Relationship Id="rId406" Type="http://schemas.openxmlformats.org/officeDocument/2006/relationships/customXml" Target="../ink/ink1586.xml"/><Relationship Id="rId9" Type="http://schemas.openxmlformats.org/officeDocument/2006/relationships/image" Target="../media/image13400.png"/><Relationship Id="rId210" Type="http://schemas.openxmlformats.org/officeDocument/2006/relationships/customXml" Target="../ink/ink1488.xml"/><Relationship Id="rId392" Type="http://schemas.openxmlformats.org/officeDocument/2006/relationships/customXml" Target="../ink/ink1579.xml"/><Relationship Id="rId448" Type="http://schemas.openxmlformats.org/officeDocument/2006/relationships/customXml" Target="../ink/ink1607.xml"/><Relationship Id="rId252" Type="http://schemas.openxmlformats.org/officeDocument/2006/relationships/customXml" Target="../ink/ink1509.xml"/><Relationship Id="rId294" Type="http://schemas.openxmlformats.org/officeDocument/2006/relationships/customXml" Target="../ink/ink1530.xml"/><Relationship Id="rId308" Type="http://schemas.openxmlformats.org/officeDocument/2006/relationships/customXml" Target="../ink/ink1537.xml"/><Relationship Id="rId47" Type="http://schemas.openxmlformats.org/officeDocument/2006/relationships/image" Target="../media/image1359.png"/><Relationship Id="rId89" Type="http://schemas.openxmlformats.org/officeDocument/2006/relationships/image" Target="../media/image1380.png"/><Relationship Id="rId112" Type="http://schemas.openxmlformats.org/officeDocument/2006/relationships/customXml" Target="../ink/ink1443.xml"/><Relationship Id="rId154" Type="http://schemas.openxmlformats.org/officeDocument/2006/relationships/customXml" Target="../ink/ink1465.xml"/><Relationship Id="rId361" Type="http://schemas.openxmlformats.org/officeDocument/2006/relationships/image" Target="../media/image1515.png"/><Relationship Id="rId417" Type="http://schemas.openxmlformats.org/officeDocument/2006/relationships/image" Target="../media/image1543.png"/><Relationship Id="rId459" Type="http://schemas.openxmlformats.org/officeDocument/2006/relationships/image" Target="../media/image1564.png"/><Relationship Id="rId16" Type="http://schemas.openxmlformats.org/officeDocument/2006/relationships/customXml" Target="../ink/ink1395.xml"/><Relationship Id="rId221" Type="http://schemas.openxmlformats.org/officeDocument/2006/relationships/image" Target="../media/image1445.png"/><Relationship Id="rId263" Type="http://schemas.openxmlformats.org/officeDocument/2006/relationships/image" Target="../media/image1466.png"/><Relationship Id="rId319" Type="http://schemas.openxmlformats.org/officeDocument/2006/relationships/image" Target="../media/image1494.png"/><Relationship Id="rId470" Type="http://schemas.openxmlformats.org/officeDocument/2006/relationships/customXml" Target="../ink/ink1618.xml"/><Relationship Id="rId58" Type="http://schemas.openxmlformats.org/officeDocument/2006/relationships/customXml" Target="../ink/ink1416.xml"/><Relationship Id="rId123" Type="http://schemas.openxmlformats.org/officeDocument/2006/relationships/image" Target="../media/image1397.png"/><Relationship Id="rId330" Type="http://schemas.openxmlformats.org/officeDocument/2006/relationships/customXml" Target="../ink/ink1548.xml"/><Relationship Id="rId165" Type="http://schemas.openxmlformats.org/officeDocument/2006/relationships/image" Target="../media/image1417.png"/><Relationship Id="rId372" Type="http://schemas.openxmlformats.org/officeDocument/2006/relationships/customXml" Target="../ink/ink1569.xml"/><Relationship Id="rId428" Type="http://schemas.openxmlformats.org/officeDocument/2006/relationships/customXml" Target="../ink/ink1597.xml"/><Relationship Id="rId232" Type="http://schemas.openxmlformats.org/officeDocument/2006/relationships/customXml" Target="../ink/ink1499.xml"/><Relationship Id="rId274" Type="http://schemas.openxmlformats.org/officeDocument/2006/relationships/customXml" Target="../ink/ink1520.xml"/><Relationship Id="rId27" Type="http://schemas.openxmlformats.org/officeDocument/2006/relationships/image" Target="../media/image1349.png"/><Relationship Id="rId69" Type="http://schemas.openxmlformats.org/officeDocument/2006/relationships/image" Target="../media/image1370.png"/><Relationship Id="rId134" Type="http://schemas.openxmlformats.org/officeDocument/2006/relationships/image" Target="../media/image1402.png"/><Relationship Id="rId80" Type="http://schemas.openxmlformats.org/officeDocument/2006/relationships/customXml" Target="../ink/ink1427.xml"/><Relationship Id="rId176" Type="http://schemas.openxmlformats.org/officeDocument/2006/relationships/customXml" Target="../ink/ink1476.xml"/><Relationship Id="rId341" Type="http://schemas.openxmlformats.org/officeDocument/2006/relationships/image" Target="../media/image1505.png"/><Relationship Id="rId383" Type="http://schemas.openxmlformats.org/officeDocument/2006/relationships/image" Target="../media/image1526.png"/><Relationship Id="rId439" Type="http://schemas.openxmlformats.org/officeDocument/2006/relationships/image" Target="../media/image1554.png"/><Relationship Id="rId201" Type="http://schemas.openxmlformats.org/officeDocument/2006/relationships/image" Target="../media/image1435.png"/><Relationship Id="rId243" Type="http://schemas.openxmlformats.org/officeDocument/2006/relationships/image" Target="../media/image1456.png"/><Relationship Id="rId285" Type="http://schemas.openxmlformats.org/officeDocument/2006/relationships/image" Target="../media/image1477.png"/><Relationship Id="rId450" Type="http://schemas.openxmlformats.org/officeDocument/2006/relationships/customXml" Target="../ink/ink1608.xml"/><Relationship Id="rId38" Type="http://schemas.openxmlformats.org/officeDocument/2006/relationships/customXml" Target="../ink/ink1406.xml"/><Relationship Id="rId103" Type="http://schemas.openxmlformats.org/officeDocument/2006/relationships/image" Target="../media/image1387.png"/><Relationship Id="rId310" Type="http://schemas.openxmlformats.org/officeDocument/2006/relationships/customXml" Target="../ink/ink1538.xml"/><Relationship Id="rId91" Type="http://schemas.openxmlformats.org/officeDocument/2006/relationships/image" Target="../media/image1381.png"/><Relationship Id="rId145" Type="http://schemas.openxmlformats.org/officeDocument/2006/relationships/image" Target="../media/image1407.png"/><Relationship Id="rId187" Type="http://schemas.openxmlformats.org/officeDocument/2006/relationships/image" Target="../media/image1428.png"/><Relationship Id="rId352" Type="http://schemas.openxmlformats.org/officeDocument/2006/relationships/customXml" Target="../ink/ink1559.xml"/><Relationship Id="rId394" Type="http://schemas.openxmlformats.org/officeDocument/2006/relationships/customXml" Target="../ink/ink1580.xml"/><Relationship Id="rId408" Type="http://schemas.openxmlformats.org/officeDocument/2006/relationships/customXml" Target="../ink/ink1587.xml"/><Relationship Id="rId212" Type="http://schemas.openxmlformats.org/officeDocument/2006/relationships/customXml" Target="../ink/ink1489.xml"/><Relationship Id="rId254" Type="http://schemas.openxmlformats.org/officeDocument/2006/relationships/customXml" Target="../ink/ink1510.xml"/><Relationship Id="rId49" Type="http://schemas.openxmlformats.org/officeDocument/2006/relationships/image" Target="../media/image1360.png"/><Relationship Id="rId114" Type="http://schemas.openxmlformats.org/officeDocument/2006/relationships/customXml" Target="../ink/ink1444.xml"/><Relationship Id="rId296" Type="http://schemas.openxmlformats.org/officeDocument/2006/relationships/customXml" Target="../ink/ink1531.xml"/><Relationship Id="rId461" Type="http://schemas.openxmlformats.org/officeDocument/2006/relationships/image" Target="../media/image1425.png"/><Relationship Id="rId60" Type="http://schemas.openxmlformats.org/officeDocument/2006/relationships/customXml" Target="../ink/ink1417.xml"/><Relationship Id="rId156" Type="http://schemas.openxmlformats.org/officeDocument/2006/relationships/customXml" Target="../ink/ink1466.xml"/><Relationship Id="rId321" Type="http://schemas.openxmlformats.org/officeDocument/2006/relationships/image" Target="../media/image1495.png"/><Relationship Id="rId363" Type="http://schemas.openxmlformats.org/officeDocument/2006/relationships/image" Target="../media/image1516.png"/><Relationship Id="rId419" Type="http://schemas.openxmlformats.org/officeDocument/2006/relationships/image" Target="../media/image1544.png"/><Relationship Id="rId223" Type="http://schemas.openxmlformats.org/officeDocument/2006/relationships/image" Target="../media/image1446.png"/><Relationship Id="rId430" Type="http://schemas.openxmlformats.org/officeDocument/2006/relationships/customXml" Target="../ink/ink1598.xml"/><Relationship Id="rId18" Type="http://schemas.openxmlformats.org/officeDocument/2006/relationships/customXml" Target="../ink/ink1396.xml"/><Relationship Id="rId265" Type="http://schemas.openxmlformats.org/officeDocument/2006/relationships/image" Target="../media/image1467.png"/><Relationship Id="rId472" Type="http://schemas.openxmlformats.org/officeDocument/2006/relationships/customXml" Target="../ink/ink1619.xml"/><Relationship Id="rId125" Type="http://schemas.openxmlformats.org/officeDocument/2006/relationships/image" Target="../media/image1398.png"/><Relationship Id="rId167" Type="http://schemas.openxmlformats.org/officeDocument/2006/relationships/image" Target="../media/image1418.png"/><Relationship Id="rId332" Type="http://schemas.openxmlformats.org/officeDocument/2006/relationships/customXml" Target="../ink/ink1549.xml"/><Relationship Id="rId374" Type="http://schemas.openxmlformats.org/officeDocument/2006/relationships/customXml" Target="../ink/ink1570.xml"/><Relationship Id="rId71" Type="http://schemas.openxmlformats.org/officeDocument/2006/relationships/image" Target="../media/image1371.png"/><Relationship Id="rId234" Type="http://schemas.openxmlformats.org/officeDocument/2006/relationships/customXml" Target="../ink/ink1500.xml"/><Relationship Id="rId2" Type="http://schemas.openxmlformats.org/officeDocument/2006/relationships/customXml" Target="../ink/ink1388.xml"/><Relationship Id="rId29" Type="http://schemas.openxmlformats.org/officeDocument/2006/relationships/image" Target="../media/image1350.png"/><Relationship Id="rId276" Type="http://schemas.openxmlformats.org/officeDocument/2006/relationships/customXml" Target="../ink/ink1521.xml"/><Relationship Id="rId441" Type="http://schemas.openxmlformats.org/officeDocument/2006/relationships/image" Target="../media/image1555.png"/><Relationship Id="rId40" Type="http://schemas.openxmlformats.org/officeDocument/2006/relationships/customXml" Target="../ink/ink1407.xml"/><Relationship Id="rId115" Type="http://schemas.openxmlformats.org/officeDocument/2006/relationships/image" Target="../media/image1393.png"/><Relationship Id="rId136" Type="http://schemas.openxmlformats.org/officeDocument/2006/relationships/image" Target="../media/image1403.png"/><Relationship Id="rId157" Type="http://schemas.openxmlformats.org/officeDocument/2006/relationships/image" Target="../media/image1413.png"/><Relationship Id="rId178" Type="http://schemas.openxmlformats.org/officeDocument/2006/relationships/customXml" Target="../ink/ink1477.xml"/><Relationship Id="rId301" Type="http://schemas.openxmlformats.org/officeDocument/2006/relationships/image" Target="../media/image1485.png"/><Relationship Id="rId322" Type="http://schemas.openxmlformats.org/officeDocument/2006/relationships/customXml" Target="../ink/ink1544.xml"/><Relationship Id="rId343" Type="http://schemas.openxmlformats.org/officeDocument/2006/relationships/image" Target="../media/image1506.png"/><Relationship Id="rId364" Type="http://schemas.openxmlformats.org/officeDocument/2006/relationships/customXml" Target="../ink/ink1565.xml"/><Relationship Id="rId61" Type="http://schemas.openxmlformats.org/officeDocument/2006/relationships/image" Target="../media/image1366.png"/><Relationship Id="rId82" Type="http://schemas.openxmlformats.org/officeDocument/2006/relationships/customXml" Target="../ink/ink1428.xml"/><Relationship Id="rId199" Type="http://schemas.openxmlformats.org/officeDocument/2006/relationships/image" Target="../media/image1434.png"/><Relationship Id="rId385" Type="http://schemas.openxmlformats.org/officeDocument/2006/relationships/image" Target="../media/image1527.png"/><Relationship Id="rId19" Type="http://schemas.openxmlformats.org/officeDocument/2006/relationships/image" Target="../media/image13450.png"/><Relationship Id="rId224" Type="http://schemas.openxmlformats.org/officeDocument/2006/relationships/customXml" Target="../ink/ink1495.xml"/><Relationship Id="rId245" Type="http://schemas.openxmlformats.org/officeDocument/2006/relationships/image" Target="../media/image1457.png"/><Relationship Id="rId266" Type="http://schemas.openxmlformats.org/officeDocument/2006/relationships/customXml" Target="../ink/ink1516.xml"/><Relationship Id="rId287" Type="http://schemas.openxmlformats.org/officeDocument/2006/relationships/image" Target="../media/image1478.png"/><Relationship Id="rId410" Type="http://schemas.openxmlformats.org/officeDocument/2006/relationships/customXml" Target="../ink/ink1588.xml"/><Relationship Id="rId431" Type="http://schemas.openxmlformats.org/officeDocument/2006/relationships/image" Target="../media/image1550.png"/><Relationship Id="rId452" Type="http://schemas.openxmlformats.org/officeDocument/2006/relationships/customXml" Target="../ink/ink1609.xml"/><Relationship Id="rId473" Type="http://schemas.openxmlformats.org/officeDocument/2006/relationships/image" Target="../media/image1566.png"/><Relationship Id="rId30" Type="http://schemas.openxmlformats.org/officeDocument/2006/relationships/customXml" Target="../ink/ink1402.xml"/><Relationship Id="rId105" Type="http://schemas.openxmlformats.org/officeDocument/2006/relationships/image" Target="../media/image1388.png"/><Relationship Id="rId126" Type="http://schemas.openxmlformats.org/officeDocument/2006/relationships/customXml" Target="../ink/ink1450.xml"/><Relationship Id="rId147" Type="http://schemas.openxmlformats.org/officeDocument/2006/relationships/image" Target="../media/image1408.png"/><Relationship Id="rId168" Type="http://schemas.openxmlformats.org/officeDocument/2006/relationships/customXml" Target="../ink/ink1472.xml"/><Relationship Id="rId312" Type="http://schemas.openxmlformats.org/officeDocument/2006/relationships/customXml" Target="../ink/ink1539.xml"/><Relationship Id="rId333" Type="http://schemas.openxmlformats.org/officeDocument/2006/relationships/image" Target="../media/image1501.png"/><Relationship Id="rId354" Type="http://schemas.openxmlformats.org/officeDocument/2006/relationships/customXml" Target="../ink/ink1560.xml"/><Relationship Id="rId51" Type="http://schemas.openxmlformats.org/officeDocument/2006/relationships/image" Target="../media/image1361.png"/><Relationship Id="rId72" Type="http://schemas.openxmlformats.org/officeDocument/2006/relationships/customXml" Target="../ink/ink1423.xml"/><Relationship Id="rId93" Type="http://schemas.openxmlformats.org/officeDocument/2006/relationships/image" Target="../media/image1382.png"/><Relationship Id="rId189" Type="http://schemas.openxmlformats.org/officeDocument/2006/relationships/image" Target="../media/image1429.png"/><Relationship Id="rId375" Type="http://schemas.openxmlformats.org/officeDocument/2006/relationships/image" Target="../media/image1522.png"/><Relationship Id="rId396" Type="http://schemas.openxmlformats.org/officeDocument/2006/relationships/customXml" Target="../ink/ink1581.xml"/><Relationship Id="rId3" Type="http://schemas.openxmlformats.org/officeDocument/2006/relationships/image" Target="../media/image13370.png"/><Relationship Id="rId214" Type="http://schemas.openxmlformats.org/officeDocument/2006/relationships/customXml" Target="../ink/ink1490.xml"/><Relationship Id="rId235" Type="http://schemas.openxmlformats.org/officeDocument/2006/relationships/image" Target="../media/image1452.png"/><Relationship Id="rId256" Type="http://schemas.openxmlformats.org/officeDocument/2006/relationships/customXml" Target="../ink/ink1511.xml"/><Relationship Id="rId277" Type="http://schemas.openxmlformats.org/officeDocument/2006/relationships/image" Target="../media/image1473.png"/><Relationship Id="rId298" Type="http://schemas.openxmlformats.org/officeDocument/2006/relationships/customXml" Target="../ink/ink1532.xml"/><Relationship Id="rId400" Type="http://schemas.openxmlformats.org/officeDocument/2006/relationships/customXml" Target="../ink/ink1583.xml"/><Relationship Id="rId421" Type="http://schemas.openxmlformats.org/officeDocument/2006/relationships/image" Target="../media/image1545.png"/><Relationship Id="rId442" Type="http://schemas.openxmlformats.org/officeDocument/2006/relationships/customXml" Target="../ink/ink1604.xml"/><Relationship Id="rId463" Type="http://schemas.openxmlformats.org/officeDocument/2006/relationships/image" Target="../media/image1432.png"/><Relationship Id="rId116" Type="http://schemas.openxmlformats.org/officeDocument/2006/relationships/customXml" Target="../ink/ink1445.xml"/><Relationship Id="rId137" Type="http://schemas.openxmlformats.org/officeDocument/2006/relationships/customXml" Target="../ink/ink1456.xml"/><Relationship Id="rId158" Type="http://schemas.openxmlformats.org/officeDocument/2006/relationships/customXml" Target="../ink/ink1467.xml"/><Relationship Id="rId302" Type="http://schemas.openxmlformats.org/officeDocument/2006/relationships/customXml" Target="../ink/ink1534.xml"/><Relationship Id="rId323" Type="http://schemas.openxmlformats.org/officeDocument/2006/relationships/image" Target="../media/image1496.png"/><Relationship Id="rId344" Type="http://schemas.openxmlformats.org/officeDocument/2006/relationships/customXml" Target="../ink/ink1555.xml"/><Relationship Id="rId20" Type="http://schemas.openxmlformats.org/officeDocument/2006/relationships/customXml" Target="../ink/ink1397.xml"/><Relationship Id="rId41" Type="http://schemas.openxmlformats.org/officeDocument/2006/relationships/image" Target="../media/image1356.png"/><Relationship Id="rId62" Type="http://schemas.openxmlformats.org/officeDocument/2006/relationships/customXml" Target="../ink/ink1418.xml"/><Relationship Id="rId83" Type="http://schemas.openxmlformats.org/officeDocument/2006/relationships/image" Target="../media/image1377.png"/><Relationship Id="rId179" Type="http://schemas.openxmlformats.org/officeDocument/2006/relationships/image" Target="../media/image1424.png"/><Relationship Id="rId365" Type="http://schemas.openxmlformats.org/officeDocument/2006/relationships/image" Target="../media/image1517.png"/><Relationship Id="rId386" Type="http://schemas.openxmlformats.org/officeDocument/2006/relationships/customXml" Target="../ink/ink1576.xml"/><Relationship Id="rId190" Type="http://schemas.openxmlformats.org/officeDocument/2006/relationships/customXml" Target="../ink/ink1482.xml"/><Relationship Id="rId225" Type="http://schemas.openxmlformats.org/officeDocument/2006/relationships/image" Target="../media/image1447.png"/><Relationship Id="rId246" Type="http://schemas.openxmlformats.org/officeDocument/2006/relationships/customXml" Target="../ink/ink1506.xml"/><Relationship Id="rId267" Type="http://schemas.openxmlformats.org/officeDocument/2006/relationships/image" Target="../media/image1468.png"/><Relationship Id="rId288" Type="http://schemas.openxmlformats.org/officeDocument/2006/relationships/customXml" Target="../ink/ink1527.xml"/><Relationship Id="rId411" Type="http://schemas.openxmlformats.org/officeDocument/2006/relationships/image" Target="../media/image1540.png"/><Relationship Id="rId432" Type="http://schemas.openxmlformats.org/officeDocument/2006/relationships/customXml" Target="../ink/ink1599.xml"/><Relationship Id="rId453" Type="http://schemas.openxmlformats.org/officeDocument/2006/relationships/image" Target="../media/image1561.png"/><Relationship Id="rId106" Type="http://schemas.openxmlformats.org/officeDocument/2006/relationships/customXml" Target="../ink/ink1440.xml"/><Relationship Id="rId127" Type="http://schemas.openxmlformats.org/officeDocument/2006/relationships/image" Target="../media/image1399.png"/><Relationship Id="rId313" Type="http://schemas.openxmlformats.org/officeDocument/2006/relationships/image" Target="../media/image1491.png"/><Relationship Id="rId10" Type="http://schemas.openxmlformats.org/officeDocument/2006/relationships/customXml" Target="../ink/ink1392.xml"/><Relationship Id="rId31" Type="http://schemas.openxmlformats.org/officeDocument/2006/relationships/image" Target="../media/image1351.png"/><Relationship Id="rId52" Type="http://schemas.openxmlformats.org/officeDocument/2006/relationships/customXml" Target="../ink/ink1413.xml"/><Relationship Id="rId73" Type="http://schemas.openxmlformats.org/officeDocument/2006/relationships/image" Target="../media/image1372.png"/><Relationship Id="rId94" Type="http://schemas.openxmlformats.org/officeDocument/2006/relationships/customXml" Target="../ink/ink1434.xml"/><Relationship Id="rId148" Type="http://schemas.openxmlformats.org/officeDocument/2006/relationships/customXml" Target="../ink/ink1462.xml"/><Relationship Id="rId169" Type="http://schemas.openxmlformats.org/officeDocument/2006/relationships/image" Target="../media/image1419.png"/><Relationship Id="rId334" Type="http://schemas.openxmlformats.org/officeDocument/2006/relationships/customXml" Target="../ink/ink1550.xml"/><Relationship Id="rId355" Type="http://schemas.openxmlformats.org/officeDocument/2006/relationships/image" Target="../media/image1512.png"/><Relationship Id="rId376" Type="http://schemas.openxmlformats.org/officeDocument/2006/relationships/customXml" Target="../ink/ink1571.xml"/><Relationship Id="rId397" Type="http://schemas.openxmlformats.org/officeDocument/2006/relationships/image" Target="../media/image1533.png"/><Relationship Id="rId4" Type="http://schemas.openxmlformats.org/officeDocument/2006/relationships/customXml" Target="../ink/ink1389.xml"/><Relationship Id="rId180" Type="http://schemas.openxmlformats.org/officeDocument/2006/relationships/customXml" Target="../ink/ink1478.xml"/><Relationship Id="rId215" Type="http://schemas.openxmlformats.org/officeDocument/2006/relationships/image" Target="../media/image1442.png"/><Relationship Id="rId236" Type="http://schemas.openxmlformats.org/officeDocument/2006/relationships/customXml" Target="../ink/ink1501.xml"/><Relationship Id="rId257" Type="http://schemas.openxmlformats.org/officeDocument/2006/relationships/image" Target="../media/image1463.png"/><Relationship Id="rId278" Type="http://schemas.openxmlformats.org/officeDocument/2006/relationships/customXml" Target="../ink/ink1522.xml"/><Relationship Id="rId401" Type="http://schemas.openxmlformats.org/officeDocument/2006/relationships/image" Target="../media/image1535.png"/><Relationship Id="rId422" Type="http://schemas.openxmlformats.org/officeDocument/2006/relationships/customXml" Target="../ink/ink1594.xml"/><Relationship Id="rId443" Type="http://schemas.openxmlformats.org/officeDocument/2006/relationships/image" Target="../media/image1556.png"/><Relationship Id="rId464" Type="http://schemas.openxmlformats.org/officeDocument/2006/relationships/customXml" Target="../ink/ink1615.xml"/><Relationship Id="rId303" Type="http://schemas.openxmlformats.org/officeDocument/2006/relationships/image" Target="../media/image1486.png"/><Relationship Id="rId42" Type="http://schemas.openxmlformats.org/officeDocument/2006/relationships/customXml" Target="../ink/ink1408.xml"/><Relationship Id="rId84" Type="http://schemas.openxmlformats.org/officeDocument/2006/relationships/customXml" Target="../ink/ink1429.xml"/><Relationship Id="rId138" Type="http://schemas.openxmlformats.org/officeDocument/2006/relationships/customXml" Target="../ink/ink1457.xml"/><Relationship Id="rId345" Type="http://schemas.openxmlformats.org/officeDocument/2006/relationships/image" Target="../media/image1507.png"/><Relationship Id="rId387" Type="http://schemas.openxmlformats.org/officeDocument/2006/relationships/image" Target="../media/image1528.png"/><Relationship Id="rId191" Type="http://schemas.openxmlformats.org/officeDocument/2006/relationships/image" Target="../media/image1430.png"/><Relationship Id="rId247" Type="http://schemas.openxmlformats.org/officeDocument/2006/relationships/image" Target="../media/image1458.png"/><Relationship Id="rId412" Type="http://schemas.openxmlformats.org/officeDocument/2006/relationships/customXml" Target="../ink/ink1589.xml"/><Relationship Id="rId107" Type="http://schemas.openxmlformats.org/officeDocument/2006/relationships/image" Target="../media/image1389.png"/><Relationship Id="rId289" Type="http://schemas.openxmlformats.org/officeDocument/2006/relationships/image" Target="../media/image1479.png"/><Relationship Id="rId454" Type="http://schemas.openxmlformats.org/officeDocument/2006/relationships/customXml" Target="../ink/ink1610.xml"/><Relationship Id="rId11" Type="http://schemas.openxmlformats.org/officeDocument/2006/relationships/image" Target="../media/image13410.png"/><Relationship Id="rId53" Type="http://schemas.openxmlformats.org/officeDocument/2006/relationships/image" Target="../media/image1362.png"/><Relationship Id="rId149" Type="http://schemas.openxmlformats.org/officeDocument/2006/relationships/image" Target="../media/image1409.png"/><Relationship Id="rId314" Type="http://schemas.openxmlformats.org/officeDocument/2006/relationships/customXml" Target="../ink/ink1540.xml"/><Relationship Id="rId356" Type="http://schemas.openxmlformats.org/officeDocument/2006/relationships/customXml" Target="../ink/ink1561.xml"/><Relationship Id="rId398" Type="http://schemas.openxmlformats.org/officeDocument/2006/relationships/customXml" Target="../ink/ink1582.xml"/><Relationship Id="rId95" Type="http://schemas.openxmlformats.org/officeDocument/2006/relationships/image" Target="../media/image1383.png"/><Relationship Id="rId160" Type="http://schemas.openxmlformats.org/officeDocument/2006/relationships/customXml" Target="../ink/ink1468.xml"/><Relationship Id="rId216" Type="http://schemas.openxmlformats.org/officeDocument/2006/relationships/customXml" Target="../ink/ink1491.xml"/><Relationship Id="rId423" Type="http://schemas.openxmlformats.org/officeDocument/2006/relationships/image" Target="../media/image1546.png"/><Relationship Id="rId258" Type="http://schemas.openxmlformats.org/officeDocument/2006/relationships/customXml" Target="../ink/ink1512.xml"/><Relationship Id="rId465" Type="http://schemas.openxmlformats.org/officeDocument/2006/relationships/image" Target="../media/image1433.png"/><Relationship Id="rId22" Type="http://schemas.openxmlformats.org/officeDocument/2006/relationships/customXml" Target="../ink/ink1398.xml"/><Relationship Id="rId64" Type="http://schemas.openxmlformats.org/officeDocument/2006/relationships/customXml" Target="../ink/ink1419.xml"/><Relationship Id="rId118" Type="http://schemas.openxmlformats.org/officeDocument/2006/relationships/customXml" Target="../ink/ink1446.xml"/><Relationship Id="rId325" Type="http://schemas.openxmlformats.org/officeDocument/2006/relationships/image" Target="../media/image1497.png"/><Relationship Id="rId367" Type="http://schemas.openxmlformats.org/officeDocument/2006/relationships/image" Target="../media/image1518.png"/><Relationship Id="rId171" Type="http://schemas.openxmlformats.org/officeDocument/2006/relationships/image" Target="../media/image1420.png"/><Relationship Id="rId227" Type="http://schemas.openxmlformats.org/officeDocument/2006/relationships/image" Target="../media/image1448.png"/><Relationship Id="rId269" Type="http://schemas.openxmlformats.org/officeDocument/2006/relationships/image" Target="../media/image1469.png"/><Relationship Id="rId434" Type="http://schemas.openxmlformats.org/officeDocument/2006/relationships/customXml" Target="../ink/ink1600.xml"/><Relationship Id="rId33" Type="http://schemas.openxmlformats.org/officeDocument/2006/relationships/image" Target="../media/image1352.png"/><Relationship Id="rId129" Type="http://schemas.openxmlformats.org/officeDocument/2006/relationships/image" Target="../media/image1400.png"/><Relationship Id="rId280" Type="http://schemas.openxmlformats.org/officeDocument/2006/relationships/customXml" Target="../ink/ink1523.xml"/><Relationship Id="rId336" Type="http://schemas.openxmlformats.org/officeDocument/2006/relationships/customXml" Target="../ink/ink1551.xml"/><Relationship Id="rId75" Type="http://schemas.openxmlformats.org/officeDocument/2006/relationships/image" Target="../media/image1373.png"/><Relationship Id="rId140" Type="http://schemas.openxmlformats.org/officeDocument/2006/relationships/customXml" Target="../ink/ink1458.xml"/><Relationship Id="rId378" Type="http://schemas.openxmlformats.org/officeDocument/2006/relationships/customXml" Target="../ink/ink1572.xml"/><Relationship Id="rId403" Type="http://schemas.openxmlformats.org/officeDocument/2006/relationships/image" Target="../media/image1536.png"/><Relationship Id="rId6" Type="http://schemas.openxmlformats.org/officeDocument/2006/relationships/customXml" Target="../ink/ink1390.xml"/><Relationship Id="rId238" Type="http://schemas.openxmlformats.org/officeDocument/2006/relationships/customXml" Target="../ink/ink1502.xml"/><Relationship Id="rId445" Type="http://schemas.openxmlformats.org/officeDocument/2006/relationships/image" Target="../media/image1557.png"/><Relationship Id="rId291" Type="http://schemas.openxmlformats.org/officeDocument/2006/relationships/image" Target="../media/image1480.png"/><Relationship Id="rId305" Type="http://schemas.openxmlformats.org/officeDocument/2006/relationships/image" Target="../media/image1487.png"/><Relationship Id="rId347" Type="http://schemas.openxmlformats.org/officeDocument/2006/relationships/image" Target="../media/image1508.png"/><Relationship Id="rId44" Type="http://schemas.openxmlformats.org/officeDocument/2006/relationships/customXml" Target="../ink/ink1409.xml"/><Relationship Id="rId86" Type="http://schemas.openxmlformats.org/officeDocument/2006/relationships/customXml" Target="../ink/ink1430.xml"/><Relationship Id="rId151" Type="http://schemas.openxmlformats.org/officeDocument/2006/relationships/image" Target="../media/image1410.png"/><Relationship Id="rId389" Type="http://schemas.openxmlformats.org/officeDocument/2006/relationships/image" Target="../media/image1529.png"/><Relationship Id="rId193" Type="http://schemas.openxmlformats.org/officeDocument/2006/relationships/image" Target="../media/image1431.png"/><Relationship Id="rId207" Type="http://schemas.openxmlformats.org/officeDocument/2006/relationships/image" Target="../media/image1438.png"/><Relationship Id="rId249" Type="http://schemas.openxmlformats.org/officeDocument/2006/relationships/image" Target="../media/image1459.png"/><Relationship Id="rId414" Type="http://schemas.openxmlformats.org/officeDocument/2006/relationships/customXml" Target="../ink/ink1590.xml"/><Relationship Id="rId456" Type="http://schemas.openxmlformats.org/officeDocument/2006/relationships/customXml" Target="../ink/ink1611.xml"/><Relationship Id="rId13" Type="http://schemas.openxmlformats.org/officeDocument/2006/relationships/image" Target="../media/image13420.png"/><Relationship Id="rId109" Type="http://schemas.openxmlformats.org/officeDocument/2006/relationships/image" Target="../media/image1390.png"/><Relationship Id="rId260" Type="http://schemas.openxmlformats.org/officeDocument/2006/relationships/customXml" Target="../ink/ink1513.xml"/><Relationship Id="rId316" Type="http://schemas.openxmlformats.org/officeDocument/2006/relationships/customXml" Target="../ink/ink1541.xml"/><Relationship Id="rId55" Type="http://schemas.openxmlformats.org/officeDocument/2006/relationships/image" Target="../media/image1363.png"/><Relationship Id="rId97" Type="http://schemas.openxmlformats.org/officeDocument/2006/relationships/image" Target="../media/image1384.png"/><Relationship Id="rId120" Type="http://schemas.openxmlformats.org/officeDocument/2006/relationships/customXml" Target="../ink/ink1447.xml"/><Relationship Id="rId358" Type="http://schemas.openxmlformats.org/officeDocument/2006/relationships/customXml" Target="../ink/ink1562.xml"/><Relationship Id="rId162" Type="http://schemas.openxmlformats.org/officeDocument/2006/relationships/customXml" Target="../ink/ink1469.xml"/><Relationship Id="rId218" Type="http://schemas.openxmlformats.org/officeDocument/2006/relationships/customXml" Target="../ink/ink1492.xml"/><Relationship Id="rId425" Type="http://schemas.openxmlformats.org/officeDocument/2006/relationships/image" Target="../media/image1547.png"/><Relationship Id="rId467" Type="http://schemas.openxmlformats.org/officeDocument/2006/relationships/image" Target="../media/image1436.png"/><Relationship Id="rId271" Type="http://schemas.openxmlformats.org/officeDocument/2006/relationships/image" Target="../media/image1470.png"/><Relationship Id="rId24" Type="http://schemas.openxmlformats.org/officeDocument/2006/relationships/customXml" Target="../ink/ink1399.xml"/><Relationship Id="rId66" Type="http://schemas.openxmlformats.org/officeDocument/2006/relationships/customXml" Target="../ink/ink1420.xml"/><Relationship Id="rId131" Type="http://schemas.openxmlformats.org/officeDocument/2006/relationships/image" Target="../media/image1401.png"/><Relationship Id="rId327" Type="http://schemas.openxmlformats.org/officeDocument/2006/relationships/image" Target="../media/image1498.png"/><Relationship Id="rId369" Type="http://schemas.openxmlformats.org/officeDocument/2006/relationships/image" Target="../media/image1519.png"/><Relationship Id="rId173" Type="http://schemas.openxmlformats.org/officeDocument/2006/relationships/image" Target="../media/image1421.png"/><Relationship Id="rId229" Type="http://schemas.openxmlformats.org/officeDocument/2006/relationships/image" Target="../media/image1449.png"/><Relationship Id="rId380" Type="http://schemas.openxmlformats.org/officeDocument/2006/relationships/customXml" Target="../ink/ink1573.xml"/><Relationship Id="rId436" Type="http://schemas.openxmlformats.org/officeDocument/2006/relationships/customXml" Target="../ink/ink1601.xml"/><Relationship Id="rId240" Type="http://schemas.openxmlformats.org/officeDocument/2006/relationships/customXml" Target="../ink/ink1503.xml"/><Relationship Id="rId35" Type="http://schemas.openxmlformats.org/officeDocument/2006/relationships/image" Target="../media/image1353.png"/><Relationship Id="rId77" Type="http://schemas.openxmlformats.org/officeDocument/2006/relationships/image" Target="../media/image1374.png"/><Relationship Id="rId100" Type="http://schemas.openxmlformats.org/officeDocument/2006/relationships/customXml" Target="../ink/ink1437.xml"/><Relationship Id="rId282" Type="http://schemas.openxmlformats.org/officeDocument/2006/relationships/customXml" Target="../ink/ink1524.xml"/><Relationship Id="rId338" Type="http://schemas.openxmlformats.org/officeDocument/2006/relationships/customXml" Target="../ink/ink1552.xml"/><Relationship Id="rId8" Type="http://schemas.openxmlformats.org/officeDocument/2006/relationships/customXml" Target="../ink/ink1391.xml"/><Relationship Id="rId142" Type="http://schemas.openxmlformats.org/officeDocument/2006/relationships/customXml" Target="../ink/ink1459.xml"/><Relationship Id="rId184" Type="http://schemas.openxmlformats.org/officeDocument/2006/relationships/customXml" Target="../ink/ink1479.xml"/><Relationship Id="rId391" Type="http://schemas.openxmlformats.org/officeDocument/2006/relationships/image" Target="../media/image1530.png"/><Relationship Id="rId405" Type="http://schemas.openxmlformats.org/officeDocument/2006/relationships/image" Target="../media/image1537.png"/><Relationship Id="rId447" Type="http://schemas.openxmlformats.org/officeDocument/2006/relationships/image" Target="../media/image1558.png"/><Relationship Id="rId251" Type="http://schemas.openxmlformats.org/officeDocument/2006/relationships/image" Target="../media/image1460.png"/><Relationship Id="rId46" Type="http://schemas.openxmlformats.org/officeDocument/2006/relationships/customXml" Target="../ink/ink1410.xml"/><Relationship Id="rId293" Type="http://schemas.openxmlformats.org/officeDocument/2006/relationships/image" Target="../media/image1481.png"/><Relationship Id="rId307" Type="http://schemas.openxmlformats.org/officeDocument/2006/relationships/image" Target="../media/image1488.png"/><Relationship Id="rId349" Type="http://schemas.openxmlformats.org/officeDocument/2006/relationships/image" Target="../media/image1509.png"/><Relationship Id="rId88" Type="http://schemas.openxmlformats.org/officeDocument/2006/relationships/customXml" Target="../ink/ink1431.xml"/><Relationship Id="rId111" Type="http://schemas.openxmlformats.org/officeDocument/2006/relationships/image" Target="../media/image1391.png"/><Relationship Id="rId153" Type="http://schemas.openxmlformats.org/officeDocument/2006/relationships/image" Target="../media/image1411.png"/><Relationship Id="rId209" Type="http://schemas.openxmlformats.org/officeDocument/2006/relationships/image" Target="../media/image1439.png"/><Relationship Id="rId360" Type="http://schemas.openxmlformats.org/officeDocument/2006/relationships/customXml" Target="../ink/ink1563.xml"/><Relationship Id="rId416" Type="http://schemas.openxmlformats.org/officeDocument/2006/relationships/customXml" Target="../ink/ink1591.xml"/><Relationship Id="rId220" Type="http://schemas.openxmlformats.org/officeDocument/2006/relationships/customXml" Target="../ink/ink1493.xml"/><Relationship Id="rId458" Type="http://schemas.openxmlformats.org/officeDocument/2006/relationships/customXml" Target="../ink/ink1612.xml"/><Relationship Id="rId15" Type="http://schemas.openxmlformats.org/officeDocument/2006/relationships/image" Target="../media/image13430.png"/><Relationship Id="rId57" Type="http://schemas.openxmlformats.org/officeDocument/2006/relationships/image" Target="../media/image1364.png"/><Relationship Id="rId262" Type="http://schemas.openxmlformats.org/officeDocument/2006/relationships/customXml" Target="../ink/ink1514.xml"/><Relationship Id="rId318" Type="http://schemas.openxmlformats.org/officeDocument/2006/relationships/customXml" Target="../ink/ink1542.xml"/><Relationship Id="rId99" Type="http://schemas.openxmlformats.org/officeDocument/2006/relationships/image" Target="../media/image1385.png"/><Relationship Id="rId122" Type="http://schemas.openxmlformats.org/officeDocument/2006/relationships/customXml" Target="../ink/ink1448.xml"/><Relationship Id="rId164" Type="http://schemas.openxmlformats.org/officeDocument/2006/relationships/customXml" Target="../ink/ink1470.xml"/><Relationship Id="rId371" Type="http://schemas.openxmlformats.org/officeDocument/2006/relationships/image" Target="../media/image1520.png"/><Relationship Id="rId427" Type="http://schemas.openxmlformats.org/officeDocument/2006/relationships/image" Target="../media/image1548.png"/><Relationship Id="rId469" Type="http://schemas.openxmlformats.org/officeDocument/2006/relationships/image" Target="../media/image1437.png"/><Relationship Id="rId26" Type="http://schemas.openxmlformats.org/officeDocument/2006/relationships/customXml" Target="../ink/ink1400.xml"/><Relationship Id="rId231" Type="http://schemas.openxmlformats.org/officeDocument/2006/relationships/image" Target="../media/image1450.png"/><Relationship Id="rId273" Type="http://schemas.openxmlformats.org/officeDocument/2006/relationships/image" Target="../media/image1471.png"/><Relationship Id="rId329" Type="http://schemas.openxmlformats.org/officeDocument/2006/relationships/image" Target="../media/image1499.png"/><Relationship Id="rId68" Type="http://schemas.openxmlformats.org/officeDocument/2006/relationships/customXml" Target="../ink/ink1421.xml"/><Relationship Id="rId133" Type="http://schemas.openxmlformats.org/officeDocument/2006/relationships/customXml" Target="../ink/ink1454.xml"/><Relationship Id="rId175" Type="http://schemas.openxmlformats.org/officeDocument/2006/relationships/image" Target="../media/image1422.png"/><Relationship Id="rId340" Type="http://schemas.openxmlformats.org/officeDocument/2006/relationships/customXml" Target="../ink/ink1553.xml"/><Relationship Id="rId200" Type="http://schemas.openxmlformats.org/officeDocument/2006/relationships/customXml" Target="../ink/ink1485.xml"/><Relationship Id="rId382" Type="http://schemas.openxmlformats.org/officeDocument/2006/relationships/customXml" Target="../ink/ink1574.xml"/><Relationship Id="rId438" Type="http://schemas.openxmlformats.org/officeDocument/2006/relationships/customXml" Target="../ink/ink1602.xml"/><Relationship Id="rId242" Type="http://schemas.openxmlformats.org/officeDocument/2006/relationships/customXml" Target="../ink/ink1504.xml"/><Relationship Id="rId284" Type="http://schemas.openxmlformats.org/officeDocument/2006/relationships/customXml" Target="../ink/ink1525.xml"/><Relationship Id="rId37" Type="http://schemas.openxmlformats.org/officeDocument/2006/relationships/image" Target="../media/image1354.png"/><Relationship Id="rId79" Type="http://schemas.openxmlformats.org/officeDocument/2006/relationships/image" Target="../media/image1375.png"/><Relationship Id="rId102" Type="http://schemas.openxmlformats.org/officeDocument/2006/relationships/customXml" Target="../ink/ink1438.xml"/><Relationship Id="rId144" Type="http://schemas.openxmlformats.org/officeDocument/2006/relationships/customXml" Target="../ink/ink1460.xml"/><Relationship Id="rId90" Type="http://schemas.openxmlformats.org/officeDocument/2006/relationships/customXml" Target="../ink/ink1432.xml"/><Relationship Id="rId186" Type="http://schemas.openxmlformats.org/officeDocument/2006/relationships/customXml" Target="../ink/ink1480.xml"/><Relationship Id="rId351" Type="http://schemas.openxmlformats.org/officeDocument/2006/relationships/image" Target="../media/image1510.png"/><Relationship Id="rId393" Type="http://schemas.openxmlformats.org/officeDocument/2006/relationships/image" Target="../media/image1531.png"/><Relationship Id="rId407" Type="http://schemas.openxmlformats.org/officeDocument/2006/relationships/image" Target="../media/image1538.png"/><Relationship Id="rId449" Type="http://schemas.openxmlformats.org/officeDocument/2006/relationships/image" Target="../media/image1559.png"/><Relationship Id="rId211" Type="http://schemas.openxmlformats.org/officeDocument/2006/relationships/image" Target="../media/image1440.png"/><Relationship Id="rId253" Type="http://schemas.openxmlformats.org/officeDocument/2006/relationships/image" Target="../media/image1461.png"/><Relationship Id="rId295" Type="http://schemas.openxmlformats.org/officeDocument/2006/relationships/image" Target="../media/image1482.png"/><Relationship Id="rId309" Type="http://schemas.openxmlformats.org/officeDocument/2006/relationships/image" Target="../media/image1489.png"/><Relationship Id="rId460" Type="http://schemas.openxmlformats.org/officeDocument/2006/relationships/customXml" Target="../ink/ink1613.xml"/><Relationship Id="rId48" Type="http://schemas.openxmlformats.org/officeDocument/2006/relationships/customXml" Target="../ink/ink1411.xml"/><Relationship Id="rId113" Type="http://schemas.openxmlformats.org/officeDocument/2006/relationships/image" Target="../media/image1392.png"/><Relationship Id="rId320" Type="http://schemas.openxmlformats.org/officeDocument/2006/relationships/customXml" Target="../ink/ink1543.xml"/><Relationship Id="rId155" Type="http://schemas.openxmlformats.org/officeDocument/2006/relationships/image" Target="../media/image1412.png"/><Relationship Id="rId362" Type="http://schemas.openxmlformats.org/officeDocument/2006/relationships/customXml" Target="../ink/ink1564.xml"/><Relationship Id="rId418" Type="http://schemas.openxmlformats.org/officeDocument/2006/relationships/customXml" Target="../ink/ink1592.xml"/><Relationship Id="rId222" Type="http://schemas.openxmlformats.org/officeDocument/2006/relationships/customXml" Target="../ink/ink1494.xml"/><Relationship Id="rId264" Type="http://schemas.openxmlformats.org/officeDocument/2006/relationships/customXml" Target="../ink/ink1515.xml"/><Relationship Id="rId471" Type="http://schemas.openxmlformats.org/officeDocument/2006/relationships/image" Target="../media/image1565.png"/><Relationship Id="rId17" Type="http://schemas.openxmlformats.org/officeDocument/2006/relationships/image" Target="../media/image13440.png"/><Relationship Id="rId59" Type="http://schemas.openxmlformats.org/officeDocument/2006/relationships/image" Target="../media/image1365.png"/><Relationship Id="rId124" Type="http://schemas.openxmlformats.org/officeDocument/2006/relationships/customXml" Target="../ink/ink1449.xml"/><Relationship Id="rId70" Type="http://schemas.openxmlformats.org/officeDocument/2006/relationships/customXml" Target="../ink/ink1422.xml"/><Relationship Id="rId166" Type="http://schemas.openxmlformats.org/officeDocument/2006/relationships/customXml" Target="../ink/ink1471.xml"/><Relationship Id="rId331" Type="http://schemas.openxmlformats.org/officeDocument/2006/relationships/image" Target="../media/image1500.png"/><Relationship Id="rId373" Type="http://schemas.openxmlformats.org/officeDocument/2006/relationships/image" Target="../media/image1521.png"/><Relationship Id="rId429" Type="http://schemas.openxmlformats.org/officeDocument/2006/relationships/image" Target="../media/image154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51.png"/><Relationship Id="rId440" Type="http://schemas.openxmlformats.org/officeDocument/2006/relationships/customXml" Target="../ink/ink1603.xml"/><Relationship Id="rId28" Type="http://schemas.openxmlformats.org/officeDocument/2006/relationships/customXml" Target="../ink/ink1401.xml"/><Relationship Id="rId275" Type="http://schemas.openxmlformats.org/officeDocument/2006/relationships/image" Target="../media/image1472.png"/><Relationship Id="rId300" Type="http://schemas.openxmlformats.org/officeDocument/2006/relationships/customXml" Target="../ink/ink1533.xml"/><Relationship Id="rId81" Type="http://schemas.openxmlformats.org/officeDocument/2006/relationships/image" Target="../media/image1376.png"/><Relationship Id="rId135" Type="http://schemas.openxmlformats.org/officeDocument/2006/relationships/customXml" Target="../ink/ink1455.xml"/><Relationship Id="rId177" Type="http://schemas.openxmlformats.org/officeDocument/2006/relationships/image" Target="../media/image1423.png"/><Relationship Id="rId342" Type="http://schemas.openxmlformats.org/officeDocument/2006/relationships/customXml" Target="../ink/ink1554.xml"/><Relationship Id="rId384" Type="http://schemas.openxmlformats.org/officeDocument/2006/relationships/customXml" Target="../ink/ink1575.xml"/><Relationship Id="rId202" Type="http://schemas.openxmlformats.org/officeDocument/2006/relationships/customXml" Target="../ink/ink1486.xml"/><Relationship Id="rId244" Type="http://schemas.openxmlformats.org/officeDocument/2006/relationships/customXml" Target="../ink/ink1505.xml"/><Relationship Id="rId39" Type="http://schemas.openxmlformats.org/officeDocument/2006/relationships/image" Target="../media/image1355.png"/><Relationship Id="rId286" Type="http://schemas.openxmlformats.org/officeDocument/2006/relationships/customXml" Target="../ink/ink1526.xml"/><Relationship Id="rId451" Type="http://schemas.openxmlformats.org/officeDocument/2006/relationships/image" Target="../media/image1560.png"/><Relationship Id="rId50" Type="http://schemas.openxmlformats.org/officeDocument/2006/relationships/customXml" Target="../ink/ink1412.xml"/><Relationship Id="rId104" Type="http://schemas.openxmlformats.org/officeDocument/2006/relationships/customXml" Target="../ink/ink1439.xml"/><Relationship Id="rId146" Type="http://schemas.openxmlformats.org/officeDocument/2006/relationships/customXml" Target="../ink/ink1461.xml"/><Relationship Id="rId188" Type="http://schemas.openxmlformats.org/officeDocument/2006/relationships/customXml" Target="../ink/ink1481.xml"/><Relationship Id="rId311" Type="http://schemas.openxmlformats.org/officeDocument/2006/relationships/image" Target="../media/image1490.png"/><Relationship Id="rId353" Type="http://schemas.openxmlformats.org/officeDocument/2006/relationships/image" Target="../media/image1511.png"/><Relationship Id="rId395" Type="http://schemas.openxmlformats.org/officeDocument/2006/relationships/image" Target="../media/image1532.png"/><Relationship Id="rId409" Type="http://schemas.openxmlformats.org/officeDocument/2006/relationships/image" Target="../media/image1539.png"/><Relationship Id="rId92" Type="http://schemas.openxmlformats.org/officeDocument/2006/relationships/customXml" Target="../ink/ink1433.xml"/><Relationship Id="rId213" Type="http://schemas.openxmlformats.org/officeDocument/2006/relationships/image" Target="../media/image1441.png"/><Relationship Id="rId420" Type="http://schemas.openxmlformats.org/officeDocument/2006/relationships/customXml" Target="../ink/ink1593.xml"/><Relationship Id="rId255" Type="http://schemas.openxmlformats.org/officeDocument/2006/relationships/image" Target="../media/image1462.png"/><Relationship Id="rId297" Type="http://schemas.openxmlformats.org/officeDocument/2006/relationships/image" Target="../media/image1483.png"/><Relationship Id="rId462" Type="http://schemas.openxmlformats.org/officeDocument/2006/relationships/customXml" Target="../ink/ink161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09.png"/><Relationship Id="rId21" Type="http://schemas.openxmlformats.org/officeDocument/2006/relationships/image" Target="../media/image1559.png"/><Relationship Id="rId63" Type="http://schemas.openxmlformats.org/officeDocument/2006/relationships/image" Target="../media/image1582.png"/><Relationship Id="rId159" Type="http://schemas.openxmlformats.org/officeDocument/2006/relationships/image" Target="../media/image1629.png"/><Relationship Id="rId170" Type="http://schemas.openxmlformats.org/officeDocument/2006/relationships/image" Target="../media/image1634.png"/><Relationship Id="rId191" Type="http://schemas.openxmlformats.org/officeDocument/2006/relationships/customXml" Target="../ink/ink1715.xml"/><Relationship Id="rId205" Type="http://schemas.openxmlformats.org/officeDocument/2006/relationships/customXml" Target="../ink/ink1722.xml"/><Relationship Id="rId226" Type="http://schemas.openxmlformats.org/officeDocument/2006/relationships/image" Target="../media/image1662.png"/><Relationship Id="rId247" Type="http://schemas.openxmlformats.org/officeDocument/2006/relationships/customXml" Target="../ink/ink1743.xml"/><Relationship Id="rId107" Type="http://schemas.openxmlformats.org/officeDocument/2006/relationships/image" Target="../media/image1604.png"/><Relationship Id="rId11" Type="http://schemas.openxmlformats.org/officeDocument/2006/relationships/image" Target="../media/image1554.png"/><Relationship Id="rId32" Type="http://schemas.openxmlformats.org/officeDocument/2006/relationships/customXml" Target="../ink/ink1635.xml"/><Relationship Id="rId53" Type="http://schemas.openxmlformats.org/officeDocument/2006/relationships/image" Target="../media/image1577.png"/><Relationship Id="rId74" Type="http://schemas.openxmlformats.org/officeDocument/2006/relationships/customXml" Target="../ink/ink1656.xml"/><Relationship Id="rId128" Type="http://schemas.openxmlformats.org/officeDocument/2006/relationships/customXml" Target="../ink/ink1683.xml"/><Relationship Id="rId149" Type="http://schemas.openxmlformats.org/officeDocument/2006/relationships/image" Target="../media/image1624.png"/><Relationship Id="rId5" Type="http://schemas.openxmlformats.org/officeDocument/2006/relationships/image" Target="../media/image1551.png"/><Relationship Id="rId95" Type="http://schemas.openxmlformats.org/officeDocument/2006/relationships/image" Target="../media/image1598.png"/><Relationship Id="rId160" Type="http://schemas.openxmlformats.org/officeDocument/2006/relationships/customXml" Target="../ink/ink1699.xml"/><Relationship Id="rId181" Type="http://schemas.openxmlformats.org/officeDocument/2006/relationships/customXml" Target="../ink/ink1710.xml"/><Relationship Id="rId216" Type="http://schemas.openxmlformats.org/officeDocument/2006/relationships/image" Target="../media/image1657.png"/><Relationship Id="rId237" Type="http://schemas.openxmlformats.org/officeDocument/2006/relationships/customXml" Target="../ink/ink1738.xml"/><Relationship Id="rId258" Type="http://schemas.openxmlformats.org/officeDocument/2006/relationships/image" Target="../media/image1677.png"/><Relationship Id="rId22" Type="http://schemas.openxmlformats.org/officeDocument/2006/relationships/customXml" Target="../ink/ink1630.xml"/><Relationship Id="rId43" Type="http://schemas.openxmlformats.org/officeDocument/2006/relationships/image" Target="../media/image1572.png"/><Relationship Id="rId64" Type="http://schemas.openxmlformats.org/officeDocument/2006/relationships/customXml" Target="../ink/ink1651.xml"/><Relationship Id="rId118" Type="http://schemas.openxmlformats.org/officeDocument/2006/relationships/customXml" Target="../ink/ink1678.xml"/><Relationship Id="rId139" Type="http://schemas.openxmlformats.org/officeDocument/2006/relationships/image" Target="../media/image1620.png"/><Relationship Id="rId85" Type="http://schemas.openxmlformats.org/officeDocument/2006/relationships/image" Target="../media/image1593.png"/><Relationship Id="rId150" Type="http://schemas.openxmlformats.org/officeDocument/2006/relationships/customXml" Target="../ink/ink1694.xml"/><Relationship Id="rId171" Type="http://schemas.openxmlformats.org/officeDocument/2006/relationships/customXml" Target="../ink/ink1705.xml"/><Relationship Id="rId192" Type="http://schemas.openxmlformats.org/officeDocument/2006/relationships/image" Target="../media/image1645.png"/><Relationship Id="rId206" Type="http://schemas.openxmlformats.org/officeDocument/2006/relationships/image" Target="../media/image1652.png"/><Relationship Id="rId227" Type="http://schemas.openxmlformats.org/officeDocument/2006/relationships/customXml" Target="../ink/ink1733.xml"/><Relationship Id="rId248" Type="http://schemas.openxmlformats.org/officeDocument/2006/relationships/image" Target="../media/image1672.png"/><Relationship Id="rId12" Type="http://schemas.openxmlformats.org/officeDocument/2006/relationships/customXml" Target="../ink/ink1625.xml"/><Relationship Id="rId33" Type="http://schemas.openxmlformats.org/officeDocument/2006/relationships/image" Target="../media/image1567.png"/><Relationship Id="rId108" Type="http://schemas.openxmlformats.org/officeDocument/2006/relationships/customXml" Target="../ink/ink1673.xml"/><Relationship Id="rId129" Type="http://schemas.openxmlformats.org/officeDocument/2006/relationships/image" Target="../media/image1615.png"/><Relationship Id="rId54" Type="http://schemas.openxmlformats.org/officeDocument/2006/relationships/customXml" Target="../ink/ink1646.xml"/><Relationship Id="rId75" Type="http://schemas.openxmlformats.org/officeDocument/2006/relationships/image" Target="../media/image1588.png"/><Relationship Id="rId96" Type="http://schemas.openxmlformats.org/officeDocument/2006/relationships/customXml" Target="../ink/ink1667.xml"/><Relationship Id="rId140" Type="http://schemas.openxmlformats.org/officeDocument/2006/relationships/customXml" Target="../ink/ink1689.xml"/><Relationship Id="rId161" Type="http://schemas.openxmlformats.org/officeDocument/2006/relationships/customXml" Target="../ink/ink1700.xml"/><Relationship Id="rId182" Type="http://schemas.openxmlformats.org/officeDocument/2006/relationships/image" Target="../media/image1640.png"/><Relationship Id="rId217" Type="http://schemas.openxmlformats.org/officeDocument/2006/relationships/customXml" Target="../ink/ink1728.xml"/><Relationship Id="rId6" Type="http://schemas.openxmlformats.org/officeDocument/2006/relationships/customXml" Target="../ink/ink1622.xml"/><Relationship Id="rId238" Type="http://schemas.openxmlformats.org/officeDocument/2006/relationships/image" Target="../media/image1667.png"/><Relationship Id="rId259" Type="http://schemas.openxmlformats.org/officeDocument/2006/relationships/customXml" Target="../ink/ink1749.xml"/><Relationship Id="rId23" Type="http://schemas.openxmlformats.org/officeDocument/2006/relationships/image" Target="../media/image1560.png"/><Relationship Id="rId119" Type="http://schemas.openxmlformats.org/officeDocument/2006/relationships/image" Target="../media/image1610.png"/><Relationship Id="rId44" Type="http://schemas.openxmlformats.org/officeDocument/2006/relationships/customXml" Target="../ink/ink1641.xml"/><Relationship Id="rId65" Type="http://schemas.openxmlformats.org/officeDocument/2006/relationships/image" Target="../media/image1583.png"/><Relationship Id="rId86" Type="http://schemas.openxmlformats.org/officeDocument/2006/relationships/customXml" Target="../ink/ink1662.xml"/><Relationship Id="rId130" Type="http://schemas.openxmlformats.org/officeDocument/2006/relationships/customXml" Target="../ink/ink1684.xml"/><Relationship Id="rId151" Type="http://schemas.openxmlformats.org/officeDocument/2006/relationships/image" Target="../media/image1625.png"/><Relationship Id="rId172" Type="http://schemas.openxmlformats.org/officeDocument/2006/relationships/image" Target="../media/image1635.png"/><Relationship Id="rId193" Type="http://schemas.openxmlformats.org/officeDocument/2006/relationships/customXml" Target="../ink/ink1716.xml"/><Relationship Id="rId207" Type="http://schemas.openxmlformats.org/officeDocument/2006/relationships/customXml" Target="../ink/ink1723.xml"/><Relationship Id="rId228" Type="http://schemas.openxmlformats.org/officeDocument/2006/relationships/image" Target="../media/image1663.png"/><Relationship Id="rId249" Type="http://schemas.openxmlformats.org/officeDocument/2006/relationships/customXml" Target="../ink/ink1744.xml"/><Relationship Id="rId13" Type="http://schemas.openxmlformats.org/officeDocument/2006/relationships/image" Target="../media/image1555.png"/><Relationship Id="rId109" Type="http://schemas.openxmlformats.org/officeDocument/2006/relationships/image" Target="../media/image1605.png"/><Relationship Id="rId260" Type="http://schemas.openxmlformats.org/officeDocument/2006/relationships/image" Target="../media/image1678.png"/><Relationship Id="rId34" Type="http://schemas.openxmlformats.org/officeDocument/2006/relationships/customXml" Target="../ink/ink1636.xml"/><Relationship Id="rId55" Type="http://schemas.openxmlformats.org/officeDocument/2006/relationships/image" Target="../media/image1578.png"/><Relationship Id="rId76" Type="http://schemas.openxmlformats.org/officeDocument/2006/relationships/customXml" Target="../ink/ink1657.xml"/><Relationship Id="rId97" Type="http://schemas.openxmlformats.org/officeDocument/2006/relationships/image" Target="../media/image1599.png"/><Relationship Id="rId120" Type="http://schemas.openxmlformats.org/officeDocument/2006/relationships/customXml" Target="../ink/ink1679.xml"/><Relationship Id="rId141" Type="http://schemas.openxmlformats.org/officeDocument/2006/relationships/image" Target="../media/image1621.png"/><Relationship Id="rId7" Type="http://schemas.openxmlformats.org/officeDocument/2006/relationships/image" Target="../media/image1552.png"/><Relationship Id="rId162" Type="http://schemas.openxmlformats.org/officeDocument/2006/relationships/image" Target="../media/image1630.png"/><Relationship Id="rId183" Type="http://schemas.openxmlformats.org/officeDocument/2006/relationships/customXml" Target="../ink/ink1711.xml"/><Relationship Id="rId218" Type="http://schemas.openxmlformats.org/officeDocument/2006/relationships/image" Target="../media/image1658.png"/><Relationship Id="rId239" Type="http://schemas.openxmlformats.org/officeDocument/2006/relationships/customXml" Target="../ink/ink1739.xml"/><Relationship Id="rId250" Type="http://schemas.openxmlformats.org/officeDocument/2006/relationships/image" Target="../media/image1673.png"/><Relationship Id="rId24" Type="http://schemas.openxmlformats.org/officeDocument/2006/relationships/customXml" Target="../ink/ink1631.xml"/><Relationship Id="rId45" Type="http://schemas.openxmlformats.org/officeDocument/2006/relationships/image" Target="../media/image1573.png"/><Relationship Id="rId66" Type="http://schemas.openxmlformats.org/officeDocument/2006/relationships/customXml" Target="../ink/ink1652.xml"/><Relationship Id="rId87" Type="http://schemas.openxmlformats.org/officeDocument/2006/relationships/image" Target="../media/image1594.png"/><Relationship Id="rId110" Type="http://schemas.openxmlformats.org/officeDocument/2006/relationships/customXml" Target="../ink/ink1674.xml"/><Relationship Id="rId131" Type="http://schemas.openxmlformats.org/officeDocument/2006/relationships/image" Target="../media/image1616.png"/><Relationship Id="rId152" Type="http://schemas.openxmlformats.org/officeDocument/2006/relationships/customXml" Target="../ink/ink1695.xml"/><Relationship Id="rId173" Type="http://schemas.openxmlformats.org/officeDocument/2006/relationships/customXml" Target="../ink/ink1706.xml"/><Relationship Id="rId194" Type="http://schemas.openxmlformats.org/officeDocument/2006/relationships/image" Target="../media/image1646.png"/><Relationship Id="rId208" Type="http://schemas.openxmlformats.org/officeDocument/2006/relationships/image" Target="../media/image1653.png"/><Relationship Id="rId229" Type="http://schemas.openxmlformats.org/officeDocument/2006/relationships/customXml" Target="../ink/ink1734.xml"/><Relationship Id="rId240" Type="http://schemas.openxmlformats.org/officeDocument/2006/relationships/image" Target="../media/image1668.png"/><Relationship Id="rId261" Type="http://schemas.openxmlformats.org/officeDocument/2006/relationships/customXml" Target="../ink/ink1750.xml"/><Relationship Id="rId14" Type="http://schemas.openxmlformats.org/officeDocument/2006/relationships/customXml" Target="../ink/ink1626.xml"/><Relationship Id="rId35" Type="http://schemas.openxmlformats.org/officeDocument/2006/relationships/image" Target="../media/image1568.png"/><Relationship Id="rId56" Type="http://schemas.openxmlformats.org/officeDocument/2006/relationships/customXml" Target="../ink/ink1647.xml"/><Relationship Id="rId77" Type="http://schemas.openxmlformats.org/officeDocument/2006/relationships/image" Target="../media/image1589.png"/><Relationship Id="rId100" Type="http://schemas.openxmlformats.org/officeDocument/2006/relationships/customXml" Target="../ink/ink1669.xml"/><Relationship Id="rId8" Type="http://schemas.openxmlformats.org/officeDocument/2006/relationships/customXml" Target="../ink/ink1623.xml"/><Relationship Id="rId98" Type="http://schemas.openxmlformats.org/officeDocument/2006/relationships/customXml" Target="../ink/ink1668.xml"/><Relationship Id="rId121" Type="http://schemas.openxmlformats.org/officeDocument/2006/relationships/image" Target="../media/image1611.png"/><Relationship Id="rId142" Type="http://schemas.openxmlformats.org/officeDocument/2006/relationships/customXml" Target="../ink/ink1690.xml"/><Relationship Id="rId163" Type="http://schemas.openxmlformats.org/officeDocument/2006/relationships/customXml" Target="../ink/ink1701.xml"/><Relationship Id="rId184" Type="http://schemas.openxmlformats.org/officeDocument/2006/relationships/image" Target="../media/image1641.png"/><Relationship Id="rId219" Type="http://schemas.openxmlformats.org/officeDocument/2006/relationships/customXml" Target="../ink/ink1729.xml"/><Relationship Id="rId230" Type="http://schemas.openxmlformats.org/officeDocument/2006/relationships/image" Target="../media/image1664.png"/><Relationship Id="rId251" Type="http://schemas.openxmlformats.org/officeDocument/2006/relationships/customXml" Target="../ink/ink1745.xml"/><Relationship Id="rId25" Type="http://schemas.openxmlformats.org/officeDocument/2006/relationships/image" Target="../media/image1561.png"/><Relationship Id="rId46" Type="http://schemas.openxmlformats.org/officeDocument/2006/relationships/customXml" Target="../ink/ink1642.xml"/><Relationship Id="rId67" Type="http://schemas.openxmlformats.org/officeDocument/2006/relationships/image" Target="../media/image1584.png"/><Relationship Id="rId88" Type="http://schemas.openxmlformats.org/officeDocument/2006/relationships/customXml" Target="../ink/ink1663.xml"/><Relationship Id="rId111" Type="http://schemas.openxmlformats.org/officeDocument/2006/relationships/image" Target="../media/image1606.png"/><Relationship Id="rId132" Type="http://schemas.openxmlformats.org/officeDocument/2006/relationships/customXml" Target="../ink/ink1685.xml"/><Relationship Id="rId153" Type="http://schemas.openxmlformats.org/officeDocument/2006/relationships/image" Target="../media/image1626.png"/><Relationship Id="rId174" Type="http://schemas.openxmlformats.org/officeDocument/2006/relationships/image" Target="../media/image1636.png"/><Relationship Id="rId195" Type="http://schemas.openxmlformats.org/officeDocument/2006/relationships/customXml" Target="../ink/ink1717.xml"/><Relationship Id="rId209" Type="http://schemas.openxmlformats.org/officeDocument/2006/relationships/customXml" Target="../ink/ink1724.xml"/><Relationship Id="rId220" Type="http://schemas.openxmlformats.org/officeDocument/2006/relationships/image" Target="../media/image1659.png"/><Relationship Id="rId241" Type="http://schemas.openxmlformats.org/officeDocument/2006/relationships/customXml" Target="../ink/ink1740.xml"/><Relationship Id="rId15" Type="http://schemas.openxmlformats.org/officeDocument/2006/relationships/image" Target="../media/image1556.png"/><Relationship Id="rId36" Type="http://schemas.openxmlformats.org/officeDocument/2006/relationships/customXml" Target="../ink/ink1637.xml"/><Relationship Id="rId57" Type="http://schemas.openxmlformats.org/officeDocument/2006/relationships/image" Target="../media/image1579.png"/><Relationship Id="rId262" Type="http://schemas.openxmlformats.org/officeDocument/2006/relationships/image" Target="../media/image1679.png"/><Relationship Id="rId78" Type="http://schemas.openxmlformats.org/officeDocument/2006/relationships/customXml" Target="../ink/ink1658.xml"/><Relationship Id="rId99" Type="http://schemas.openxmlformats.org/officeDocument/2006/relationships/image" Target="../media/image1600.png"/><Relationship Id="rId101" Type="http://schemas.openxmlformats.org/officeDocument/2006/relationships/image" Target="../media/image1601.png"/><Relationship Id="rId122" Type="http://schemas.openxmlformats.org/officeDocument/2006/relationships/customXml" Target="../ink/ink1680.xml"/><Relationship Id="rId143" Type="http://schemas.openxmlformats.org/officeDocument/2006/relationships/image" Target="../media/image1622.png"/><Relationship Id="rId164" Type="http://schemas.openxmlformats.org/officeDocument/2006/relationships/image" Target="../media/image1631.png"/><Relationship Id="rId185" Type="http://schemas.openxmlformats.org/officeDocument/2006/relationships/customXml" Target="../ink/ink1712.xml"/><Relationship Id="rId9" Type="http://schemas.openxmlformats.org/officeDocument/2006/relationships/image" Target="../media/image1553.png"/><Relationship Id="rId210" Type="http://schemas.openxmlformats.org/officeDocument/2006/relationships/image" Target="../media/image1654.png"/><Relationship Id="rId26" Type="http://schemas.openxmlformats.org/officeDocument/2006/relationships/customXml" Target="../ink/ink1632.xml"/><Relationship Id="rId231" Type="http://schemas.openxmlformats.org/officeDocument/2006/relationships/customXml" Target="../ink/ink1735.xml"/><Relationship Id="rId252" Type="http://schemas.openxmlformats.org/officeDocument/2006/relationships/image" Target="../media/image1674.png"/><Relationship Id="rId47" Type="http://schemas.openxmlformats.org/officeDocument/2006/relationships/image" Target="../media/image1574.png"/><Relationship Id="rId68" Type="http://schemas.openxmlformats.org/officeDocument/2006/relationships/customXml" Target="../ink/ink1653.xml"/><Relationship Id="rId89" Type="http://schemas.openxmlformats.org/officeDocument/2006/relationships/image" Target="../media/image1595.png"/><Relationship Id="rId112" Type="http://schemas.openxmlformats.org/officeDocument/2006/relationships/customXml" Target="../ink/ink1675.xml"/><Relationship Id="rId133" Type="http://schemas.openxmlformats.org/officeDocument/2006/relationships/image" Target="../media/image1617.png"/><Relationship Id="rId154" Type="http://schemas.openxmlformats.org/officeDocument/2006/relationships/customXml" Target="../ink/ink1696.xml"/><Relationship Id="rId175" Type="http://schemas.openxmlformats.org/officeDocument/2006/relationships/customXml" Target="../ink/ink1707.xml"/><Relationship Id="rId196" Type="http://schemas.openxmlformats.org/officeDocument/2006/relationships/image" Target="../media/image1647.png"/><Relationship Id="rId200" Type="http://schemas.openxmlformats.org/officeDocument/2006/relationships/image" Target="../media/image1649.png"/><Relationship Id="rId16" Type="http://schemas.openxmlformats.org/officeDocument/2006/relationships/customXml" Target="../ink/ink1627.xml"/><Relationship Id="rId221" Type="http://schemas.openxmlformats.org/officeDocument/2006/relationships/customXml" Target="../ink/ink1730.xml"/><Relationship Id="rId242" Type="http://schemas.openxmlformats.org/officeDocument/2006/relationships/image" Target="../media/image1669.png"/><Relationship Id="rId37" Type="http://schemas.openxmlformats.org/officeDocument/2006/relationships/image" Target="../media/image1569.png"/><Relationship Id="rId58" Type="http://schemas.openxmlformats.org/officeDocument/2006/relationships/customXml" Target="../ink/ink1648.xml"/><Relationship Id="rId79" Type="http://schemas.openxmlformats.org/officeDocument/2006/relationships/image" Target="../media/image1590.png"/><Relationship Id="rId102" Type="http://schemas.openxmlformats.org/officeDocument/2006/relationships/customXml" Target="../ink/ink1670.xml"/><Relationship Id="rId123" Type="http://schemas.openxmlformats.org/officeDocument/2006/relationships/image" Target="../media/image1612.png"/><Relationship Id="rId144" Type="http://schemas.openxmlformats.org/officeDocument/2006/relationships/customXml" Target="../ink/ink1691.xml"/><Relationship Id="rId90" Type="http://schemas.openxmlformats.org/officeDocument/2006/relationships/customXml" Target="../ink/ink1664.xml"/><Relationship Id="rId165" Type="http://schemas.openxmlformats.org/officeDocument/2006/relationships/customXml" Target="../ink/ink1702.xml"/><Relationship Id="rId186" Type="http://schemas.openxmlformats.org/officeDocument/2006/relationships/image" Target="../media/image1642.png"/><Relationship Id="rId211" Type="http://schemas.openxmlformats.org/officeDocument/2006/relationships/customXml" Target="../ink/ink1725.xml"/><Relationship Id="rId232" Type="http://schemas.openxmlformats.org/officeDocument/2006/relationships/image" Target="../media/image1665.png"/><Relationship Id="rId253" Type="http://schemas.openxmlformats.org/officeDocument/2006/relationships/customXml" Target="../ink/ink1746.xml"/><Relationship Id="rId27" Type="http://schemas.openxmlformats.org/officeDocument/2006/relationships/image" Target="../media/image1562.png"/><Relationship Id="rId48" Type="http://schemas.openxmlformats.org/officeDocument/2006/relationships/customXml" Target="../ink/ink1643.xml"/><Relationship Id="rId69" Type="http://schemas.openxmlformats.org/officeDocument/2006/relationships/image" Target="../media/image1585.png"/><Relationship Id="rId113" Type="http://schemas.openxmlformats.org/officeDocument/2006/relationships/image" Target="../media/image1607.png"/><Relationship Id="rId134" Type="http://schemas.openxmlformats.org/officeDocument/2006/relationships/customXml" Target="../ink/ink1686.xml"/><Relationship Id="rId80" Type="http://schemas.openxmlformats.org/officeDocument/2006/relationships/customXml" Target="../ink/ink1659.xml"/><Relationship Id="rId155" Type="http://schemas.openxmlformats.org/officeDocument/2006/relationships/image" Target="../media/image1627.png"/><Relationship Id="rId176" Type="http://schemas.openxmlformats.org/officeDocument/2006/relationships/image" Target="../media/image1637.png"/><Relationship Id="rId197" Type="http://schemas.openxmlformats.org/officeDocument/2006/relationships/customXml" Target="../ink/ink1718.xml"/><Relationship Id="rId201" Type="http://schemas.openxmlformats.org/officeDocument/2006/relationships/customXml" Target="../ink/ink1720.xml"/><Relationship Id="rId222" Type="http://schemas.openxmlformats.org/officeDocument/2006/relationships/image" Target="../media/image1660.png"/><Relationship Id="rId243" Type="http://schemas.openxmlformats.org/officeDocument/2006/relationships/customXml" Target="../ink/ink1741.xml"/><Relationship Id="rId17" Type="http://schemas.openxmlformats.org/officeDocument/2006/relationships/image" Target="../media/image1557.png"/><Relationship Id="rId38" Type="http://schemas.openxmlformats.org/officeDocument/2006/relationships/customXml" Target="../ink/ink1638.xml"/><Relationship Id="rId59" Type="http://schemas.openxmlformats.org/officeDocument/2006/relationships/image" Target="../media/image1580.png"/><Relationship Id="rId103" Type="http://schemas.openxmlformats.org/officeDocument/2006/relationships/image" Target="../media/image1602.png"/><Relationship Id="rId124" Type="http://schemas.openxmlformats.org/officeDocument/2006/relationships/customXml" Target="../ink/ink1681.xml"/><Relationship Id="rId70" Type="http://schemas.openxmlformats.org/officeDocument/2006/relationships/customXml" Target="../ink/ink1654.xml"/><Relationship Id="rId91" Type="http://schemas.openxmlformats.org/officeDocument/2006/relationships/image" Target="../media/image1596.png"/><Relationship Id="rId145" Type="http://schemas.openxmlformats.org/officeDocument/2006/relationships/image" Target="../media/image1623.png"/><Relationship Id="rId166" Type="http://schemas.openxmlformats.org/officeDocument/2006/relationships/image" Target="../media/image1632.png"/><Relationship Id="rId187" Type="http://schemas.openxmlformats.org/officeDocument/2006/relationships/customXml" Target="../ink/ink171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55.png"/><Relationship Id="rId233" Type="http://schemas.openxmlformats.org/officeDocument/2006/relationships/customXml" Target="../ink/ink1736.xml"/><Relationship Id="rId254" Type="http://schemas.openxmlformats.org/officeDocument/2006/relationships/image" Target="../media/image1675.png"/><Relationship Id="rId28" Type="http://schemas.openxmlformats.org/officeDocument/2006/relationships/customXml" Target="../ink/ink1633.xml"/><Relationship Id="rId49" Type="http://schemas.openxmlformats.org/officeDocument/2006/relationships/image" Target="../media/image1575.png"/><Relationship Id="rId114" Type="http://schemas.openxmlformats.org/officeDocument/2006/relationships/customXml" Target="../ink/ink1676.xml"/><Relationship Id="rId60" Type="http://schemas.openxmlformats.org/officeDocument/2006/relationships/customXml" Target="../ink/ink1649.xml"/><Relationship Id="rId81" Type="http://schemas.openxmlformats.org/officeDocument/2006/relationships/image" Target="../media/image1591.png"/><Relationship Id="rId135" Type="http://schemas.openxmlformats.org/officeDocument/2006/relationships/image" Target="../media/image1618.png"/><Relationship Id="rId156" Type="http://schemas.openxmlformats.org/officeDocument/2006/relationships/customXml" Target="../ink/ink1697.xml"/><Relationship Id="rId177" Type="http://schemas.openxmlformats.org/officeDocument/2006/relationships/customXml" Target="../ink/ink1708.xml"/><Relationship Id="rId198" Type="http://schemas.openxmlformats.org/officeDocument/2006/relationships/image" Target="../media/image1648.png"/><Relationship Id="rId202" Type="http://schemas.openxmlformats.org/officeDocument/2006/relationships/image" Target="../media/image1650.png"/><Relationship Id="rId223" Type="http://schemas.openxmlformats.org/officeDocument/2006/relationships/customXml" Target="../ink/ink1731.xml"/><Relationship Id="rId244" Type="http://schemas.openxmlformats.org/officeDocument/2006/relationships/image" Target="../media/image1670.png"/><Relationship Id="rId18" Type="http://schemas.openxmlformats.org/officeDocument/2006/relationships/customXml" Target="../ink/ink1628.xml"/><Relationship Id="rId39" Type="http://schemas.openxmlformats.org/officeDocument/2006/relationships/image" Target="../media/image1570.png"/><Relationship Id="rId50" Type="http://schemas.openxmlformats.org/officeDocument/2006/relationships/customXml" Target="../ink/ink1644.xml"/><Relationship Id="rId104" Type="http://schemas.openxmlformats.org/officeDocument/2006/relationships/customXml" Target="../ink/ink1671.xml"/><Relationship Id="rId125" Type="http://schemas.openxmlformats.org/officeDocument/2006/relationships/image" Target="../media/image1613.png"/><Relationship Id="rId146" Type="http://schemas.openxmlformats.org/officeDocument/2006/relationships/customXml" Target="../ink/ink1692.xml"/><Relationship Id="rId167" Type="http://schemas.openxmlformats.org/officeDocument/2006/relationships/customXml" Target="../ink/ink1703.xml"/><Relationship Id="rId188" Type="http://schemas.openxmlformats.org/officeDocument/2006/relationships/image" Target="../media/image1643.png"/><Relationship Id="rId71" Type="http://schemas.openxmlformats.org/officeDocument/2006/relationships/image" Target="../media/image1586.png"/><Relationship Id="rId92" Type="http://schemas.openxmlformats.org/officeDocument/2006/relationships/customXml" Target="../ink/ink1665.xml"/><Relationship Id="rId213" Type="http://schemas.openxmlformats.org/officeDocument/2006/relationships/customXml" Target="../ink/ink1726.xml"/><Relationship Id="rId234" Type="http://schemas.openxmlformats.org/officeDocument/2006/relationships/image" Target="../media/image1288.png"/><Relationship Id="rId2" Type="http://schemas.openxmlformats.org/officeDocument/2006/relationships/customXml" Target="../ink/ink1620.xml"/><Relationship Id="rId29" Type="http://schemas.openxmlformats.org/officeDocument/2006/relationships/image" Target="../media/image15650.png"/><Relationship Id="rId255" Type="http://schemas.openxmlformats.org/officeDocument/2006/relationships/customXml" Target="../ink/ink1747.xml"/><Relationship Id="rId40" Type="http://schemas.openxmlformats.org/officeDocument/2006/relationships/customXml" Target="../ink/ink1639.xml"/><Relationship Id="rId115" Type="http://schemas.openxmlformats.org/officeDocument/2006/relationships/image" Target="../media/image1608.png"/><Relationship Id="rId136" Type="http://schemas.openxmlformats.org/officeDocument/2006/relationships/customXml" Target="../ink/ink1687.xml"/><Relationship Id="rId157" Type="http://schemas.openxmlformats.org/officeDocument/2006/relationships/image" Target="../media/image1628.png"/><Relationship Id="rId178" Type="http://schemas.openxmlformats.org/officeDocument/2006/relationships/image" Target="../media/image1638.png"/><Relationship Id="rId61" Type="http://schemas.openxmlformats.org/officeDocument/2006/relationships/image" Target="../media/image1581.png"/><Relationship Id="rId82" Type="http://schemas.openxmlformats.org/officeDocument/2006/relationships/customXml" Target="../ink/ink1660.xml"/><Relationship Id="rId199" Type="http://schemas.openxmlformats.org/officeDocument/2006/relationships/customXml" Target="../ink/ink1719.xml"/><Relationship Id="rId203" Type="http://schemas.openxmlformats.org/officeDocument/2006/relationships/customXml" Target="../ink/ink1721.xml"/><Relationship Id="rId19" Type="http://schemas.openxmlformats.org/officeDocument/2006/relationships/image" Target="../media/image1558.png"/><Relationship Id="rId224" Type="http://schemas.openxmlformats.org/officeDocument/2006/relationships/image" Target="../media/image1661.png"/><Relationship Id="rId245" Type="http://schemas.openxmlformats.org/officeDocument/2006/relationships/customXml" Target="../ink/ink1742.xml"/><Relationship Id="rId30" Type="http://schemas.openxmlformats.org/officeDocument/2006/relationships/customXml" Target="../ink/ink1634.xml"/><Relationship Id="rId105" Type="http://schemas.openxmlformats.org/officeDocument/2006/relationships/image" Target="../media/image1603.png"/><Relationship Id="rId126" Type="http://schemas.openxmlformats.org/officeDocument/2006/relationships/customXml" Target="../ink/ink1682.xml"/><Relationship Id="rId147" Type="http://schemas.openxmlformats.org/officeDocument/2006/relationships/image" Target="../media/image1166.png"/><Relationship Id="rId168" Type="http://schemas.openxmlformats.org/officeDocument/2006/relationships/image" Target="../media/image1633.png"/><Relationship Id="rId51" Type="http://schemas.openxmlformats.org/officeDocument/2006/relationships/image" Target="../media/image1576.png"/><Relationship Id="rId72" Type="http://schemas.openxmlformats.org/officeDocument/2006/relationships/customXml" Target="../ink/ink1655.xml"/><Relationship Id="rId93" Type="http://schemas.openxmlformats.org/officeDocument/2006/relationships/image" Target="../media/image1597.png"/><Relationship Id="rId189" Type="http://schemas.openxmlformats.org/officeDocument/2006/relationships/customXml" Target="../ink/ink1714.xml"/><Relationship Id="rId3" Type="http://schemas.openxmlformats.org/officeDocument/2006/relationships/image" Target="../media/image1550.png"/><Relationship Id="rId214" Type="http://schemas.openxmlformats.org/officeDocument/2006/relationships/image" Target="../media/image1656.png"/><Relationship Id="rId235" Type="http://schemas.openxmlformats.org/officeDocument/2006/relationships/customXml" Target="../ink/ink1737.xml"/><Relationship Id="rId256" Type="http://schemas.openxmlformats.org/officeDocument/2006/relationships/image" Target="../media/image1676.png"/><Relationship Id="rId116" Type="http://schemas.openxmlformats.org/officeDocument/2006/relationships/customXml" Target="../ink/ink1677.xml"/><Relationship Id="rId137" Type="http://schemas.openxmlformats.org/officeDocument/2006/relationships/image" Target="../media/image1619.png"/><Relationship Id="rId158" Type="http://schemas.openxmlformats.org/officeDocument/2006/relationships/customXml" Target="../ink/ink1698.xml"/><Relationship Id="rId20" Type="http://schemas.openxmlformats.org/officeDocument/2006/relationships/customXml" Target="../ink/ink1629.xml"/><Relationship Id="rId41" Type="http://schemas.openxmlformats.org/officeDocument/2006/relationships/image" Target="../media/image1571.png"/><Relationship Id="rId62" Type="http://schemas.openxmlformats.org/officeDocument/2006/relationships/customXml" Target="../ink/ink1650.xml"/><Relationship Id="rId83" Type="http://schemas.openxmlformats.org/officeDocument/2006/relationships/image" Target="../media/image1592.png"/><Relationship Id="rId179" Type="http://schemas.openxmlformats.org/officeDocument/2006/relationships/customXml" Target="../ink/ink1709.xml"/><Relationship Id="rId190" Type="http://schemas.openxmlformats.org/officeDocument/2006/relationships/image" Target="../media/image1644.png"/><Relationship Id="rId204" Type="http://schemas.openxmlformats.org/officeDocument/2006/relationships/image" Target="../media/image1651.png"/><Relationship Id="rId225" Type="http://schemas.openxmlformats.org/officeDocument/2006/relationships/customXml" Target="../ink/ink1732.xml"/><Relationship Id="rId246" Type="http://schemas.openxmlformats.org/officeDocument/2006/relationships/image" Target="../media/image1671.png"/><Relationship Id="rId106" Type="http://schemas.openxmlformats.org/officeDocument/2006/relationships/customXml" Target="../ink/ink1672.xml"/><Relationship Id="rId127" Type="http://schemas.openxmlformats.org/officeDocument/2006/relationships/image" Target="../media/image1614.png"/><Relationship Id="rId10" Type="http://schemas.openxmlformats.org/officeDocument/2006/relationships/customXml" Target="../ink/ink1624.xml"/><Relationship Id="rId31" Type="http://schemas.openxmlformats.org/officeDocument/2006/relationships/image" Target="../media/image15660.png"/><Relationship Id="rId52" Type="http://schemas.openxmlformats.org/officeDocument/2006/relationships/customXml" Target="../ink/ink1645.xml"/><Relationship Id="rId73" Type="http://schemas.openxmlformats.org/officeDocument/2006/relationships/image" Target="../media/image1587.png"/><Relationship Id="rId94" Type="http://schemas.openxmlformats.org/officeDocument/2006/relationships/customXml" Target="../ink/ink1666.xml"/><Relationship Id="rId148" Type="http://schemas.openxmlformats.org/officeDocument/2006/relationships/customXml" Target="../ink/ink1693.xml"/><Relationship Id="rId169" Type="http://schemas.openxmlformats.org/officeDocument/2006/relationships/customXml" Target="../ink/ink1704.xml"/><Relationship Id="rId4" Type="http://schemas.openxmlformats.org/officeDocument/2006/relationships/customXml" Target="../ink/ink1621.xml"/><Relationship Id="rId180" Type="http://schemas.openxmlformats.org/officeDocument/2006/relationships/image" Target="../media/image1639.png"/><Relationship Id="rId215" Type="http://schemas.openxmlformats.org/officeDocument/2006/relationships/customXml" Target="../ink/ink1727.xml"/><Relationship Id="rId236" Type="http://schemas.openxmlformats.org/officeDocument/2006/relationships/image" Target="../media/image1666.png"/><Relationship Id="rId257" Type="http://schemas.openxmlformats.org/officeDocument/2006/relationships/customXml" Target="../ink/ink1748.xml"/><Relationship Id="rId42" Type="http://schemas.openxmlformats.org/officeDocument/2006/relationships/customXml" Target="../ink/ink1640.xml"/><Relationship Id="rId84" Type="http://schemas.openxmlformats.org/officeDocument/2006/relationships/customXml" Target="../ink/ink1661.xml"/><Relationship Id="rId138" Type="http://schemas.openxmlformats.org/officeDocument/2006/relationships/customXml" Target="../ink/ink168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37.png"/><Relationship Id="rId299" Type="http://schemas.openxmlformats.org/officeDocument/2006/relationships/image" Target="../media/image1828.png"/><Relationship Id="rId21" Type="http://schemas.openxmlformats.org/officeDocument/2006/relationships/image" Target="../media/image1689.png"/><Relationship Id="rId63" Type="http://schemas.openxmlformats.org/officeDocument/2006/relationships/image" Target="../media/image1710.png"/><Relationship Id="rId159" Type="http://schemas.openxmlformats.org/officeDocument/2006/relationships/image" Target="../media/image1758.png"/><Relationship Id="rId170" Type="http://schemas.openxmlformats.org/officeDocument/2006/relationships/customXml" Target="../ink/ink1835.xml"/><Relationship Id="rId226" Type="http://schemas.openxmlformats.org/officeDocument/2006/relationships/customXml" Target="../ink/ink1863.xml"/><Relationship Id="rId268" Type="http://schemas.openxmlformats.org/officeDocument/2006/relationships/customXml" Target="../ink/ink1884.xml"/><Relationship Id="rId32" Type="http://schemas.openxmlformats.org/officeDocument/2006/relationships/customXml" Target="../ink/ink1766.xml"/><Relationship Id="rId74" Type="http://schemas.openxmlformats.org/officeDocument/2006/relationships/customXml" Target="../ink/ink1787.xml"/><Relationship Id="rId128" Type="http://schemas.openxmlformats.org/officeDocument/2006/relationships/customXml" Target="../ink/ink1814.xml"/><Relationship Id="rId5" Type="http://schemas.openxmlformats.org/officeDocument/2006/relationships/image" Target="../media/image1681.png"/><Relationship Id="rId181" Type="http://schemas.openxmlformats.org/officeDocument/2006/relationships/image" Target="../media/image1769.png"/><Relationship Id="rId237" Type="http://schemas.openxmlformats.org/officeDocument/2006/relationships/image" Target="../media/image1797.png"/><Relationship Id="rId279" Type="http://schemas.openxmlformats.org/officeDocument/2006/relationships/image" Target="../media/image1818.png"/><Relationship Id="rId43" Type="http://schemas.openxmlformats.org/officeDocument/2006/relationships/image" Target="../media/image1700.png"/><Relationship Id="rId139" Type="http://schemas.openxmlformats.org/officeDocument/2006/relationships/image" Target="../media/image1748.png"/><Relationship Id="rId290" Type="http://schemas.openxmlformats.org/officeDocument/2006/relationships/customXml" Target="../ink/ink1895.xml"/><Relationship Id="rId85" Type="http://schemas.openxmlformats.org/officeDocument/2006/relationships/image" Target="../media/image1721.png"/><Relationship Id="rId150" Type="http://schemas.openxmlformats.org/officeDocument/2006/relationships/customXml" Target="../ink/ink1825.xml"/><Relationship Id="rId192" Type="http://schemas.openxmlformats.org/officeDocument/2006/relationships/customXml" Target="../ink/ink1846.xml"/><Relationship Id="rId206" Type="http://schemas.openxmlformats.org/officeDocument/2006/relationships/customXml" Target="../ink/ink1853.xml"/><Relationship Id="rId248" Type="http://schemas.openxmlformats.org/officeDocument/2006/relationships/customXml" Target="../ink/ink1874.xml"/><Relationship Id="rId12" Type="http://schemas.openxmlformats.org/officeDocument/2006/relationships/customXml" Target="../ink/ink1756.xml"/><Relationship Id="rId108" Type="http://schemas.openxmlformats.org/officeDocument/2006/relationships/customXml" Target="../ink/ink1804.xml"/><Relationship Id="rId54" Type="http://schemas.openxmlformats.org/officeDocument/2006/relationships/customXml" Target="../ink/ink1777.xml"/><Relationship Id="rId75" Type="http://schemas.openxmlformats.org/officeDocument/2006/relationships/image" Target="../media/image1716.png"/><Relationship Id="rId96" Type="http://schemas.openxmlformats.org/officeDocument/2006/relationships/customXml" Target="../ink/ink1798.xml"/><Relationship Id="rId140" Type="http://schemas.openxmlformats.org/officeDocument/2006/relationships/customXml" Target="../ink/ink1820.xml"/><Relationship Id="rId161" Type="http://schemas.openxmlformats.org/officeDocument/2006/relationships/image" Target="../media/image1759.png"/><Relationship Id="rId182" Type="http://schemas.openxmlformats.org/officeDocument/2006/relationships/customXml" Target="../ink/ink1841.xml"/><Relationship Id="rId217" Type="http://schemas.openxmlformats.org/officeDocument/2006/relationships/image" Target="../media/image1787.png"/><Relationship Id="rId6" Type="http://schemas.openxmlformats.org/officeDocument/2006/relationships/customXml" Target="../ink/ink1753.xml"/><Relationship Id="rId238" Type="http://schemas.openxmlformats.org/officeDocument/2006/relationships/customXml" Target="../ink/ink1869.xml"/><Relationship Id="rId259" Type="http://schemas.openxmlformats.org/officeDocument/2006/relationships/image" Target="../media/image1808.png"/><Relationship Id="rId23" Type="http://schemas.openxmlformats.org/officeDocument/2006/relationships/image" Target="../media/image1690.png"/><Relationship Id="rId119" Type="http://schemas.openxmlformats.org/officeDocument/2006/relationships/image" Target="../media/image1738.png"/><Relationship Id="rId270" Type="http://schemas.openxmlformats.org/officeDocument/2006/relationships/customXml" Target="../ink/ink1885.xml"/><Relationship Id="rId291" Type="http://schemas.openxmlformats.org/officeDocument/2006/relationships/image" Target="../media/image1824.png"/><Relationship Id="rId44" Type="http://schemas.openxmlformats.org/officeDocument/2006/relationships/customXml" Target="../ink/ink1772.xml"/><Relationship Id="rId65" Type="http://schemas.openxmlformats.org/officeDocument/2006/relationships/image" Target="../media/image1711.png"/><Relationship Id="rId86" Type="http://schemas.openxmlformats.org/officeDocument/2006/relationships/customXml" Target="../ink/ink1793.xml"/><Relationship Id="rId130" Type="http://schemas.openxmlformats.org/officeDocument/2006/relationships/customXml" Target="../ink/ink1815.xml"/><Relationship Id="rId151" Type="http://schemas.openxmlformats.org/officeDocument/2006/relationships/image" Target="../media/image1754.png"/><Relationship Id="rId172" Type="http://schemas.openxmlformats.org/officeDocument/2006/relationships/customXml" Target="../ink/ink1836.xml"/><Relationship Id="rId193" Type="http://schemas.openxmlformats.org/officeDocument/2006/relationships/image" Target="../media/image1775.png"/><Relationship Id="rId207" Type="http://schemas.openxmlformats.org/officeDocument/2006/relationships/image" Target="../media/image1782.png"/><Relationship Id="rId228" Type="http://schemas.openxmlformats.org/officeDocument/2006/relationships/customXml" Target="../ink/ink1864.xml"/><Relationship Id="rId249" Type="http://schemas.openxmlformats.org/officeDocument/2006/relationships/image" Target="../media/image1803.png"/><Relationship Id="rId13" Type="http://schemas.openxmlformats.org/officeDocument/2006/relationships/image" Target="../media/image1685.png"/><Relationship Id="rId109" Type="http://schemas.openxmlformats.org/officeDocument/2006/relationships/image" Target="../media/image1733.png"/><Relationship Id="rId260" Type="http://schemas.openxmlformats.org/officeDocument/2006/relationships/customXml" Target="../ink/ink1880.xml"/><Relationship Id="rId281" Type="http://schemas.openxmlformats.org/officeDocument/2006/relationships/image" Target="../media/image1819.png"/><Relationship Id="rId34" Type="http://schemas.openxmlformats.org/officeDocument/2006/relationships/customXml" Target="../ink/ink1767.xml"/><Relationship Id="rId55" Type="http://schemas.openxmlformats.org/officeDocument/2006/relationships/image" Target="../media/image1706.png"/><Relationship Id="rId76" Type="http://schemas.openxmlformats.org/officeDocument/2006/relationships/customXml" Target="../ink/ink1788.xml"/><Relationship Id="rId97" Type="http://schemas.openxmlformats.org/officeDocument/2006/relationships/image" Target="../media/image1727.png"/><Relationship Id="rId120" Type="http://schemas.openxmlformats.org/officeDocument/2006/relationships/customXml" Target="../ink/ink1810.xml"/><Relationship Id="rId141" Type="http://schemas.openxmlformats.org/officeDocument/2006/relationships/image" Target="../media/image1749.png"/><Relationship Id="rId7" Type="http://schemas.openxmlformats.org/officeDocument/2006/relationships/image" Target="../media/image1682.png"/><Relationship Id="rId162" Type="http://schemas.openxmlformats.org/officeDocument/2006/relationships/customXml" Target="../ink/ink1831.xml"/><Relationship Id="rId183" Type="http://schemas.openxmlformats.org/officeDocument/2006/relationships/image" Target="../media/image1770.png"/><Relationship Id="rId218" Type="http://schemas.openxmlformats.org/officeDocument/2006/relationships/customXml" Target="../ink/ink1859.xml"/><Relationship Id="rId239" Type="http://schemas.openxmlformats.org/officeDocument/2006/relationships/image" Target="../media/image1798.png"/><Relationship Id="rId250" Type="http://schemas.openxmlformats.org/officeDocument/2006/relationships/customXml" Target="../ink/ink1875.xml"/><Relationship Id="rId271" Type="http://schemas.openxmlformats.org/officeDocument/2006/relationships/image" Target="../media/image1814.png"/><Relationship Id="rId292" Type="http://schemas.openxmlformats.org/officeDocument/2006/relationships/customXml" Target="../ink/ink1896.xml"/><Relationship Id="rId24" Type="http://schemas.openxmlformats.org/officeDocument/2006/relationships/customXml" Target="../ink/ink1762.xml"/><Relationship Id="rId45" Type="http://schemas.openxmlformats.org/officeDocument/2006/relationships/image" Target="../media/image1701.png"/><Relationship Id="rId66" Type="http://schemas.openxmlformats.org/officeDocument/2006/relationships/customXml" Target="../ink/ink1783.xml"/><Relationship Id="rId87" Type="http://schemas.openxmlformats.org/officeDocument/2006/relationships/image" Target="../media/image1722.png"/><Relationship Id="rId110" Type="http://schemas.openxmlformats.org/officeDocument/2006/relationships/customXml" Target="../ink/ink1805.xml"/><Relationship Id="rId131" Type="http://schemas.openxmlformats.org/officeDocument/2006/relationships/image" Target="../media/image1744.png"/><Relationship Id="rId152" Type="http://schemas.openxmlformats.org/officeDocument/2006/relationships/customXml" Target="../ink/ink1826.xml"/><Relationship Id="rId173" Type="http://schemas.openxmlformats.org/officeDocument/2006/relationships/image" Target="../media/image1765.png"/><Relationship Id="rId194" Type="http://schemas.openxmlformats.org/officeDocument/2006/relationships/customXml" Target="../ink/ink1847.xml"/><Relationship Id="rId208" Type="http://schemas.openxmlformats.org/officeDocument/2006/relationships/customXml" Target="../ink/ink1854.xml"/><Relationship Id="rId229" Type="http://schemas.openxmlformats.org/officeDocument/2006/relationships/image" Target="../media/image1793.png"/><Relationship Id="rId240" Type="http://schemas.openxmlformats.org/officeDocument/2006/relationships/customXml" Target="../ink/ink1870.xml"/><Relationship Id="rId261" Type="http://schemas.openxmlformats.org/officeDocument/2006/relationships/image" Target="../media/image1809.png"/><Relationship Id="rId14" Type="http://schemas.openxmlformats.org/officeDocument/2006/relationships/customXml" Target="../ink/ink1757.xml"/><Relationship Id="rId35" Type="http://schemas.openxmlformats.org/officeDocument/2006/relationships/image" Target="../media/image1696.png"/><Relationship Id="rId56" Type="http://schemas.openxmlformats.org/officeDocument/2006/relationships/customXml" Target="../ink/ink1778.xml"/><Relationship Id="rId77" Type="http://schemas.openxmlformats.org/officeDocument/2006/relationships/image" Target="../media/image1717.png"/><Relationship Id="rId100" Type="http://schemas.openxmlformats.org/officeDocument/2006/relationships/customXml" Target="../ink/ink1800.xml"/><Relationship Id="rId282" Type="http://schemas.openxmlformats.org/officeDocument/2006/relationships/customXml" Target="../ink/ink1891.xml"/><Relationship Id="rId8" Type="http://schemas.openxmlformats.org/officeDocument/2006/relationships/customXml" Target="../ink/ink1754.xml"/><Relationship Id="rId98" Type="http://schemas.openxmlformats.org/officeDocument/2006/relationships/customXml" Target="../ink/ink1799.xml"/><Relationship Id="rId121" Type="http://schemas.openxmlformats.org/officeDocument/2006/relationships/image" Target="../media/image1739.png"/><Relationship Id="rId142" Type="http://schemas.openxmlformats.org/officeDocument/2006/relationships/customXml" Target="../ink/ink1821.xml"/><Relationship Id="rId163" Type="http://schemas.openxmlformats.org/officeDocument/2006/relationships/image" Target="../media/image1760.png"/><Relationship Id="rId184" Type="http://schemas.openxmlformats.org/officeDocument/2006/relationships/customXml" Target="../ink/ink1842.xml"/><Relationship Id="rId219" Type="http://schemas.openxmlformats.org/officeDocument/2006/relationships/image" Target="../media/image1788.png"/><Relationship Id="rId230" Type="http://schemas.openxmlformats.org/officeDocument/2006/relationships/customXml" Target="../ink/ink1865.xml"/><Relationship Id="rId251" Type="http://schemas.openxmlformats.org/officeDocument/2006/relationships/image" Target="../media/image1804.png"/><Relationship Id="rId25" Type="http://schemas.openxmlformats.org/officeDocument/2006/relationships/image" Target="../media/image1691.png"/><Relationship Id="rId46" Type="http://schemas.openxmlformats.org/officeDocument/2006/relationships/customXml" Target="../ink/ink1773.xml"/><Relationship Id="rId67" Type="http://schemas.openxmlformats.org/officeDocument/2006/relationships/image" Target="../media/image1712.png"/><Relationship Id="rId272" Type="http://schemas.openxmlformats.org/officeDocument/2006/relationships/customXml" Target="../ink/ink1886.xml"/><Relationship Id="rId293" Type="http://schemas.openxmlformats.org/officeDocument/2006/relationships/image" Target="../media/image1825.png"/><Relationship Id="rId88" Type="http://schemas.openxmlformats.org/officeDocument/2006/relationships/customXml" Target="../ink/ink1794.xml"/><Relationship Id="rId111" Type="http://schemas.openxmlformats.org/officeDocument/2006/relationships/image" Target="../media/image1734.png"/><Relationship Id="rId132" Type="http://schemas.openxmlformats.org/officeDocument/2006/relationships/customXml" Target="../ink/ink1816.xml"/><Relationship Id="rId153" Type="http://schemas.openxmlformats.org/officeDocument/2006/relationships/image" Target="../media/image1755.png"/><Relationship Id="rId174" Type="http://schemas.openxmlformats.org/officeDocument/2006/relationships/customXml" Target="../ink/ink1837.xml"/><Relationship Id="rId195" Type="http://schemas.openxmlformats.org/officeDocument/2006/relationships/image" Target="../media/image1776.png"/><Relationship Id="rId209" Type="http://schemas.openxmlformats.org/officeDocument/2006/relationships/image" Target="../media/image1783.png"/><Relationship Id="rId220" Type="http://schemas.openxmlformats.org/officeDocument/2006/relationships/customXml" Target="../ink/ink1860.xml"/><Relationship Id="rId241" Type="http://schemas.openxmlformats.org/officeDocument/2006/relationships/image" Target="../media/image1799.png"/><Relationship Id="rId15" Type="http://schemas.openxmlformats.org/officeDocument/2006/relationships/image" Target="../media/image1686.png"/><Relationship Id="rId36" Type="http://schemas.openxmlformats.org/officeDocument/2006/relationships/customXml" Target="../ink/ink1768.xml"/><Relationship Id="rId57" Type="http://schemas.openxmlformats.org/officeDocument/2006/relationships/image" Target="../media/image1707.png"/><Relationship Id="rId262" Type="http://schemas.openxmlformats.org/officeDocument/2006/relationships/customXml" Target="../ink/ink1881.xml"/><Relationship Id="rId283" Type="http://schemas.openxmlformats.org/officeDocument/2006/relationships/image" Target="../media/image1820.png"/><Relationship Id="rId78" Type="http://schemas.openxmlformats.org/officeDocument/2006/relationships/customXml" Target="../ink/ink1789.xml"/><Relationship Id="rId99" Type="http://schemas.openxmlformats.org/officeDocument/2006/relationships/image" Target="../media/image1728.png"/><Relationship Id="rId101" Type="http://schemas.openxmlformats.org/officeDocument/2006/relationships/image" Target="../media/image1729.png"/><Relationship Id="rId122" Type="http://schemas.openxmlformats.org/officeDocument/2006/relationships/customXml" Target="../ink/ink1811.xml"/><Relationship Id="rId143" Type="http://schemas.openxmlformats.org/officeDocument/2006/relationships/image" Target="../media/image1750.png"/><Relationship Id="rId164" Type="http://schemas.openxmlformats.org/officeDocument/2006/relationships/customXml" Target="../ink/ink1832.xml"/><Relationship Id="rId185" Type="http://schemas.openxmlformats.org/officeDocument/2006/relationships/image" Target="../media/image1771.png"/><Relationship Id="rId9" Type="http://schemas.openxmlformats.org/officeDocument/2006/relationships/image" Target="../media/image1683.png"/><Relationship Id="rId210" Type="http://schemas.openxmlformats.org/officeDocument/2006/relationships/customXml" Target="../ink/ink1855.xml"/><Relationship Id="rId26" Type="http://schemas.openxmlformats.org/officeDocument/2006/relationships/customXml" Target="../ink/ink1763.xml"/><Relationship Id="rId231" Type="http://schemas.openxmlformats.org/officeDocument/2006/relationships/image" Target="../media/image1794.png"/><Relationship Id="rId252" Type="http://schemas.openxmlformats.org/officeDocument/2006/relationships/customXml" Target="../ink/ink1876.xml"/><Relationship Id="rId273" Type="http://schemas.openxmlformats.org/officeDocument/2006/relationships/image" Target="../media/image1815.png"/><Relationship Id="rId294" Type="http://schemas.openxmlformats.org/officeDocument/2006/relationships/customXml" Target="../ink/ink1897.xml"/><Relationship Id="rId47" Type="http://schemas.openxmlformats.org/officeDocument/2006/relationships/image" Target="../media/image1702.png"/><Relationship Id="rId68" Type="http://schemas.openxmlformats.org/officeDocument/2006/relationships/customXml" Target="../ink/ink1784.xml"/><Relationship Id="rId89" Type="http://schemas.openxmlformats.org/officeDocument/2006/relationships/image" Target="../media/image1723.png"/><Relationship Id="rId112" Type="http://schemas.openxmlformats.org/officeDocument/2006/relationships/customXml" Target="../ink/ink1806.xml"/><Relationship Id="rId133" Type="http://schemas.openxmlformats.org/officeDocument/2006/relationships/image" Target="../media/image1745.png"/><Relationship Id="rId154" Type="http://schemas.openxmlformats.org/officeDocument/2006/relationships/customXml" Target="../ink/ink1827.xml"/><Relationship Id="rId175" Type="http://schemas.openxmlformats.org/officeDocument/2006/relationships/image" Target="../media/image1766.png"/><Relationship Id="rId196" Type="http://schemas.openxmlformats.org/officeDocument/2006/relationships/customXml" Target="../ink/ink1848.xml"/><Relationship Id="rId200" Type="http://schemas.openxmlformats.org/officeDocument/2006/relationships/customXml" Target="../ink/ink1850.xml"/><Relationship Id="rId16" Type="http://schemas.openxmlformats.org/officeDocument/2006/relationships/customXml" Target="../ink/ink1758.xml"/><Relationship Id="rId221" Type="http://schemas.openxmlformats.org/officeDocument/2006/relationships/image" Target="../media/image1789.png"/><Relationship Id="rId242" Type="http://schemas.openxmlformats.org/officeDocument/2006/relationships/customXml" Target="../ink/ink1871.xml"/><Relationship Id="rId263" Type="http://schemas.openxmlformats.org/officeDocument/2006/relationships/image" Target="../media/image1810.png"/><Relationship Id="rId284" Type="http://schemas.openxmlformats.org/officeDocument/2006/relationships/customXml" Target="../ink/ink1892.xml"/><Relationship Id="rId37" Type="http://schemas.openxmlformats.org/officeDocument/2006/relationships/image" Target="../media/image1697.png"/><Relationship Id="rId58" Type="http://schemas.openxmlformats.org/officeDocument/2006/relationships/customXml" Target="../ink/ink1779.xml"/><Relationship Id="rId79" Type="http://schemas.openxmlformats.org/officeDocument/2006/relationships/image" Target="../media/image1718.png"/><Relationship Id="rId102" Type="http://schemas.openxmlformats.org/officeDocument/2006/relationships/customXml" Target="../ink/ink1801.xml"/><Relationship Id="rId123" Type="http://schemas.openxmlformats.org/officeDocument/2006/relationships/image" Target="../media/image1740.png"/><Relationship Id="rId144" Type="http://schemas.openxmlformats.org/officeDocument/2006/relationships/customXml" Target="../ink/ink1822.xml"/><Relationship Id="rId90" Type="http://schemas.openxmlformats.org/officeDocument/2006/relationships/customXml" Target="../ink/ink1795.xml"/><Relationship Id="rId165" Type="http://schemas.openxmlformats.org/officeDocument/2006/relationships/image" Target="../media/image1761.png"/><Relationship Id="rId186" Type="http://schemas.openxmlformats.org/officeDocument/2006/relationships/customXml" Target="../ink/ink1843.xml"/><Relationship Id="rId211" Type="http://schemas.openxmlformats.org/officeDocument/2006/relationships/image" Target="../media/image1784.png"/><Relationship Id="rId232" Type="http://schemas.openxmlformats.org/officeDocument/2006/relationships/customXml" Target="../ink/ink1866.xml"/><Relationship Id="rId253" Type="http://schemas.openxmlformats.org/officeDocument/2006/relationships/image" Target="../media/image1805.png"/><Relationship Id="rId274" Type="http://schemas.openxmlformats.org/officeDocument/2006/relationships/customXml" Target="../ink/ink1887.xml"/><Relationship Id="rId295" Type="http://schemas.openxmlformats.org/officeDocument/2006/relationships/image" Target="../media/image1826.png"/><Relationship Id="rId27" Type="http://schemas.openxmlformats.org/officeDocument/2006/relationships/image" Target="../media/image1692.png"/><Relationship Id="rId48" Type="http://schemas.openxmlformats.org/officeDocument/2006/relationships/customXml" Target="../ink/ink1774.xml"/><Relationship Id="rId69" Type="http://schemas.openxmlformats.org/officeDocument/2006/relationships/image" Target="../media/image1713.png"/><Relationship Id="rId113" Type="http://schemas.openxmlformats.org/officeDocument/2006/relationships/image" Target="../media/image1735.png"/><Relationship Id="rId134" Type="http://schemas.openxmlformats.org/officeDocument/2006/relationships/customXml" Target="../ink/ink1817.xml"/><Relationship Id="rId80" Type="http://schemas.openxmlformats.org/officeDocument/2006/relationships/customXml" Target="../ink/ink1790.xml"/><Relationship Id="rId155" Type="http://schemas.openxmlformats.org/officeDocument/2006/relationships/image" Target="../media/image1756.png"/><Relationship Id="rId176" Type="http://schemas.openxmlformats.org/officeDocument/2006/relationships/customXml" Target="../ink/ink1838.xml"/><Relationship Id="rId197" Type="http://schemas.openxmlformats.org/officeDocument/2006/relationships/image" Target="../media/image1777.png"/><Relationship Id="rId201" Type="http://schemas.openxmlformats.org/officeDocument/2006/relationships/image" Target="../media/image1779.png"/><Relationship Id="rId222" Type="http://schemas.openxmlformats.org/officeDocument/2006/relationships/customXml" Target="../ink/ink1861.xml"/><Relationship Id="rId243" Type="http://schemas.openxmlformats.org/officeDocument/2006/relationships/image" Target="../media/image1800.png"/><Relationship Id="rId264" Type="http://schemas.openxmlformats.org/officeDocument/2006/relationships/customXml" Target="../ink/ink1882.xml"/><Relationship Id="rId285" Type="http://schemas.openxmlformats.org/officeDocument/2006/relationships/image" Target="../media/image1821.png"/><Relationship Id="rId17" Type="http://schemas.openxmlformats.org/officeDocument/2006/relationships/image" Target="../media/image1687.png"/><Relationship Id="rId38" Type="http://schemas.openxmlformats.org/officeDocument/2006/relationships/customXml" Target="../ink/ink1769.xml"/><Relationship Id="rId59" Type="http://schemas.openxmlformats.org/officeDocument/2006/relationships/image" Target="../media/image1708.png"/><Relationship Id="rId103" Type="http://schemas.openxmlformats.org/officeDocument/2006/relationships/image" Target="../media/image1730.png"/><Relationship Id="rId124" Type="http://schemas.openxmlformats.org/officeDocument/2006/relationships/customXml" Target="../ink/ink1812.xml"/><Relationship Id="rId70" Type="http://schemas.openxmlformats.org/officeDocument/2006/relationships/customXml" Target="../ink/ink1785.xml"/><Relationship Id="rId91" Type="http://schemas.openxmlformats.org/officeDocument/2006/relationships/image" Target="../media/image1724.png"/><Relationship Id="rId145" Type="http://schemas.openxmlformats.org/officeDocument/2006/relationships/image" Target="../media/image1751.png"/><Relationship Id="rId166" Type="http://schemas.openxmlformats.org/officeDocument/2006/relationships/customXml" Target="../ink/ink1833.xml"/><Relationship Id="rId187" Type="http://schemas.openxmlformats.org/officeDocument/2006/relationships/image" Target="../media/image177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56.xml"/><Relationship Id="rId233" Type="http://schemas.openxmlformats.org/officeDocument/2006/relationships/image" Target="../media/image1795.png"/><Relationship Id="rId254" Type="http://schemas.openxmlformats.org/officeDocument/2006/relationships/customXml" Target="../ink/ink1877.xml"/><Relationship Id="rId28" Type="http://schemas.openxmlformats.org/officeDocument/2006/relationships/customXml" Target="../ink/ink1764.xml"/><Relationship Id="rId49" Type="http://schemas.openxmlformats.org/officeDocument/2006/relationships/image" Target="../media/image1703.png"/><Relationship Id="rId114" Type="http://schemas.openxmlformats.org/officeDocument/2006/relationships/customXml" Target="../ink/ink1807.xml"/><Relationship Id="rId275" Type="http://schemas.openxmlformats.org/officeDocument/2006/relationships/image" Target="../media/image1816.png"/><Relationship Id="rId296" Type="http://schemas.openxmlformats.org/officeDocument/2006/relationships/customXml" Target="../ink/ink1898.xml"/><Relationship Id="rId60" Type="http://schemas.openxmlformats.org/officeDocument/2006/relationships/customXml" Target="../ink/ink1780.xml"/><Relationship Id="rId81" Type="http://schemas.openxmlformats.org/officeDocument/2006/relationships/image" Target="../media/image1719.png"/><Relationship Id="rId135" Type="http://schemas.openxmlformats.org/officeDocument/2006/relationships/image" Target="../media/image1746.png"/><Relationship Id="rId156" Type="http://schemas.openxmlformats.org/officeDocument/2006/relationships/customXml" Target="../ink/ink1828.xml"/><Relationship Id="rId177" Type="http://schemas.openxmlformats.org/officeDocument/2006/relationships/image" Target="../media/image1767.png"/><Relationship Id="rId198" Type="http://schemas.openxmlformats.org/officeDocument/2006/relationships/customXml" Target="../ink/ink1849.xml"/><Relationship Id="rId202" Type="http://schemas.openxmlformats.org/officeDocument/2006/relationships/customXml" Target="../ink/ink1851.xml"/><Relationship Id="rId223" Type="http://schemas.openxmlformats.org/officeDocument/2006/relationships/image" Target="../media/image1790.png"/><Relationship Id="rId244" Type="http://schemas.openxmlformats.org/officeDocument/2006/relationships/customXml" Target="../ink/ink1872.xml"/><Relationship Id="rId18" Type="http://schemas.openxmlformats.org/officeDocument/2006/relationships/customXml" Target="../ink/ink1759.xml"/><Relationship Id="rId39" Type="http://schemas.openxmlformats.org/officeDocument/2006/relationships/image" Target="../media/image1698.png"/><Relationship Id="rId265" Type="http://schemas.openxmlformats.org/officeDocument/2006/relationships/image" Target="../media/image1811.png"/><Relationship Id="rId286" Type="http://schemas.openxmlformats.org/officeDocument/2006/relationships/customXml" Target="../ink/ink1893.xml"/><Relationship Id="rId50" Type="http://schemas.openxmlformats.org/officeDocument/2006/relationships/customXml" Target="../ink/ink1775.xml"/><Relationship Id="rId104" Type="http://schemas.openxmlformats.org/officeDocument/2006/relationships/customXml" Target="../ink/ink1802.xml"/><Relationship Id="rId125" Type="http://schemas.openxmlformats.org/officeDocument/2006/relationships/image" Target="../media/image1741.png"/><Relationship Id="rId146" Type="http://schemas.openxmlformats.org/officeDocument/2006/relationships/customXml" Target="../ink/ink1823.xml"/><Relationship Id="rId167" Type="http://schemas.openxmlformats.org/officeDocument/2006/relationships/image" Target="../media/image1762.png"/><Relationship Id="rId188" Type="http://schemas.openxmlformats.org/officeDocument/2006/relationships/customXml" Target="../ink/ink1844.xml"/><Relationship Id="rId71" Type="http://schemas.openxmlformats.org/officeDocument/2006/relationships/image" Target="../media/image1714.png"/><Relationship Id="rId92" Type="http://schemas.openxmlformats.org/officeDocument/2006/relationships/customXml" Target="../ink/ink1796.xml"/><Relationship Id="rId213" Type="http://schemas.openxmlformats.org/officeDocument/2006/relationships/image" Target="../media/image1785.png"/><Relationship Id="rId234" Type="http://schemas.openxmlformats.org/officeDocument/2006/relationships/customXml" Target="../ink/ink1867.xml"/><Relationship Id="rId2" Type="http://schemas.openxmlformats.org/officeDocument/2006/relationships/customXml" Target="../ink/ink1751.xml"/><Relationship Id="rId29" Type="http://schemas.openxmlformats.org/officeDocument/2006/relationships/image" Target="../media/image1693.png"/><Relationship Id="rId255" Type="http://schemas.openxmlformats.org/officeDocument/2006/relationships/image" Target="../media/image1806.png"/><Relationship Id="rId276" Type="http://schemas.openxmlformats.org/officeDocument/2006/relationships/customXml" Target="../ink/ink1888.xml"/><Relationship Id="rId297" Type="http://schemas.openxmlformats.org/officeDocument/2006/relationships/image" Target="../media/image1827.png"/><Relationship Id="rId40" Type="http://schemas.openxmlformats.org/officeDocument/2006/relationships/customXml" Target="../ink/ink1770.xml"/><Relationship Id="rId115" Type="http://schemas.openxmlformats.org/officeDocument/2006/relationships/image" Target="../media/image1736.png"/><Relationship Id="rId136" Type="http://schemas.openxmlformats.org/officeDocument/2006/relationships/customXml" Target="../ink/ink1818.xml"/><Relationship Id="rId157" Type="http://schemas.openxmlformats.org/officeDocument/2006/relationships/image" Target="../media/image1757.png"/><Relationship Id="rId178" Type="http://schemas.openxmlformats.org/officeDocument/2006/relationships/customXml" Target="../ink/ink1839.xml"/><Relationship Id="rId61" Type="http://schemas.openxmlformats.org/officeDocument/2006/relationships/image" Target="../media/image1709.png"/><Relationship Id="rId82" Type="http://schemas.openxmlformats.org/officeDocument/2006/relationships/customXml" Target="../ink/ink1791.xml"/><Relationship Id="rId199" Type="http://schemas.openxmlformats.org/officeDocument/2006/relationships/image" Target="../media/image1778.png"/><Relationship Id="rId203" Type="http://schemas.openxmlformats.org/officeDocument/2006/relationships/image" Target="../media/image1780.png"/><Relationship Id="rId19" Type="http://schemas.openxmlformats.org/officeDocument/2006/relationships/image" Target="../media/image1688.png"/><Relationship Id="rId224" Type="http://schemas.openxmlformats.org/officeDocument/2006/relationships/customXml" Target="../ink/ink1862.xml"/><Relationship Id="rId245" Type="http://schemas.openxmlformats.org/officeDocument/2006/relationships/image" Target="../media/image1801.png"/><Relationship Id="rId266" Type="http://schemas.openxmlformats.org/officeDocument/2006/relationships/customXml" Target="../ink/ink1883.xml"/><Relationship Id="rId287" Type="http://schemas.openxmlformats.org/officeDocument/2006/relationships/image" Target="../media/image1822.png"/><Relationship Id="rId30" Type="http://schemas.openxmlformats.org/officeDocument/2006/relationships/customXml" Target="../ink/ink1765.xml"/><Relationship Id="rId105" Type="http://schemas.openxmlformats.org/officeDocument/2006/relationships/image" Target="../media/image1731.png"/><Relationship Id="rId126" Type="http://schemas.openxmlformats.org/officeDocument/2006/relationships/customXml" Target="../ink/ink1813.xml"/><Relationship Id="rId147" Type="http://schemas.openxmlformats.org/officeDocument/2006/relationships/image" Target="../media/image1752.png"/><Relationship Id="rId168" Type="http://schemas.openxmlformats.org/officeDocument/2006/relationships/customXml" Target="../ink/ink1834.xml"/><Relationship Id="rId51" Type="http://schemas.openxmlformats.org/officeDocument/2006/relationships/image" Target="../media/image1704.png"/><Relationship Id="rId72" Type="http://schemas.openxmlformats.org/officeDocument/2006/relationships/customXml" Target="../ink/ink1786.xml"/><Relationship Id="rId93" Type="http://schemas.openxmlformats.org/officeDocument/2006/relationships/image" Target="../media/image1725.png"/><Relationship Id="rId189" Type="http://schemas.openxmlformats.org/officeDocument/2006/relationships/image" Target="../media/image1773.png"/><Relationship Id="rId3" Type="http://schemas.openxmlformats.org/officeDocument/2006/relationships/image" Target="../media/image1680.png"/><Relationship Id="rId214" Type="http://schemas.openxmlformats.org/officeDocument/2006/relationships/customXml" Target="../ink/ink1857.xml"/><Relationship Id="rId235" Type="http://schemas.openxmlformats.org/officeDocument/2006/relationships/image" Target="../media/image1796.png"/><Relationship Id="rId256" Type="http://schemas.openxmlformats.org/officeDocument/2006/relationships/customXml" Target="../ink/ink1878.xml"/><Relationship Id="rId277" Type="http://schemas.openxmlformats.org/officeDocument/2006/relationships/image" Target="../media/image1817.png"/><Relationship Id="rId298" Type="http://schemas.openxmlformats.org/officeDocument/2006/relationships/customXml" Target="../ink/ink1899.xml"/><Relationship Id="rId116" Type="http://schemas.openxmlformats.org/officeDocument/2006/relationships/customXml" Target="../ink/ink1808.xml"/><Relationship Id="rId137" Type="http://schemas.openxmlformats.org/officeDocument/2006/relationships/image" Target="../media/image1747.png"/><Relationship Id="rId158" Type="http://schemas.openxmlformats.org/officeDocument/2006/relationships/customXml" Target="../ink/ink1829.xml"/><Relationship Id="rId20" Type="http://schemas.openxmlformats.org/officeDocument/2006/relationships/customXml" Target="../ink/ink1760.xml"/><Relationship Id="rId41" Type="http://schemas.openxmlformats.org/officeDocument/2006/relationships/image" Target="../media/image1699.png"/><Relationship Id="rId62" Type="http://schemas.openxmlformats.org/officeDocument/2006/relationships/customXml" Target="../ink/ink1781.xml"/><Relationship Id="rId83" Type="http://schemas.openxmlformats.org/officeDocument/2006/relationships/image" Target="../media/image1720.png"/><Relationship Id="rId179" Type="http://schemas.openxmlformats.org/officeDocument/2006/relationships/image" Target="../media/image1768.png"/><Relationship Id="rId190" Type="http://schemas.openxmlformats.org/officeDocument/2006/relationships/customXml" Target="../ink/ink1845.xml"/><Relationship Id="rId204" Type="http://schemas.openxmlformats.org/officeDocument/2006/relationships/customXml" Target="../ink/ink1852.xml"/><Relationship Id="rId225" Type="http://schemas.openxmlformats.org/officeDocument/2006/relationships/image" Target="../media/image1791.png"/><Relationship Id="rId246" Type="http://schemas.openxmlformats.org/officeDocument/2006/relationships/customXml" Target="../ink/ink1873.xml"/><Relationship Id="rId267" Type="http://schemas.openxmlformats.org/officeDocument/2006/relationships/image" Target="../media/image1812.png"/><Relationship Id="rId288" Type="http://schemas.openxmlformats.org/officeDocument/2006/relationships/customXml" Target="../ink/ink1894.xml"/><Relationship Id="rId106" Type="http://schemas.openxmlformats.org/officeDocument/2006/relationships/customXml" Target="../ink/ink1803.xml"/><Relationship Id="rId127" Type="http://schemas.openxmlformats.org/officeDocument/2006/relationships/image" Target="../media/image1742.png"/><Relationship Id="rId10" Type="http://schemas.openxmlformats.org/officeDocument/2006/relationships/customXml" Target="../ink/ink1755.xml"/><Relationship Id="rId31" Type="http://schemas.openxmlformats.org/officeDocument/2006/relationships/image" Target="../media/image1694.png"/><Relationship Id="rId52" Type="http://schemas.openxmlformats.org/officeDocument/2006/relationships/customXml" Target="../ink/ink1776.xml"/><Relationship Id="rId73" Type="http://schemas.openxmlformats.org/officeDocument/2006/relationships/image" Target="../media/image1715.png"/><Relationship Id="rId94" Type="http://schemas.openxmlformats.org/officeDocument/2006/relationships/customXml" Target="../ink/ink1797.xml"/><Relationship Id="rId148" Type="http://schemas.openxmlformats.org/officeDocument/2006/relationships/customXml" Target="../ink/ink1824.xml"/><Relationship Id="rId169" Type="http://schemas.openxmlformats.org/officeDocument/2006/relationships/image" Target="../media/image1763.png"/><Relationship Id="rId4" Type="http://schemas.openxmlformats.org/officeDocument/2006/relationships/customXml" Target="../ink/ink1752.xml"/><Relationship Id="rId180" Type="http://schemas.openxmlformats.org/officeDocument/2006/relationships/customXml" Target="../ink/ink1840.xml"/><Relationship Id="rId215" Type="http://schemas.openxmlformats.org/officeDocument/2006/relationships/image" Target="../media/image1786.png"/><Relationship Id="rId236" Type="http://schemas.openxmlformats.org/officeDocument/2006/relationships/customXml" Target="../ink/ink1868.xml"/><Relationship Id="rId257" Type="http://schemas.openxmlformats.org/officeDocument/2006/relationships/image" Target="../media/image1807.png"/><Relationship Id="rId278" Type="http://schemas.openxmlformats.org/officeDocument/2006/relationships/customXml" Target="../ink/ink1889.xml"/><Relationship Id="rId42" Type="http://schemas.openxmlformats.org/officeDocument/2006/relationships/customXml" Target="../ink/ink1771.xml"/><Relationship Id="rId84" Type="http://schemas.openxmlformats.org/officeDocument/2006/relationships/customXml" Target="../ink/ink1792.xml"/><Relationship Id="rId138" Type="http://schemas.openxmlformats.org/officeDocument/2006/relationships/customXml" Target="../ink/ink1819.xml"/><Relationship Id="rId191" Type="http://schemas.openxmlformats.org/officeDocument/2006/relationships/image" Target="../media/image1774.png"/><Relationship Id="rId205" Type="http://schemas.openxmlformats.org/officeDocument/2006/relationships/image" Target="../media/image1781.png"/><Relationship Id="rId247" Type="http://schemas.openxmlformats.org/officeDocument/2006/relationships/image" Target="../media/image1802.png"/><Relationship Id="rId107" Type="http://schemas.openxmlformats.org/officeDocument/2006/relationships/image" Target="../media/image1732.png"/><Relationship Id="rId289" Type="http://schemas.openxmlformats.org/officeDocument/2006/relationships/image" Target="../media/image1823.png"/><Relationship Id="rId11" Type="http://schemas.openxmlformats.org/officeDocument/2006/relationships/image" Target="../media/image1684.png"/><Relationship Id="rId53" Type="http://schemas.openxmlformats.org/officeDocument/2006/relationships/image" Target="../media/image1705.png"/><Relationship Id="rId149" Type="http://schemas.openxmlformats.org/officeDocument/2006/relationships/image" Target="../media/image1753.png"/><Relationship Id="rId95" Type="http://schemas.openxmlformats.org/officeDocument/2006/relationships/image" Target="../media/image1726.png"/><Relationship Id="rId160" Type="http://schemas.openxmlformats.org/officeDocument/2006/relationships/customXml" Target="../ink/ink1830.xml"/><Relationship Id="rId216" Type="http://schemas.openxmlformats.org/officeDocument/2006/relationships/customXml" Target="../ink/ink1858.xml"/><Relationship Id="rId258" Type="http://schemas.openxmlformats.org/officeDocument/2006/relationships/customXml" Target="../ink/ink1879.xml"/><Relationship Id="rId22" Type="http://schemas.openxmlformats.org/officeDocument/2006/relationships/customXml" Target="../ink/ink1761.xml"/><Relationship Id="rId64" Type="http://schemas.openxmlformats.org/officeDocument/2006/relationships/customXml" Target="../ink/ink1782.xml"/><Relationship Id="rId118" Type="http://schemas.openxmlformats.org/officeDocument/2006/relationships/customXml" Target="../ink/ink1809.xml"/><Relationship Id="rId171" Type="http://schemas.openxmlformats.org/officeDocument/2006/relationships/image" Target="../media/image1764.png"/><Relationship Id="rId227" Type="http://schemas.openxmlformats.org/officeDocument/2006/relationships/image" Target="../media/image1792.png"/><Relationship Id="rId269" Type="http://schemas.openxmlformats.org/officeDocument/2006/relationships/image" Target="../media/image1813.png"/><Relationship Id="rId33" Type="http://schemas.openxmlformats.org/officeDocument/2006/relationships/image" Target="../media/image1695.png"/><Relationship Id="rId129" Type="http://schemas.openxmlformats.org/officeDocument/2006/relationships/image" Target="../media/image1743.png"/><Relationship Id="rId280" Type="http://schemas.openxmlformats.org/officeDocument/2006/relationships/customXml" Target="../ink/ink189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57.xml"/><Relationship Id="rId299" Type="http://schemas.openxmlformats.org/officeDocument/2006/relationships/customXml" Target="../ink/ink2048.xml"/><Relationship Id="rId21" Type="http://schemas.openxmlformats.org/officeDocument/2006/relationships/customXml" Target="../ink/ink1909.xml"/><Relationship Id="rId63" Type="http://schemas.openxmlformats.org/officeDocument/2006/relationships/customXml" Target="../ink/ink1930.xml"/><Relationship Id="rId159" Type="http://schemas.openxmlformats.org/officeDocument/2006/relationships/customXml" Target="../ink/ink1978.xml"/><Relationship Id="rId324" Type="http://schemas.openxmlformats.org/officeDocument/2006/relationships/image" Target="../media/image1989.png"/><Relationship Id="rId366" Type="http://schemas.openxmlformats.org/officeDocument/2006/relationships/image" Target="../media/image2010.png"/><Relationship Id="rId170" Type="http://schemas.openxmlformats.org/officeDocument/2006/relationships/image" Target="../media/image1912.png"/><Relationship Id="rId226" Type="http://schemas.openxmlformats.org/officeDocument/2006/relationships/image" Target="../media/image1940.png"/><Relationship Id="rId268" Type="http://schemas.openxmlformats.org/officeDocument/2006/relationships/image" Target="../media/image1961.png"/><Relationship Id="rId32" Type="http://schemas.openxmlformats.org/officeDocument/2006/relationships/image" Target="../media/image1843.png"/><Relationship Id="rId74" Type="http://schemas.openxmlformats.org/officeDocument/2006/relationships/image" Target="../media/image1864.png"/><Relationship Id="rId128" Type="http://schemas.openxmlformats.org/officeDocument/2006/relationships/image" Target="../media/image1891.png"/><Relationship Id="rId335" Type="http://schemas.openxmlformats.org/officeDocument/2006/relationships/customXml" Target="../ink/ink2066.xml"/><Relationship Id="rId377" Type="http://schemas.openxmlformats.org/officeDocument/2006/relationships/customXml" Target="../ink/ink2087.xml"/><Relationship Id="rId5" Type="http://schemas.openxmlformats.org/officeDocument/2006/relationships/customXml" Target="../ink/ink1901.xml"/><Relationship Id="rId181" Type="http://schemas.openxmlformats.org/officeDocument/2006/relationships/customXml" Target="../ink/ink1989.xml"/><Relationship Id="rId237" Type="http://schemas.openxmlformats.org/officeDocument/2006/relationships/customXml" Target="../ink/ink2017.xml"/><Relationship Id="rId402" Type="http://schemas.openxmlformats.org/officeDocument/2006/relationships/customXml" Target="../ink/ink2100.xml"/><Relationship Id="rId279" Type="http://schemas.openxmlformats.org/officeDocument/2006/relationships/customXml" Target="../ink/ink2038.xml"/><Relationship Id="rId43" Type="http://schemas.openxmlformats.org/officeDocument/2006/relationships/customXml" Target="../ink/ink1920.xml"/><Relationship Id="rId139" Type="http://schemas.openxmlformats.org/officeDocument/2006/relationships/customXml" Target="../ink/ink1968.xml"/><Relationship Id="rId290" Type="http://schemas.openxmlformats.org/officeDocument/2006/relationships/image" Target="../media/image1972.png"/><Relationship Id="rId304" Type="http://schemas.openxmlformats.org/officeDocument/2006/relationships/image" Target="../media/image1979.png"/><Relationship Id="rId346" Type="http://schemas.openxmlformats.org/officeDocument/2006/relationships/image" Target="../media/image2000.png"/><Relationship Id="rId388" Type="http://schemas.openxmlformats.org/officeDocument/2006/relationships/customXml" Target="../ink/ink2093.xml"/><Relationship Id="rId85" Type="http://schemas.openxmlformats.org/officeDocument/2006/relationships/customXml" Target="../ink/ink1941.xml"/><Relationship Id="rId150" Type="http://schemas.openxmlformats.org/officeDocument/2006/relationships/image" Target="../media/image1902.png"/><Relationship Id="rId192" Type="http://schemas.openxmlformats.org/officeDocument/2006/relationships/image" Target="../media/image1923.png"/><Relationship Id="rId206" Type="http://schemas.openxmlformats.org/officeDocument/2006/relationships/image" Target="../media/image1930.png"/><Relationship Id="rId248" Type="http://schemas.openxmlformats.org/officeDocument/2006/relationships/image" Target="../media/image1951.png"/><Relationship Id="rId12" Type="http://schemas.openxmlformats.org/officeDocument/2006/relationships/image" Target="../media/image1833.png"/><Relationship Id="rId108" Type="http://schemas.openxmlformats.org/officeDocument/2006/relationships/image" Target="../media/image1881.png"/><Relationship Id="rId315" Type="http://schemas.openxmlformats.org/officeDocument/2006/relationships/customXml" Target="../ink/ink2056.xml"/><Relationship Id="rId357" Type="http://schemas.openxmlformats.org/officeDocument/2006/relationships/customXml" Target="../ink/ink2077.xml"/><Relationship Id="rId54" Type="http://schemas.openxmlformats.org/officeDocument/2006/relationships/image" Target="../media/image1854.png"/><Relationship Id="rId96" Type="http://schemas.openxmlformats.org/officeDocument/2006/relationships/image" Target="../media/image1875.png"/><Relationship Id="rId161" Type="http://schemas.openxmlformats.org/officeDocument/2006/relationships/customXml" Target="../ink/ink1979.xml"/><Relationship Id="rId217" Type="http://schemas.openxmlformats.org/officeDocument/2006/relationships/customXml" Target="../ink/ink2007.xml"/><Relationship Id="rId399" Type="http://schemas.openxmlformats.org/officeDocument/2006/relationships/image" Target="../media/image2026.png"/><Relationship Id="rId259" Type="http://schemas.openxmlformats.org/officeDocument/2006/relationships/customXml" Target="../ink/ink2028.xml"/><Relationship Id="rId23" Type="http://schemas.openxmlformats.org/officeDocument/2006/relationships/customXml" Target="../ink/ink1910.xml"/><Relationship Id="rId119" Type="http://schemas.openxmlformats.org/officeDocument/2006/relationships/customXml" Target="../ink/ink1958.xml"/><Relationship Id="rId270" Type="http://schemas.openxmlformats.org/officeDocument/2006/relationships/image" Target="../media/image1962.png"/><Relationship Id="rId326" Type="http://schemas.openxmlformats.org/officeDocument/2006/relationships/image" Target="../media/image1990.png"/><Relationship Id="rId65" Type="http://schemas.openxmlformats.org/officeDocument/2006/relationships/customXml" Target="../ink/ink1931.xml"/><Relationship Id="rId130" Type="http://schemas.openxmlformats.org/officeDocument/2006/relationships/image" Target="../media/image1892.png"/><Relationship Id="rId368" Type="http://schemas.openxmlformats.org/officeDocument/2006/relationships/image" Target="../media/image2011.png"/><Relationship Id="rId172" Type="http://schemas.openxmlformats.org/officeDocument/2006/relationships/image" Target="../media/image1913.png"/><Relationship Id="rId228" Type="http://schemas.openxmlformats.org/officeDocument/2006/relationships/image" Target="../media/image1941.png"/><Relationship Id="rId281" Type="http://schemas.openxmlformats.org/officeDocument/2006/relationships/customXml" Target="../ink/ink2039.xml"/><Relationship Id="rId337" Type="http://schemas.openxmlformats.org/officeDocument/2006/relationships/customXml" Target="../ink/ink2067.xml"/><Relationship Id="rId34" Type="http://schemas.openxmlformats.org/officeDocument/2006/relationships/image" Target="../media/image1844.png"/><Relationship Id="rId76" Type="http://schemas.openxmlformats.org/officeDocument/2006/relationships/image" Target="../media/image1865.png"/><Relationship Id="rId141" Type="http://schemas.openxmlformats.org/officeDocument/2006/relationships/customXml" Target="../ink/ink1969.xml"/><Relationship Id="rId379" Type="http://schemas.openxmlformats.org/officeDocument/2006/relationships/customXml" Target="../ink/ink2088.xml"/><Relationship Id="rId7" Type="http://schemas.openxmlformats.org/officeDocument/2006/relationships/customXml" Target="../ink/ink1902.xml"/><Relationship Id="rId183" Type="http://schemas.openxmlformats.org/officeDocument/2006/relationships/customXml" Target="../ink/ink1990.xml"/><Relationship Id="rId239" Type="http://schemas.openxmlformats.org/officeDocument/2006/relationships/customXml" Target="../ink/ink2018.xml"/><Relationship Id="rId390" Type="http://schemas.openxmlformats.org/officeDocument/2006/relationships/customXml" Target="../ink/ink2094.xml"/><Relationship Id="rId404" Type="http://schemas.openxmlformats.org/officeDocument/2006/relationships/customXml" Target="../ink/ink2101.xml"/><Relationship Id="rId250" Type="http://schemas.openxmlformats.org/officeDocument/2006/relationships/image" Target="../media/image1952.png"/><Relationship Id="rId292" Type="http://schemas.openxmlformats.org/officeDocument/2006/relationships/image" Target="../media/image1973.png"/><Relationship Id="rId306" Type="http://schemas.openxmlformats.org/officeDocument/2006/relationships/image" Target="../media/image1980.png"/><Relationship Id="rId45" Type="http://schemas.openxmlformats.org/officeDocument/2006/relationships/customXml" Target="../ink/ink1921.xml"/><Relationship Id="rId87" Type="http://schemas.openxmlformats.org/officeDocument/2006/relationships/customXml" Target="../ink/ink1942.xml"/><Relationship Id="rId110" Type="http://schemas.openxmlformats.org/officeDocument/2006/relationships/image" Target="../media/image1882.png"/><Relationship Id="rId348" Type="http://schemas.openxmlformats.org/officeDocument/2006/relationships/image" Target="../media/image2001.png"/><Relationship Id="rId152" Type="http://schemas.openxmlformats.org/officeDocument/2006/relationships/image" Target="../media/image1903.png"/><Relationship Id="rId194" Type="http://schemas.openxmlformats.org/officeDocument/2006/relationships/image" Target="../media/image1924.png"/><Relationship Id="rId208" Type="http://schemas.openxmlformats.org/officeDocument/2006/relationships/image" Target="../media/image1931.png"/><Relationship Id="rId261" Type="http://schemas.openxmlformats.org/officeDocument/2006/relationships/customXml" Target="../ink/ink2029.xml"/><Relationship Id="rId14" Type="http://schemas.openxmlformats.org/officeDocument/2006/relationships/image" Target="../media/image1834.png"/><Relationship Id="rId56" Type="http://schemas.openxmlformats.org/officeDocument/2006/relationships/image" Target="../media/image1855.png"/><Relationship Id="rId317" Type="http://schemas.openxmlformats.org/officeDocument/2006/relationships/customXml" Target="../ink/ink2057.xml"/><Relationship Id="rId359" Type="http://schemas.openxmlformats.org/officeDocument/2006/relationships/customXml" Target="../ink/ink2078.xml"/><Relationship Id="rId98" Type="http://schemas.openxmlformats.org/officeDocument/2006/relationships/image" Target="../media/image1876.png"/><Relationship Id="rId121" Type="http://schemas.openxmlformats.org/officeDocument/2006/relationships/customXml" Target="../ink/ink1959.xml"/><Relationship Id="rId163" Type="http://schemas.openxmlformats.org/officeDocument/2006/relationships/customXml" Target="../ink/ink1980.xml"/><Relationship Id="rId219" Type="http://schemas.openxmlformats.org/officeDocument/2006/relationships/customXml" Target="../ink/ink2008.xml"/><Relationship Id="rId370" Type="http://schemas.openxmlformats.org/officeDocument/2006/relationships/image" Target="../media/image2012.png"/><Relationship Id="rId230" Type="http://schemas.openxmlformats.org/officeDocument/2006/relationships/image" Target="../media/image1942.png"/><Relationship Id="rId25" Type="http://schemas.openxmlformats.org/officeDocument/2006/relationships/customXml" Target="../ink/ink1911.xml"/><Relationship Id="rId67" Type="http://schemas.openxmlformats.org/officeDocument/2006/relationships/customXml" Target="../ink/ink1932.xml"/><Relationship Id="rId272" Type="http://schemas.openxmlformats.org/officeDocument/2006/relationships/image" Target="../media/image1963.png"/><Relationship Id="rId328" Type="http://schemas.openxmlformats.org/officeDocument/2006/relationships/image" Target="../media/image1991.png"/><Relationship Id="rId132" Type="http://schemas.openxmlformats.org/officeDocument/2006/relationships/image" Target="../media/image1893.png"/><Relationship Id="rId174" Type="http://schemas.openxmlformats.org/officeDocument/2006/relationships/image" Target="../media/image1914.png"/><Relationship Id="rId381" Type="http://schemas.openxmlformats.org/officeDocument/2006/relationships/customXml" Target="../ink/ink2089.xml"/><Relationship Id="rId241" Type="http://schemas.openxmlformats.org/officeDocument/2006/relationships/customXml" Target="../ink/ink2019.xml"/><Relationship Id="rId36" Type="http://schemas.openxmlformats.org/officeDocument/2006/relationships/image" Target="../media/image1845.png"/><Relationship Id="rId283" Type="http://schemas.openxmlformats.org/officeDocument/2006/relationships/customXml" Target="../ink/ink2040.xml"/><Relationship Id="rId339" Type="http://schemas.openxmlformats.org/officeDocument/2006/relationships/customXml" Target="../ink/ink2068.xml"/><Relationship Id="rId78" Type="http://schemas.openxmlformats.org/officeDocument/2006/relationships/image" Target="../media/image1866.png"/><Relationship Id="rId101" Type="http://schemas.openxmlformats.org/officeDocument/2006/relationships/customXml" Target="../ink/ink1949.xml"/><Relationship Id="rId143" Type="http://schemas.openxmlformats.org/officeDocument/2006/relationships/customXml" Target="../ink/ink1970.xml"/><Relationship Id="rId185" Type="http://schemas.openxmlformats.org/officeDocument/2006/relationships/customXml" Target="../ink/ink1991.xml"/><Relationship Id="rId350" Type="http://schemas.openxmlformats.org/officeDocument/2006/relationships/image" Target="../media/image2002.png"/><Relationship Id="rId406" Type="http://schemas.openxmlformats.org/officeDocument/2006/relationships/customXml" Target="../ink/ink2102.xml"/><Relationship Id="rId9" Type="http://schemas.openxmlformats.org/officeDocument/2006/relationships/customXml" Target="../ink/ink1903.xml"/><Relationship Id="rId210" Type="http://schemas.openxmlformats.org/officeDocument/2006/relationships/image" Target="../media/image1932.png"/><Relationship Id="rId392" Type="http://schemas.openxmlformats.org/officeDocument/2006/relationships/customXml" Target="../ink/ink2095.xml"/><Relationship Id="rId252" Type="http://schemas.openxmlformats.org/officeDocument/2006/relationships/image" Target="../media/image1953.png"/><Relationship Id="rId294" Type="http://schemas.openxmlformats.org/officeDocument/2006/relationships/image" Target="../media/image1974.png"/><Relationship Id="rId308" Type="http://schemas.openxmlformats.org/officeDocument/2006/relationships/image" Target="../media/image1981.png"/><Relationship Id="rId47" Type="http://schemas.openxmlformats.org/officeDocument/2006/relationships/customXml" Target="../ink/ink1922.xml"/><Relationship Id="rId89" Type="http://schemas.openxmlformats.org/officeDocument/2006/relationships/customXml" Target="../ink/ink1943.xml"/><Relationship Id="rId112" Type="http://schemas.openxmlformats.org/officeDocument/2006/relationships/image" Target="../media/image1883.png"/><Relationship Id="rId154" Type="http://schemas.openxmlformats.org/officeDocument/2006/relationships/image" Target="../media/image1904.png"/><Relationship Id="rId361" Type="http://schemas.openxmlformats.org/officeDocument/2006/relationships/customXml" Target="../ink/ink2079.xml"/><Relationship Id="rId196" Type="http://schemas.openxmlformats.org/officeDocument/2006/relationships/image" Target="../media/image1925.png"/><Relationship Id="rId16" Type="http://schemas.openxmlformats.org/officeDocument/2006/relationships/image" Target="../media/image1835.png"/><Relationship Id="rId221" Type="http://schemas.openxmlformats.org/officeDocument/2006/relationships/customXml" Target="../ink/ink2009.xml"/><Relationship Id="rId263" Type="http://schemas.openxmlformats.org/officeDocument/2006/relationships/customXml" Target="../ink/ink2030.xml"/><Relationship Id="rId319" Type="http://schemas.openxmlformats.org/officeDocument/2006/relationships/customXml" Target="../ink/ink2058.xml"/><Relationship Id="rId58" Type="http://schemas.openxmlformats.org/officeDocument/2006/relationships/image" Target="../media/image1856.png"/><Relationship Id="rId123" Type="http://schemas.openxmlformats.org/officeDocument/2006/relationships/customXml" Target="../ink/ink1960.xml"/><Relationship Id="rId330" Type="http://schemas.openxmlformats.org/officeDocument/2006/relationships/image" Target="../media/image1992.png"/><Relationship Id="rId165" Type="http://schemas.openxmlformats.org/officeDocument/2006/relationships/customXml" Target="../ink/ink1981.xml"/><Relationship Id="rId372" Type="http://schemas.openxmlformats.org/officeDocument/2006/relationships/image" Target="../media/image2013.png"/><Relationship Id="rId232" Type="http://schemas.openxmlformats.org/officeDocument/2006/relationships/image" Target="../media/image1943.png"/><Relationship Id="rId274" Type="http://schemas.openxmlformats.org/officeDocument/2006/relationships/image" Target="../media/image1964.png"/><Relationship Id="rId27" Type="http://schemas.openxmlformats.org/officeDocument/2006/relationships/customXml" Target="../ink/ink1912.xml"/><Relationship Id="rId48" Type="http://schemas.openxmlformats.org/officeDocument/2006/relationships/image" Target="../media/image1851.png"/><Relationship Id="rId69" Type="http://schemas.openxmlformats.org/officeDocument/2006/relationships/customXml" Target="../ink/ink1933.xml"/><Relationship Id="rId113" Type="http://schemas.openxmlformats.org/officeDocument/2006/relationships/customXml" Target="../ink/ink1955.xml"/><Relationship Id="rId134" Type="http://schemas.openxmlformats.org/officeDocument/2006/relationships/image" Target="../media/image1894.png"/><Relationship Id="rId320" Type="http://schemas.openxmlformats.org/officeDocument/2006/relationships/image" Target="../media/image1987.png"/><Relationship Id="rId80" Type="http://schemas.openxmlformats.org/officeDocument/2006/relationships/image" Target="../media/image1867.png"/><Relationship Id="rId155" Type="http://schemas.openxmlformats.org/officeDocument/2006/relationships/customXml" Target="../ink/ink1976.xml"/><Relationship Id="rId176" Type="http://schemas.openxmlformats.org/officeDocument/2006/relationships/image" Target="../media/image1915.png"/><Relationship Id="rId197" Type="http://schemas.openxmlformats.org/officeDocument/2006/relationships/customXml" Target="../ink/ink1997.xml"/><Relationship Id="rId341" Type="http://schemas.openxmlformats.org/officeDocument/2006/relationships/customXml" Target="../ink/ink2069.xml"/><Relationship Id="rId362" Type="http://schemas.openxmlformats.org/officeDocument/2006/relationships/image" Target="../media/image2008.png"/><Relationship Id="rId383" Type="http://schemas.openxmlformats.org/officeDocument/2006/relationships/customXml" Target="../ink/ink2090.xml"/><Relationship Id="rId201" Type="http://schemas.openxmlformats.org/officeDocument/2006/relationships/customXml" Target="../ink/ink1999.xml"/><Relationship Id="rId222" Type="http://schemas.openxmlformats.org/officeDocument/2006/relationships/image" Target="../media/image1938.png"/><Relationship Id="rId243" Type="http://schemas.openxmlformats.org/officeDocument/2006/relationships/customXml" Target="../ink/ink2020.xml"/><Relationship Id="rId264" Type="http://schemas.openxmlformats.org/officeDocument/2006/relationships/image" Target="../media/image1959.png"/><Relationship Id="rId285" Type="http://schemas.openxmlformats.org/officeDocument/2006/relationships/customXml" Target="../ink/ink2041.xml"/><Relationship Id="rId17" Type="http://schemas.openxmlformats.org/officeDocument/2006/relationships/customXml" Target="../ink/ink1907.xml"/><Relationship Id="rId38" Type="http://schemas.openxmlformats.org/officeDocument/2006/relationships/image" Target="../media/image1846.png"/><Relationship Id="rId59" Type="http://schemas.openxmlformats.org/officeDocument/2006/relationships/customXml" Target="../ink/ink1928.xml"/><Relationship Id="rId103" Type="http://schemas.openxmlformats.org/officeDocument/2006/relationships/customXml" Target="../ink/ink1950.xml"/><Relationship Id="rId124" Type="http://schemas.openxmlformats.org/officeDocument/2006/relationships/image" Target="../media/image1889.png"/><Relationship Id="rId310" Type="http://schemas.openxmlformats.org/officeDocument/2006/relationships/image" Target="../media/image1982.png"/><Relationship Id="rId70" Type="http://schemas.openxmlformats.org/officeDocument/2006/relationships/image" Target="../media/image1862.png"/><Relationship Id="rId91" Type="http://schemas.openxmlformats.org/officeDocument/2006/relationships/customXml" Target="../ink/ink1944.xml"/><Relationship Id="rId145" Type="http://schemas.openxmlformats.org/officeDocument/2006/relationships/customXml" Target="../ink/ink1971.xml"/><Relationship Id="rId166" Type="http://schemas.openxmlformats.org/officeDocument/2006/relationships/image" Target="../media/image1910.png"/><Relationship Id="rId187" Type="http://schemas.openxmlformats.org/officeDocument/2006/relationships/customXml" Target="../ink/ink1992.xml"/><Relationship Id="rId331" Type="http://schemas.openxmlformats.org/officeDocument/2006/relationships/customXml" Target="../ink/ink2064.xml"/><Relationship Id="rId352" Type="http://schemas.openxmlformats.org/officeDocument/2006/relationships/image" Target="../media/image2003.png"/><Relationship Id="rId373" Type="http://schemas.openxmlformats.org/officeDocument/2006/relationships/customXml" Target="../ink/ink2085.xml"/><Relationship Id="rId394" Type="http://schemas.openxmlformats.org/officeDocument/2006/relationships/customXml" Target="../ink/ink2096.xml"/><Relationship Id="rId408" Type="http://schemas.openxmlformats.org/officeDocument/2006/relationships/customXml" Target="../ink/ink210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33.png"/><Relationship Id="rId233" Type="http://schemas.openxmlformats.org/officeDocument/2006/relationships/customXml" Target="../ink/ink2015.xml"/><Relationship Id="rId254" Type="http://schemas.openxmlformats.org/officeDocument/2006/relationships/image" Target="../media/image1954.png"/><Relationship Id="rId28" Type="http://schemas.openxmlformats.org/officeDocument/2006/relationships/image" Target="../media/image1841.png"/><Relationship Id="rId49" Type="http://schemas.openxmlformats.org/officeDocument/2006/relationships/customXml" Target="../ink/ink1923.xml"/><Relationship Id="rId114" Type="http://schemas.openxmlformats.org/officeDocument/2006/relationships/image" Target="../media/image1884.png"/><Relationship Id="rId275" Type="http://schemas.openxmlformats.org/officeDocument/2006/relationships/customXml" Target="../ink/ink2036.xml"/><Relationship Id="rId296" Type="http://schemas.openxmlformats.org/officeDocument/2006/relationships/image" Target="../media/image1975.png"/><Relationship Id="rId300" Type="http://schemas.openxmlformats.org/officeDocument/2006/relationships/image" Target="../media/image1977.png"/><Relationship Id="rId60" Type="http://schemas.openxmlformats.org/officeDocument/2006/relationships/image" Target="../media/image1857.png"/><Relationship Id="rId81" Type="http://schemas.openxmlformats.org/officeDocument/2006/relationships/customXml" Target="../ink/ink1939.xml"/><Relationship Id="rId135" Type="http://schemas.openxmlformats.org/officeDocument/2006/relationships/customXml" Target="../ink/ink1966.xml"/><Relationship Id="rId156" Type="http://schemas.openxmlformats.org/officeDocument/2006/relationships/image" Target="../media/image1905.png"/><Relationship Id="rId177" Type="http://schemas.openxmlformats.org/officeDocument/2006/relationships/customXml" Target="../ink/ink1987.xml"/><Relationship Id="rId198" Type="http://schemas.openxmlformats.org/officeDocument/2006/relationships/image" Target="../media/image1926.png"/><Relationship Id="rId321" Type="http://schemas.openxmlformats.org/officeDocument/2006/relationships/customXml" Target="../ink/ink2059.xml"/><Relationship Id="rId342" Type="http://schemas.openxmlformats.org/officeDocument/2006/relationships/image" Target="../media/image1998.png"/><Relationship Id="rId363" Type="http://schemas.openxmlformats.org/officeDocument/2006/relationships/customXml" Target="../ink/ink2080.xml"/><Relationship Id="rId384" Type="http://schemas.openxmlformats.org/officeDocument/2006/relationships/image" Target="../media/image2019.png"/><Relationship Id="rId202" Type="http://schemas.openxmlformats.org/officeDocument/2006/relationships/image" Target="../media/image1928.png"/><Relationship Id="rId223" Type="http://schemas.openxmlformats.org/officeDocument/2006/relationships/customXml" Target="../ink/ink2010.xml"/><Relationship Id="rId244" Type="http://schemas.openxmlformats.org/officeDocument/2006/relationships/image" Target="../media/image1949.png"/><Relationship Id="rId18" Type="http://schemas.openxmlformats.org/officeDocument/2006/relationships/image" Target="../media/image1836.png"/><Relationship Id="rId39" Type="http://schemas.openxmlformats.org/officeDocument/2006/relationships/customXml" Target="../ink/ink1918.xml"/><Relationship Id="rId265" Type="http://schemas.openxmlformats.org/officeDocument/2006/relationships/customXml" Target="../ink/ink2031.xml"/><Relationship Id="rId286" Type="http://schemas.openxmlformats.org/officeDocument/2006/relationships/image" Target="../media/image1970.png"/><Relationship Id="rId50" Type="http://schemas.openxmlformats.org/officeDocument/2006/relationships/image" Target="../media/image1852.png"/><Relationship Id="rId104" Type="http://schemas.openxmlformats.org/officeDocument/2006/relationships/image" Target="../media/image1879.png"/><Relationship Id="rId125" Type="http://schemas.openxmlformats.org/officeDocument/2006/relationships/customXml" Target="../ink/ink1961.xml"/><Relationship Id="rId146" Type="http://schemas.openxmlformats.org/officeDocument/2006/relationships/image" Target="../media/image1900.png"/><Relationship Id="rId167" Type="http://schemas.openxmlformats.org/officeDocument/2006/relationships/customXml" Target="../ink/ink1982.xml"/><Relationship Id="rId188" Type="http://schemas.openxmlformats.org/officeDocument/2006/relationships/image" Target="../media/image1921.png"/><Relationship Id="rId311" Type="http://schemas.openxmlformats.org/officeDocument/2006/relationships/customXml" Target="../ink/ink2054.xml"/><Relationship Id="rId332" Type="http://schemas.openxmlformats.org/officeDocument/2006/relationships/image" Target="../media/image1993.png"/><Relationship Id="rId353" Type="http://schemas.openxmlformats.org/officeDocument/2006/relationships/customXml" Target="../ink/ink2075.xml"/><Relationship Id="rId374" Type="http://schemas.openxmlformats.org/officeDocument/2006/relationships/image" Target="../media/image2014.png"/><Relationship Id="rId395" Type="http://schemas.openxmlformats.org/officeDocument/2006/relationships/image" Target="../media/image2024.png"/><Relationship Id="rId409" Type="http://schemas.openxmlformats.org/officeDocument/2006/relationships/image" Target="../media/image2031.png"/><Relationship Id="rId71" Type="http://schemas.openxmlformats.org/officeDocument/2006/relationships/customXml" Target="../ink/ink1934.xml"/><Relationship Id="rId92" Type="http://schemas.openxmlformats.org/officeDocument/2006/relationships/image" Target="../media/image1873.png"/><Relationship Id="rId213" Type="http://schemas.openxmlformats.org/officeDocument/2006/relationships/customXml" Target="../ink/ink2005.xml"/><Relationship Id="rId234" Type="http://schemas.openxmlformats.org/officeDocument/2006/relationships/image" Target="../media/image1944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913.xml"/><Relationship Id="rId255" Type="http://schemas.openxmlformats.org/officeDocument/2006/relationships/customXml" Target="../ink/ink2026.xml"/><Relationship Id="rId276" Type="http://schemas.openxmlformats.org/officeDocument/2006/relationships/image" Target="../media/image1965.png"/><Relationship Id="rId297" Type="http://schemas.openxmlformats.org/officeDocument/2006/relationships/customXml" Target="../ink/ink2047.xml"/><Relationship Id="rId40" Type="http://schemas.openxmlformats.org/officeDocument/2006/relationships/image" Target="../media/image1847.png"/><Relationship Id="rId115" Type="http://schemas.openxmlformats.org/officeDocument/2006/relationships/customXml" Target="../ink/ink1956.xml"/><Relationship Id="rId136" Type="http://schemas.openxmlformats.org/officeDocument/2006/relationships/image" Target="../media/image1895.png"/><Relationship Id="rId157" Type="http://schemas.openxmlformats.org/officeDocument/2006/relationships/customXml" Target="../ink/ink1977.xml"/><Relationship Id="rId178" Type="http://schemas.openxmlformats.org/officeDocument/2006/relationships/image" Target="../media/image1916.png"/><Relationship Id="rId301" Type="http://schemas.openxmlformats.org/officeDocument/2006/relationships/customXml" Target="../ink/ink2049.xml"/><Relationship Id="rId322" Type="http://schemas.openxmlformats.org/officeDocument/2006/relationships/image" Target="../media/image1988.png"/><Relationship Id="rId343" Type="http://schemas.openxmlformats.org/officeDocument/2006/relationships/customXml" Target="../ink/ink2070.xml"/><Relationship Id="rId364" Type="http://schemas.openxmlformats.org/officeDocument/2006/relationships/image" Target="../media/image2009.png"/><Relationship Id="rId61" Type="http://schemas.openxmlformats.org/officeDocument/2006/relationships/customXml" Target="../ink/ink1929.xml"/><Relationship Id="rId82" Type="http://schemas.openxmlformats.org/officeDocument/2006/relationships/image" Target="../media/image1868.png"/><Relationship Id="rId199" Type="http://schemas.openxmlformats.org/officeDocument/2006/relationships/customXml" Target="../ink/ink1998.xml"/><Relationship Id="rId203" Type="http://schemas.openxmlformats.org/officeDocument/2006/relationships/customXml" Target="../ink/ink2000.xml"/><Relationship Id="rId385" Type="http://schemas.openxmlformats.org/officeDocument/2006/relationships/customXml" Target="../ink/ink2091.xml"/><Relationship Id="rId19" Type="http://schemas.openxmlformats.org/officeDocument/2006/relationships/customXml" Target="../ink/ink1908.xml"/><Relationship Id="rId224" Type="http://schemas.openxmlformats.org/officeDocument/2006/relationships/image" Target="../media/image1939.png"/><Relationship Id="rId245" Type="http://schemas.openxmlformats.org/officeDocument/2006/relationships/customXml" Target="../ink/ink2021.xml"/><Relationship Id="rId266" Type="http://schemas.openxmlformats.org/officeDocument/2006/relationships/image" Target="../media/image1960.png"/><Relationship Id="rId287" Type="http://schemas.openxmlformats.org/officeDocument/2006/relationships/customXml" Target="../ink/ink2042.xml"/><Relationship Id="rId30" Type="http://schemas.openxmlformats.org/officeDocument/2006/relationships/image" Target="../media/image1842.png"/><Relationship Id="rId105" Type="http://schemas.openxmlformats.org/officeDocument/2006/relationships/customXml" Target="../ink/ink1951.xml"/><Relationship Id="rId126" Type="http://schemas.openxmlformats.org/officeDocument/2006/relationships/image" Target="../media/image1890.png"/><Relationship Id="rId147" Type="http://schemas.openxmlformats.org/officeDocument/2006/relationships/customXml" Target="../ink/ink1972.xml"/><Relationship Id="rId168" Type="http://schemas.openxmlformats.org/officeDocument/2006/relationships/image" Target="../media/image1911.png"/><Relationship Id="rId312" Type="http://schemas.openxmlformats.org/officeDocument/2006/relationships/image" Target="../media/image1983.png"/><Relationship Id="rId333" Type="http://schemas.openxmlformats.org/officeDocument/2006/relationships/customXml" Target="../ink/ink2065.xml"/><Relationship Id="rId354" Type="http://schemas.openxmlformats.org/officeDocument/2006/relationships/image" Target="../media/image2004.png"/><Relationship Id="rId51" Type="http://schemas.openxmlformats.org/officeDocument/2006/relationships/customXml" Target="../ink/ink1924.xml"/><Relationship Id="rId72" Type="http://schemas.openxmlformats.org/officeDocument/2006/relationships/image" Target="../media/image1863.png"/><Relationship Id="rId93" Type="http://schemas.openxmlformats.org/officeDocument/2006/relationships/customXml" Target="../ink/ink1945.xml"/><Relationship Id="rId189" Type="http://schemas.openxmlformats.org/officeDocument/2006/relationships/customXml" Target="../ink/ink1993.xml"/><Relationship Id="rId375" Type="http://schemas.openxmlformats.org/officeDocument/2006/relationships/customXml" Target="../ink/ink2086.xml"/><Relationship Id="rId396" Type="http://schemas.openxmlformats.org/officeDocument/2006/relationships/customXml" Target="../ink/ink2097.xml"/><Relationship Id="rId3" Type="http://schemas.openxmlformats.org/officeDocument/2006/relationships/customXml" Target="../ink/ink1900.xml"/><Relationship Id="rId214" Type="http://schemas.openxmlformats.org/officeDocument/2006/relationships/image" Target="../media/image1934.png"/><Relationship Id="rId235" Type="http://schemas.openxmlformats.org/officeDocument/2006/relationships/customXml" Target="../ink/ink2016.xml"/><Relationship Id="rId256" Type="http://schemas.openxmlformats.org/officeDocument/2006/relationships/image" Target="../media/image1955.png"/><Relationship Id="rId277" Type="http://schemas.openxmlformats.org/officeDocument/2006/relationships/customXml" Target="../ink/ink2037.xml"/><Relationship Id="rId298" Type="http://schemas.openxmlformats.org/officeDocument/2006/relationships/image" Target="../media/image1976.png"/><Relationship Id="rId400" Type="http://schemas.openxmlformats.org/officeDocument/2006/relationships/customXml" Target="../ink/ink2099.xml"/><Relationship Id="rId116" Type="http://schemas.openxmlformats.org/officeDocument/2006/relationships/image" Target="../media/image1885.png"/><Relationship Id="rId137" Type="http://schemas.openxmlformats.org/officeDocument/2006/relationships/customXml" Target="../ink/ink1967.xml"/><Relationship Id="rId158" Type="http://schemas.openxmlformats.org/officeDocument/2006/relationships/image" Target="../media/image1906.png"/><Relationship Id="rId302" Type="http://schemas.openxmlformats.org/officeDocument/2006/relationships/image" Target="../media/image1978.png"/><Relationship Id="rId323" Type="http://schemas.openxmlformats.org/officeDocument/2006/relationships/customXml" Target="../ink/ink2060.xml"/><Relationship Id="rId344" Type="http://schemas.openxmlformats.org/officeDocument/2006/relationships/image" Target="../media/image1999.png"/><Relationship Id="rId20" Type="http://schemas.openxmlformats.org/officeDocument/2006/relationships/image" Target="../media/image1837.png"/><Relationship Id="rId41" Type="http://schemas.openxmlformats.org/officeDocument/2006/relationships/customXml" Target="../ink/ink1919.xml"/><Relationship Id="rId62" Type="http://schemas.openxmlformats.org/officeDocument/2006/relationships/image" Target="../media/image1858.png"/><Relationship Id="rId83" Type="http://schemas.openxmlformats.org/officeDocument/2006/relationships/customXml" Target="../ink/ink1940.xml"/><Relationship Id="rId179" Type="http://schemas.openxmlformats.org/officeDocument/2006/relationships/customXml" Target="../ink/ink1988.xml"/><Relationship Id="rId365" Type="http://schemas.openxmlformats.org/officeDocument/2006/relationships/customXml" Target="../ink/ink2081.xml"/><Relationship Id="rId386" Type="http://schemas.openxmlformats.org/officeDocument/2006/relationships/image" Target="../media/image2020.png"/><Relationship Id="rId190" Type="http://schemas.openxmlformats.org/officeDocument/2006/relationships/image" Target="../media/image1922.png"/><Relationship Id="rId204" Type="http://schemas.openxmlformats.org/officeDocument/2006/relationships/image" Target="../media/image1929.png"/><Relationship Id="rId225" Type="http://schemas.openxmlformats.org/officeDocument/2006/relationships/customXml" Target="../ink/ink2011.xml"/><Relationship Id="rId246" Type="http://schemas.openxmlformats.org/officeDocument/2006/relationships/image" Target="../media/image1950.png"/><Relationship Id="rId267" Type="http://schemas.openxmlformats.org/officeDocument/2006/relationships/customXml" Target="../ink/ink2032.xml"/><Relationship Id="rId288" Type="http://schemas.openxmlformats.org/officeDocument/2006/relationships/image" Target="../media/image1971.png"/><Relationship Id="rId106" Type="http://schemas.openxmlformats.org/officeDocument/2006/relationships/image" Target="../media/image1880.png"/><Relationship Id="rId127" Type="http://schemas.openxmlformats.org/officeDocument/2006/relationships/customXml" Target="../ink/ink1962.xml"/><Relationship Id="rId313" Type="http://schemas.openxmlformats.org/officeDocument/2006/relationships/customXml" Target="../ink/ink2055.xml"/><Relationship Id="rId10" Type="http://schemas.openxmlformats.org/officeDocument/2006/relationships/image" Target="../media/image1832.png"/><Relationship Id="rId31" Type="http://schemas.openxmlformats.org/officeDocument/2006/relationships/customXml" Target="../ink/ink1914.xml"/><Relationship Id="rId52" Type="http://schemas.openxmlformats.org/officeDocument/2006/relationships/image" Target="../media/image1853.png"/><Relationship Id="rId73" Type="http://schemas.openxmlformats.org/officeDocument/2006/relationships/customXml" Target="../ink/ink1935.xml"/><Relationship Id="rId94" Type="http://schemas.openxmlformats.org/officeDocument/2006/relationships/image" Target="../media/image1874.png"/><Relationship Id="rId148" Type="http://schemas.openxmlformats.org/officeDocument/2006/relationships/image" Target="../media/image1901.png"/><Relationship Id="rId169" Type="http://schemas.openxmlformats.org/officeDocument/2006/relationships/customXml" Target="../ink/ink1983.xml"/><Relationship Id="rId334" Type="http://schemas.openxmlformats.org/officeDocument/2006/relationships/image" Target="../media/image1994.png"/><Relationship Id="rId355" Type="http://schemas.openxmlformats.org/officeDocument/2006/relationships/customXml" Target="../ink/ink2076.xml"/><Relationship Id="rId376" Type="http://schemas.openxmlformats.org/officeDocument/2006/relationships/image" Target="../media/image2015.png"/><Relationship Id="rId397" Type="http://schemas.openxmlformats.org/officeDocument/2006/relationships/image" Target="../media/image2025.png"/><Relationship Id="rId4" Type="http://schemas.openxmlformats.org/officeDocument/2006/relationships/image" Target="../media/image1829.png"/><Relationship Id="rId180" Type="http://schemas.openxmlformats.org/officeDocument/2006/relationships/image" Target="../media/image1917.png"/><Relationship Id="rId215" Type="http://schemas.openxmlformats.org/officeDocument/2006/relationships/customXml" Target="../ink/ink2006.xml"/><Relationship Id="rId236" Type="http://schemas.openxmlformats.org/officeDocument/2006/relationships/image" Target="../media/image1945.png"/><Relationship Id="rId257" Type="http://schemas.openxmlformats.org/officeDocument/2006/relationships/customXml" Target="../ink/ink2027.xml"/><Relationship Id="rId278" Type="http://schemas.openxmlformats.org/officeDocument/2006/relationships/image" Target="../media/image1966.png"/><Relationship Id="rId401" Type="http://schemas.openxmlformats.org/officeDocument/2006/relationships/image" Target="../media/image2027.png"/><Relationship Id="rId303" Type="http://schemas.openxmlformats.org/officeDocument/2006/relationships/customXml" Target="../ink/ink2050.xml"/><Relationship Id="rId42" Type="http://schemas.openxmlformats.org/officeDocument/2006/relationships/image" Target="../media/image1848.png"/><Relationship Id="rId84" Type="http://schemas.openxmlformats.org/officeDocument/2006/relationships/image" Target="../media/image1869.png"/><Relationship Id="rId138" Type="http://schemas.openxmlformats.org/officeDocument/2006/relationships/image" Target="../media/image1896.png"/><Relationship Id="rId345" Type="http://schemas.openxmlformats.org/officeDocument/2006/relationships/customXml" Target="../ink/ink2071.xml"/><Relationship Id="rId387" Type="http://schemas.openxmlformats.org/officeDocument/2006/relationships/customXml" Target="../ink/ink2092.xml"/><Relationship Id="rId191" Type="http://schemas.openxmlformats.org/officeDocument/2006/relationships/customXml" Target="../ink/ink1994.xml"/><Relationship Id="rId205" Type="http://schemas.openxmlformats.org/officeDocument/2006/relationships/customXml" Target="../ink/ink2001.xml"/><Relationship Id="rId247" Type="http://schemas.openxmlformats.org/officeDocument/2006/relationships/customXml" Target="../ink/ink2022.xml"/><Relationship Id="rId107" Type="http://schemas.openxmlformats.org/officeDocument/2006/relationships/customXml" Target="../ink/ink1952.xml"/><Relationship Id="rId289" Type="http://schemas.openxmlformats.org/officeDocument/2006/relationships/customXml" Target="../ink/ink2043.xml"/><Relationship Id="rId11" Type="http://schemas.openxmlformats.org/officeDocument/2006/relationships/customXml" Target="../ink/ink1904.xml"/><Relationship Id="rId53" Type="http://schemas.openxmlformats.org/officeDocument/2006/relationships/customXml" Target="../ink/ink1925.xml"/><Relationship Id="rId149" Type="http://schemas.openxmlformats.org/officeDocument/2006/relationships/customXml" Target="../ink/ink1973.xml"/><Relationship Id="rId314" Type="http://schemas.openxmlformats.org/officeDocument/2006/relationships/image" Target="../media/image1984.png"/><Relationship Id="rId356" Type="http://schemas.openxmlformats.org/officeDocument/2006/relationships/image" Target="../media/image2005.png"/><Relationship Id="rId398" Type="http://schemas.openxmlformats.org/officeDocument/2006/relationships/customXml" Target="../ink/ink2098.xml"/><Relationship Id="rId95" Type="http://schemas.openxmlformats.org/officeDocument/2006/relationships/customXml" Target="../ink/ink1946.xml"/><Relationship Id="rId160" Type="http://schemas.openxmlformats.org/officeDocument/2006/relationships/image" Target="../media/image1907.png"/><Relationship Id="rId216" Type="http://schemas.openxmlformats.org/officeDocument/2006/relationships/image" Target="../media/image1935.png"/><Relationship Id="rId258" Type="http://schemas.openxmlformats.org/officeDocument/2006/relationships/image" Target="../media/image1956.png"/><Relationship Id="rId22" Type="http://schemas.openxmlformats.org/officeDocument/2006/relationships/image" Target="../media/image1838.png"/><Relationship Id="rId64" Type="http://schemas.openxmlformats.org/officeDocument/2006/relationships/image" Target="../media/image1859.png"/><Relationship Id="rId118" Type="http://schemas.openxmlformats.org/officeDocument/2006/relationships/image" Target="../media/image1886.png"/><Relationship Id="rId325" Type="http://schemas.openxmlformats.org/officeDocument/2006/relationships/customXml" Target="../ink/ink2061.xml"/><Relationship Id="rId367" Type="http://schemas.openxmlformats.org/officeDocument/2006/relationships/customXml" Target="../ink/ink2082.xml"/><Relationship Id="rId171" Type="http://schemas.openxmlformats.org/officeDocument/2006/relationships/customXml" Target="../ink/ink1984.xml"/><Relationship Id="rId227" Type="http://schemas.openxmlformats.org/officeDocument/2006/relationships/customXml" Target="../ink/ink2012.xml"/><Relationship Id="rId269" Type="http://schemas.openxmlformats.org/officeDocument/2006/relationships/customXml" Target="../ink/ink2033.xml"/><Relationship Id="rId33" Type="http://schemas.openxmlformats.org/officeDocument/2006/relationships/customXml" Target="../ink/ink1915.xml"/><Relationship Id="rId129" Type="http://schemas.openxmlformats.org/officeDocument/2006/relationships/customXml" Target="../ink/ink1963.xml"/><Relationship Id="rId280" Type="http://schemas.openxmlformats.org/officeDocument/2006/relationships/image" Target="../media/image1967.png"/><Relationship Id="rId336" Type="http://schemas.openxmlformats.org/officeDocument/2006/relationships/image" Target="../media/image1995.png"/><Relationship Id="rId75" Type="http://schemas.openxmlformats.org/officeDocument/2006/relationships/customXml" Target="../ink/ink1936.xml"/><Relationship Id="rId140" Type="http://schemas.openxmlformats.org/officeDocument/2006/relationships/image" Target="../media/image1897.png"/><Relationship Id="rId182" Type="http://schemas.openxmlformats.org/officeDocument/2006/relationships/image" Target="../media/image1918.png"/><Relationship Id="rId378" Type="http://schemas.openxmlformats.org/officeDocument/2006/relationships/image" Target="../media/image2016.png"/><Relationship Id="rId403" Type="http://schemas.openxmlformats.org/officeDocument/2006/relationships/image" Target="../media/image2028.png"/><Relationship Id="rId6" Type="http://schemas.openxmlformats.org/officeDocument/2006/relationships/image" Target="../media/image1830.png"/><Relationship Id="rId238" Type="http://schemas.openxmlformats.org/officeDocument/2006/relationships/image" Target="../media/image1946.png"/><Relationship Id="rId291" Type="http://schemas.openxmlformats.org/officeDocument/2006/relationships/customXml" Target="../ink/ink2044.xml"/><Relationship Id="rId305" Type="http://schemas.openxmlformats.org/officeDocument/2006/relationships/customXml" Target="../ink/ink2051.xml"/><Relationship Id="rId347" Type="http://schemas.openxmlformats.org/officeDocument/2006/relationships/customXml" Target="../ink/ink2072.xml"/><Relationship Id="rId44" Type="http://schemas.openxmlformats.org/officeDocument/2006/relationships/image" Target="../media/image1849.png"/><Relationship Id="rId86" Type="http://schemas.openxmlformats.org/officeDocument/2006/relationships/image" Target="../media/image1870.png"/><Relationship Id="rId151" Type="http://schemas.openxmlformats.org/officeDocument/2006/relationships/customXml" Target="../ink/ink1974.xml"/><Relationship Id="rId389" Type="http://schemas.openxmlformats.org/officeDocument/2006/relationships/image" Target="../media/image2021.png"/><Relationship Id="rId193" Type="http://schemas.openxmlformats.org/officeDocument/2006/relationships/customXml" Target="../ink/ink1995.xml"/><Relationship Id="rId207" Type="http://schemas.openxmlformats.org/officeDocument/2006/relationships/customXml" Target="../ink/ink2002.xml"/><Relationship Id="rId249" Type="http://schemas.openxmlformats.org/officeDocument/2006/relationships/customXml" Target="../ink/ink2023.xml"/><Relationship Id="rId13" Type="http://schemas.openxmlformats.org/officeDocument/2006/relationships/customXml" Target="../ink/ink1905.xml"/><Relationship Id="rId109" Type="http://schemas.openxmlformats.org/officeDocument/2006/relationships/customXml" Target="../ink/ink1953.xml"/><Relationship Id="rId260" Type="http://schemas.openxmlformats.org/officeDocument/2006/relationships/image" Target="../media/image1957.png"/><Relationship Id="rId316" Type="http://schemas.openxmlformats.org/officeDocument/2006/relationships/image" Target="../media/image1985.png"/><Relationship Id="rId55" Type="http://schemas.openxmlformats.org/officeDocument/2006/relationships/customXml" Target="../ink/ink1926.xml"/><Relationship Id="rId97" Type="http://schemas.openxmlformats.org/officeDocument/2006/relationships/customXml" Target="../ink/ink1947.xml"/><Relationship Id="rId120" Type="http://schemas.openxmlformats.org/officeDocument/2006/relationships/image" Target="../media/image1887.png"/><Relationship Id="rId358" Type="http://schemas.openxmlformats.org/officeDocument/2006/relationships/image" Target="../media/image2006.png"/><Relationship Id="rId162" Type="http://schemas.openxmlformats.org/officeDocument/2006/relationships/image" Target="../media/image1908.png"/><Relationship Id="rId218" Type="http://schemas.openxmlformats.org/officeDocument/2006/relationships/image" Target="../media/image1936.png"/><Relationship Id="rId271" Type="http://schemas.openxmlformats.org/officeDocument/2006/relationships/customXml" Target="../ink/ink2034.xml"/><Relationship Id="rId24" Type="http://schemas.openxmlformats.org/officeDocument/2006/relationships/image" Target="../media/image1839.png"/><Relationship Id="rId66" Type="http://schemas.openxmlformats.org/officeDocument/2006/relationships/image" Target="../media/image1860.png"/><Relationship Id="rId131" Type="http://schemas.openxmlformats.org/officeDocument/2006/relationships/customXml" Target="../ink/ink1964.xml"/><Relationship Id="rId327" Type="http://schemas.openxmlformats.org/officeDocument/2006/relationships/customXml" Target="../ink/ink2062.xml"/><Relationship Id="rId369" Type="http://schemas.openxmlformats.org/officeDocument/2006/relationships/customXml" Target="../ink/ink2083.xml"/><Relationship Id="rId173" Type="http://schemas.openxmlformats.org/officeDocument/2006/relationships/customXml" Target="../ink/ink1985.xml"/><Relationship Id="rId229" Type="http://schemas.openxmlformats.org/officeDocument/2006/relationships/customXml" Target="../ink/ink2013.xml"/><Relationship Id="rId380" Type="http://schemas.openxmlformats.org/officeDocument/2006/relationships/image" Target="../media/image2017.png"/><Relationship Id="rId240" Type="http://schemas.openxmlformats.org/officeDocument/2006/relationships/image" Target="../media/image1947.png"/><Relationship Id="rId35" Type="http://schemas.openxmlformats.org/officeDocument/2006/relationships/customXml" Target="../ink/ink1916.xml"/><Relationship Id="rId77" Type="http://schemas.openxmlformats.org/officeDocument/2006/relationships/customXml" Target="../ink/ink1937.xml"/><Relationship Id="rId100" Type="http://schemas.openxmlformats.org/officeDocument/2006/relationships/image" Target="../media/image1877.png"/><Relationship Id="rId282" Type="http://schemas.openxmlformats.org/officeDocument/2006/relationships/image" Target="../media/image1968.png"/><Relationship Id="rId338" Type="http://schemas.openxmlformats.org/officeDocument/2006/relationships/image" Target="../media/image1996.png"/><Relationship Id="rId8" Type="http://schemas.openxmlformats.org/officeDocument/2006/relationships/image" Target="../media/image1831.png"/><Relationship Id="rId142" Type="http://schemas.openxmlformats.org/officeDocument/2006/relationships/image" Target="../media/image1898.png"/><Relationship Id="rId184" Type="http://schemas.openxmlformats.org/officeDocument/2006/relationships/image" Target="../media/image1919.png"/><Relationship Id="rId391" Type="http://schemas.openxmlformats.org/officeDocument/2006/relationships/image" Target="../media/image2022.png"/><Relationship Id="rId405" Type="http://schemas.openxmlformats.org/officeDocument/2006/relationships/image" Target="../media/image2029.png"/><Relationship Id="rId251" Type="http://schemas.openxmlformats.org/officeDocument/2006/relationships/customXml" Target="../ink/ink2024.xml"/><Relationship Id="rId46" Type="http://schemas.openxmlformats.org/officeDocument/2006/relationships/image" Target="../media/image1850.png"/><Relationship Id="rId293" Type="http://schemas.openxmlformats.org/officeDocument/2006/relationships/customXml" Target="../ink/ink2045.xml"/><Relationship Id="rId307" Type="http://schemas.openxmlformats.org/officeDocument/2006/relationships/customXml" Target="../ink/ink2052.xml"/><Relationship Id="rId349" Type="http://schemas.openxmlformats.org/officeDocument/2006/relationships/customXml" Target="../ink/ink2073.xml"/><Relationship Id="rId88" Type="http://schemas.openxmlformats.org/officeDocument/2006/relationships/image" Target="../media/image1871.png"/><Relationship Id="rId111" Type="http://schemas.openxmlformats.org/officeDocument/2006/relationships/customXml" Target="../ink/ink1954.xml"/><Relationship Id="rId153" Type="http://schemas.openxmlformats.org/officeDocument/2006/relationships/customXml" Target="../ink/ink1975.xml"/><Relationship Id="rId195" Type="http://schemas.openxmlformats.org/officeDocument/2006/relationships/customXml" Target="../ink/ink1996.xml"/><Relationship Id="rId209" Type="http://schemas.openxmlformats.org/officeDocument/2006/relationships/customXml" Target="../ink/ink2003.xml"/><Relationship Id="rId360" Type="http://schemas.openxmlformats.org/officeDocument/2006/relationships/image" Target="../media/image2007.png"/><Relationship Id="rId220" Type="http://schemas.openxmlformats.org/officeDocument/2006/relationships/image" Target="../media/image1937.png"/><Relationship Id="rId15" Type="http://schemas.openxmlformats.org/officeDocument/2006/relationships/customXml" Target="../ink/ink1906.xml"/><Relationship Id="rId57" Type="http://schemas.openxmlformats.org/officeDocument/2006/relationships/customXml" Target="../ink/ink1927.xml"/><Relationship Id="rId262" Type="http://schemas.openxmlformats.org/officeDocument/2006/relationships/image" Target="../media/image1958.png"/><Relationship Id="rId318" Type="http://schemas.openxmlformats.org/officeDocument/2006/relationships/image" Target="../media/image1986.png"/><Relationship Id="rId99" Type="http://schemas.openxmlformats.org/officeDocument/2006/relationships/customXml" Target="../ink/ink1948.xml"/><Relationship Id="rId122" Type="http://schemas.openxmlformats.org/officeDocument/2006/relationships/image" Target="../media/image1888.png"/><Relationship Id="rId164" Type="http://schemas.openxmlformats.org/officeDocument/2006/relationships/image" Target="../media/image1909.png"/><Relationship Id="rId371" Type="http://schemas.openxmlformats.org/officeDocument/2006/relationships/customXml" Target="../ink/ink2084.xml"/><Relationship Id="rId26" Type="http://schemas.openxmlformats.org/officeDocument/2006/relationships/image" Target="../media/image1840.png"/><Relationship Id="rId231" Type="http://schemas.openxmlformats.org/officeDocument/2006/relationships/customXml" Target="../ink/ink2014.xml"/><Relationship Id="rId273" Type="http://schemas.openxmlformats.org/officeDocument/2006/relationships/customXml" Target="../ink/ink2035.xml"/><Relationship Id="rId329" Type="http://schemas.openxmlformats.org/officeDocument/2006/relationships/customXml" Target="../ink/ink2063.xml"/><Relationship Id="rId68" Type="http://schemas.openxmlformats.org/officeDocument/2006/relationships/image" Target="../media/image1861.png"/><Relationship Id="rId133" Type="http://schemas.openxmlformats.org/officeDocument/2006/relationships/customXml" Target="../ink/ink1965.xml"/><Relationship Id="rId175" Type="http://schemas.openxmlformats.org/officeDocument/2006/relationships/customXml" Target="../ink/ink1986.xml"/><Relationship Id="rId340" Type="http://schemas.openxmlformats.org/officeDocument/2006/relationships/image" Target="../media/image1997.png"/><Relationship Id="rId200" Type="http://schemas.openxmlformats.org/officeDocument/2006/relationships/image" Target="../media/image1927.png"/><Relationship Id="rId382" Type="http://schemas.openxmlformats.org/officeDocument/2006/relationships/image" Target="../media/image2018.png"/><Relationship Id="rId242" Type="http://schemas.openxmlformats.org/officeDocument/2006/relationships/image" Target="../media/image1948.png"/><Relationship Id="rId284" Type="http://schemas.openxmlformats.org/officeDocument/2006/relationships/image" Target="../media/image1969.png"/><Relationship Id="rId37" Type="http://schemas.openxmlformats.org/officeDocument/2006/relationships/customXml" Target="../ink/ink1917.xml"/><Relationship Id="rId79" Type="http://schemas.openxmlformats.org/officeDocument/2006/relationships/customXml" Target="../ink/ink1938.xml"/><Relationship Id="rId102" Type="http://schemas.openxmlformats.org/officeDocument/2006/relationships/image" Target="../media/image1878.png"/><Relationship Id="rId144" Type="http://schemas.openxmlformats.org/officeDocument/2006/relationships/image" Target="../media/image1899.png"/><Relationship Id="rId90" Type="http://schemas.openxmlformats.org/officeDocument/2006/relationships/image" Target="../media/image1872.png"/><Relationship Id="rId186" Type="http://schemas.openxmlformats.org/officeDocument/2006/relationships/image" Target="../media/image1920.png"/><Relationship Id="rId351" Type="http://schemas.openxmlformats.org/officeDocument/2006/relationships/customXml" Target="../ink/ink2074.xml"/><Relationship Id="rId393" Type="http://schemas.openxmlformats.org/officeDocument/2006/relationships/image" Target="../media/image2023.png"/><Relationship Id="rId407" Type="http://schemas.openxmlformats.org/officeDocument/2006/relationships/image" Target="../media/image2030.png"/><Relationship Id="rId211" Type="http://schemas.openxmlformats.org/officeDocument/2006/relationships/customXml" Target="../ink/ink2004.xml"/><Relationship Id="rId253" Type="http://schemas.openxmlformats.org/officeDocument/2006/relationships/customXml" Target="../ink/ink2025.xml"/><Relationship Id="rId295" Type="http://schemas.openxmlformats.org/officeDocument/2006/relationships/customXml" Target="../ink/ink2046.xml"/><Relationship Id="rId309" Type="http://schemas.openxmlformats.org/officeDocument/2006/relationships/customXml" Target="../ink/ink205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.png"/><Relationship Id="rId299" Type="http://schemas.openxmlformats.org/officeDocument/2006/relationships/customXml" Target="../ink/ink153.xml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7.png"/><Relationship Id="rId170" Type="http://schemas.openxmlformats.org/officeDocument/2006/relationships/customXml" Target="../ink/ink87.xml"/><Relationship Id="rId226" Type="http://schemas.openxmlformats.org/officeDocument/2006/relationships/image" Target="../media/image109.png"/><Relationship Id="rId268" Type="http://schemas.openxmlformats.org/officeDocument/2006/relationships/image" Target="../media/image130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6.xml"/><Relationship Id="rId5" Type="http://schemas.openxmlformats.org/officeDocument/2006/relationships/image" Target="../media/image2.png"/><Relationship Id="rId181" Type="http://schemas.openxmlformats.org/officeDocument/2006/relationships/image" Target="../media/image88.png"/><Relationship Id="rId237" Type="http://schemas.openxmlformats.org/officeDocument/2006/relationships/customXml" Target="../ink/ink122.xml"/><Relationship Id="rId279" Type="http://schemas.openxmlformats.org/officeDocument/2006/relationships/customXml" Target="../ink/ink143.xml"/><Relationship Id="rId43" Type="http://schemas.openxmlformats.org/officeDocument/2006/relationships/image" Target="../media/image21.png"/><Relationship Id="rId139" Type="http://schemas.openxmlformats.org/officeDocument/2006/relationships/image" Target="../media/image67.png"/><Relationship Id="rId290" Type="http://schemas.openxmlformats.org/officeDocument/2006/relationships/image" Target="../media/image141.png"/><Relationship Id="rId85" Type="http://schemas.openxmlformats.org/officeDocument/2006/relationships/customXml" Target="../ink/ink43.xml"/><Relationship Id="rId150" Type="http://schemas.openxmlformats.org/officeDocument/2006/relationships/customXml" Target="../ink/ink77.xml"/><Relationship Id="rId192" Type="http://schemas.openxmlformats.org/officeDocument/2006/relationships/customXml" Target="../ink/ink98.xml"/><Relationship Id="rId206" Type="http://schemas.openxmlformats.org/officeDocument/2006/relationships/customXml" Target="../ink/ink105.xml"/><Relationship Id="rId248" Type="http://schemas.openxmlformats.org/officeDocument/2006/relationships/image" Target="../media/image120.png"/><Relationship Id="rId12" Type="http://schemas.openxmlformats.org/officeDocument/2006/relationships/customXml" Target="../ink/ink6.xml"/><Relationship Id="rId108" Type="http://schemas.openxmlformats.org/officeDocument/2006/relationships/customXml" Target="../ink/ink55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image" Target="../media/image47.png"/><Relationship Id="rId140" Type="http://schemas.openxmlformats.org/officeDocument/2006/relationships/customXml" Target="../ink/ink72.xml"/><Relationship Id="rId161" Type="http://schemas.openxmlformats.org/officeDocument/2006/relationships/image" Target="../media/image78.png"/><Relationship Id="rId182" Type="http://schemas.openxmlformats.org/officeDocument/2006/relationships/customXml" Target="../ink/ink93.xml"/><Relationship Id="rId217" Type="http://schemas.openxmlformats.org/officeDocument/2006/relationships/image" Target="../media/image105.png"/><Relationship Id="rId6" Type="http://schemas.openxmlformats.org/officeDocument/2006/relationships/customXml" Target="../ink/ink3.xml"/><Relationship Id="rId238" Type="http://schemas.openxmlformats.org/officeDocument/2006/relationships/image" Target="../media/image115.png"/><Relationship Id="rId259" Type="http://schemas.openxmlformats.org/officeDocument/2006/relationships/customXml" Target="../ink/ink133.xml"/><Relationship Id="rId23" Type="http://schemas.openxmlformats.org/officeDocument/2006/relationships/image" Target="../media/image11.png"/><Relationship Id="rId119" Type="http://schemas.openxmlformats.org/officeDocument/2006/relationships/image" Target="../media/image58.png"/><Relationship Id="rId270" Type="http://schemas.openxmlformats.org/officeDocument/2006/relationships/image" Target="../media/image131.png"/><Relationship Id="rId291" Type="http://schemas.openxmlformats.org/officeDocument/2006/relationships/customXml" Target="../ink/ink149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image" Target="../media/image42.png"/><Relationship Id="rId130" Type="http://schemas.openxmlformats.org/officeDocument/2006/relationships/customXml" Target="../ink/ink67.xml"/><Relationship Id="rId151" Type="http://schemas.openxmlformats.org/officeDocument/2006/relationships/image" Target="../media/image73.png"/><Relationship Id="rId172" Type="http://schemas.openxmlformats.org/officeDocument/2006/relationships/customXml" Target="../ink/ink88.xml"/><Relationship Id="rId193" Type="http://schemas.openxmlformats.org/officeDocument/2006/relationships/image" Target="../media/image94.png"/><Relationship Id="rId207" Type="http://schemas.openxmlformats.org/officeDocument/2006/relationships/image" Target="../media/image101.png"/><Relationship Id="rId228" Type="http://schemas.openxmlformats.org/officeDocument/2006/relationships/image" Target="../media/image110.png"/><Relationship Id="rId249" Type="http://schemas.openxmlformats.org/officeDocument/2006/relationships/customXml" Target="../ink/ink128.xml"/><Relationship Id="rId13" Type="http://schemas.openxmlformats.org/officeDocument/2006/relationships/image" Target="../media/image6.png"/><Relationship Id="rId109" Type="http://schemas.openxmlformats.org/officeDocument/2006/relationships/image" Target="../media/image53.png"/><Relationship Id="rId260" Type="http://schemas.openxmlformats.org/officeDocument/2006/relationships/image" Target="../media/image126.png"/><Relationship Id="rId281" Type="http://schemas.openxmlformats.org/officeDocument/2006/relationships/customXml" Target="../ink/ink144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customXml" Target="../ink/ink49.xml"/><Relationship Id="rId120" Type="http://schemas.openxmlformats.org/officeDocument/2006/relationships/customXml" Target="../ink/ink61.xml"/><Relationship Id="rId141" Type="http://schemas.openxmlformats.org/officeDocument/2006/relationships/image" Target="../media/image68.png"/><Relationship Id="rId7" Type="http://schemas.openxmlformats.org/officeDocument/2006/relationships/image" Target="../media/image3.png"/><Relationship Id="rId162" Type="http://schemas.openxmlformats.org/officeDocument/2006/relationships/customXml" Target="../ink/ink83.xml"/><Relationship Id="rId183" Type="http://schemas.openxmlformats.org/officeDocument/2006/relationships/image" Target="../media/image89.png"/><Relationship Id="rId218" Type="http://schemas.openxmlformats.org/officeDocument/2006/relationships/customXml" Target="../ink/ink112.xml"/><Relationship Id="rId239" Type="http://schemas.openxmlformats.org/officeDocument/2006/relationships/customXml" Target="../ink/ink123.xml"/><Relationship Id="rId250" Type="http://schemas.openxmlformats.org/officeDocument/2006/relationships/image" Target="../media/image121.png"/><Relationship Id="rId271" Type="http://schemas.openxmlformats.org/officeDocument/2006/relationships/customXml" Target="../ink/ink139.xml"/><Relationship Id="rId292" Type="http://schemas.openxmlformats.org/officeDocument/2006/relationships/image" Target="../media/image142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customXml" Target="../ink/ink56.xml"/><Relationship Id="rId131" Type="http://schemas.openxmlformats.org/officeDocument/2006/relationships/image" Target="../media/image63.png"/><Relationship Id="rId152" Type="http://schemas.openxmlformats.org/officeDocument/2006/relationships/customXml" Target="../ink/ink78.xml"/><Relationship Id="rId173" Type="http://schemas.openxmlformats.org/officeDocument/2006/relationships/image" Target="../media/image84.png"/><Relationship Id="rId194" Type="http://schemas.openxmlformats.org/officeDocument/2006/relationships/customXml" Target="../ink/ink99.xml"/><Relationship Id="rId208" Type="http://schemas.openxmlformats.org/officeDocument/2006/relationships/customXml" Target="../ink/ink106.xml"/><Relationship Id="rId229" Type="http://schemas.openxmlformats.org/officeDocument/2006/relationships/customXml" Target="../ink/ink118.xml"/><Relationship Id="rId240" Type="http://schemas.openxmlformats.org/officeDocument/2006/relationships/image" Target="../media/image116.png"/><Relationship Id="rId261" Type="http://schemas.openxmlformats.org/officeDocument/2006/relationships/customXml" Target="../ink/ink134.xml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1.xml"/><Relationship Id="rId282" Type="http://schemas.openxmlformats.org/officeDocument/2006/relationships/image" Target="../media/image137.png"/><Relationship Id="rId8" Type="http://schemas.openxmlformats.org/officeDocument/2006/relationships/customXml" Target="../ink/ink4.xml"/><Relationship Id="rId98" Type="http://schemas.openxmlformats.org/officeDocument/2006/relationships/image" Target="../media/image48.png"/><Relationship Id="rId121" Type="http://schemas.openxmlformats.org/officeDocument/2006/relationships/customXml" Target="../ink/ink62.xml"/><Relationship Id="rId142" Type="http://schemas.openxmlformats.org/officeDocument/2006/relationships/customXml" Target="../ink/ink73.xml"/><Relationship Id="rId163" Type="http://schemas.openxmlformats.org/officeDocument/2006/relationships/image" Target="../media/image79.png"/><Relationship Id="rId184" Type="http://schemas.openxmlformats.org/officeDocument/2006/relationships/customXml" Target="../ink/ink94.xml"/><Relationship Id="rId219" Type="http://schemas.openxmlformats.org/officeDocument/2006/relationships/image" Target="../media/image106.png"/><Relationship Id="rId230" Type="http://schemas.openxmlformats.org/officeDocument/2006/relationships/image" Target="../media/image111.png"/><Relationship Id="rId251" Type="http://schemas.openxmlformats.org/officeDocument/2006/relationships/customXml" Target="../ink/ink129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image" Target="../media/image132.png"/><Relationship Id="rId293" Type="http://schemas.openxmlformats.org/officeDocument/2006/relationships/customXml" Target="../ink/ink150.xml"/><Relationship Id="rId88" Type="http://schemas.openxmlformats.org/officeDocument/2006/relationships/image" Target="../media/image43.png"/><Relationship Id="rId111" Type="http://schemas.openxmlformats.org/officeDocument/2006/relationships/image" Target="../media/image54.png"/><Relationship Id="rId132" Type="http://schemas.openxmlformats.org/officeDocument/2006/relationships/customXml" Target="../ink/ink68.xml"/><Relationship Id="rId153" Type="http://schemas.openxmlformats.org/officeDocument/2006/relationships/image" Target="../media/image74.png"/><Relationship Id="rId174" Type="http://schemas.openxmlformats.org/officeDocument/2006/relationships/customXml" Target="../ink/ink89.xml"/><Relationship Id="rId195" Type="http://schemas.openxmlformats.org/officeDocument/2006/relationships/image" Target="../media/image95.png"/><Relationship Id="rId209" Type="http://schemas.openxmlformats.org/officeDocument/2006/relationships/customXml" Target="../ink/ink107.xml"/><Relationship Id="rId220" Type="http://schemas.openxmlformats.org/officeDocument/2006/relationships/customXml" Target="../ink/ink113.xml"/><Relationship Id="rId241" Type="http://schemas.openxmlformats.org/officeDocument/2006/relationships/customXml" Target="../ink/ink12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image" Target="../media/image127.png"/><Relationship Id="rId283" Type="http://schemas.openxmlformats.org/officeDocument/2006/relationships/customXml" Target="../ink/ink145.xml"/><Relationship Id="rId78" Type="http://schemas.openxmlformats.org/officeDocument/2006/relationships/customXml" Target="../ink/ink39.xml"/><Relationship Id="rId99" Type="http://schemas.openxmlformats.org/officeDocument/2006/relationships/customXml" Target="../ink/ink50.xml"/><Relationship Id="rId101" Type="http://schemas.openxmlformats.org/officeDocument/2006/relationships/image" Target="../media/image49.png"/><Relationship Id="rId122" Type="http://schemas.openxmlformats.org/officeDocument/2006/relationships/image" Target="../media/image59.png"/><Relationship Id="rId143" Type="http://schemas.openxmlformats.org/officeDocument/2006/relationships/image" Target="../media/image69.png"/><Relationship Id="rId164" Type="http://schemas.openxmlformats.org/officeDocument/2006/relationships/customXml" Target="../ink/ink84.xml"/><Relationship Id="rId185" Type="http://schemas.openxmlformats.org/officeDocument/2006/relationships/image" Target="../media/image90.png"/><Relationship Id="rId9" Type="http://schemas.openxmlformats.org/officeDocument/2006/relationships/image" Target="../media/image4.png"/><Relationship Id="rId210" Type="http://schemas.openxmlformats.org/officeDocument/2006/relationships/image" Target="../media/image102.png"/><Relationship Id="rId26" Type="http://schemas.openxmlformats.org/officeDocument/2006/relationships/customXml" Target="../ink/ink13.xml"/><Relationship Id="rId231" Type="http://schemas.openxmlformats.org/officeDocument/2006/relationships/customXml" Target="../ink/ink119.xml"/><Relationship Id="rId252" Type="http://schemas.openxmlformats.org/officeDocument/2006/relationships/image" Target="../media/image122.png"/><Relationship Id="rId273" Type="http://schemas.openxmlformats.org/officeDocument/2006/relationships/customXml" Target="../ink/ink140.xml"/><Relationship Id="rId294" Type="http://schemas.openxmlformats.org/officeDocument/2006/relationships/image" Target="../media/image143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customXml" Target="../ink/ink45.xml"/><Relationship Id="rId112" Type="http://schemas.openxmlformats.org/officeDocument/2006/relationships/customXml" Target="../ink/ink57.xml"/><Relationship Id="rId133" Type="http://schemas.openxmlformats.org/officeDocument/2006/relationships/image" Target="../media/image64.png"/><Relationship Id="rId154" Type="http://schemas.openxmlformats.org/officeDocument/2006/relationships/customXml" Target="../ink/ink79.xml"/><Relationship Id="rId175" Type="http://schemas.openxmlformats.org/officeDocument/2006/relationships/image" Target="../media/image85.png"/><Relationship Id="rId196" Type="http://schemas.openxmlformats.org/officeDocument/2006/relationships/customXml" Target="../ink/ink100.xml"/><Relationship Id="rId200" Type="http://schemas.openxmlformats.org/officeDocument/2006/relationships/customXml" Target="../ink/ink102.xml"/><Relationship Id="rId16" Type="http://schemas.openxmlformats.org/officeDocument/2006/relationships/customXml" Target="../ink/ink8.xml"/><Relationship Id="rId221" Type="http://schemas.openxmlformats.org/officeDocument/2006/relationships/customXml" Target="../ink/ink114.xml"/><Relationship Id="rId242" Type="http://schemas.openxmlformats.org/officeDocument/2006/relationships/image" Target="../media/image117.png"/><Relationship Id="rId263" Type="http://schemas.openxmlformats.org/officeDocument/2006/relationships/customXml" Target="../ink/ink135.xml"/><Relationship Id="rId284" Type="http://schemas.openxmlformats.org/officeDocument/2006/relationships/image" Target="../media/image138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2.xml"/><Relationship Id="rId123" Type="http://schemas.openxmlformats.org/officeDocument/2006/relationships/customXml" Target="../ink/ink63.xml"/><Relationship Id="rId144" Type="http://schemas.openxmlformats.org/officeDocument/2006/relationships/customXml" Target="../ink/ink74.xml"/><Relationship Id="rId90" Type="http://schemas.openxmlformats.org/officeDocument/2006/relationships/image" Target="../media/image44.png"/><Relationship Id="rId165" Type="http://schemas.openxmlformats.org/officeDocument/2006/relationships/image" Target="../media/image80.png"/><Relationship Id="rId186" Type="http://schemas.openxmlformats.org/officeDocument/2006/relationships/customXml" Target="../ink/ink95.xml"/><Relationship Id="rId211" Type="http://schemas.openxmlformats.org/officeDocument/2006/relationships/customXml" Target="../ink/ink108.xml"/><Relationship Id="rId232" Type="http://schemas.openxmlformats.org/officeDocument/2006/relationships/image" Target="../media/image112.png"/><Relationship Id="rId253" Type="http://schemas.openxmlformats.org/officeDocument/2006/relationships/customXml" Target="../ink/ink130.xml"/><Relationship Id="rId274" Type="http://schemas.openxmlformats.org/officeDocument/2006/relationships/image" Target="../media/image133.png"/><Relationship Id="rId295" Type="http://schemas.openxmlformats.org/officeDocument/2006/relationships/customXml" Target="../ink/ink151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5.png"/><Relationship Id="rId134" Type="http://schemas.openxmlformats.org/officeDocument/2006/relationships/customXml" Target="../ink/ink69.xml"/><Relationship Id="rId80" Type="http://schemas.openxmlformats.org/officeDocument/2006/relationships/customXml" Target="../ink/ink40.xml"/><Relationship Id="rId155" Type="http://schemas.openxmlformats.org/officeDocument/2006/relationships/image" Target="../media/image75.png"/><Relationship Id="rId176" Type="http://schemas.openxmlformats.org/officeDocument/2006/relationships/customXml" Target="../ink/ink90.xml"/><Relationship Id="rId197" Type="http://schemas.openxmlformats.org/officeDocument/2006/relationships/image" Target="../media/image96.png"/><Relationship Id="rId201" Type="http://schemas.openxmlformats.org/officeDocument/2006/relationships/image" Target="../media/image98.png"/><Relationship Id="rId222" Type="http://schemas.openxmlformats.org/officeDocument/2006/relationships/image" Target="../media/image107.png"/><Relationship Id="rId243" Type="http://schemas.openxmlformats.org/officeDocument/2006/relationships/customXml" Target="../ink/ink125.xml"/><Relationship Id="rId264" Type="http://schemas.openxmlformats.org/officeDocument/2006/relationships/image" Target="../media/image128.png"/><Relationship Id="rId285" Type="http://schemas.openxmlformats.org/officeDocument/2006/relationships/customXml" Target="../ink/ink146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0.png"/><Relationship Id="rId124" Type="http://schemas.openxmlformats.org/officeDocument/2006/relationships/customXml" Target="../ink/ink64.xml"/><Relationship Id="rId70" Type="http://schemas.openxmlformats.org/officeDocument/2006/relationships/customXml" Target="../ink/ink35.xml"/><Relationship Id="rId91" Type="http://schemas.openxmlformats.org/officeDocument/2006/relationships/customXml" Target="../ink/ink46.xml"/><Relationship Id="rId145" Type="http://schemas.openxmlformats.org/officeDocument/2006/relationships/image" Target="../media/image70.png"/><Relationship Id="rId166" Type="http://schemas.openxmlformats.org/officeDocument/2006/relationships/customXml" Target="../ink/ink85.xml"/><Relationship Id="rId187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9.xml"/><Relationship Id="rId233" Type="http://schemas.openxmlformats.org/officeDocument/2006/relationships/customXml" Target="../ink/ink120.xml"/><Relationship Id="rId254" Type="http://schemas.openxmlformats.org/officeDocument/2006/relationships/image" Target="../media/image123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8.xml"/><Relationship Id="rId275" Type="http://schemas.openxmlformats.org/officeDocument/2006/relationships/customXml" Target="../ink/ink141.xml"/><Relationship Id="rId296" Type="http://schemas.openxmlformats.org/officeDocument/2006/relationships/image" Target="../media/image144.png"/><Relationship Id="rId300" Type="http://schemas.openxmlformats.org/officeDocument/2006/relationships/image" Target="../media/image146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5.png"/><Relationship Id="rId156" Type="http://schemas.openxmlformats.org/officeDocument/2006/relationships/customXml" Target="../ink/ink80.xml"/><Relationship Id="rId177" Type="http://schemas.openxmlformats.org/officeDocument/2006/relationships/image" Target="../media/image86.png"/><Relationship Id="rId198" Type="http://schemas.openxmlformats.org/officeDocument/2006/relationships/customXml" Target="../ink/ink101.xml"/><Relationship Id="rId202" Type="http://schemas.openxmlformats.org/officeDocument/2006/relationships/customXml" Target="../ink/ink103.xml"/><Relationship Id="rId223" Type="http://schemas.openxmlformats.org/officeDocument/2006/relationships/customXml" Target="../ink/ink115.xml"/><Relationship Id="rId244" Type="http://schemas.openxmlformats.org/officeDocument/2006/relationships/image" Target="../media/image118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customXml" Target="../ink/ink136.xml"/><Relationship Id="rId286" Type="http://schemas.openxmlformats.org/officeDocument/2006/relationships/image" Target="../media/image139.png"/><Relationship Id="rId50" Type="http://schemas.openxmlformats.org/officeDocument/2006/relationships/customXml" Target="../ink/ink25.xml"/><Relationship Id="rId104" Type="http://schemas.openxmlformats.org/officeDocument/2006/relationships/customXml" Target="../ink/ink53.xml"/><Relationship Id="rId125" Type="http://schemas.openxmlformats.org/officeDocument/2006/relationships/image" Target="../media/image60.png"/><Relationship Id="rId146" Type="http://schemas.openxmlformats.org/officeDocument/2006/relationships/customXml" Target="../ink/ink75.xml"/><Relationship Id="rId167" Type="http://schemas.openxmlformats.org/officeDocument/2006/relationships/image" Target="../media/image81.png"/><Relationship Id="rId188" Type="http://schemas.openxmlformats.org/officeDocument/2006/relationships/customXml" Target="../ink/ink96.xml"/><Relationship Id="rId71" Type="http://schemas.openxmlformats.org/officeDocument/2006/relationships/image" Target="../media/image35.png"/><Relationship Id="rId92" Type="http://schemas.openxmlformats.org/officeDocument/2006/relationships/image" Target="../media/image45.png"/><Relationship Id="rId213" Type="http://schemas.openxmlformats.org/officeDocument/2006/relationships/image" Target="../media/image103.png"/><Relationship Id="rId234" Type="http://schemas.openxmlformats.org/officeDocument/2006/relationships/image" Target="../media/image113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customXml" Target="../ink/ink131.xml"/><Relationship Id="rId276" Type="http://schemas.openxmlformats.org/officeDocument/2006/relationships/image" Target="../media/image134.png"/><Relationship Id="rId297" Type="http://schemas.openxmlformats.org/officeDocument/2006/relationships/customXml" Target="../ink/ink152.xml"/><Relationship Id="rId40" Type="http://schemas.openxmlformats.org/officeDocument/2006/relationships/customXml" Target="../ink/ink20.xml"/><Relationship Id="rId115" Type="http://schemas.openxmlformats.org/officeDocument/2006/relationships/image" Target="../media/image56.png"/><Relationship Id="rId136" Type="http://schemas.openxmlformats.org/officeDocument/2006/relationships/customXml" Target="../ink/ink70.xml"/><Relationship Id="rId157" Type="http://schemas.openxmlformats.org/officeDocument/2006/relationships/image" Target="../media/image76.png"/><Relationship Id="rId178" Type="http://schemas.openxmlformats.org/officeDocument/2006/relationships/customXml" Target="../ink/ink91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7.png"/><Relationship Id="rId203" Type="http://schemas.openxmlformats.org/officeDocument/2006/relationships/image" Target="../media/image99.png"/><Relationship Id="rId19" Type="http://schemas.openxmlformats.org/officeDocument/2006/relationships/image" Target="../media/image9.png"/><Relationship Id="rId224" Type="http://schemas.openxmlformats.org/officeDocument/2006/relationships/image" Target="../media/image108.png"/><Relationship Id="rId245" Type="http://schemas.openxmlformats.org/officeDocument/2006/relationships/customXml" Target="../ink/ink126.xml"/><Relationship Id="rId266" Type="http://schemas.openxmlformats.org/officeDocument/2006/relationships/image" Target="../media/image129.png"/><Relationship Id="rId287" Type="http://schemas.openxmlformats.org/officeDocument/2006/relationships/customXml" Target="../ink/ink147.xml"/><Relationship Id="rId30" Type="http://schemas.openxmlformats.org/officeDocument/2006/relationships/customXml" Target="../ink/ink15.xml"/><Relationship Id="rId105" Type="http://schemas.openxmlformats.org/officeDocument/2006/relationships/image" Target="../media/image51.png"/><Relationship Id="rId126" Type="http://schemas.openxmlformats.org/officeDocument/2006/relationships/customXml" Target="../ink/ink65.xml"/><Relationship Id="rId147" Type="http://schemas.openxmlformats.org/officeDocument/2006/relationships/image" Target="../media/image71.png"/><Relationship Id="rId168" Type="http://schemas.openxmlformats.org/officeDocument/2006/relationships/customXml" Target="../ink/ink86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customXml" Target="../ink/ink47.xml"/><Relationship Id="rId189" Type="http://schemas.openxmlformats.org/officeDocument/2006/relationships/image" Target="../media/image92.png"/><Relationship Id="rId3" Type="http://schemas.openxmlformats.org/officeDocument/2006/relationships/image" Target="../media/image1.png"/><Relationship Id="rId214" Type="http://schemas.openxmlformats.org/officeDocument/2006/relationships/customXml" Target="../ink/ink110.xml"/><Relationship Id="rId235" Type="http://schemas.openxmlformats.org/officeDocument/2006/relationships/customXml" Target="../ink/ink121.xml"/><Relationship Id="rId256" Type="http://schemas.openxmlformats.org/officeDocument/2006/relationships/image" Target="../media/image124.png"/><Relationship Id="rId277" Type="http://schemas.openxmlformats.org/officeDocument/2006/relationships/customXml" Target="../ink/ink142.xml"/><Relationship Id="rId298" Type="http://schemas.openxmlformats.org/officeDocument/2006/relationships/image" Target="../media/image145.png"/><Relationship Id="rId116" Type="http://schemas.openxmlformats.org/officeDocument/2006/relationships/customXml" Target="../ink/ink59.xml"/><Relationship Id="rId137" Type="http://schemas.openxmlformats.org/officeDocument/2006/relationships/image" Target="../media/image66.png"/><Relationship Id="rId158" Type="http://schemas.openxmlformats.org/officeDocument/2006/relationships/customXml" Target="../ink/ink81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179" Type="http://schemas.openxmlformats.org/officeDocument/2006/relationships/image" Target="../media/image87.png"/><Relationship Id="rId190" Type="http://schemas.openxmlformats.org/officeDocument/2006/relationships/customXml" Target="../ink/ink97.xml"/><Relationship Id="rId204" Type="http://schemas.openxmlformats.org/officeDocument/2006/relationships/customXml" Target="../ink/ink104.xml"/><Relationship Id="rId225" Type="http://schemas.openxmlformats.org/officeDocument/2006/relationships/customXml" Target="../ink/ink116.xml"/><Relationship Id="rId246" Type="http://schemas.openxmlformats.org/officeDocument/2006/relationships/image" Target="../media/image119.png"/><Relationship Id="rId267" Type="http://schemas.openxmlformats.org/officeDocument/2006/relationships/customXml" Target="../ink/ink137.xml"/><Relationship Id="rId288" Type="http://schemas.openxmlformats.org/officeDocument/2006/relationships/image" Target="../media/image140.png"/><Relationship Id="rId106" Type="http://schemas.openxmlformats.org/officeDocument/2006/relationships/customXml" Target="../ink/ink54.xml"/><Relationship Id="rId127" Type="http://schemas.openxmlformats.org/officeDocument/2006/relationships/image" Target="../media/image61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image" Target="../media/image46.png"/><Relationship Id="rId148" Type="http://schemas.openxmlformats.org/officeDocument/2006/relationships/customXml" Target="../ink/ink76.xml"/><Relationship Id="rId169" Type="http://schemas.openxmlformats.org/officeDocument/2006/relationships/image" Target="../media/image82.png"/><Relationship Id="rId4" Type="http://schemas.openxmlformats.org/officeDocument/2006/relationships/customXml" Target="../ink/ink2.xml"/><Relationship Id="rId180" Type="http://schemas.openxmlformats.org/officeDocument/2006/relationships/customXml" Target="../ink/ink92.xml"/><Relationship Id="rId215" Type="http://schemas.openxmlformats.org/officeDocument/2006/relationships/image" Target="../media/image104.png"/><Relationship Id="rId236" Type="http://schemas.openxmlformats.org/officeDocument/2006/relationships/image" Target="../media/image114.png"/><Relationship Id="rId257" Type="http://schemas.openxmlformats.org/officeDocument/2006/relationships/customXml" Target="../ink/ink132.xml"/><Relationship Id="rId278" Type="http://schemas.openxmlformats.org/officeDocument/2006/relationships/image" Target="../media/image135.png"/><Relationship Id="rId42" Type="http://schemas.openxmlformats.org/officeDocument/2006/relationships/customXml" Target="../ink/ink21.xml"/><Relationship Id="rId84" Type="http://schemas.openxmlformats.org/officeDocument/2006/relationships/image" Target="../media/image41.png"/><Relationship Id="rId138" Type="http://schemas.openxmlformats.org/officeDocument/2006/relationships/customXml" Target="../ink/ink71.xml"/><Relationship Id="rId191" Type="http://schemas.openxmlformats.org/officeDocument/2006/relationships/image" Target="../media/image93.png"/><Relationship Id="rId205" Type="http://schemas.openxmlformats.org/officeDocument/2006/relationships/image" Target="../media/image100.png"/><Relationship Id="rId247" Type="http://schemas.openxmlformats.org/officeDocument/2006/relationships/customXml" Target="../ink/ink127.xml"/><Relationship Id="rId107" Type="http://schemas.openxmlformats.org/officeDocument/2006/relationships/image" Target="../media/image52.png"/><Relationship Id="rId289" Type="http://schemas.openxmlformats.org/officeDocument/2006/relationships/customXml" Target="../ink/ink148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2.png"/><Relationship Id="rId95" Type="http://schemas.openxmlformats.org/officeDocument/2006/relationships/customXml" Target="../ink/ink48.xml"/><Relationship Id="rId160" Type="http://schemas.openxmlformats.org/officeDocument/2006/relationships/customXml" Target="../ink/ink82.xml"/><Relationship Id="rId216" Type="http://schemas.openxmlformats.org/officeDocument/2006/relationships/customXml" Target="../ink/ink111.xml"/><Relationship Id="rId258" Type="http://schemas.openxmlformats.org/officeDocument/2006/relationships/image" Target="../media/image125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60.xml"/><Relationship Id="rId171" Type="http://schemas.openxmlformats.org/officeDocument/2006/relationships/image" Target="../media/image83.png"/><Relationship Id="rId227" Type="http://schemas.openxmlformats.org/officeDocument/2006/relationships/customXml" Target="../ink/ink117.xml"/><Relationship Id="rId269" Type="http://schemas.openxmlformats.org/officeDocument/2006/relationships/customXml" Target="../ink/ink138.xml"/><Relationship Id="rId33" Type="http://schemas.openxmlformats.org/officeDocument/2006/relationships/image" Target="../media/image16.png"/><Relationship Id="rId129" Type="http://schemas.openxmlformats.org/officeDocument/2006/relationships/image" Target="../media/image62.png"/><Relationship Id="rId280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4.png"/><Relationship Id="rId299" Type="http://schemas.openxmlformats.org/officeDocument/2006/relationships/image" Target="../media/image294.png"/><Relationship Id="rId21" Type="http://schemas.openxmlformats.org/officeDocument/2006/relationships/image" Target="../media/image156.png"/><Relationship Id="rId63" Type="http://schemas.openxmlformats.org/officeDocument/2006/relationships/image" Target="../media/image177.png"/><Relationship Id="rId159" Type="http://schemas.openxmlformats.org/officeDocument/2006/relationships/image" Target="../media/image225.png"/><Relationship Id="rId324" Type="http://schemas.openxmlformats.org/officeDocument/2006/relationships/customXml" Target="../ink/ink315.xml"/><Relationship Id="rId366" Type="http://schemas.openxmlformats.org/officeDocument/2006/relationships/customXml" Target="../ink/ink336.xml"/><Relationship Id="rId170" Type="http://schemas.openxmlformats.org/officeDocument/2006/relationships/customXml" Target="../ink/ink238.xml"/><Relationship Id="rId226" Type="http://schemas.openxmlformats.org/officeDocument/2006/relationships/customXml" Target="../ink/ink266.xml"/><Relationship Id="rId268" Type="http://schemas.openxmlformats.org/officeDocument/2006/relationships/customXml" Target="../ink/ink287.xml"/><Relationship Id="rId32" Type="http://schemas.openxmlformats.org/officeDocument/2006/relationships/customXml" Target="../ink/ink169.xml"/><Relationship Id="rId74" Type="http://schemas.openxmlformats.org/officeDocument/2006/relationships/customXml" Target="../ink/ink190.xml"/><Relationship Id="rId128" Type="http://schemas.openxmlformats.org/officeDocument/2006/relationships/customXml" Target="../ink/ink217.xml"/><Relationship Id="rId335" Type="http://schemas.openxmlformats.org/officeDocument/2006/relationships/image" Target="../media/image312.png"/><Relationship Id="rId377" Type="http://schemas.openxmlformats.org/officeDocument/2006/relationships/image" Target="../media/image333.png"/><Relationship Id="rId5" Type="http://schemas.openxmlformats.org/officeDocument/2006/relationships/image" Target="../media/image148.png"/><Relationship Id="rId181" Type="http://schemas.openxmlformats.org/officeDocument/2006/relationships/image" Target="../media/image236.png"/><Relationship Id="rId237" Type="http://schemas.openxmlformats.org/officeDocument/2006/relationships/image" Target="../media/image264.png"/><Relationship Id="rId402" Type="http://schemas.openxmlformats.org/officeDocument/2006/relationships/customXml" Target="../ink/ink354.xml"/><Relationship Id="rId279" Type="http://schemas.openxmlformats.org/officeDocument/2006/relationships/image" Target="../media/image285.png"/><Relationship Id="rId43" Type="http://schemas.openxmlformats.org/officeDocument/2006/relationships/image" Target="../media/image167.png"/><Relationship Id="rId139" Type="http://schemas.openxmlformats.org/officeDocument/2006/relationships/image" Target="../media/image215.png"/><Relationship Id="rId290" Type="http://schemas.openxmlformats.org/officeDocument/2006/relationships/customXml" Target="../ink/ink298.xml"/><Relationship Id="rId304" Type="http://schemas.openxmlformats.org/officeDocument/2006/relationships/customXml" Target="../ink/ink305.xml"/><Relationship Id="rId346" Type="http://schemas.openxmlformats.org/officeDocument/2006/relationships/customXml" Target="../ink/ink326.xml"/><Relationship Id="rId388" Type="http://schemas.openxmlformats.org/officeDocument/2006/relationships/customXml" Target="../ink/ink347.xml"/><Relationship Id="rId85" Type="http://schemas.openxmlformats.org/officeDocument/2006/relationships/image" Target="../media/image188.png"/><Relationship Id="rId150" Type="http://schemas.openxmlformats.org/officeDocument/2006/relationships/customXml" Target="../ink/ink228.xml"/><Relationship Id="rId192" Type="http://schemas.openxmlformats.org/officeDocument/2006/relationships/customXml" Target="../ink/ink249.xml"/><Relationship Id="rId206" Type="http://schemas.openxmlformats.org/officeDocument/2006/relationships/customXml" Target="../ink/ink256.xml"/><Relationship Id="rId413" Type="http://schemas.openxmlformats.org/officeDocument/2006/relationships/image" Target="../media/image351.png"/><Relationship Id="rId248" Type="http://schemas.openxmlformats.org/officeDocument/2006/relationships/customXml" Target="../ink/ink277.xml"/><Relationship Id="rId12" Type="http://schemas.openxmlformats.org/officeDocument/2006/relationships/customXml" Target="../ink/ink159.xml"/><Relationship Id="rId108" Type="http://schemas.openxmlformats.org/officeDocument/2006/relationships/customXml" Target="../ink/ink207.xml"/><Relationship Id="rId315" Type="http://schemas.openxmlformats.org/officeDocument/2006/relationships/image" Target="../media/image302.png"/><Relationship Id="rId357" Type="http://schemas.openxmlformats.org/officeDocument/2006/relationships/image" Target="../media/image323.png"/><Relationship Id="rId54" Type="http://schemas.openxmlformats.org/officeDocument/2006/relationships/customXml" Target="../ink/ink180.xml"/><Relationship Id="rId96" Type="http://schemas.openxmlformats.org/officeDocument/2006/relationships/customXml" Target="../ink/ink201.xml"/><Relationship Id="rId161" Type="http://schemas.openxmlformats.org/officeDocument/2006/relationships/image" Target="../media/image226.png"/><Relationship Id="rId217" Type="http://schemas.openxmlformats.org/officeDocument/2006/relationships/image" Target="../media/image254.png"/><Relationship Id="rId399" Type="http://schemas.openxmlformats.org/officeDocument/2006/relationships/image" Target="../media/image344.png"/><Relationship Id="rId259" Type="http://schemas.openxmlformats.org/officeDocument/2006/relationships/image" Target="../media/image275.png"/><Relationship Id="rId23" Type="http://schemas.openxmlformats.org/officeDocument/2006/relationships/image" Target="../media/image157.png"/><Relationship Id="rId119" Type="http://schemas.openxmlformats.org/officeDocument/2006/relationships/image" Target="../media/image205.png"/><Relationship Id="rId270" Type="http://schemas.openxmlformats.org/officeDocument/2006/relationships/customXml" Target="../ink/ink288.xml"/><Relationship Id="rId326" Type="http://schemas.openxmlformats.org/officeDocument/2006/relationships/customXml" Target="../ink/ink316.xml"/><Relationship Id="rId65" Type="http://schemas.openxmlformats.org/officeDocument/2006/relationships/image" Target="../media/image178.png"/><Relationship Id="rId130" Type="http://schemas.openxmlformats.org/officeDocument/2006/relationships/customXml" Target="../ink/ink218.xml"/><Relationship Id="rId368" Type="http://schemas.openxmlformats.org/officeDocument/2006/relationships/customXml" Target="../ink/ink337.xml"/><Relationship Id="rId172" Type="http://schemas.openxmlformats.org/officeDocument/2006/relationships/customXml" Target="../ink/ink239.xml"/><Relationship Id="rId228" Type="http://schemas.openxmlformats.org/officeDocument/2006/relationships/customXml" Target="../ink/ink267.xml"/><Relationship Id="rId281" Type="http://schemas.openxmlformats.org/officeDocument/2006/relationships/image" Target="../media/image13.png"/><Relationship Id="rId337" Type="http://schemas.openxmlformats.org/officeDocument/2006/relationships/image" Target="../media/image313.png"/><Relationship Id="rId34" Type="http://schemas.openxmlformats.org/officeDocument/2006/relationships/customXml" Target="../ink/ink170.xml"/><Relationship Id="rId76" Type="http://schemas.openxmlformats.org/officeDocument/2006/relationships/customXml" Target="../ink/ink191.xml"/><Relationship Id="rId141" Type="http://schemas.openxmlformats.org/officeDocument/2006/relationships/image" Target="../media/image216.png"/><Relationship Id="rId379" Type="http://schemas.openxmlformats.org/officeDocument/2006/relationships/image" Target="../media/image334.png"/><Relationship Id="rId7" Type="http://schemas.openxmlformats.org/officeDocument/2006/relationships/image" Target="../media/image149.png"/><Relationship Id="rId183" Type="http://schemas.openxmlformats.org/officeDocument/2006/relationships/image" Target="../media/image237.png"/><Relationship Id="rId239" Type="http://schemas.openxmlformats.org/officeDocument/2006/relationships/image" Target="../media/image265.png"/><Relationship Id="rId390" Type="http://schemas.openxmlformats.org/officeDocument/2006/relationships/customXml" Target="../ink/ink348.xml"/><Relationship Id="rId404" Type="http://schemas.openxmlformats.org/officeDocument/2006/relationships/customXml" Target="../ink/ink355.xml"/><Relationship Id="rId250" Type="http://schemas.openxmlformats.org/officeDocument/2006/relationships/customXml" Target="../ink/ink278.xml"/><Relationship Id="rId292" Type="http://schemas.openxmlformats.org/officeDocument/2006/relationships/customXml" Target="../ink/ink299.xml"/><Relationship Id="rId306" Type="http://schemas.openxmlformats.org/officeDocument/2006/relationships/customXml" Target="../ink/ink306.xml"/><Relationship Id="rId45" Type="http://schemas.openxmlformats.org/officeDocument/2006/relationships/image" Target="../media/image168.png"/><Relationship Id="rId87" Type="http://schemas.openxmlformats.org/officeDocument/2006/relationships/image" Target="../media/image189.png"/><Relationship Id="rId110" Type="http://schemas.openxmlformats.org/officeDocument/2006/relationships/customXml" Target="../ink/ink208.xml"/><Relationship Id="rId348" Type="http://schemas.openxmlformats.org/officeDocument/2006/relationships/customXml" Target="../ink/ink327.xml"/><Relationship Id="rId152" Type="http://schemas.openxmlformats.org/officeDocument/2006/relationships/customXml" Target="../ink/ink229.xml"/><Relationship Id="rId194" Type="http://schemas.openxmlformats.org/officeDocument/2006/relationships/customXml" Target="../ink/ink250.xml"/><Relationship Id="rId208" Type="http://schemas.openxmlformats.org/officeDocument/2006/relationships/customXml" Target="../ink/ink257.xml"/><Relationship Id="rId415" Type="http://schemas.openxmlformats.org/officeDocument/2006/relationships/image" Target="../media/image352.png"/><Relationship Id="rId261" Type="http://schemas.openxmlformats.org/officeDocument/2006/relationships/image" Target="../media/image276.png"/><Relationship Id="rId14" Type="http://schemas.openxmlformats.org/officeDocument/2006/relationships/customXml" Target="../ink/ink160.xml"/><Relationship Id="rId56" Type="http://schemas.openxmlformats.org/officeDocument/2006/relationships/customXml" Target="../ink/ink181.xml"/><Relationship Id="rId317" Type="http://schemas.openxmlformats.org/officeDocument/2006/relationships/image" Target="../media/image303.png"/><Relationship Id="rId359" Type="http://schemas.openxmlformats.org/officeDocument/2006/relationships/image" Target="../media/image324.png"/><Relationship Id="rId98" Type="http://schemas.openxmlformats.org/officeDocument/2006/relationships/customXml" Target="../ink/ink202.xml"/><Relationship Id="rId121" Type="http://schemas.openxmlformats.org/officeDocument/2006/relationships/image" Target="../media/image206.png"/><Relationship Id="rId163" Type="http://schemas.openxmlformats.org/officeDocument/2006/relationships/image" Target="../media/image227.png"/><Relationship Id="rId219" Type="http://schemas.openxmlformats.org/officeDocument/2006/relationships/image" Target="../media/image255.png"/><Relationship Id="rId370" Type="http://schemas.openxmlformats.org/officeDocument/2006/relationships/customXml" Target="../ink/ink338.xml"/><Relationship Id="rId230" Type="http://schemas.openxmlformats.org/officeDocument/2006/relationships/customXml" Target="../ink/ink268.xml"/><Relationship Id="rId25" Type="http://schemas.openxmlformats.org/officeDocument/2006/relationships/image" Target="../media/image158.png"/><Relationship Id="rId67" Type="http://schemas.openxmlformats.org/officeDocument/2006/relationships/image" Target="../media/image179.png"/><Relationship Id="rId272" Type="http://schemas.openxmlformats.org/officeDocument/2006/relationships/customXml" Target="../ink/ink289.xml"/><Relationship Id="rId328" Type="http://schemas.openxmlformats.org/officeDocument/2006/relationships/customXml" Target="../ink/ink317.xml"/><Relationship Id="rId132" Type="http://schemas.openxmlformats.org/officeDocument/2006/relationships/customXml" Target="../ink/ink219.xml"/><Relationship Id="rId174" Type="http://schemas.openxmlformats.org/officeDocument/2006/relationships/customXml" Target="../ink/ink240.xml"/><Relationship Id="rId381" Type="http://schemas.openxmlformats.org/officeDocument/2006/relationships/image" Target="../media/image335.png"/><Relationship Id="rId241" Type="http://schemas.openxmlformats.org/officeDocument/2006/relationships/image" Target="../media/image266.png"/><Relationship Id="rId36" Type="http://schemas.openxmlformats.org/officeDocument/2006/relationships/customXml" Target="../ink/ink171.xml"/><Relationship Id="rId283" Type="http://schemas.openxmlformats.org/officeDocument/2006/relationships/image" Target="../media/image286.png"/><Relationship Id="rId339" Type="http://schemas.openxmlformats.org/officeDocument/2006/relationships/image" Target="../media/image314.png"/><Relationship Id="rId78" Type="http://schemas.openxmlformats.org/officeDocument/2006/relationships/customXml" Target="../ink/ink192.xml"/><Relationship Id="rId101" Type="http://schemas.openxmlformats.org/officeDocument/2006/relationships/image" Target="../media/image196.png"/><Relationship Id="rId143" Type="http://schemas.openxmlformats.org/officeDocument/2006/relationships/image" Target="../media/image217.png"/><Relationship Id="rId185" Type="http://schemas.openxmlformats.org/officeDocument/2006/relationships/image" Target="../media/image238.png"/><Relationship Id="rId350" Type="http://schemas.openxmlformats.org/officeDocument/2006/relationships/customXml" Target="../ink/ink328.xml"/><Relationship Id="rId406" Type="http://schemas.openxmlformats.org/officeDocument/2006/relationships/customXml" Target="../ink/ink356.xml"/><Relationship Id="rId9" Type="http://schemas.openxmlformats.org/officeDocument/2006/relationships/image" Target="../media/image150.png"/><Relationship Id="rId210" Type="http://schemas.openxmlformats.org/officeDocument/2006/relationships/customXml" Target="../ink/ink258.xml"/><Relationship Id="rId392" Type="http://schemas.openxmlformats.org/officeDocument/2006/relationships/customXml" Target="../ink/ink349.xml"/><Relationship Id="rId252" Type="http://schemas.openxmlformats.org/officeDocument/2006/relationships/customXml" Target="../ink/ink279.xml"/><Relationship Id="rId294" Type="http://schemas.openxmlformats.org/officeDocument/2006/relationships/customXml" Target="../ink/ink300.xml"/><Relationship Id="rId308" Type="http://schemas.openxmlformats.org/officeDocument/2006/relationships/customXml" Target="../ink/ink307.xml"/><Relationship Id="rId47" Type="http://schemas.openxmlformats.org/officeDocument/2006/relationships/image" Target="../media/image169.png"/><Relationship Id="rId89" Type="http://schemas.openxmlformats.org/officeDocument/2006/relationships/image" Target="../media/image190.png"/><Relationship Id="rId112" Type="http://schemas.openxmlformats.org/officeDocument/2006/relationships/customXml" Target="../ink/ink209.xml"/><Relationship Id="rId154" Type="http://schemas.openxmlformats.org/officeDocument/2006/relationships/customXml" Target="../ink/ink230.xml"/><Relationship Id="rId361" Type="http://schemas.openxmlformats.org/officeDocument/2006/relationships/image" Target="../media/image325.png"/><Relationship Id="rId196" Type="http://schemas.openxmlformats.org/officeDocument/2006/relationships/customXml" Target="../ink/ink251.xml"/><Relationship Id="rId417" Type="http://schemas.openxmlformats.org/officeDocument/2006/relationships/image" Target="../media/image353.png"/><Relationship Id="rId16" Type="http://schemas.openxmlformats.org/officeDocument/2006/relationships/customXml" Target="../ink/ink161.xml"/><Relationship Id="rId221" Type="http://schemas.openxmlformats.org/officeDocument/2006/relationships/image" Target="../media/image256.png"/><Relationship Id="rId263" Type="http://schemas.openxmlformats.org/officeDocument/2006/relationships/image" Target="../media/image277.png"/><Relationship Id="rId319" Type="http://schemas.openxmlformats.org/officeDocument/2006/relationships/image" Target="../media/image304.png"/><Relationship Id="rId58" Type="http://schemas.openxmlformats.org/officeDocument/2006/relationships/customXml" Target="../ink/ink182.xml"/><Relationship Id="rId123" Type="http://schemas.openxmlformats.org/officeDocument/2006/relationships/image" Target="../media/image207.png"/><Relationship Id="rId330" Type="http://schemas.openxmlformats.org/officeDocument/2006/relationships/customXml" Target="../ink/ink318.xml"/><Relationship Id="rId165" Type="http://schemas.openxmlformats.org/officeDocument/2006/relationships/image" Target="../media/image228.png"/><Relationship Id="rId372" Type="http://schemas.openxmlformats.org/officeDocument/2006/relationships/customXml" Target="../ink/ink339.xml"/><Relationship Id="rId232" Type="http://schemas.openxmlformats.org/officeDocument/2006/relationships/customXml" Target="../ink/ink269.xml"/><Relationship Id="rId274" Type="http://schemas.openxmlformats.org/officeDocument/2006/relationships/customXml" Target="../ink/ink290.xml"/><Relationship Id="rId27" Type="http://schemas.openxmlformats.org/officeDocument/2006/relationships/image" Target="../media/image159.png"/><Relationship Id="rId69" Type="http://schemas.openxmlformats.org/officeDocument/2006/relationships/image" Target="../media/image180.png"/><Relationship Id="rId134" Type="http://schemas.openxmlformats.org/officeDocument/2006/relationships/customXml" Target="../ink/ink220.xml"/><Relationship Id="rId80" Type="http://schemas.openxmlformats.org/officeDocument/2006/relationships/customXml" Target="../ink/ink193.xml"/><Relationship Id="rId176" Type="http://schemas.openxmlformats.org/officeDocument/2006/relationships/customXml" Target="../ink/ink241.xml"/><Relationship Id="rId341" Type="http://schemas.openxmlformats.org/officeDocument/2006/relationships/image" Target="../media/image315.png"/><Relationship Id="rId383" Type="http://schemas.openxmlformats.org/officeDocument/2006/relationships/image" Target="../media/image336.png"/><Relationship Id="rId201" Type="http://schemas.openxmlformats.org/officeDocument/2006/relationships/image" Target="../media/image246.png"/><Relationship Id="rId222" Type="http://schemas.openxmlformats.org/officeDocument/2006/relationships/customXml" Target="../ink/ink264.xml"/><Relationship Id="rId243" Type="http://schemas.openxmlformats.org/officeDocument/2006/relationships/image" Target="../media/image267.png"/><Relationship Id="rId264" Type="http://schemas.openxmlformats.org/officeDocument/2006/relationships/customXml" Target="../ink/ink285.xml"/><Relationship Id="rId285" Type="http://schemas.openxmlformats.org/officeDocument/2006/relationships/image" Target="../media/image287.png"/><Relationship Id="rId17" Type="http://schemas.openxmlformats.org/officeDocument/2006/relationships/image" Target="../media/image154.png"/><Relationship Id="rId38" Type="http://schemas.openxmlformats.org/officeDocument/2006/relationships/customXml" Target="../ink/ink172.xml"/><Relationship Id="rId59" Type="http://schemas.openxmlformats.org/officeDocument/2006/relationships/image" Target="../media/image175.png"/><Relationship Id="rId103" Type="http://schemas.openxmlformats.org/officeDocument/2006/relationships/image" Target="../media/image197.png"/><Relationship Id="rId124" Type="http://schemas.openxmlformats.org/officeDocument/2006/relationships/customXml" Target="../ink/ink215.xml"/><Relationship Id="rId310" Type="http://schemas.openxmlformats.org/officeDocument/2006/relationships/customXml" Target="../ink/ink308.xml"/><Relationship Id="rId70" Type="http://schemas.openxmlformats.org/officeDocument/2006/relationships/customXml" Target="../ink/ink188.xml"/><Relationship Id="rId91" Type="http://schemas.openxmlformats.org/officeDocument/2006/relationships/image" Target="../media/image191.png"/><Relationship Id="rId145" Type="http://schemas.openxmlformats.org/officeDocument/2006/relationships/image" Target="../media/image218.png"/><Relationship Id="rId166" Type="http://schemas.openxmlformats.org/officeDocument/2006/relationships/customXml" Target="../ink/ink236.xml"/><Relationship Id="rId187" Type="http://schemas.openxmlformats.org/officeDocument/2006/relationships/image" Target="../media/image239.png"/><Relationship Id="rId331" Type="http://schemas.openxmlformats.org/officeDocument/2006/relationships/image" Target="../media/image310.png"/><Relationship Id="rId352" Type="http://schemas.openxmlformats.org/officeDocument/2006/relationships/customXml" Target="../ink/ink329.xml"/><Relationship Id="rId373" Type="http://schemas.openxmlformats.org/officeDocument/2006/relationships/image" Target="../media/image331.png"/><Relationship Id="rId394" Type="http://schemas.openxmlformats.org/officeDocument/2006/relationships/customXml" Target="../ink/ink350.xml"/><Relationship Id="rId408" Type="http://schemas.openxmlformats.org/officeDocument/2006/relationships/customXml" Target="../ink/ink35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9.xml"/><Relationship Id="rId233" Type="http://schemas.openxmlformats.org/officeDocument/2006/relationships/image" Target="../media/image262.png"/><Relationship Id="rId254" Type="http://schemas.openxmlformats.org/officeDocument/2006/relationships/customXml" Target="../ink/ink280.xml"/><Relationship Id="rId28" Type="http://schemas.openxmlformats.org/officeDocument/2006/relationships/customXml" Target="../ink/ink167.xml"/><Relationship Id="rId49" Type="http://schemas.openxmlformats.org/officeDocument/2006/relationships/image" Target="../media/image170.png"/><Relationship Id="rId114" Type="http://schemas.openxmlformats.org/officeDocument/2006/relationships/customXml" Target="../ink/ink210.xml"/><Relationship Id="rId275" Type="http://schemas.openxmlformats.org/officeDocument/2006/relationships/image" Target="../media/image283.png"/><Relationship Id="rId296" Type="http://schemas.openxmlformats.org/officeDocument/2006/relationships/customXml" Target="../ink/ink301.xml"/><Relationship Id="rId300" Type="http://schemas.openxmlformats.org/officeDocument/2006/relationships/customXml" Target="../ink/ink303.xml"/><Relationship Id="rId60" Type="http://schemas.openxmlformats.org/officeDocument/2006/relationships/customXml" Target="../ink/ink183.xml"/><Relationship Id="rId81" Type="http://schemas.openxmlformats.org/officeDocument/2006/relationships/image" Target="../media/image186.png"/><Relationship Id="rId135" Type="http://schemas.openxmlformats.org/officeDocument/2006/relationships/image" Target="../media/image213.png"/><Relationship Id="rId156" Type="http://schemas.openxmlformats.org/officeDocument/2006/relationships/customXml" Target="../ink/ink231.xml"/><Relationship Id="rId177" Type="http://schemas.openxmlformats.org/officeDocument/2006/relationships/image" Target="../media/image234.png"/><Relationship Id="rId198" Type="http://schemas.openxmlformats.org/officeDocument/2006/relationships/customXml" Target="../ink/ink252.xml"/><Relationship Id="rId321" Type="http://schemas.openxmlformats.org/officeDocument/2006/relationships/image" Target="../media/image305.png"/><Relationship Id="rId342" Type="http://schemas.openxmlformats.org/officeDocument/2006/relationships/customXml" Target="../ink/ink324.xml"/><Relationship Id="rId363" Type="http://schemas.openxmlformats.org/officeDocument/2006/relationships/image" Target="../media/image326.png"/><Relationship Id="rId384" Type="http://schemas.openxmlformats.org/officeDocument/2006/relationships/customXml" Target="../ink/ink345.xml"/><Relationship Id="rId202" Type="http://schemas.openxmlformats.org/officeDocument/2006/relationships/customXml" Target="../ink/ink254.xml"/><Relationship Id="rId223" Type="http://schemas.openxmlformats.org/officeDocument/2006/relationships/image" Target="../media/image257.png"/><Relationship Id="rId244" Type="http://schemas.openxmlformats.org/officeDocument/2006/relationships/customXml" Target="../ink/ink275.xml"/><Relationship Id="rId18" Type="http://schemas.openxmlformats.org/officeDocument/2006/relationships/customXml" Target="../ink/ink162.xml"/><Relationship Id="rId39" Type="http://schemas.openxmlformats.org/officeDocument/2006/relationships/image" Target="../media/image165.png"/><Relationship Id="rId265" Type="http://schemas.openxmlformats.org/officeDocument/2006/relationships/image" Target="../media/image278.png"/><Relationship Id="rId286" Type="http://schemas.openxmlformats.org/officeDocument/2006/relationships/customXml" Target="../ink/ink296.xml"/><Relationship Id="rId50" Type="http://schemas.openxmlformats.org/officeDocument/2006/relationships/customXml" Target="../ink/ink178.xml"/><Relationship Id="rId104" Type="http://schemas.openxmlformats.org/officeDocument/2006/relationships/customXml" Target="../ink/ink205.xml"/><Relationship Id="rId125" Type="http://schemas.openxmlformats.org/officeDocument/2006/relationships/image" Target="../media/image208.png"/><Relationship Id="rId146" Type="http://schemas.openxmlformats.org/officeDocument/2006/relationships/customXml" Target="../ink/ink226.xml"/><Relationship Id="rId167" Type="http://schemas.openxmlformats.org/officeDocument/2006/relationships/image" Target="../media/image229.png"/><Relationship Id="rId188" Type="http://schemas.openxmlformats.org/officeDocument/2006/relationships/customXml" Target="../ink/ink247.xml"/><Relationship Id="rId311" Type="http://schemas.openxmlformats.org/officeDocument/2006/relationships/image" Target="../media/image300.png"/><Relationship Id="rId332" Type="http://schemas.openxmlformats.org/officeDocument/2006/relationships/customXml" Target="../ink/ink319.xml"/><Relationship Id="rId353" Type="http://schemas.openxmlformats.org/officeDocument/2006/relationships/image" Target="../media/image321.png"/><Relationship Id="rId374" Type="http://schemas.openxmlformats.org/officeDocument/2006/relationships/customXml" Target="../ink/ink340.xml"/><Relationship Id="rId395" Type="http://schemas.openxmlformats.org/officeDocument/2006/relationships/image" Target="../media/image342.png"/><Relationship Id="rId409" Type="http://schemas.openxmlformats.org/officeDocument/2006/relationships/image" Target="../media/image349.png"/><Relationship Id="rId71" Type="http://schemas.openxmlformats.org/officeDocument/2006/relationships/image" Target="../media/image181.png"/><Relationship Id="rId92" Type="http://schemas.openxmlformats.org/officeDocument/2006/relationships/customXml" Target="../ink/ink199.xml"/><Relationship Id="rId213" Type="http://schemas.openxmlformats.org/officeDocument/2006/relationships/image" Target="../media/image252.png"/><Relationship Id="rId234" Type="http://schemas.openxmlformats.org/officeDocument/2006/relationships/customXml" Target="../ink/ink270.xml"/><Relationship Id="rId2" Type="http://schemas.openxmlformats.org/officeDocument/2006/relationships/customXml" Target="../ink/ink154.xml"/><Relationship Id="rId29" Type="http://schemas.openxmlformats.org/officeDocument/2006/relationships/image" Target="../media/image160.png"/><Relationship Id="rId255" Type="http://schemas.openxmlformats.org/officeDocument/2006/relationships/image" Target="../media/image273.png"/><Relationship Id="rId276" Type="http://schemas.openxmlformats.org/officeDocument/2006/relationships/customXml" Target="../ink/ink291.xml"/><Relationship Id="rId297" Type="http://schemas.openxmlformats.org/officeDocument/2006/relationships/image" Target="../media/image293.png"/><Relationship Id="rId40" Type="http://schemas.openxmlformats.org/officeDocument/2006/relationships/customXml" Target="../ink/ink173.xml"/><Relationship Id="rId115" Type="http://schemas.openxmlformats.org/officeDocument/2006/relationships/image" Target="../media/image203.png"/><Relationship Id="rId136" Type="http://schemas.openxmlformats.org/officeDocument/2006/relationships/customXml" Target="../ink/ink221.xml"/><Relationship Id="rId157" Type="http://schemas.openxmlformats.org/officeDocument/2006/relationships/image" Target="../media/image224.png"/><Relationship Id="rId178" Type="http://schemas.openxmlformats.org/officeDocument/2006/relationships/customXml" Target="../ink/ink242.xml"/><Relationship Id="rId301" Type="http://schemas.openxmlformats.org/officeDocument/2006/relationships/image" Target="../media/image295.png"/><Relationship Id="rId322" Type="http://schemas.openxmlformats.org/officeDocument/2006/relationships/customXml" Target="../ink/ink314.xml"/><Relationship Id="rId343" Type="http://schemas.openxmlformats.org/officeDocument/2006/relationships/image" Target="../media/image316.png"/><Relationship Id="rId364" Type="http://schemas.openxmlformats.org/officeDocument/2006/relationships/customXml" Target="../ink/ink335.xml"/><Relationship Id="rId61" Type="http://schemas.openxmlformats.org/officeDocument/2006/relationships/image" Target="../media/image176.png"/><Relationship Id="rId82" Type="http://schemas.openxmlformats.org/officeDocument/2006/relationships/customXml" Target="../ink/ink194.xml"/><Relationship Id="rId199" Type="http://schemas.openxmlformats.org/officeDocument/2006/relationships/image" Target="../media/image245.png"/><Relationship Id="rId203" Type="http://schemas.openxmlformats.org/officeDocument/2006/relationships/image" Target="../media/image247.png"/><Relationship Id="rId385" Type="http://schemas.openxmlformats.org/officeDocument/2006/relationships/image" Target="../media/image337.png"/><Relationship Id="rId19" Type="http://schemas.openxmlformats.org/officeDocument/2006/relationships/image" Target="../media/image155.png"/><Relationship Id="rId224" Type="http://schemas.openxmlformats.org/officeDocument/2006/relationships/customXml" Target="../ink/ink265.xml"/><Relationship Id="rId245" Type="http://schemas.openxmlformats.org/officeDocument/2006/relationships/image" Target="../media/image268.png"/><Relationship Id="rId266" Type="http://schemas.openxmlformats.org/officeDocument/2006/relationships/customXml" Target="../ink/ink286.xml"/><Relationship Id="rId287" Type="http://schemas.openxmlformats.org/officeDocument/2006/relationships/image" Target="../media/image288.png"/><Relationship Id="rId410" Type="http://schemas.openxmlformats.org/officeDocument/2006/relationships/customXml" Target="../ink/ink358.xml"/><Relationship Id="rId30" Type="http://schemas.openxmlformats.org/officeDocument/2006/relationships/customXml" Target="../ink/ink168.xml"/><Relationship Id="rId105" Type="http://schemas.openxmlformats.org/officeDocument/2006/relationships/image" Target="../media/image198.png"/><Relationship Id="rId126" Type="http://schemas.openxmlformats.org/officeDocument/2006/relationships/customXml" Target="../ink/ink216.xml"/><Relationship Id="rId147" Type="http://schemas.openxmlformats.org/officeDocument/2006/relationships/image" Target="../media/image219.png"/><Relationship Id="rId168" Type="http://schemas.openxmlformats.org/officeDocument/2006/relationships/customXml" Target="../ink/ink237.xml"/><Relationship Id="rId312" Type="http://schemas.openxmlformats.org/officeDocument/2006/relationships/customXml" Target="../ink/ink309.xml"/><Relationship Id="rId333" Type="http://schemas.openxmlformats.org/officeDocument/2006/relationships/image" Target="../media/image311.png"/><Relationship Id="rId354" Type="http://schemas.openxmlformats.org/officeDocument/2006/relationships/customXml" Target="../ink/ink330.xml"/><Relationship Id="rId51" Type="http://schemas.openxmlformats.org/officeDocument/2006/relationships/image" Target="../media/image171.png"/><Relationship Id="rId72" Type="http://schemas.openxmlformats.org/officeDocument/2006/relationships/customXml" Target="../ink/ink189.xml"/><Relationship Id="rId93" Type="http://schemas.openxmlformats.org/officeDocument/2006/relationships/image" Target="../media/image192.png"/><Relationship Id="rId189" Type="http://schemas.openxmlformats.org/officeDocument/2006/relationships/image" Target="../media/image240.png"/><Relationship Id="rId375" Type="http://schemas.openxmlformats.org/officeDocument/2006/relationships/image" Target="../media/image332.png"/><Relationship Id="rId396" Type="http://schemas.openxmlformats.org/officeDocument/2006/relationships/customXml" Target="../ink/ink351.xml"/><Relationship Id="rId3" Type="http://schemas.openxmlformats.org/officeDocument/2006/relationships/image" Target="../media/image147.png"/><Relationship Id="rId214" Type="http://schemas.openxmlformats.org/officeDocument/2006/relationships/customXml" Target="../ink/ink260.xml"/><Relationship Id="rId235" Type="http://schemas.openxmlformats.org/officeDocument/2006/relationships/image" Target="../media/image263.png"/><Relationship Id="rId256" Type="http://schemas.openxmlformats.org/officeDocument/2006/relationships/customXml" Target="../ink/ink281.xml"/><Relationship Id="rId277" Type="http://schemas.openxmlformats.org/officeDocument/2006/relationships/image" Target="../media/image284.png"/><Relationship Id="rId298" Type="http://schemas.openxmlformats.org/officeDocument/2006/relationships/customXml" Target="../ink/ink302.xml"/><Relationship Id="rId400" Type="http://schemas.openxmlformats.org/officeDocument/2006/relationships/customXml" Target="../ink/ink353.xml"/><Relationship Id="rId116" Type="http://schemas.openxmlformats.org/officeDocument/2006/relationships/customXml" Target="../ink/ink211.xml"/><Relationship Id="rId137" Type="http://schemas.openxmlformats.org/officeDocument/2006/relationships/image" Target="../media/image214.png"/><Relationship Id="rId158" Type="http://schemas.openxmlformats.org/officeDocument/2006/relationships/customXml" Target="../ink/ink232.xml"/><Relationship Id="rId302" Type="http://schemas.openxmlformats.org/officeDocument/2006/relationships/customXml" Target="../ink/ink304.xml"/><Relationship Id="rId323" Type="http://schemas.openxmlformats.org/officeDocument/2006/relationships/image" Target="../media/image306.png"/><Relationship Id="rId344" Type="http://schemas.openxmlformats.org/officeDocument/2006/relationships/customXml" Target="../ink/ink325.xml"/><Relationship Id="rId20" Type="http://schemas.openxmlformats.org/officeDocument/2006/relationships/customXml" Target="../ink/ink163.xml"/><Relationship Id="rId41" Type="http://schemas.openxmlformats.org/officeDocument/2006/relationships/image" Target="../media/image166.png"/><Relationship Id="rId62" Type="http://schemas.openxmlformats.org/officeDocument/2006/relationships/customXml" Target="../ink/ink184.xml"/><Relationship Id="rId83" Type="http://schemas.openxmlformats.org/officeDocument/2006/relationships/image" Target="../media/image187.png"/><Relationship Id="rId179" Type="http://schemas.openxmlformats.org/officeDocument/2006/relationships/image" Target="../media/image235.png"/><Relationship Id="rId365" Type="http://schemas.openxmlformats.org/officeDocument/2006/relationships/image" Target="../media/image327.png"/><Relationship Id="rId386" Type="http://schemas.openxmlformats.org/officeDocument/2006/relationships/customXml" Target="../ink/ink346.xml"/><Relationship Id="rId190" Type="http://schemas.openxmlformats.org/officeDocument/2006/relationships/customXml" Target="../ink/ink248.xml"/><Relationship Id="rId204" Type="http://schemas.openxmlformats.org/officeDocument/2006/relationships/customXml" Target="../ink/ink255.xml"/><Relationship Id="rId225" Type="http://schemas.openxmlformats.org/officeDocument/2006/relationships/image" Target="../media/image258.png"/><Relationship Id="rId246" Type="http://schemas.openxmlformats.org/officeDocument/2006/relationships/customXml" Target="../ink/ink276.xml"/><Relationship Id="rId267" Type="http://schemas.openxmlformats.org/officeDocument/2006/relationships/image" Target="../media/image279.png"/><Relationship Id="rId288" Type="http://schemas.openxmlformats.org/officeDocument/2006/relationships/customXml" Target="../ink/ink297.xml"/><Relationship Id="rId411" Type="http://schemas.openxmlformats.org/officeDocument/2006/relationships/image" Target="../media/image350.png"/><Relationship Id="rId106" Type="http://schemas.openxmlformats.org/officeDocument/2006/relationships/customXml" Target="../ink/ink206.xml"/><Relationship Id="rId127" Type="http://schemas.openxmlformats.org/officeDocument/2006/relationships/image" Target="../media/image209.png"/><Relationship Id="rId313" Type="http://schemas.openxmlformats.org/officeDocument/2006/relationships/image" Target="../media/image301.png"/><Relationship Id="rId10" Type="http://schemas.openxmlformats.org/officeDocument/2006/relationships/customXml" Target="../ink/ink158.xml"/><Relationship Id="rId31" Type="http://schemas.openxmlformats.org/officeDocument/2006/relationships/image" Target="../media/image161.png"/><Relationship Id="rId52" Type="http://schemas.openxmlformats.org/officeDocument/2006/relationships/customXml" Target="../ink/ink179.xml"/><Relationship Id="rId73" Type="http://schemas.openxmlformats.org/officeDocument/2006/relationships/image" Target="../media/image182.png"/><Relationship Id="rId94" Type="http://schemas.openxmlformats.org/officeDocument/2006/relationships/customXml" Target="../ink/ink200.xml"/><Relationship Id="rId148" Type="http://schemas.openxmlformats.org/officeDocument/2006/relationships/customXml" Target="../ink/ink227.xml"/><Relationship Id="rId169" Type="http://schemas.openxmlformats.org/officeDocument/2006/relationships/image" Target="../media/image230.png"/><Relationship Id="rId334" Type="http://schemas.openxmlformats.org/officeDocument/2006/relationships/customXml" Target="../ink/ink320.xml"/><Relationship Id="rId355" Type="http://schemas.openxmlformats.org/officeDocument/2006/relationships/image" Target="../media/image322.png"/><Relationship Id="rId376" Type="http://schemas.openxmlformats.org/officeDocument/2006/relationships/customXml" Target="../ink/ink341.xml"/><Relationship Id="rId397" Type="http://schemas.openxmlformats.org/officeDocument/2006/relationships/image" Target="../media/image343.png"/><Relationship Id="rId4" Type="http://schemas.openxmlformats.org/officeDocument/2006/relationships/customXml" Target="../ink/ink155.xml"/><Relationship Id="rId180" Type="http://schemas.openxmlformats.org/officeDocument/2006/relationships/customXml" Target="../ink/ink243.xml"/><Relationship Id="rId215" Type="http://schemas.openxmlformats.org/officeDocument/2006/relationships/image" Target="../media/image253.png"/><Relationship Id="rId236" Type="http://schemas.openxmlformats.org/officeDocument/2006/relationships/customXml" Target="../ink/ink271.xml"/><Relationship Id="rId257" Type="http://schemas.openxmlformats.org/officeDocument/2006/relationships/image" Target="../media/image274.png"/><Relationship Id="rId278" Type="http://schemas.openxmlformats.org/officeDocument/2006/relationships/customXml" Target="../ink/ink292.xml"/><Relationship Id="rId401" Type="http://schemas.openxmlformats.org/officeDocument/2006/relationships/image" Target="../media/image345.png"/><Relationship Id="rId303" Type="http://schemas.openxmlformats.org/officeDocument/2006/relationships/image" Target="../media/image296.png"/><Relationship Id="rId42" Type="http://schemas.openxmlformats.org/officeDocument/2006/relationships/customXml" Target="../ink/ink174.xml"/><Relationship Id="rId84" Type="http://schemas.openxmlformats.org/officeDocument/2006/relationships/customXml" Target="../ink/ink195.xml"/><Relationship Id="rId138" Type="http://schemas.openxmlformats.org/officeDocument/2006/relationships/customXml" Target="../ink/ink222.xml"/><Relationship Id="rId345" Type="http://schemas.openxmlformats.org/officeDocument/2006/relationships/image" Target="../media/image317.png"/><Relationship Id="rId387" Type="http://schemas.openxmlformats.org/officeDocument/2006/relationships/image" Target="../media/image338.png"/><Relationship Id="rId191" Type="http://schemas.openxmlformats.org/officeDocument/2006/relationships/image" Target="../media/image241.png"/><Relationship Id="rId205" Type="http://schemas.openxmlformats.org/officeDocument/2006/relationships/image" Target="../media/image248.png"/><Relationship Id="rId247" Type="http://schemas.openxmlformats.org/officeDocument/2006/relationships/image" Target="../media/image269.png"/><Relationship Id="rId412" Type="http://schemas.openxmlformats.org/officeDocument/2006/relationships/customXml" Target="../ink/ink359.xml"/><Relationship Id="rId107" Type="http://schemas.openxmlformats.org/officeDocument/2006/relationships/image" Target="../media/image199.png"/><Relationship Id="rId289" Type="http://schemas.openxmlformats.org/officeDocument/2006/relationships/image" Target="../media/image289.png"/><Relationship Id="rId11" Type="http://schemas.openxmlformats.org/officeDocument/2006/relationships/image" Target="../media/image151.png"/><Relationship Id="rId53" Type="http://schemas.openxmlformats.org/officeDocument/2006/relationships/image" Target="../media/image172.png"/><Relationship Id="rId149" Type="http://schemas.openxmlformats.org/officeDocument/2006/relationships/image" Target="../media/image220.png"/><Relationship Id="rId314" Type="http://schemas.openxmlformats.org/officeDocument/2006/relationships/customXml" Target="../ink/ink310.xml"/><Relationship Id="rId356" Type="http://schemas.openxmlformats.org/officeDocument/2006/relationships/customXml" Target="../ink/ink331.xml"/><Relationship Id="rId398" Type="http://schemas.openxmlformats.org/officeDocument/2006/relationships/customXml" Target="../ink/ink352.xml"/><Relationship Id="rId95" Type="http://schemas.openxmlformats.org/officeDocument/2006/relationships/image" Target="../media/image193.png"/><Relationship Id="rId160" Type="http://schemas.openxmlformats.org/officeDocument/2006/relationships/customXml" Target="../ink/ink233.xml"/><Relationship Id="rId216" Type="http://schemas.openxmlformats.org/officeDocument/2006/relationships/customXml" Target="../ink/ink261.xml"/><Relationship Id="rId258" Type="http://schemas.openxmlformats.org/officeDocument/2006/relationships/customXml" Target="../ink/ink282.xml"/><Relationship Id="rId22" Type="http://schemas.openxmlformats.org/officeDocument/2006/relationships/customXml" Target="../ink/ink164.xml"/><Relationship Id="rId64" Type="http://schemas.openxmlformats.org/officeDocument/2006/relationships/customXml" Target="../ink/ink185.xml"/><Relationship Id="rId118" Type="http://schemas.openxmlformats.org/officeDocument/2006/relationships/customXml" Target="../ink/ink212.xml"/><Relationship Id="rId325" Type="http://schemas.openxmlformats.org/officeDocument/2006/relationships/image" Target="../media/image307.png"/><Relationship Id="rId367" Type="http://schemas.openxmlformats.org/officeDocument/2006/relationships/image" Target="../media/image328.png"/><Relationship Id="rId171" Type="http://schemas.openxmlformats.org/officeDocument/2006/relationships/image" Target="../media/image231.png"/><Relationship Id="rId227" Type="http://schemas.openxmlformats.org/officeDocument/2006/relationships/image" Target="../media/image259.png"/><Relationship Id="rId269" Type="http://schemas.openxmlformats.org/officeDocument/2006/relationships/image" Target="../media/image280.png"/><Relationship Id="rId33" Type="http://schemas.openxmlformats.org/officeDocument/2006/relationships/image" Target="../media/image162.png"/><Relationship Id="rId129" Type="http://schemas.openxmlformats.org/officeDocument/2006/relationships/image" Target="../media/image210.png"/><Relationship Id="rId280" Type="http://schemas.openxmlformats.org/officeDocument/2006/relationships/customXml" Target="../ink/ink293.xml"/><Relationship Id="rId336" Type="http://schemas.openxmlformats.org/officeDocument/2006/relationships/customXml" Target="../ink/ink321.xml"/><Relationship Id="rId75" Type="http://schemas.openxmlformats.org/officeDocument/2006/relationships/image" Target="../media/image183.png"/><Relationship Id="rId140" Type="http://schemas.openxmlformats.org/officeDocument/2006/relationships/customXml" Target="../ink/ink223.xml"/><Relationship Id="rId182" Type="http://schemas.openxmlformats.org/officeDocument/2006/relationships/customXml" Target="../ink/ink244.xml"/><Relationship Id="rId378" Type="http://schemas.openxmlformats.org/officeDocument/2006/relationships/customXml" Target="../ink/ink342.xml"/><Relationship Id="rId403" Type="http://schemas.openxmlformats.org/officeDocument/2006/relationships/image" Target="../media/image346.png"/><Relationship Id="rId6" Type="http://schemas.openxmlformats.org/officeDocument/2006/relationships/customXml" Target="../ink/ink156.xml"/><Relationship Id="rId238" Type="http://schemas.openxmlformats.org/officeDocument/2006/relationships/customXml" Target="../ink/ink272.xml"/><Relationship Id="rId291" Type="http://schemas.openxmlformats.org/officeDocument/2006/relationships/image" Target="../media/image290.png"/><Relationship Id="rId305" Type="http://schemas.openxmlformats.org/officeDocument/2006/relationships/image" Target="../media/image297.png"/><Relationship Id="rId347" Type="http://schemas.openxmlformats.org/officeDocument/2006/relationships/image" Target="../media/image318.png"/><Relationship Id="rId44" Type="http://schemas.openxmlformats.org/officeDocument/2006/relationships/customXml" Target="../ink/ink175.xml"/><Relationship Id="rId86" Type="http://schemas.openxmlformats.org/officeDocument/2006/relationships/customXml" Target="../ink/ink196.xml"/><Relationship Id="rId151" Type="http://schemas.openxmlformats.org/officeDocument/2006/relationships/image" Target="../media/image221.png"/><Relationship Id="rId389" Type="http://schemas.openxmlformats.org/officeDocument/2006/relationships/image" Target="../media/image339.png"/><Relationship Id="rId193" Type="http://schemas.openxmlformats.org/officeDocument/2006/relationships/image" Target="../media/image242.png"/><Relationship Id="rId207" Type="http://schemas.openxmlformats.org/officeDocument/2006/relationships/image" Target="../media/image249.png"/><Relationship Id="rId249" Type="http://schemas.openxmlformats.org/officeDocument/2006/relationships/image" Target="../media/image270.png"/><Relationship Id="rId414" Type="http://schemas.openxmlformats.org/officeDocument/2006/relationships/customXml" Target="../ink/ink360.xml"/><Relationship Id="rId13" Type="http://schemas.openxmlformats.org/officeDocument/2006/relationships/image" Target="../media/image152.png"/><Relationship Id="rId109" Type="http://schemas.openxmlformats.org/officeDocument/2006/relationships/image" Target="../media/image200.png"/><Relationship Id="rId260" Type="http://schemas.openxmlformats.org/officeDocument/2006/relationships/customXml" Target="../ink/ink283.xml"/><Relationship Id="rId316" Type="http://schemas.openxmlformats.org/officeDocument/2006/relationships/customXml" Target="../ink/ink311.xml"/><Relationship Id="rId55" Type="http://schemas.openxmlformats.org/officeDocument/2006/relationships/image" Target="../media/image173.png"/><Relationship Id="rId97" Type="http://schemas.openxmlformats.org/officeDocument/2006/relationships/image" Target="../media/image194.png"/><Relationship Id="rId120" Type="http://schemas.openxmlformats.org/officeDocument/2006/relationships/customXml" Target="../ink/ink213.xml"/><Relationship Id="rId358" Type="http://schemas.openxmlformats.org/officeDocument/2006/relationships/customXml" Target="../ink/ink332.xml"/><Relationship Id="rId162" Type="http://schemas.openxmlformats.org/officeDocument/2006/relationships/customXml" Target="../ink/ink234.xml"/><Relationship Id="rId218" Type="http://schemas.openxmlformats.org/officeDocument/2006/relationships/customXml" Target="../ink/ink262.xml"/><Relationship Id="rId271" Type="http://schemas.openxmlformats.org/officeDocument/2006/relationships/image" Target="../media/image281.png"/><Relationship Id="rId24" Type="http://schemas.openxmlformats.org/officeDocument/2006/relationships/customXml" Target="../ink/ink165.xml"/><Relationship Id="rId66" Type="http://schemas.openxmlformats.org/officeDocument/2006/relationships/customXml" Target="../ink/ink186.xml"/><Relationship Id="rId131" Type="http://schemas.openxmlformats.org/officeDocument/2006/relationships/image" Target="../media/image211.png"/><Relationship Id="rId327" Type="http://schemas.openxmlformats.org/officeDocument/2006/relationships/image" Target="../media/image308.png"/><Relationship Id="rId369" Type="http://schemas.openxmlformats.org/officeDocument/2006/relationships/image" Target="../media/image329.png"/><Relationship Id="rId173" Type="http://schemas.openxmlformats.org/officeDocument/2006/relationships/image" Target="../media/image232.png"/><Relationship Id="rId229" Type="http://schemas.openxmlformats.org/officeDocument/2006/relationships/image" Target="../media/image260.png"/><Relationship Id="rId380" Type="http://schemas.openxmlformats.org/officeDocument/2006/relationships/customXml" Target="../ink/ink343.xml"/><Relationship Id="rId240" Type="http://schemas.openxmlformats.org/officeDocument/2006/relationships/customXml" Target="../ink/ink273.xml"/><Relationship Id="rId35" Type="http://schemas.openxmlformats.org/officeDocument/2006/relationships/image" Target="../media/image163.png"/><Relationship Id="rId77" Type="http://schemas.openxmlformats.org/officeDocument/2006/relationships/image" Target="../media/image184.png"/><Relationship Id="rId100" Type="http://schemas.openxmlformats.org/officeDocument/2006/relationships/customXml" Target="../ink/ink203.xml"/><Relationship Id="rId282" Type="http://schemas.openxmlformats.org/officeDocument/2006/relationships/customXml" Target="../ink/ink294.xml"/><Relationship Id="rId338" Type="http://schemas.openxmlformats.org/officeDocument/2006/relationships/customXml" Target="../ink/ink322.xml"/><Relationship Id="rId8" Type="http://schemas.openxmlformats.org/officeDocument/2006/relationships/customXml" Target="../ink/ink157.xml"/><Relationship Id="rId142" Type="http://schemas.openxmlformats.org/officeDocument/2006/relationships/customXml" Target="../ink/ink224.xml"/><Relationship Id="rId184" Type="http://schemas.openxmlformats.org/officeDocument/2006/relationships/customXml" Target="../ink/ink245.xml"/><Relationship Id="rId391" Type="http://schemas.openxmlformats.org/officeDocument/2006/relationships/image" Target="../media/image340.png"/><Relationship Id="rId405" Type="http://schemas.openxmlformats.org/officeDocument/2006/relationships/image" Target="../media/image347.png"/><Relationship Id="rId251" Type="http://schemas.openxmlformats.org/officeDocument/2006/relationships/image" Target="../media/image271.png"/><Relationship Id="rId46" Type="http://schemas.openxmlformats.org/officeDocument/2006/relationships/customXml" Target="../ink/ink176.xml"/><Relationship Id="rId293" Type="http://schemas.openxmlformats.org/officeDocument/2006/relationships/image" Target="../media/image291.png"/><Relationship Id="rId307" Type="http://schemas.openxmlformats.org/officeDocument/2006/relationships/image" Target="../media/image298.png"/><Relationship Id="rId349" Type="http://schemas.openxmlformats.org/officeDocument/2006/relationships/image" Target="../media/image319.png"/><Relationship Id="rId88" Type="http://schemas.openxmlformats.org/officeDocument/2006/relationships/customXml" Target="../ink/ink197.xml"/><Relationship Id="rId111" Type="http://schemas.openxmlformats.org/officeDocument/2006/relationships/image" Target="../media/image201.png"/><Relationship Id="rId153" Type="http://schemas.openxmlformats.org/officeDocument/2006/relationships/image" Target="../media/image222.png"/><Relationship Id="rId195" Type="http://schemas.openxmlformats.org/officeDocument/2006/relationships/image" Target="../media/image243.png"/><Relationship Id="rId209" Type="http://schemas.openxmlformats.org/officeDocument/2006/relationships/image" Target="../media/image250.png"/><Relationship Id="rId360" Type="http://schemas.openxmlformats.org/officeDocument/2006/relationships/customXml" Target="../ink/ink333.xml"/><Relationship Id="rId416" Type="http://schemas.openxmlformats.org/officeDocument/2006/relationships/customXml" Target="../ink/ink361.xml"/><Relationship Id="rId220" Type="http://schemas.openxmlformats.org/officeDocument/2006/relationships/customXml" Target="../ink/ink263.xml"/><Relationship Id="rId15" Type="http://schemas.openxmlformats.org/officeDocument/2006/relationships/image" Target="../media/image153.png"/><Relationship Id="rId57" Type="http://schemas.openxmlformats.org/officeDocument/2006/relationships/image" Target="../media/image174.png"/><Relationship Id="rId262" Type="http://schemas.openxmlformats.org/officeDocument/2006/relationships/customXml" Target="../ink/ink284.xml"/><Relationship Id="rId318" Type="http://schemas.openxmlformats.org/officeDocument/2006/relationships/customXml" Target="../ink/ink312.xml"/><Relationship Id="rId99" Type="http://schemas.openxmlformats.org/officeDocument/2006/relationships/image" Target="../media/image195.png"/><Relationship Id="rId122" Type="http://schemas.openxmlformats.org/officeDocument/2006/relationships/customXml" Target="../ink/ink214.xml"/><Relationship Id="rId164" Type="http://schemas.openxmlformats.org/officeDocument/2006/relationships/customXml" Target="../ink/ink235.xml"/><Relationship Id="rId371" Type="http://schemas.openxmlformats.org/officeDocument/2006/relationships/image" Target="../media/image330.png"/><Relationship Id="rId26" Type="http://schemas.openxmlformats.org/officeDocument/2006/relationships/customXml" Target="../ink/ink166.xml"/><Relationship Id="rId231" Type="http://schemas.openxmlformats.org/officeDocument/2006/relationships/image" Target="../media/image261.png"/><Relationship Id="rId273" Type="http://schemas.openxmlformats.org/officeDocument/2006/relationships/image" Target="../media/image282.png"/><Relationship Id="rId329" Type="http://schemas.openxmlformats.org/officeDocument/2006/relationships/image" Target="../media/image309.png"/><Relationship Id="rId68" Type="http://schemas.openxmlformats.org/officeDocument/2006/relationships/customXml" Target="../ink/ink187.xml"/><Relationship Id="rId133" Type="http://schemas.openxmlformats.org/officeDocument/2006/relationships/image" Target="../media/image212.png"/><Relationship Id="rId175" Type="http://schemas.openxmlformats.org/officeDocument/2006/relationships/image" Target="../media/image233.png"/><Relationship Id="rId340" Type="http://schemas.openxmlformats.org/officeDocument/2006/relationships/customXml" Target="../ink/ink323.xml"/><Relationship Id="rId200" Type="http://schemas.openxmlformats.org/officeDocument/2006/relationships/customXml" Target="../ink/ink253.xml"/><Relationship Id="rId382" Type="http://schemas.openxmlformats.org/officeDocument/2006/relationships/customXml" Target="../ink/ink344.xml"/><Relationship Id="rId242" Type="http://schemas.openxmlformats.org/officeDocument/2006/relationships/customXml" Target="../ink/ink274.xml"/><Relationship Id="rId284" Type="http://schemas.openxmlformats.org/officeDocument/2006/relationships/customXml" Target="../ink/ink295.xml"/><Relationship Id="rId37" Type="http://schemas.openxmlformats.org/officeDocument/2006/relationships/image" Target="../media/image164.png"/><Relationship Id="rId79" Type="http://schemas.openxmlformats.org/officeDocument/2006/relationships/image" Target="../media/image185.png"/><Relationship Id="rId102" Type="http://schemas.openxmlformats.org/officeDocument/2006/relationships/customXml" Target="../ink/ink204.xml"/><Relationship Id="rId144" Type="http://schemas.openxmlformats.org/officeDocument/2006/relationships/customXml" Target="../ink/ink225.xml"/><Relationship Id="rId90" Type="http://schemas.openxmlformats.org/officeDocument/2006/relationships/customXml" Target="../ink/ink198.xml"/><Relationship Id="rId186" Type="http://schemas.openxmlformats.org/officeDocument/2006/relationships/customXml" Target="../ink/ink246.xml"/><Relationship Id="rId351" Type="http://schemas.openxmlformats.org/officeDocument/2006/relationships/image" Target="../media/image320.png"/><Relationship Id="rId393" Type="http://schemas.openxmlformats.org/officeDocument/2006/relationships/image" Target="../media/image341.png"/><Relationship Id="rId407" Type="http://schemas.openxmlformats.org/officeDocument/2006/relationships/image" Target="../media/image348.png"/><Relationship Id="rId211" Type="http://schemas.openxmlformats.org/officeDocument/2006/relationships/image" Target="../media/image251.png"/><Relationship Id="rId253" Type="http://schemas.openxmlformats.org/officeDocument/2006/relationships/image" Target="../media/image272.png"/><Relationship Id="rId295" Type="http://schemas.openxmlformats.org/officeDocument/2006/relationships/image" Target="../media/image292.png"/><Relationship Id="rId309" Type="http://schemas.openxmlformats.org/officeDocument/2006/relationships/image" Target="../media/image299.png"/><Relationship Id="rId48" Type="http://schemas.openxmlformats.org/officeDocument/2006/relationships/customXml" Target="../ink/ink177.xml"/><Relationship Id="rId113" Type="http://schemas.openxmlformats.org/officeDocument/2006/relationships/image" Target="../media/image202.png"/><Relationship Id="rId320" Type="http://schemas.openxmlformats.org/officeDocument/2006/relationships/customXml" Target="../ink/ink313.xml"/><Relationship Id="rId155" Type="http://schemas.openxmlformats.org/officeDocument/2006/relationships/image" Target="../media/image223.png"/><Relationship Id="rId197" Type="http://schemas.openxmlformats.org/officeDocument/2006/relationships/image" Target="../media/image244.png"/><Relationship Id="rId362" Type="http://schemas.openxmlformats.org/officeDocument/2006/relationships/customXml" Target="../ink/ink33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0.png"/><Relationship Id="rId299" Type="http://schemas.openxmlformats.org/officeDocument/2006/relationships/customXml" Target="../ink/ink510.xml"/><Relationship Id="rId21" Type="http://schemas.openxmlformats.org/officeDocument/2006/relationships/image" Target="../media/image363.png"/><Relationship Id="rId63" Type="http://schemas.openxmlformats.org/officeDocument/2006/relationships/image" Target="../media/image384.png"/><Relationship Id="rId159" Type="http://schemas.openxmlformats.org/officeDocument/2006/relationships/image" Target="../media/image431.png"/><Relationship Id="rId324" Type="http://schemas.openxmlformats.org/officeDocument/2006/relationships/image" Target="../media/image513.png"/><Relationship Id="rId366" Type="http://schemas.openxmlformats.org/officeDocument/2006/relationships/image" Target="../media/image534.png"/><Relationship Id="rId170" Type="http://schemas.openxmlformats.org/officeDocument/2006/relationships/customXml" Target="../ink/ink445.xml"/><Relationship Id="rId226" Type="http://schemas.openxmlformats.org/officeDocument/2006/relationships/customXml" Target="../ink/ink473.xml"/><Relationship Id="rId433" Type="http://schemas.openxmlformats.org/officeDocument/2006/relationships/image" Target="../media/image566.png"/><Relationship Id="rId268" Type="http://schemas.openxmlformats.org/officeDocument/2006/relationships/image" Target="../media/image485.png"/><Relationship Id="rId475" Type="http://schemas.openxmlformats.org/officeDocument/2006/relationships/image" Target="../media/image587.png"/><Relationship Id="rId32" Type="http://schemas.openxmlformats.org/officeDocument/2006/relationships/customXml" Target="../ink/ink377.xml"/><Relationship Id="rId74" Type="http://schemas.openxmlformats.org/officeDocument/2006/relationships/customXml" Target="../ink/ink396.xml"/><Relationship Id="rId128" Type="http://schemas.openxmlformats.org/officeDocument/2006/relationships/customXml" Target="../ink/ink424.xml"/><Relationship Id="rId335" Type="http://schemas.openxmlformats.org/officeDocument/2006/relationships/customXml" Target="../ink/ink528.xml"/><Relationship Id="rId377" Type="http://schemas.openxmlformats.org/officeDocument/2006/relationships/image" Target="../media/image539.png"/><Relationship Id="rId5" Type="http://schemas.openxmlformats.org/officeDocument/2006/relationships/image" Target="../media/image355.png"/><Relationship Id="rId181" Type="http://schemas.openxmlformats.org/officeDocument/2006/relationships/image" Target="../media/image442.png"/><Relationship Id="rId237" Type="http://schemas.openxmlformats.org/officeDocument/2006/relationships/image" Target="../media/image470.png"/><Relationship Id="rId402" Type="http://schemas.openxmlformats.org/officeDocument/2006/relationships/customXml" Target="../ink/ink562.xml"/><Relationship Id="rId279" Type="http://schemas.openxmlformats.org/officeDocument/2006/relationships/customXml" Target="../ink/ink500.xml"/><Relationship Id="rId444" Type="http://schemas.openxmlformats.org/officeDocument/2006/relationships/customXml" Target="../ink/ink584.xml"/><Relationship Id="rId43" Type="http://schemas.openxmlformats.org/officeDocument/2006/relationships/image" Target="../media/image374.png"/><Relationship Id="rId139" Type="http://schemas.openxmlformats.org/officeDocument/2006/relationships/image" Target="../media/image421.png"/><Relationship Id="rId290" Type="http://schemas.openxmlformats.org/officeDocument/2006/relationships/image" Target="../media/image496.png"/><Relationship Id="rId304" Type="http://schemas.openxmlformats.org/officeDocument/2006/relationships/image" Target="../media/image503.png"/><Relationship Id="rId346" Type="http://schemas.openxmlformats.org/officeDocument/2006/relationships/image" Target="../media/image524.png"/><Relationship Id="rId388" Type="http://schemas.openxmlformats.org/officeDocument/2006/relationships/customXml" Target="../ink/ink555.xml"/><Relationship Id="rId85" Type="http://schemas.openxmlformats.org/officeDocument/2006/relationships/customXml" Target="../ink/ink402.xml"/><Relationship Id="rId150" Type="http://schemas.openxmlformats.org/officeDocument/2006/relationships/customXml" Target="../ink/ink435.xml"/><Relationship Id="rId192" Type="http://schemas.openxmlformats.org/officeDocument/2006/relationships/customXml" Target="../ink/ink456.xml"/><Relationship Id="rId206" Type="http://schemas.openxmlformats.org/officeDocument/2006/relationships/customXml" Target="../ink/ink463.xml"/><Relationship Id="rId413" Type="http://schemas.openxmlformats.org/officeDocument/2006/relationships/customXml" Target="../ink/ink568.xml"/><Relationship Id="rId248" Type="http://schemas.openxmlformats.org/officeDocument/2006/relationships/customXml" Target="../ink/ink484.xml"/><Relationship Id="rId455" Type="http://schemas.openxmlformats.org/officeDocument/2006/relationships/image" Target="../media/image577.png"/><Relationship Id="rId12" Type="http://schemas.openxmlformats.org/officeDocument/2006/relationships/customXml" Target="../ink/ink367.xml"/><Relationship Id="rId108" Type="http://schemas.openxmlformats.org/officeDocument/2006/relationships/customXml" Target="../ink/ink414.xml"/><Relationship Id="rId315" Type="http://schemas.openxmlformats.org/officeDocument/2006/relationships/customXml" Target="../ink/ink518.xml"/><Relationship Id="rId357" Type="http://schemas.openxmlformats.org/officeDocument/2006/relationships/customXml" Target="../ink/ink539.xml"/><Relationship Id="rId54" Type="http://schemas.openxmlformats.org/officeDocument/2006/relationships/customXml" Target="../ink/ink386.xml"/><Relationship Id="rId96" Type="http://schemas.openxmlformats.org/officeDocument/2006/relationships/image" Target="../media/image400.png"/><Relationship Id="rId161" Type="http://schemas.openxmlformats.org/officeDocument/2006/relationships/image" Target="../media/image432.png"/><Relationship Id="rId217" Type="http://schemas.openxmlformats.org/officeDocument/2006/relationships/image" Target="../media/image460.png"/><Relationship Id="rId399" Type="http://schemas.openxmlformats.org/officeDocument/2006/relationships/image" Target="../media/image550.png"/><Relationship Id="rId259" Type="http://schemas.openxmlformats.org/officeDocument/2006/relationships/image" Target="../media/image481.png"/><Relationship Id="rId424" Type="http://schemas.openxmlformats.org/officeDocument/2006/relationships/image" Target="../media/image562.png"/><Relationship Id="rId466" Type="http://schemas.openxmlformats.org/officeDocument/2006/relationships/customXml" Target="../ink/ink595.xml"/><Relationship Id="rId23" Type="http://schemas.openxmlformats.org/officeDocument/2006/relationships/image" Target="../media/image364.png"/><Relationship Id="rId119" Type="http://schemas.openxmlformats.org/officeDocument/2006/relationships/image" Target="../media/image411.png"/><Relationship Id="rId270" Type="http://schemas.openxmlformats.org/officeDocument/2006/relationships/image" Target="../media/image486.png"/><Relationship Id="rId326" Type="http://schemas.openxmlformats.org/officeDocument/2006/relationships/image" Target="../media/image514.png"/><Relationship Id="rId65" Type="http://schemas.openxmlformats.org/officeDocument/2006/relationships/image" Target="../media/image385.png"/><Relationship Id="rId130" Type="http://schemas.openxmlformats.org/officeDocument/2006/relationships/customXml" Target="../ink/ink425.xml"/><Relationship Id="rId368" Type="http://schemas.openxmlformats.org/officeDocument/2006/relationships/image" Target="../media/image535.png"/><Relationship Id="rId172" Type="http://schemas.openxmlformats.org/officeDocument/2006/relationships/customXml" Target="../ink/ink446.xml"/><Relationship Id="rId228" Type="http://schemas.openxmlformats.org/officeDocument/2006/relationships/customXml" Target="../ink/ink474.xml"/><Relationship Id="rId435" Type="http://schemas.openxmlformats.org/officeDocument/2006/relationships/image" Target="../media/image567.png"/><Relationship Id="rId477" Type="http://schemas.openxmlformats.org/officeDocument/2006/relationships/image" Target="../media/image588.png"/><Relationship Id="rId281" Type="http://schemas.openxmlformats.org/officeDocument/2006/relationships/customXml" Target="../ink/ink501.xml"/><Relationship Id="rId337" Type="http://schemas.openxmlformats.org/officeDocument/2006/relationships/customXml" Target="../ink/ink529.xml"/><Relationship Id="rId34" Type="http://schemas.openxmlformats.org/officeDocument/2006/relationships/customXml" Target="../ink/ink378.xml"/><Relationship Id="rId76" Type="http://schemas.openxmlformats.org/officeDocument/2006/relationships/customXml" Target="../ink/ink397.xml"/><Relationship Id="rId141" Type="http://schemas.openxmlformats.org/officeDocument/2006/relationships/image" Target="../media/image422.png"/><Relationship Id="rId379" Type="http://schemas.openxmlformats.org/officeDocument/2006/relationships/image" Target="../media/image540.png"/><Relationship Id="rId7" Type="http://schemas.openxmlformats.org/officeDocument/2006/relationships/image" Target="../media/image356.png"/><Relationship Id="rId183" Type="http://schemas.openxmlformats.org/officeDocument/2006/relationships/image" Target="../media/image443.png"/><Relationship Id="rId239" Type="http://schemas.openxmlformats.org/officeDocument/2006/relationships/image" Target="../media/image471.png"/><Relationship Id="rId390" Type="http://schemas.openxmlformats.org/officeDocument/2006/relationships/customXml" Target="../ink/ink556.xml"/><Relationship Id="rId404" Type="http://schemas.openxmlformats.org/officeDocument/2006/relationships/image" Target="../media/image552.png"/><Relationship Id="rId446" Type="http://schemas.openxmlformats.org/officeDocument/2006/relationships/customXml" Target="../ink/ink585.xml"/><Relationship Id="rId250" Type="http://schemas.openxmlformats.org/officeDocument/2006/relationships/customXml" Target="../ink/ink485.xml"/><Relationship Id="rId292" Type="http://schemas.openxmlformats.org/officeDocument/2006/relationships/image" Target="../media/image497.png"/><Relationship Id="rId306" Type="http://schemas.openxmlformats.org/officeDocument/2006/relationships/image" Target="../media/image504.png"/><Relationship Id="rId87" Type="http://schemas.openxmlformats.org/officeDocument/2006/relationships/customXml" Target="../ink/ink403.xml"/><Relationship Id="rId110" Type="http://schemas.openxmlformats.org/officeDocument/2006/relationships/customXml" Target="../ink/ink415.xml"/><Relationship Id="rId348" Type="http://schemas.openxmlformats.org/officeDocument/2006/relationships/image" Target="../media/image525.png"/><Relationship Id="rId152" Type="http://schemas.openxmlformats.org/officeDocument/2006/relationships/customXml" Target="../ink/ink436.xml"/><Relationship Id="rId194" Type="http://schemas.openxmlformats.org/officeDocument/2006/relationships/customXml" Target="../ink/ink457.xml"/><Relationship Id="rId208" Type="http://schemas.openxmlformats.org/officeDocument/2006/relationships/customXml" Target="../ink/ink464.xml"/><Relationship Id="rId415" Type="http://schemas.openxmlformats.org/officeDocument/2006/relationships/customXml" Target="../ink/ink569.xml"/><Relationship Id="rId457" Type="http://schemas.openxmlformats.org/officeDocument/2006/relationships/image" Target="../media/image578.png"/><Relationship Id="rId261" Type="http://schemas.openxmlformats.org/officeDocument/2006/relationships/image" Target="../media/image482.png"/><Relationship Id="rId14" Type="http://schemas.openxmlformats.org/officeDocument/2006/relationships/customXml" Target="../ink/ink368.xml"/><Relationship Id="rId56" Type="http://schemas.openxmlformats.org/officeDocument/2006/relationships/customXml" Target="../ink/ink387.xml"/><Relationship Id="rId317" Type="http://schemas.openxmlformats.org/officeDocument/2006/relationships/customXml" Target="../ink/ink519.xml"/><Relationship Id="rId359" Type="http://schemas.openxmlformats.org/officeDocument/2006/relationships/customXml" Target="../ink/ink540.xml"/><Relationship Id="rId98" Type="http://schemas.openxmlformats.org/officeDocument/2006/relationships/image" Target="../media/image401.png"/><Relationship Id="rId121" Type="http://schemas.openxmlformats.org/officeDocument/2006/relationships/image" Target="../media/image412.png"/><Relationship Id="rId163" Type="http://schemas.openxmlformats.org/officeDocument/2006/relationships/image" Target="../media/image433.png"/><Relationship Id="rId219" Type="http://schemas.openxmlformats.org/officeDocument/2006/relationships/image" Target="../media/image461.png"/><Relationship Id="rId370" Type="http://schemas.openxmlformats.org/officeDocument/2006/relationships/customXml" Target="../ink/ink546.xml"/><Relationship Id="rId426" Type="http://schemas.openxmlformats.org/officeDocument/2006/relationships/image" Target="../media/image563.png"/><Relationship Id="rId230" Type="http://schemas.openxmlformats.org/officeDocument/2006/relationships/customXml" Target="../ink/ink475.xml"/><Relationship Id="rId468" Type="http://schemas.openxmlformats.org/officeDocument/2006/relationships/customXml" Target="../ink/ink596.xml"/><Relationship Id="rId25" Type="http://schemas.openxmlformats.org/officeDocument/2006/relationships/image" Target="../media/image365.png"/><Relationship Id="rId67" Type="http://schemas.openxmlformats.org/officeDocument/2006/relationships/image" Target="../media/image386.png"/><Relationship Id="rId272" Type="http://schemas.openxmlformats.org/officeDocument/2006/relationships/image" Target="../media/image487.png"/><Relationship Id="rId328" Type="http://schemas.openxmlformats.org/officeDocument/2006/relationships/image" Target="../media/image515.png"/><Relationship Id="rId132" Type="http://schemas.openxmlformats.org/officeDocument/2006/relationships/customXml" Target="../ink/ink426.xml"/><Relationship Id="rId174" Type="http://schemas.openxmlformats.org/officeDocument/2006/relationships/customXml" Target="../ink/ink447.xml"/><Relationship Id="rId381" Type="http://schemas.openxmlformats.org/officeDocument/2006/relationships/image" Target="../media/image541.png"/><Relationship Id="rId241" Type="http://schemas.openxmlformats.org/officeDocument/2006/relationships/image" Target="../media/image472.png"/><Relationship Id="rId437" Type="http://schemas.openxmlformats.org/officeDocument/2006/relationships/image" Target="../media/image568.png"/><Relationship Id="rId479" Type="http://schemas.openxmlformats.org/officeDocument/2006/relationships/image" Target="../media/image589.png"/><Relationship Id="rId36" Type="http://schemas.openxmlformats.org/officeDocument/2006/relationships/customXml" Target="../ink/ink379.xml"/><Relationship Id="rId283" Type="http://schemas.openxmlformats.org/officeDocument/2006/relationships/customXml" Target="../ink/ink502.xml"/><Relationship Id="rId339" Type="http://schemas.openxmlformats.org/officeDocument/2006/relationships/customXml" Target="../ink/ink530.xml"/><Relationship Id="rId78" Type="http://schemas.openxmlformats.org/officeDocument/2006/relationships/customXml" Target="../ink/ink398.xml"/><Relationship Id="rId101" Type="http://schemas.openxmlformats.org/officeDocument/2006/relationships/customXml" Target="../ink/ink410.xml"/><Relationship Id="rId143" Type="http://schemas.openxmlformats.org/officeDocument/2006/relationships/image" Target="../media/image423.png"/><Relationship Id="rId185" Type="http://schemas.openxmlformats.org/officeDocument/2006/relationships/image" Target="../media/image444.png"/><Relationship Id="rId350" Type="http://schemas.openxmlformats.org/officeDocument/2006/relationships/image" Target="../media/image526.png"/><Relationship Id="rId406" Type="http://schemas.openxmlformats.org/officeDocument/2006/relationships/image" Target="../media/image553.png"/><Relationship Id="rId9" Type="http://schemas.openxmlformats.org/officeDocument/2006/relationships/image" Target="../media/image357.png"/><Relationship Id="rId210" Type="http://schemas.openxmlformats.org/officeDocument/2006/relationships/customXml" Target="../ink/ink465.xml"/><Relationship Id="rId392" Type="http://schemas.openxmlformats.org/officeDocument/2006/relationships/customXml" Target="../ink/ink557.xml"/><Relationship Id="rId448" Type="http://schemas.openxmlformats.org/officeDocument/2006/relationships/customXml" Target="../ink/ink586.xml"/><Relationship Id="rId252" Type="http://schemas.openxmlformats.org/officeDocument/2006/relationships/customXml" Target="../ink/ink486.xml"/><Relationship Id="rId294" Type="http://schemas.openxmlformats.org/officeDocument/2006/relationships/image" Target="../media/image498.png"/><Relationship Id="rId308" Type="http://schemas.openxmlformats.org/officeDocument/2006/relationships/image" Target="../media/image505.png"/><Relationship Id="rId89" Type="http://schemas.openxmlformats.org/officeDocument/2006/relationships/customXml" Target="../ink/ink404.xml"/><Relationship Id="rId112" Type="http://schemas.openxmlformats.org/officeDocument/2006/relationships/customXml" Target="../ink/ink416.xml"/><Relationship Id="rId154" Type="http://schemas.openxmlformats.org/officeDocument/2006/relationships/customXml" Target="../ink/ink437.xml"/><Relationship Id="rId361" Type="http://schemas.openxmlformats.org/officeDocument/2006/relationships/customXml" Target="../ink/ink541.xml"/><Relationship Id="rId196" Type="http://schemas.openxmlformats.org/officeDocument/2006/relationships/customXml" Target="../ink/ink458.xml"/><Relationship Id="rId417" Type="http://schemas.openxmlformats.org/officeDocument/2006/relationships/customXml" Target="../ink/ink570.xml"/><Relationship Id="rId459" Type="http://schemas.openxmlformats.org/officeDocument/2006/relationships/image" Target="../media/image579.png"/><Relationship Id="rId16" Type="http://schemas.openxmlformats.org/officeDocument/2006/relationships/customXml" Target="../ink/ink369.xml"/><Relationship Id="rId221" Type="http://schemas.openxmlformats.org/officeDocument/2006/relationships/image" Target="../media/image462.png"/><Relationship Id="rId263" Type="http://schemas.openxmlformats.org/officeDocument/2006/relationships/customXml" Target="../ink/ink492.xml"/><Relationship Id="rId319" Type="http://schemas.openxmlformats.org/officeDocument/2006/relationships/customXml" Target="../ink/ink520.xml"/><Relationship Id="rId470" Type="http://schemas.openxmlformats.org/officeDocument/2006/relationships/customXml" Target="../ink/ink597.xml"/><Relationship Id="rId58" Type="http://schemas.openxmlformats.org/officeDocument/2006/relationships/customXml" Target="../ink/ink388.xml"/><Relationship Id="rId123" Type="http://schemas.openxmlformats.org/officeDocument/2006/relationships/image" Target="../media/image413.png"/><Relationship Id="rId330" Type="http://schemas.openxmlformats.org/officeDocument/2006/relationships/image" Target="../media/image516.png"/><Relationship Id="rId165" Type="http://schemas.openxmlformats.org/officeDocument/2006/relationships/image" Target="../media/image434.png"/><Relationship Id="rId372" Type="http://schemas.openxmlformats.org/officeDocument/2006/relationships/customXml" Target="../ink/ink547.xml"/><Relationship Id="rId428" Type="http://schemas.openxmlformats.org/officeDocument/2006/relationships/image" Target="../media/image564.png"/><Relationship Id="rId232" Type="http://schemas.openxmlformats.org/officeDocument/2006/relationships/customXml" Target="../ink/ink476.xml"/><Relationship Id="rId274" Type="http://schemas.openxmlformats.org/officeDocument/2006/relationships/image" Target="../media/image488.png"/><Relationship Id="rId481" Type="http://schemas.openxmlformats.org/officeDocument/2006/relationships/customXml" Target="../ink/ink603.xml"/><Relationship Id="rId27" Type="http://schemas.openxmlformats.org/officeDocument/2006/relationships/image" Target="../media/image366.png"/><Relationship Id="rId69" Type="http://schemas.openxmlformats.org/officeDocument/2006/relationships/image" Target="../media/image387.png"/><Relationship Id="rId134" Type="http://schemas.openxmlformats.org/officeDocument/2006/relationships/customXml" Target="../ink/ink427.xml"/><Relationship Id="rId80" Type="http://schemas.openxmlformats.org/officeDocument/2006/relationships/customXml" Target="../ink/ink399.xml"/><Relationship Id="rId176" Type="http://schemas.openxmlformats.org/officeDocument/2006/relationships/customXml" Target="../ink/ink448.xml"/><Relationship Id="rId341" Type="http://schemas.openxmlformats.org/officeDocument/2006/relationships/customXml" Target="../ink/ink531.xml"/><Relationship Id="rId383" Type="http://schemas.openxmlformats.org/officeDocument/2006/relationships/image" Target="../media/image542.png"/><Relationship Id="rId439" Type="http://schemas.openxmlformats.org/officeDocument/2006/relationships/image" Target="../media/image569.png"/><Relationship Id="rId201" Type="http://schemas.openxmlformats.org/officeDocument/2006/relationships/image" Target="../media/image452.png"/><Relationship Id="rId243" Type="http://schemas.openxmlformats.org/officeDocument/2006/relationships/image" Target="../media/image473.png"/><Relationship Id="rId285" Type="http://schemas.openxmlformats.org/officeDocument/2006/relationships/customXml" Target="../ink/ink503.xml"/><Relationship Id="rId450" Type="http://schemas.openxmlformats.org/officeDocument/2006/relationships/customXml" Target="../ink/ink587.xml"/><Relationship Id="rId38" Type="http://schemas.openxmlformats.org/officeDocument/2006/relationships/customXml" Target="../ink/ink380.xml"/><Relationship Id="rId103" Type="http://schemas.openxmlformats.org/officeDocument/2006/relationships/customXml" Target="../ink/ink411.xml"/><Relationship Id="rId310" Type="http://schemas.openxmlformats.org/officeDocument/2006/relationships/image" Target="../media/image506.png"/><Relationship Id="rId91" Type="http://schemas.openxmlformats.org/officeDocument/2006/relationships/customXml" Target="../ink/ink405.xml"/><Relationship Id="rId145" Type="http://schemas.openxmlformats.org/officeDocument/2006/relationships/image" Target="../media/image424.png"/><Relationship Id="rId187" Type="http://schemas.openxmlformats.org/officeDocument/2006/relationships/image" Target="../media/image445.png"/><Relationship Id="rId352" Type="http://schemas.openxmlformats.org/officeDocument/2006/relationships/image" Target="../media/image527.png"/><Relationship Id="rId394" Type="http://schemas.openxmlformats.org/officeDocument/2006/relationships/customXml" Target="../ink/ink558.xml"/><Relationship Id="rId408" Type="http://schemas.openxmlformats.org/officeDocument/2006/relationships/image" Target="../media/image554.png"/><Relationship Id="rId212" Type="http://schemas.openxmlformats.org/officeDocument/2006/relationships/customXml" Target="../ink/ink466.xml"/><Relationship Id="rId254" Type="http://schemas.openxmlformats.org/officeDocument/2006/relationships/customXml" Target="../ink/ink487.xml"/><Relationship Id="rId49" Type="http://schemas.openxmlformats.org/officeDocument/2006/relationships/image" Target="../media/image377.png"/><Relationship Id="rId114" Type="http://schemas.openxmlformats.org/officeDocument/2006/relationships/customXml" Target="../ink/ink417.xml"/><Relationship Id="rId296" Type="http://schemas.openxmlformats.org/officeDocument/2006/relationships/image" Target="../media/image499.png"/><Relationship Id="rId461" Type="http://schemas.openxmlformats.org/officeDocument/2006/relationships/image" Target="../media/image580.png"/><Relationship Id="rId60" Type="http://schemas.openxmlformats.org/officeDocument/2006/relationships/customXml" Target="../ink/ink389.xml"/><Relationship Id="rId156" Type="http://schemas.openxmlformats.org/officeDocument/2006/relationships/customXml" Target="../ink/ink438.xml"/><Relationship Id="rId198" Type="http://schemas.openxmlformats.org/officeDocument/2006/relationships/customXml" Target="../ink/ink459.xml"/><Relationship Id="rId321" Type="http://schemas.openxmlformats.org/officeDocument/2006/relationships/customXml" Target="../ink/ink521.xml"/><Relationship Id="rId363" Type="http://schemas.openxmlformats.org/officeDocument/2006/relationships/customXml" Target="../ink/ink542.xml"/><Relationship Id="rId419" Type="http://schemas.openxmlformats.org/officeDocument/2006/relationships/customXml" Target="../ink/ink571.xml"/><Relationship Id="rId223" Type="http://schemas.openxmlformats.org/officeDocument/2006/relationships/image" Target="../media/image463.png"/><Relationship Id="rId430" Type="http://schemas.openxmlformats.org/officeDocument/2006/relationships/customXml" Target="../ink/ink577.xml"/><Relationship Id="rId18" Type="http://schemas.openxmlformats.org/officeDocument/2006/relationships/customXml" Target="../ink/ink370.xml"/><Relationship Id="rId265" Type="http://schemas.openxmlformats.org/officeDocument/2006/relationships/customXml" Target="../ink/ink493.xml"/><Relationship Id="rId472" Type="http://schemas.openxmlformats.org/officeDocument/2006/relationships/customXml" Target="../ink/ink598.xml"/><Relationship Id="rId125" Type="http://schemas.openxmlformats.org/officeDocument/2006/relationships/image" Target="../media/image414.png"/><Relationship Id="rId167" Type="http://schemas.openxmlformats.org/officeDocument/2006/relationships/image" Target="../media/image435.png"/><Relationship Id="rId332" Type="http://schemas.openxmlformats.org/officeDocument/2006/relationships/image" Target="../media/image517.png"/><Relationship Id="rId374" Type="http://schemas.openxmlformats.org/officeDocument/2006/relationships/customXml" Target="../ink/ink548.xml"/><Relationship Id="rId71" Type="http://schemas.openxmlformats.org/officeDocument/2006/relationships/image" Target="../media/image388.png"/><Relationship Id="rId234" Type="http://schemas.openxmlformats.org/officeDocument/2006/relationships/customXml" Target="../ink/ink477.xml"/><Relationship Id="rId2" Type="http://schemas.openxmlformats.org/officeDocument/2006/relationships/customXml" Target="../ink/ink362.xml"/><Relationship Id="rId29" Type="http://schemas.openxmlformats.org/officeDocument/2006/relationships/image" Target="../media/image367.png"/><Relationship Id="rId276" Type="http://schemas.openxmlformats.org/officeDocument/2006/relationships/image" Target="../media/image489.png"/><Relationship Id="rId441" Type="http://schemas.openxmlformats.org/officeDocument/2006/relationships/image" Target="../media/image570.png"/><Relationship Id="rId40" Type="http://schemas.openxmlformats.org/officeDocument/2006/relationships/customXml" Target="../ink/ink381.xml"/><Relationship Id="rId136" Type="http://schemas.openxmlformats.org/officeDocument/2006/relationships/customXml" Target="../ink/ink428.xml"/><Relationship Id="rId178" Type="http://schemas.openxmlformats.org/officeDocument/2006/relationships/customXml" Target="../ink/ink449.xml"/><Relationship Id="rId301" Type="http://schemas.openxmlformats.org/officeDocument/2006/relationships/customXml" Target="../ink/ink511.xml"/><Relationship Id="rId343" Type="http://schemas.openxmlformats.org/officeDocument/2006/relationships/customXml" Target="../ink/ink532.xml"/><Relationship Id="rId82" Type="http://schemas.openxmlformats.org/officeDocument/2006/relationships/customXml" Target="../ink/ink400.xml"/><Relationship Id="rId203" Type="http://schemas.openxmlformats.org/officeDocument/2006/relationships/image" Target="../media/image453.png"/><Relationship Id="rId385" Type="http://schemas.openxmlformats.org/officeDocument/2006/relationships/image" Target="../media/image543.png"/><Relationship Id="rId245" Type="http://schemas.openxmlformats.org/officeDocument/2006/relationships/image" Target="../media/image474.png"/><Relationship Id="rId287" Type="http://schemas.openxmlformats.org/officeDocument/2006/relationships/customXml" Target="../ink/ink504.xml"/><Relationship Id="rId410" Type="http://schemas.openxmlformats.org/officeDocument/2006/relationships/image" Target="../media/image555.png"/><Relationship Id="rId452" Type="http://schemas.openxmlformats.org/officeDocument/2006/relationships/customXml" Target="../ink/ink588.xml"/><Relationship Id="rId105" Type="http://schemas.openxmlformats.org/officeDocument/2006/relationships/customXml" Target="../ink/ink412.xml"/><Relationship Id="rId147" Type="http://schemas.openxmlformats.org/officeDocument/2006/relationships/image" Target="../media/image425.png"/><Relationship Id="rId312" Type="http://schemas.openxmlformats.org/officeDocument/2006/relationships/image" Target="../media/image507.png"/><Relationship Id="rId354" Type="http://schemas.openxmlformats.org/officeDocument/2006/relationships/image" Target="../media/image528.png"/><Relationship Id="rId51" Type="http://schemas.openxmlformats.org/officeDocument/2006/relationships/image" Target="../media/image378.png"/><Relationship Id="rId72" Type="http://schemas.openxmlformats.org/officeDocument/2006/relationships/customXml" Target="../ink/ink395.xml"/><Relationship Id="rId93" Type="http://schemas.openxmlformats.org/officeDocument/2006/relationships/customXml" Target="../ink/ink406.xml"/><Relationship Id="rId189" Type="http://schemas.openxmlformats.org/officeDocument/2006/relationships/image" Target="../media/image446.png"/><Relationship Id="rId375" Type="http://schemas.openxmlformats.org/officeDocument/2006/relationships/image" Target="../media/image538.png"/><Relationship Id="rId396" Type="http://schemas.openxmlformats.org/officeDocument/2006/relationships/customXml" Target="../ink/ink559.xml"/><Relationship Id="rId3" Type="http://schemas.openxmlformats.org/officeDocument/2006/relationships/image" Target="../media/image354.png"/><Relationship Id="rId214" Type="http://schemas.openxmlformats.org/officeDocument/2006/relationships/customXml" Target="../ink/ink467.xml"/><Relationship Id="rId235" Type="http://schemas.openxmlformats.org/officeDocument/2006/relationships/image" Target="../media/image469.png"/><Relationship Id="rId256" Type="http://schemas.openxmlformats.org/officeDocument/2006/relationships/customXml" Target="../ink/ink488.xml"/><Relationship Id="rId277" Type="http://schemas.openxmlformats.org/officeDocument/2006/relationships/customXml" Target="../ink/ink499.xml"/><Relationship Id="rId298" Type="http://schemas.openxmlformats.org/officeDocument/2006/relationships/image" Target="../media/image500.png"/><Relationship Id="rId400" Type="http://schemas.openxmlformats.org/officeDocument/2006/relationships/customXml" Target="../ink/ink561.xml"/><Relationship Id="rId421" Type="http://schemas.openxmlformats.org/officeDocument/2006/relationships/customXml" Target="../ink/ink572.xml"/><Relationship Id="rId442" Type="http://schemas.openxmlformats.org/officeDocument/2006/relationships/customXml" Target="../ink/ink583.xml"/><Relationship Id="rId463" Type="http://schemas.openxmlformats.org/officeDocument/2006/relationships/image" Target="../media/image581.png"/><Relationship Id="rId116" Type="http://schemas.openxmlformats.org/officeDocument/2006/relationships/customXml" Target="../ink/ink418.xml"/><Relationship Id="rId137" Type="http://schemas.openxmlformats.org/officeDocument/2006/relationships/image" Target="../media/image420.png"/><Relationship Id="rId158" Type="http://schemas.openxmlformats.org/officeDocument/2006/relationships/customXml" Target="../ink/ink439.xml"/><Relationship Id="rId302" Type="http://schemas.openxmlformats.org/officeDocument/2006/relationships/image" Target="../media/image502.png"/><Relationship Id="rId323" Type="http://schemas.openxmlformats.org/officeDocument/2006/relationships/customXml" Target="../ink/ink522.xml"/><Relationship Id="rId344" Type="http://schemas.openxmlformats.org/officeDocument/2006/relationships/image" Target="../media/image523.png"/><Relationship Id="rId20" Type="http://schemas.openxmlformats.org/officeDocument/2006/relationships/customXml" Target="../ink/ink371.xml"/><Relationship Id="rId41" Type="http://schemas.openxmlformats.org/officeDocument/2006/relationships/image" Target="../media/image373.png"/><Relationship Id="rId62" Type="http://schemas.openxmlformats.org/officeDocument/2006/relationships/customXml" Target="../ink/ink390.xml"/><Relationship Id="rId83" Type="http://schemas.openxmlformats.org/officeDocument/2006/relationships/image" Target="../media/image394.png"/><Relationship Id="rId179" Type="http://schemas.openxmlformats.org/officeDocument/2006/relationships/image" Target="../media/image441.png"/><Relationship Id="rId365" Type="http://schemas.openxmlformats.org/officeDocument/2006/relationships/customXml" Target="../ink/ink543.xml"/><Relationship Id="rId386" Type="http://schemas.openxmlformats.org/officeDocument/2006/relationships/customXml" Target="../ink/ink554.xml"/><Relationship Id="rId190" Type="http://schemas.openxmlformats.org/officeDocument/2006/relationships/customXml" Target="../ink/ink455.xml"/><Relationship Id="rId204" Type="http://schemas.openxmlformats.org/officeDocument/2006/relationships/customXml" Target="../ink/ink462.xml"/><Relationship Id="rId225" Type="http://schemas.openxmlformats.org/officeDocument/2006/relationships/image" Target="../media/image464.png"/><Relationship Id="rId246" Type="http://schemas.openxmlformats.org/officeDocument/2006/relationships/customXml" Target="../ink/ink483.xml"/><Relationship Id="rId267" Type="http://schemas.openxmlformats.org/officeDocument/2006/relationships/customXml" Target="../ink/ink494.xml"/><Relationship Id="rId288" Type="http://schemas.openxmlformats.org/officeDocument/2006/relationships/image" Target="../media/image495.png"/><Relationship Id="rId411" Type="http://schemas.openxmlformats.org/officeDocument/2006/relationships/customXml" Target="../ink/ink567.xml"/><Relationship Id="rId432" Type="http://schemas.openxmlformats.org/officeDocument/2006/relationships/customXml" Target="../ink/ink578.xml"/><Relationship Id="rId453" Type="http://schemas.openxmlformats.org/officeDocument/2006/relationships/image" Target="../media/image576.png"/><Relationship Id="rId474" Type="http://schemas.openxmlformats.org/officeDocument/2006/relationships/customXml" Target="../ink/ink599.xml"/><Relationship Id="rId106" Type="http://schemas.openxmlformats.org/officeDocument/2006/relationships/image" Target="../media/image405.png"/><Relationship Id="rId127" Type="http://schemas.openxmlformats.org/officeDocument/2006/relationships/image" Target="../media/image415.png"/><Relationship Id="rId313" Type="http://schemas.openxmlformats.org/officeDocument/2006/relationships/customXml" Target="../ink/ink517.xml"/><Relationship Id="rId10" Type="http://schemas.openxmlformats.org/officeDocument/2006/relationships/customXml" Target="../ink/ink366.xml"/><Relationship Id="rId31" Type="http://schemas.openxmlformats.org/officeDocument/2006/relationships/image" Target="../media/image368.png"/><Relationship Id="rId52" Type="http://schemas.openxmlformats.org/officeDocument/2006/relationships/customXml" Target="../ink/ink385.xml"/><Relationship Id="rId73" Type="http://schemas.openxmlformats.org/officeDocument/2006/relationships/image" Target="../media/image389.png"/><Relationship Id="rId94" Type="http://schemas.openxmlformats.org/officeDocument/2006/relationships/image" Target="../media/image399.png"/><Relationship Id="rId148" Type="http://schemas.openxmlformats.org/officeDocument/2006/relationships/customXml" Target="../ink/ink434.xml"/><Relationship Id="rId169" Type="http://schemas.openxmlformats.org/officeDocument/2006/relationships/image" Target="../media/image436.png"/><Relationship Id="rId334" Type="http://schemas.openxmlformats.org/officeDocument/2006/relationships/image" Target="../media/image518.png"/><Relationship Id="rId355" Type="http://schemas.openxmlformats.org/officeDocument/2006/relationships/customXml" Target="../ink/ink538.xml"/><Relationship Id="rId376" Type="http://schemas.openxmlformats.org/officeDocument/2006/relationships/customXml" Target="../ink/ink549.xml"/><Relationship Id="rId397" Type="http://schemas.openxmlformats.org/officeDocument/2006/relationships/image" Target="../media/image549.png"/><Relationship Id="rId4" Type="http://schemas.openxmlformats.org/officeDocument/2006/relationships/customXml" Target="../ink/ink363.xml"/><Relationship Id="rId180" Type="http://schemas.openxmlformats.org/officeDocument/2006/relationships/customXml" Target="../ink/ink450.xml"/><Relationship Id="rId215" Type="http://schemas.openxmlformats.org/officeDocument/2006/relationships/image" Target="../media/image459.png"/><Relationship Id="rId236" Type="http://schemas.openxmlformats.org/officeDocument/2006/relationships/customXml" Target="../ink/ink478.xml"/><Relationship Id="rId257" Type="http://schemas.openxmlformats.org/officeDocument/2006/relationships/image" Target="../media/image480.png"/><Relationship Id="rId278" Type="http://schemas.openxmlformats.org/officeDocument/2006/relationships/image" Target="../media/image490.png"/><Relationship Id="rId401" Type="http://schemas.openxmlformats.org/officeDocument/2006/relationships/image" Target="../media/image551.png"/><Relationship Id="rId422" Type="http://schemas.openxmlformats.org/officeDocument/2006/relationships/image" Target="../media/image561.png"/><Relationship Id="rId443" Type="http://schemas.openxmlformats.org/officeDocument/2006/relationships/image" Target="../media/image571.png"/><Relationship Id="rId464" Type="http://schemas.openxmlformats.org/officeDocument/2006/relationships/customXml" Target="../ink/ink594.xml"/><Relationship Id="rId303" Type="http://schemas.openxmlformats.org/officeDocument/2006/relationships/customXml" Target="../ink/ink512.xml"/><Relationship Id="rId42" Type="http://schemas.openxmlformats.org/officeDocument/2006/relationships/customXml" Target="../ink/ink382.xml"/><Relationship Id="rId84" Type="http://schemas.openxmlformats.org/officeDocument/2006/relationships/customXml" Target="../ink/ink401.xml"/><Relationship Id="rId138" Type="http://schemas.openxmlformats.org/officeDocument/2006/relationships/customXml" Target="../ink/ink429.xml"/><Relationship Id="rId345" Type="http://schemas.openxmlformats.org/officeDocument/2006/relationships/customXml" Target="../ink/ink533.xml"/><Relationship Id="rId387" Type="http://schemas.openxmlformats.org/officeDocument/2006/relationships/image" Target="../media/image544.png"/><Relationship Id="rId191" Type="http://schemas.openxmlformats.org/officeDocument/2006/relationships/image" Target="../media/image447.png"/><Relationship Id="rId205" Type="http://schemas.openxmlformats.org/officeDocument/2006/relationships/image" Target="../media/image454.png"/><Relationship Id="rId247" Type="http://schemas.openxmlformats.org/officeDocument/2006/relationships/image" Target="../media/image475.png"/><Relationship Id="rId412" Type="http://schemas.openxmlformats.org/officeDocument/2006/relationships/image" Target="../media/image556.png"/><Relationship Id="rId107" Type="http://schemas.openxmlformats.org/officeDocument/2006/relationships/customXml" Target="../ink/ink413.xml"/><Relationship Id="rId289" Type="http://schemas.openxmlformats.org/officeDocument/2006/relationships/customXml" Target="../ink/ink505.xml"/><Relationship Id="rId454" Type="http://schemas.openxmlformats.org/officeDocument/2006/relationships/customXml" Target="../ink/ink589.xml"/><Relationship Id="rId11" Type="http://schemas.openxmlformats.org/officeDocument/2006/relationships/image" Target="../media/image358.png"/><Relationship Id="rId53" Type="http://schemas.openxmlformats.org/officeDocument/2006/relationships/image" Target="../media/image379.png"/><Relationship Id="rId149" Type="http://schemas.openxmlformats.org/officeDocument/2006/relationships/image" Target="../media/image426.png"/><Relationship Id="rId314" Type="http://schemas.openxmlformats.org/officeDocument/2006/relationships/image" Target="../media/image508.png"/><Relationship Id="rId356" Type="http://schemas.openxmlformats.org/officeDocument/2006/relationships/image" Target="../media/image529.png"/><Relationship Id="rId398" Type="http://schemas.openxmlformats.org/officeDocument/2006/relationships/customXml" Target="../ink/ink560.xml"/><Relationship Id="rId95" Type="http://schemas.openxmlformats.org/officeDocument/2006/relationships/customXml" Target="../ink/ink407.xml"/><Relationship Id="rId160" Type="http://schemas.openxmlformats.org/officeDocument/2006/relationships/customXml" Target="../ink/ink440.xml"/><Relationship Id="rId216" Type="http://schemas.openxmlformats.org/officeDocument/2006/relationships/customXml" Target="../ink/ink468.xml"/><Relationship Id="rId423" Type="http://schemas.openxmlformats.org/officeDocument/2006/relationships/customXml" Target="../ink/ink573.xml"/><Relationship Id="rId258" Type="http://schemas.openxmlformats.org/officeDocument/2006/relationships/customXml" Target="../ink/ink489.xml"/><Relationship Id="rId465" Type="http://schemas.openxmlformats.org/officeDocument/2006/relationships/image" Target="../media/image582.png"/><Relationship Id="rId22" Type="http://schemas.openxmlformats.org/officeDocument/2006/relationships/customXml" Target="../ink/ink372.xml"/><Relationship Id="rId64" Type="http://schemas.openxmlformats.org/officeDocument/2006/relationships/customXml" Target="../ink/ink391.xml"/><Relationship Id="rId118" Type="http://schemas.openxmlformats.org/officeDocument/2006/relationships/customXml" Target="../ink/ink419.xml"/><Relationship Id="rId325" Type="http://schemas.openxmlformats.org/officeDocument/2006/relationships/customXml" Target="../ink/ink523.xml"/><Relationship Id="rId367" Type="http://schemas.openxmlformats.org/officeDocument/2006/relationships/customXml" Target="../ink/ink544.xml"/><Relationship Id="rId171" Type="http://schemas.openxmlformats.org/officeDocument/2006/relationships/image" Target="../media/image437.png"/><Relationship Id="rId227" Type="http://schemas.openxmlformats.org/officeDocument/2006/relationships/image" Target="../media/image465.png"/><Relationship Id="rId269" Type="http://schemas.openxmlformats.org/officeDocument/2006/relationships/customXml" Target="../ink/ink495.xml"/><Relationship Id="rId434" Type="http://schemas.openxmlformats.org/officeDocument/2006/relationships/customXml" Target="../ink/ink579.xml"/><Relationship Id="rId476" Type="http://schemas.openxmlformats.org/officeDocument/2006/relationships/customXml" Target="../ink/ink600.xml"/><Relationship Id="rId33" Type="http://schemas.openxmlformats.org/officeDocument/2006/relationships/image" Target="../media/image369.png"/><Relationship Id="rId129" Type="http://schemas.openxmlformats.org/officeDocument/2006/relationships/image" Target="../media/image416.png"/><Relationship Id="rId280" Type="http://schemas.openxmlformats.org/officeDocument/2006/relationships/image" Target="../media/image491.png"/><Relationship Id="rId336" Type="http://schemas.openxmlformats.org/officeDocument/2006/relationships/image" Target="../media/image519.png"/><Relationship Id="rId75" Type="http://schemas.openxmlformats.org/officeDocument/2006/relationships/image" Target="../media/image390.png"/><Relationship Id="rId140" Type="http://schemas.openxmlformats.org/officeDocument/2006/relationships/customXml" Target="../ink/ink430.xml"/><Relationship Id="rId182" Type="http://schemas.openxmlformats.org/officeDocument/2006/relationships/customXml" Target="../ink/ink451.xml"/><Relationship Id="rId378" Type="http://schemas.openxmlformats.org/officeDocument/2006/relationships/customXml" Target="../ink/ink550.xml"/><Relationship Id="rId403" Type="http://schemas.openxmlformats.org/officeDocument/2006/relationships/customXml" Target="../ink/ink563.xml"/><Relationship Id="rId6" Type="http://schemas.openxmlformats.org/officeDocument/2006/relationships/customXml" Target="../ink/ink364.xml"/><Relationship Id="rId238" Type="http://schemas.openxmlformats.org/officeDocument/2006/relationships/customXml" Target="../ink/ink479.xml"/><Relationship Id="rId445" Type="http://schemas.openxmlformats.org/officeDocument/2006/relationships/image" Target="../media/image572.png"/><Relationship Id="rId291" Type="http://schemas.openxmlformats.org/officeDocument/2006/relationships/customXml" Target="../ink/ink506.xml"/><Relationship Id="rId305" Type="http://schemas.openxmlformats.org/officeDocument/2006/relationships/customXml" Target="../ink/ink513.xml"/><Relationship Id="rId347" Type="http://schemas.openxmlformats.org/officeDocument/2006/relationships/customXml" Target="../ink/ink534.xml"/><Relationship Id="rId44" Type="http://schemas.openxmlformats.org/officeDocument/2006/relationships/customXml" Target="../ink/ink383.xml"/><Relationship Id="rId86" Type="http://schemas.openxmlformats.org/officeDocument/2006/relationships/image" Target="../media/image395.png"/><Relationship Id="rId151" Type="http://schemas.openxmlformats.org/officeDocument/2006/relationships/image" Target="../media/image427.png"/><Relationship Id="rId389" Type="http://schemas.openxmlformats.org/officeDocument/2006/relationships/image" Target="../media/image545.png"/><Relationship Id="rId193" Type="http://schemas.openxmlformats.org/officeDocument/2006/relationships/image" Target="../media/image448.png"/><Relationship Id="rId207" Type="http://schemas.openxmlformats.org/officeDocument/2006/relationships/image" Target="../media/image455.png"/><Relationship Id="rId249" Type="http://schemas.openxmlformats.org/officeDocument/2006/relationships/image" Target="../media/image476.png"/><Relationship Id="rId414" Type="http://schemas.openxmlformats.org/officeDocument/2006/relationships/image" Target="../media/image557.png"/><Relationship Id="rId456" Type="http://schemas.openxmlformats.org/officeDocument/2006/relationships/customXml" Target="../ink/ink590.xml"/><Relationship Id="rId13" Type="http://schemas.openxmlformats.org/officeDocument/2006/relationships/image" Target="../media/image359.png"/><Relationship Id="rId109" Type="http://schemas.openxmlformats.org/officeDocument/2006/relationships/image" Target="../media/image406.png"/><Relationship Id="rId260" Type="http://schemas.openxmlformats.org/officeDocument/2006/relationships/customXml" Target="../ink/ink490.xml"/><Relationship Id="rId316" Type="http://schemas.openxmlformats.org/officeDocument/2006/relationships/image" Target="../media/image509.png"/><Relationship Id="rId55" Type="http://schemas.openxmlformats.org/officeDocument/2006/relationships/image" Target="../media/image380.png"/><Relationship Id="rId97" Type="http://schemas.openxmlformats.org/officeDocument/2006/relationships/customXml" Target="../ink/ink408.xml"/><Relationship Id="rId120" Type="http://schemas.openxmlformats.org/officeDocument/2006/relationships/customXml" Target="../ink/ink420.xml"/><Relationship Id="rId358" Type="http://schemas.openxmlformats.org/officeDocument/2006/relationships/image" Target="../media/image530.png"/><Relationship Id="rId162" Type="http://schemas.openxmlformats.org/officeDocument/2006/relationships/customXml" Target="../ink/ink441.xml"/><Relationship Id="rId218" Type="http://schemas.openxmlformats.org/officeDocument/2006/relationships/customXml" Target="../ink/ink469.xml"/><Relationship Id="rId425" Type="http://schemas.openxmlformats.org/officeDocument/2006/relationships/customXml" Target="../ink/ink574.xml"/><Relationship Id="rId467" Type="http://schemas.openxmlformats.org/officeDocument/2006/relationships/image" Target="../media/image583.png"/><Relationship Id="rId271" Type="http://schemas.openxmlformats.org/officeDocument/2006/relationships/customXml" Target="../ink/ink496.xml"/><Relationship Id="rId24" Type="http://schemas.openxmlformats.org/officeDocument/2006/relationships/customXml" Target="../ink/ink373.xml"/><Relationship Id="rId66" Type="http://schemas.openxmlformats.org/officeDocument/2006/relationships/customXml" Target="../ink/ink392.xml"/><Relationship Id="rId131" Type="http://schemas.openxmlformats.org/officeDocument/2006/relationships/image" Target="../media/image417.png"/><Relationship Id="rId327" Type="http://schemas.openxmlformats.org/officeDocument/2006/relationships/customXml" Target="../ink/ink524.xml"/><Relationship Id="rId369" Type="http://schemas.openxmlformats.org/officeDocument/2006/relationships/customXml" Target="../ink/ink545.xml"/><Relationship Id="rId173" Type="http://schemas.openxmlformats.org/officeDocument/2006/relationships/image" Target="../media/image438.png"/><Relationship Id="rId229" Type="http://schemas.openxmlformats.org/officeDocument/2006/relationships/image" Target="../media/image466.png"/><Relationship Id="rId380" Type="http://schemas.openxmlformats.org/officeDocument/2006/relationships/customXml" Target="../ink/ink551.xml"/><Relationship Id="rId436" Type="http://schemas.openxmlformats.org/officeDocument/2006/relationships/customXml" Target="../ink/ink580.xml"/><Relationship Id="rId240" Type="http://schemas.openxmlformats.org/officeDocument/2006/relationships/customXml" Target="../ink/ink480.xml"/><Relationship Id="rId478" Type="http://schemas.openxmlformats.org/officeDocument/2006/relationships/customXml" Target="../ink/ink601.xml"/><Relationship Id="rId35" Type="http://schemas.openxmlformats.org/officeDocument/2006/relationships/image" Target="../media/image370.png"/><Relationship Id="rId77" Type="http://schemas.openxmlformats.org/officeDocument/2006/relationships/image" Target="../media/image391.png"/><Relationship Id="rId100" Type="http://schemas.openxmlformats.org/officeDocument/2006/relationships/image" Target="../media/image402.png"/><Relationship Id="rId282" Type="http://schemas.openxmlformats.org/officeDocument/2006/relationships/image" Target="../media/image492.png"/><Relationship Id="rId338" Type="http://schemas.openxmlformats.org/officeDocument/2006/relationships/image" Target="../media/image520.png"/><Relationship Id="rId8" Type="http://schemas.openxmlformats.org/officeDocument/2006/relationships/customXml" Target="../ink/ink365.xml"/><Relationship Id="rId142" Type="http://schemas.openxmlformats.org/officeDocument/2006/relationships/customXml" Target="../ink/ink431.xml"/><Relationship Id="rId184" Type="http://schemas.openxmlformats.org/officeDocument/2006/relationships/customXml" Target="../ink/ink452.xml"/><Relationship Id="rId391" Type="http://schemas.openxmlformats.org/officeDocument/2006/relationships/image" Target="../media/image546.png"/><Relationship Id="rId405" Type="http://schemas.openxmlformats.org/officeDocument/2006/relationships/customXml" Target="../ink/ink564.xml"/><Relationship Id="rId447" Type="http://schemas.openxmlformats.org/officeDocument/2006/relationships/image" Target="../media/image573.png"/><Relationship Id="rId251" Type="http://schemas.openxmlformats.org/officeDocument/2006/relationships/image" Target="../media/image477.png"/><Relationship Id="rId293" Type="http://schemas.openxmlformats.org/officeDocument/2006/relationships/customXml" Target="../ink/ink507.xml"/><Relationship Id="rId307" Type="http://schemas.openxmlformats.org/officeDocument/2006/relationships/customXml" Target="../ink/ink514.xml"/><Relationship Id="rId349" Type="http://schemas.openxmlformats.org/officeDocument/2006/relationships/customXml" Target="../ink/ink535.xml"/><Relationship Id="rId88" Type="http://schemas.openxmlformats.org/officeDocument/2006/relationships/image" Target="../media/image396.png"/><Relationship Id="rId111" Type="http://schemas.openxmlformats.org/officeDocument/2006/relationships/image" Target="../media/image407.png"/><Relationship Id="rId153" Type="http://schemas.openxmlformats.org/officeDocument/2006/relationships/image" Target="../media/image428.png"/><Relationship Id="rId195" Type="http://schemas.openxmlformats.org/officeDocument/2006/relationships/image" Target="../media/image449.png"/><Relationship Id="rId209" Type="http://schemas.openxmlformats.org/officeDocument/2006/relationships/image" Target="../media/image456.png"/><Relationship Id="rId360" Type="http://schemas.openxmlformats.org/officeDocument/2006/relationships/image" Target="../media/image531.png"/><Relationship Id="rId416" Type="http://schemas.openxmlformats.org/officeDocument/2006/relationships/image" Target="../media/image558.png"/><Relationship Id="rId220" Type="http://schemas.openxmlformats.org/officeDocument/2006/relationships/customXml" Target="../ink/ink470.xml"/><Relationship Id="rId458" Type="http://schemas.openxmlformats.org/officeDocument/2006/relationships/customXml" Target="../ink/ink591.xml"/><Relationship Id="rId15" Type="http://schemas.openxmlformats.org/officeDocument/2006/relationships/image" Target="../media/image360.png"/><Relationship Id="rId57" Type="http://schemas.openxmlformats.org/officeDocument/2006/relationships/image" Target="../media/image381.png"/><Relationship Id="rId262" Type="http://schemas.openxmlformats.org/officeDocument/2006/relationships/customXml" Target="../ink/ink491.xml"/><Relationship Id="rId318" Type="http://schemas.openxmlformats.org/officeDocument/2006/relationships/image" Target="../media/image510.png"/><Relationship Id="rId99" Type="http://schemas.openxmlformats.org/officeDocument/2006/relationships/customXml" Target="../ink/ink409.xml"/><Relationship Id="rId122" Type="http://schemas.openxmlformats.org/officeDocument/2006/relationships/customXml" Target="../ink/ink421.xml"/><Relationship Id="rId164" Type="http://schemas.openxmlformats.org/officeDocument/2006/relationships/customXml" Target="../ink/ink442.xml"/><Relationship Id="rId371" Type="http://schemas.openxmlformats.org/officeDocument/2006/relationships/image" Target="../media/image536.png"/><Relationship Id="rId427" Type="http://schemas.openxmlformats.org/officeDocument/2006/relationships/customXml" Target="../ink/ink575.xml"/><Relationship Id="rId469" Type="http://schemas.openxmlformats.org/officeDocument/2006/relationships/image" Target="../media/image584.png"/><Relationship Id="rId26" Type="http://schemas.openxmlformats.org/officeDocument/2006/relationships/customXml" Target="../ink/ink374.xml"/><Relationship Id="rId231" Type="http://schemas.openxmlformats.org/officeDocument/2006/relationships/image" Target="../media/image467.png"/><Relationship Id="rId273" Type="http://schemas.openxmlformats.org/officeDocument/2006/relationships/customXml" Target="../ink/ink497.xml"/><Relationship Id="rId329" Type="http://schemas.openxmlformats.org/officeDocument/2006/relationships/customXml" Target="../ink/ink525.xml"/><Relationship Id="rId480" Type="http://schemas.openxmlformats.org/officeDocument/2006/relationships/customXml" Target="../ink/ink602.xml"/><Relationship Id="rId68" Type="http://schemas.openxmlformats.org/officeDocument/2006/relationships/customXml" Target="../ink/ink393.xml"/><Relationship Id="rId133" Type="http://schemas.openxmlformats.org/officeDocument/2006/relationships/image" Target="../media/image418.png"/><Relationship Id="rId175" Type="http://schemas.openxmlformats.org/officeDocument/2006/relationships/image" Target="../media/image439.png"/><Relationship Id="rId340" Type="http://schemas.openxmlformats.org/officeDocument/2006/relationships/image" Target="../media/image521.png"/><Relationship Id="rId200" Type="http://schemas.openxmlformats.org/officeDocument/2006/relationships/customXml" Target="../ink/ink460.xml"/><Relationship Id="rId382" Type="http://schemas.openxmlformats.org/officeDocument/2006/relationships/customXml" Target="../ink/ink552.xml"/><Relationship Id="rId438" Type="http://schemas.openxmlformats.org/officeDocument/2006/relationships/customXml" Target="../ink/ink581.xml"/><Relationship Id="rId242" Type="http://schemas.openxmlformats.org/officeDocument/2006/relationships/customXml" Target="../ink/ink481.xml"/><Relationship Id="rId284" Type="http://schemas.openxmlformats.org/officeDocument/2006/relationships/image" Target="../media/image493.png"/><Relationship Id="rId37" Type="http://schemas.openxmlformats.org/officeDocument/2006/relationships/image" Target="../media/image371.png"/><Relationship Id="rId79" Type="http://schemas.openxmlformats.org/officeDocument/2006/relationships/image" Target="../media/image392.png"/><Relationship Id="rId102" Type="http://schemas.openxmlformats.org/officeDocument/2006/relationships/image" Target="../media/image403.png"/><Relationship Id="rId144" Type="http://schemas.openxmlformats.org/officeDocument/2006/relationships/customXml" Target="../ink/ink432.xml"/><Relationship Id="rId90" Type="http://schemas.openxmlformats.org/officeDocument/2006/relationships/image" Target="../media/image397.png"/><Relationship Id="rId186" Type="http://schemas.openxmlformats.org/officeDocument/2006/relationships/customXml" Target="../ink/ink453.xml"/><Relationship Id="rId351" Type="http://schemas.openxmlformats.org/officeDocument/2006/relationships/customXml" Target="../ink/ink536.xml"/><Relationship Id="rId393" Type="http://schemas.openxmlformats.org/officeDocument/2006/relationships/image" Target="../media/image547.png"/><Relationship Id="rId407" Type="http://schemas.openxmlformats.org/officeDocument/2006/relationships/customXml" Target="../ink/ink565.xml"/><Relationship Id="rId449" Type="http://schemas.openxmlformats.org/officeDocument/2006/relationships/image" Target="../media/image574.png"/><Relationship Id="rId211" Type="http://schemas.openxmlformats.org/officeDocument/2006/relationships/image" Target="../media/image457.png"/><Relationship Id="rId253" Type="http://schemas.openxmlformats.org/officeDocument/2006/relationships/image" Target="../media/image478.png"/><Relationship Id="rId295" Type="http://schemas.openxmlformats.org/officeDocument/2006/relationships/customXml" Target="../ink/ink508.xml"/><Relationship Id="rId309" Type="http://schemas.openxmlformats.org/officeDocument/2006/relationships/customXml" Target="../ink/ink515.xml"/><Relationship Id="rId460" Type="http://schemas.openxmlformats.org/officeDocument/2006/relationships/customXml" Target="../ink/ink592.xml"/><Relationship Id="rId113" Type="http://schemas.openxmlformats.org/officeDocument/2006/relationships/image" Target="../media/image408.png"/><Relationship Id="rId320" Type="http://schemas.openxmlformats.org/officeDocument/2006/relationships/image" Target="../media/image511.png"/><Relationship Id="rId155" Type="http://schemas.openxmlformats.org/officeDocument/2006/relationships/image" Target="../media/image429.png"/><Relationship Id="rId197" Type="http://schemas.openxmlformats.org/officeDocument/2006/relationships/image" Target="../media/image450.png"/><Relationship Id="rId362" Type="http://schemas.openxmlformats.org/officeDocument/2006/relationships/image" Target="../media/image532.png"/><Relationship Id="rId418" Type="http://schemas.openxmlformats.org/officeDocument/2006/relationships/image" Target="../media/image559.png"/><Relationship Id="rId222" Type="http://schemas.openxmlformats.org/officeDocument/2006/relationships/customXml" Target="../ink/ink471.xml"/><Relationship Id="rId264" Type="http://schemas.openxmlformats.org/officeDocument/2006/relationships/image" Target="../media/image483.png"/><Relationship Id="rId471" Type="http://schemas.openxmlformats.org/officeDocument/2006/relationships/image" Target="../media/image585.png"/><Relationship Id="rId17" Type="http://schemas.openxmlformats.org/officeDocument/2006/relationships/image" Target="../media/image361.png"/><Relationship Id="rId59" Type="http://schemas.openxmlformats.org/officeDocument/2006/relationships/image" Target="../media/image382.png"/><Relationship Id="rId124" Type="http://schemas.openxmlformats.org/officeDocument/2006/relationships/customXml" Target="../ink/ink422.xml"/><Relationship Id="rId70" Type="http://schemas.openxmlformats.org/officeDocument/2006/relationships/customXml" Target="../ink/ink394.xml"/><Relationship Id="rId166" Type="http://schemas.openxmlformats.org/officeDocument/2006/relationships/customXml" Target="../ink/ink443.xml"/><Relationship Id="rId331" Type="http://schemas.openxmlformats.org/officeDocument/2006/relationships/customXml" Target="../ink/ink526.xml"/><Relationship Id="rId373" Type="http://schemas.openxmlformats.org/officeDocument/2006/relationships/image" Target="../media/image537.png"/><Relationship Id="rId429" Type="http://schemas.openxmlformats.org/officeDocument/2006/relationships/customXml" Target="../ink/ink57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68.png"/><Relationship Id="rId440" Type="http://schemas.openxmlformats.org/officeDocument/2006/relationships/customXml" Target="../ink/ink582.xml"/><Relationship Id="rId28" Type="http://schemas.openxmlformats.org/officeDocument/2006/relationships/customXml" Target="../ink/ink375.xml"/><Relationship Id="rId275" Type="http://schemas.openxmlformats.org/officeDocument/2006/relationships/customXml" Target="../ink/ink498.xml"/><Relationship Id="rId300" Type="http://schemas.openxmlformats.org/officeDocument/2006/relationships/image" Target="../media/image501.png"/><Relationship Id="rId482" Type="http://schemas.openxmlformats.org/officeDocument/2006/relationships/image" Target="../media/image590.png"/><Relationship Id="rId81" Type="http://schemas.openxmlformats.org/officeDocument/2006/relationships/image" Target="../media/image393.png"/><Relationship Id="rId135" Type="http://schemas.openxmlformats.org/officeDocument/2006/relationships/image" Target="../media/image419.png"/><Relationship Id="rId177" Type="http://schemas.openxmlformats.org/officeDocument/2006/relationships/image" Target="../media/image440.png"/><Relationship Id="rId342" Type="http://schemas.openxmlformats.org/officeDocument/2006/relationships/image" Target="../media/image522.png"/><Relationship Id="rId384" Type="http://schemas.openxmlformats.org/officeDocument/2006/relationships/customXml" Target="../ink/ink553.xml"/><Relationship Id="rId202" Type="http://schemas.openxmlformats.org/officeDocument/2006/relationships/customXml" Target="../ink/ink461.xml"/><Relationship Id="rId244" Type="http://schemas.openxmlformats.org/officeDocument/2006/relationships/customXml" Target="../ink/ink482.xml"/><Relationship Id="rId39" Type="http://schemas.openxmlformats.org/officeDocument/2006/relationships/image" Target="../media/image372.png"/><Relationship Id="rId286" Type="http://schemas.openxmlformats.org/officeDocument/2006/relationships/image" Target="../media/image494.png"/><Relationship Id="rId451" Type="http://schemas.openxmlformats.org/officeDocument/2006/relationships/image" Target="../media/image575.png"/><Relationship Id="rId50" Type="http://schemas.openxmlformats.org/officeDocument/2006/relationships/customXml" Target="../ink/ink384.xml"/><Relationship Id="rId104" Type="http://schemas.openxmlformats.org/officeDocument/2006/relationships/image" Target="../media/image404.png"/><Relationship Id="rId146" Type="http://schemas.openxmlformats.org/officeDocument/2006/relationships/customXml" Target="../ink/ink433.xml"/><Relationship Id="rId188" Type="http://schemas.openxmlformats.org/officeDocument/2006/relationships/customXml" Target="../ink/ink454.xml"/><Relationship Id="rId311" Type="http://schemas.openxmlformats.org/officeDocument/2006/relationships/customXml" Target="../ink/ink516.xml"/><Relationship Id="rId353" Type="http://schemas.openxmlformats.org/officeDocument/2006/relationships/customXml" Target="../ink/ink537.xml"/><Relationship Id="rId395" Type="http://schemas.openxmlformats.org/officeDocument/2006/relationships/image" Target="../media/image548.png"/><Relationship Id="rId409" Type="http://schemas.openxmlformats.org/officeDocument/2006/relationships/customXml" Target="../ink/ink566.xml"/><Relationship Id="rId92" Type="http://schemas.openxmlformats.org/officeDocument/2006/relationships/image" Target="../media/image398.png"/><Relationship Id="rId213" Type="http://schemas.openxmlformats.org/officeDocument/2006/relationships/image" Target="../media/image458.png"/><Relationship Id="rId420" Type="http://schemas.openxmlformats.org/officeDocument/2006/relationships/image" Target="../media/image560.png"/><Relationship Id="rId255" Type="http://schemas.openxmlformats.org/officeDocument/2006/relationships/image" Target="../media/image479.png"/><Relationship Id="rId297" Type="http://schemas.openxmlformats.org/officeDocument/2006/relationships/customXml" Target="../ink/ink509.xml"/><Relationship Id="rId462" Type="http://schemas.openxmlformats.org/officeDocument/2006/relationships/customXml" Target="../ink/ink593.xml"/><Relationship Id="rId115" Type="http://schemas.openxmlformats.org/officeDocument/2006/relationships/image" Target="../media/image409.png"/><Relationship Id="rId157" Type="http://schemas.openxmlformats.org/officeDocument/2006/relationships/image" Target="../media/image430.png"/><Relationship Id="rId322" Type="http://schemas.openxmlformats.org/officeDocument/2006/relationships/image" Target="../media/image512.png"/><Relationship Id="rId364" Type="http://schemas.openxmlformats.org/officeDocument/2006/relationships/image" Target="../media/image533.png"/><Relationship Id="rId61" Type="http://schemas.openxmlformats.org/officeDocument/2006/relationships/image" Target="../media/image383.png"/><Relationship Id="rId199" Type="http://schemas.openxmlformats.org/officeDocument/2006/relationships/image" Target="../media/image451.png"/><Relationship Id="rId19" Type="http://schemas.openxmlformats.org/officeDocument/2006/relationships/image" Target="../media/image362.png"/><Relationship Id="rId224" Type="http://schemas.openxmlformats.org/officeDocument/2006/relationships/customXml" Target="../ink/ink472.xml"/><Relationship Id="rId266" Type="http://schemas.openxmlformats.org/officeDocument/2006/relationships/image" Target="../media/image484.png"/><Relationship Id="rId431" Type="http://schemas.openxmlformats.org/officeDocument/2006/relationships/image" Target="../media/image565.png"/><Relationship Id="rId473" Type="http://schemas.openxmlformats.org/officeDocument/2006/relationships/image" Target="../media/image586.png"/><Relationship Id="rId30" Type="http://schemas.openxmlformats.org/officeDocument/2006/relationships/customXml" Target="../ink/ink376.xml"/><Relationship Id="rId126" Type="http://schemas.openxmlformats.org/officeDocument/2006/relationships/customXml" Target="../ink/ink423.xml"/><Relationship Id="rId168" Type="http://schemas.openxmlformats.org/officeDocument/2006/relationships/customXml" Target="../ink/ink444.xml"/><Relationship Id="rId333" Type="http://schemas.openxmlformats.org/officeDocument/2006/relationships/customXml" Target="../ink/ink52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0.xml"/><Relationship Id="rId21" Type="http://schemas.openxmlformats.org/officeDocument/2006/relationships/customXml" Target="../ink/ink613.xml"/><Relationship Id="rId42" Type="http://schemas.openxmlformats.org/officeDocument/2006/relationships/customXml" Target="../ink/ink624.xml"/><Relationship Id="rId47" Type="http://schemas.openxmlformats.org/officeDocument/2006/relationships/image" Target="../media/image611.png"/><Relationship Id="rId63" Type="http://schemas.openxmlformats.org/officeDocument/2006/relationships/image" Target="../media/image619.png"/><Relationship Id="rId68" Type="http://schemas.openxmlformats.org/officeDocument/2006/relationships/customXml" Target="../ink/ink635.xml"/><Relationship Id="rId84" Type="http://schemas.openxmlformats.org/officeDocument/2006/relationships/customXml" Target="../ink/ink643.xml"/><Relationship Id="rId89" Type="http://schemas.openxmlformats.org/officeDocument/2006/relationships/image" Target="../media/image632.png"/><Relationship Id="rId112" Type="http://schemas.openxmlformats.org/officeDocument/2006/relationships/image" Target="../media/image643.png"/><Relationship Id="rId133" Type="http://schemas.openxmlformats.org/officeDocument/2006/relationships/customXml" Target="../ink/ink668.xml"/><Relationship Id="rId16" Type="http://schemas.openxmlformats.org/officeDocument/2006/relationships/image" Target="../media/image597.png"/><Relationship Id="rId107" Type="http://schemas.openxmlformats.org/officeDocument/2006/relationships/customXml" Target="../ink/ink655.xml"/><Relationship Id="rId11" Type="http://schemas.openxmlformats.org/officeDocument/2006/relationships/customXml" Target="../ink/ink608.xml"/><Relationship Id="rId32" Type="http://schemas.openxmlformats.org/officeDocument/2006/relationships/customXml" Target="../ink/ink619.xml"/><Relationship Id="rId37" Type="http://schemas.openxmlformats.org/officeDocument/2006/relationships/image" Target="../media/image606.png"/><Relationship Id="rId58" Type="http://schemas.openxmlformats.org/officeDocument/2006/relationships/customXml" Target="../ink/ink630.xml"/><Relationship Id="rId74" Type="http://schemas.openxmlformats.org/officeDocument/2006/relationships/customXml" Target="../ink/ink638.xml"/><Relationship Id="rId79" Type="http://schemas.openxmlformats.org/officeDocument/2006/relationships/image" Target="../media/image627.png"/><Relationship Id="rId102" Type="http://schemas.openxmlformats.org/officeDocument/2006/relationships/image" Target="../media/image638.png"/><Relationship Id="rId123" Type="http://schemas.openxmlformats.org/officeDocument/2006/relationships/customXml" Target="../ink/ink663.xml"/><Relationship Id="rId128" Type="http://schemas.openxmlformats.org/officeDocument/2006/relationships/image" Target="../media/image651.png"/><Relationship Id="rId5" Type="http://schemas.openxmlformats.org/officeDocument/2006/relationships/customXml" Target="../ink/ink605.xml"/><Relationship Id="rId90" Type="http://schemas.openxmlformats.org/officeDocument/2006/relationships/customXml" Target="../ink/ink646.xml"/><Relationship Id="rId95" Type="http://schemas.openxmlformats.org/officeDocument/2006/relationships/customXml" Target="../ink/ink649.xml"/><Relationship Id="rId22" Type="http://schemas.openxmlformats.org/officeDocument/2006/relationships/image" Target="../media/image600.png"/><Relationship Id="rId27" Type="http://schemas.openxmlformats.org/officeDocument/2006/relationships/customXml" Target="../ink/ink616.xml"/><Relationship Id="rId43" Type="http://schemas.openxmlformats.org/officeDocument/2006/relationships/image" Target="../media/image609.png"/><Relationship Id="rId48" Type="http://schemas.openxmlformats.org/officeDocument/2006/relationships/customXml" Target="../ink/ink627.xml"/><Relationship Id="rId64" Type="http://schemas.openxmlformats.org/officeDocument/2006/relationships/customXml" Target="../ink/ink633.xml"/><Relationship Id="rId69" Type="http://schemas.openxmlformats.org/officeDocument/2006/relationships/image" Target="../media/image622.png"/><Relationship Id="rId113" Type="http://schemas.openxmlformats.org/officeDocument/2006/relationships/customXml" Target="../ink/ink658.xml"/><Relationship Id="rId118" Type="http://schemas.openxmlformats.org/officeDocument/2006/relationships/image" Target="../media/image646.png"/><Relationship Id="rId134" Type="http://schemas.openxmlformats.org/officeDocument/2006/relationships/customXml" Target="../ink/ink669.xml"/><Relationship Id="rId80" Type="http://schemas.openxmlformats.org/officeDocument/2006/relationships/customXml" Target="../ink/ink641.xml"/><Relationship Id="rId85" Type="http://schemas.openxmlformats.org/officeDocument/2006/relationships/image" Target="../media/image630.png"/><Relationship Id="rId12" Type="http://schemas.openxmlformats.org/officeDocument/2006/relationships/image" Target="../media/image595.png"/><Relationship Id="rId17" Type="http://schemas.openxmlformats.org/officeDocument/2006/relationships/customXml" Target="../ink/ink611.xml"/><Relationship Id="rId33" Type="http://schemas.openxmlformats.org/officeDocument/2006/relationships/image" Target="../media/image604.png"/><Relationship Id="rId38" Type="http://schemas.openxmlformats.org/officeDocument/2006/relationships/customXml" Target="../ink/ink622.xml"/><Relationship Id="rId59" Type="http://schemas.openxmlformats.org/officeDocument/2006/relationships/image" Target="../media/image617.png"/><Relationship Id="rId103" Type="http://schemas.openxmlformats.org/officeDocument/2006/relationships/customXml" Target="../ink/ink653.xml"/><Relationship Id="rId108" Type="http://schemas.openxmlformats.org/officeDocument/2006/relationships/image" Target="../media/image641.png"/><Relationship Id="rId124" Type="http://schemas.openxmlformats.org/officeDocument/2006/relationships/image" Target="../media/image649.png"/><Relationship Id="rId129" Type="http://schemas.openxmlformats.org/officeDocument/2006/relationships/customXml" Target="../ink/ink666.xml"/><Relationship Id="rId70" Type="http://schemas.openxmlformats.org/officeDocument/2006/relationships/customXml" Target="../ink/ink636.xml"/><Relationship Id="rId75" Type="http://schemas.openxmlformats.org/officeDocument/2006/relationships/image" Target="../media/image625.png"/><Relationship Id="rId91" Type="http://schemas.openxmlformats.org/officeDocument/2006/relationships/image" Target="../media/image633.png"/><Relationship Id="rId96" Type="http://schemas.openxmlformats.org/officeDocument/2006/relationships/image" Target="../media/image6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2.png"/><Relationship Id="rId23" Type="http://schemas.openxmlformats.org/officeDocument/2006/relationships/customXml" Target="../ink/ink614.xml"/><Relationship Id="rId28" Type="http://schemas.openxmlformats.org/officeDocument/2006/relationships/image" Target="../media/image603.png"/><Relationship Id="rId49" Type="http://schemas.openxmlformats.org/officeDocument/2006/relationships/image" Target="../media/image612.png"/><Relationship Id="rId114" Type="http://schemas.openxmlformats.org/officeDocument/2006/relationships/image" Target="../media/image644.png"/><Relationship Id="rId119" Type="http://schemas.openxmlformats.org/officeDocument/2006/relationships/customXml" Target="../ink/ink661.xml"/><Relationship Id="rId44" Type="http://schemas.openxmlformats.org/officeDocument/2006/relationships/customXml" Target="../ink/ink625.xml"/><Relationship Id="rId60" Type="http://schemas.openxmlformats.org/officeDocument/2006/relationships/customXml" Target="../ink/ink631.xml"/><Relationship Id="rId65" Type="http://schemas.openxmlformats.org/officeDocument/2006/relationships/image" Target="../media/image620.png"/><Relationship Id="rId81" Type="http://schemas.openxmlformats.org/officeDocument/2006/relationships/image" Target="../media/image628.png"/><Relationship Id="rId86" Type="http://schemas.openxmlformats.org/officeDocument/2006/relationships/customXml" Target="../ink/ink644.xml"/><Relationship Id="rId130" Type="http://schemas.openxmlformats.org/officeDocument/2006/relationships/image" Target="../media/image652.png"/><Relationship Id="rId135" Type="http://schemas.openxmlformats.org/officeDocument/2006/relationships/image" Target="../media/image375.png"/><Relationship Id="rId13" Type="http://schemas.openxmlformats.org/officeDocument/2006/relationships/customXml" Target="../ink/ink609.xml"/><Relationship Id="rId18" Type="http://schemas.openxmlformats.org/officeDocument/2006/relationships/image" Target="../media/image598.png"/><Relationship Id="rId39" Type="http://schemas.openxmlformats.org/officeDocument/2006/relationships/image" Target="../media/image607.png"/><Relationship Id="rId109" Type="http://schemas.openxmlformats.org/officeDocument/2006/relationships/customXml" Target="../ink/ink656.xml"/><Relationship Id="rId34" Type="http://schemas.openxmlformats.org/officeDocument/2006/relationships/customXml" Target="../ink/ink620.xml"/><Relationship Id="rId50" Type="http://schemas.openxmlformats.org/officeDocument/2006/relationships/customXml" Target="../ink/ink628.xml"/><Relationship Id="rId76" Type="http://schemas.openxmlformats.org/officeDocument/2006/relationships/customXml" Target="../ink/ink639.xml"/><Relationship Id="rId97" Type="http://schemas.openxmlformats.org/officeDocument/2006/relationships/customXml" Target="../ink/ink650.xml"/><Relationship Id="rId104" Type="http://schemas.openxmlformats.org/officeDocument/2006/relationships/image" Target="../media/image639.png"/><Relationship Id="rId120" Type="http://schemas.openxmlformats.org/officeDocument/2006/relationships/image" Target="../media/image647.png"/><Relationship Id="rId125" Type="http://schemas.openxmlformats.org/officeDocument/2006/relationships/customXml" Target="../ink/ink664.xml"/><Relationship Id="rId7" Type="http://schemas.openxmlformats.org/officeDocument/2006/relationships/customXml" Target="../ink/ink606.xml"/><Relationship Id="rId71" Type="http://schemas.openxmlformats.org/officeDocument/2006/relationships/image" Target="../media/image623.png"/><Relationship Id="rId92" Type="http://schemas.openxmlformats.org/officeDocument/2006/relationships/customXml" Target="../ink/ink647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617.xml"/><Relationship Id="rId24" Type="http://schemas.openxmlformats.org/officeDocument/2006/relationships/image" Target="../media/image601.png"/><Relationship Id="rId40" Type="http://schemas.openxmlformats.org/officeDocument/2006/relationships/customXml" Target="../ink/ink623.xml"/><Relationship Id="rId45" Type="http://schemas.openxmlformats.org/officeDocument/2006/relationships/image" Target="../media/image610.png"/><Relationship Id="rId66" Type="http://schemas.openxmlformats.org/officeDocument/2006/relationships/customXml" Target="../ink/ink634.xml"/><Relationship Id="rId87" Type="http://schemas.openxmlformats.org/officeDocument/2006/relationships/image" Target="../media/image631.png"/><Relationship Id="rId110" Type="http://schemas.openxmlformats.org/officeDocument/2006/relationships/image" Target="../media/image642.png"/><Relationship Id="rId115" Type="http://schemas.openxmlformats.org/officeDocument/2006/relationships/customXml" Target="../ink/ink659.xml"/><Relationship Id="rId131" Type="http://schemas.openxmlformats.org/officeDocument/2006/relationships/customXml" Target="../ink/ink667.xml"/><Relationship Id="rId61" Type="http://schemas.openxmlformats.org/officeDocument/2006/relationships/image" Target="../media/image618.png"/><Relationship Id="rId82" Type="http://schemas.openxmlformats.org/officeDocument/2006/relationships/customXml" Target="../ink/ink642.xml"/><Relationship Id="rId19" Type="http://schemas.openxmlformats.org/officeDocument/2006/relationships/customXml" Target="../ink/ink612.xml"/><Relationship Id="rId14" Type="http://schemas.openxmlformats.org/officeDocument/2006/relationships/image" Target="../media/image596.png"/><Relationship Id="rId30" Type="http://schemas.openxmlformats.org/officeDocument/2006/relationships/image" Target="../media/image448.png"/><Relationship Id="rId35" Type="http://schemas.openxmlformats.org/officeDocument/2006/relationships/image" Target="../media/image605.png"/><Relationship Id="rId77" Type="http://schemas.openxmlformats.org/officeDocument/2006/relationships/image" Target="../media/image626.png"/><Relationship Id="rId100" Type="http://schemas.openxmlformats.org/officeDocument/2006/relationships/image" Target="../media/image637.png"/><Relationship Id="rId105" Type="http://schemas.openxmlformats.org/officeDocument/2006/relationships/customXml" Target="../ink/ink654.xml"/><Relationship Id="rId126" Type="http://schemas.openxmlformats.org/officeDocument/2006/relationships/image" Target="../media/image650.png"/><Relationship Id="rId8" Type="http://schemas.openxmlformats.org/officeDocument/2006/relationships/image" Target="../media/image593.png"/><Relationship Id="rId51" Type="http://schemas.openxmlformats.org/officeDocument/2006/relationships/image" Target="../media/image613.png"/><Relationship Id="rId72" Type="http://schemas.openxmlformats.org/officeDocument/2006/relationships/customXml" Target="../ink/ink637.xml"/><Relationship Id="rId93" Type="http://schemas.openxmlformats.org/officeDocument/2006/relationships/customXml" Target="../ink/ink648.xml"/><Relationship Id="rId98" Type="http://schemas.openxmlformats.org/officeDocument/2006/relationships/image" Target="../media/image636.png"/><Relationship Id="rId121" Type="http://schemas.openxmlformats.org/officeDocument/2006/relationships/customXml" Target="../ink/ink662.xml"/><Relationship Id="rId3" Type="http://schemas.openxmlformats.org/officeDocument/2006/relationships/customXml" Target="../ink/ink604.xml"/><Relationship Id="rId25" Type="http://schemas.openxmlformats.org/officeDocument/2006/relationships/customXml" Target="../ink/ink615.xml"/><Relationship Id="rId46" Type="http://schemas.openxmlformats.org/officeDocument/2006/relationships/customXml" Target="../ink/ink626.xml"/><Relationship Id="rId67" Type="http://schemas.openxmlformats.org/officeDocument/2006/relationships/image" Target="../media/image621.png"/><Relationship Id="rId116" Type="http://schemas.openxmlformats.org/officeDocument/2006/relationships/image" Target="../media/image645.png"/><Relationship Id="rId20" Type="http://schemas.openxmlformats.org/officeDocument/2006/relationships/image" Target="../media/image599.png"/><Relationship Id="rId41" Type="http://schemas.openxmlformats.org/officeDocument/2006/relationships/image" Target="../media/image608.png"/><Relationship Id="rId62" Type="http://schemas.openxmlformats.org/officeDocument/2006/relationships/customXml" Target="../ink/ink632.xml"/><Relationship Id="rId83" Type="http://schemas.openxmlformats.org/officeDocument/2006/relationships/image" Target="../media/image629.png"/><Relationship Id="rId88" Type="http://schemas.openxmlformats.org/officeDocument/2006/relationships/customXml" Target="../ink/ink645.xml"/><Relationship Id="rId111" Type="http://schemas.openxmlformats.org/officeDocument/2006/relationships/customXml" Target="../ink/ink657.xml"/><Relationship Id="rId132" Type="http://schemas.openxmlformats.org/officeDocument/2006/relationships/image" Target="../media/image653.png"/><Relationship Id="rId15" Type="http://schemas.openxmlformats.org/officeDocument/2006/relationships/customXml" Target="../ink/ink610.xml"/><Relationship Id="rId36" Type="http://schemas.openxmlformats.org/officeDocument/2006/relationships/customXml" Target="../ink/ink621.xml"/><Relationship Id="rId57" Type="http://schemas.openxmlformats.org/officeDocument/2006/relationships/image" Target="../media/image616.png"/><Relationship Id="rId106" Type="http://schemas.openxmlformats.org/officeDocument/2006/relationships/image" Target="../media/image640.png"/><Relationship Id="rId127" Type="http://schemas.openxmlformats.org/officeDocument/2006/relationships/customXml" Target="../ink/ink665.xml"/><Relationship Id="rId10" Type="http://schemas.openxmlformats.org/officeDocument/2006/relationships/image" Target="../media/image594.png"/><Relationship Id="rId31" Type="http://schemas.openxmlformats.org/officeDocument/2006/relationships/customXml" Target="../ink/ink618.xml"/><Relationship Id="rId52" Type="http://schemas.openxmlformats.org/officeDocument/2006/relationships/customXml" Target="../ink/ink629.xml"/><Relationship Id="rId73" Type="http://schemas.openxmlformats.org/officeDocument/2006/relationships/image" Target="../media/image624.png"/><Relationship Id="rId78" Type="http://schemas.openxmlformats.org/officeDocument/2006/relationships/customXml" Target="../ink/ink640.xml"/><Relationship Id="rId94" Type="http://schemas.openxmlformats.org/officeDocument/2006/relationships/image" Target="../media/image634.png"/><Relationship Id="rId99" Type="http://schemas.openxmlformats.org/officeDocument/2006/relationships/customXml" Target="../ink/ink651.xml"/><Relationship Id="rId101" Type="http://schemas.openxmlformats.org/officeDocument/2006/relationships/customXml" Target="../ink/ink652.xml"/><Relationship Id="rId122" Type="http://schemas.openxmlformats.org/officeDocument/2006/relationships/image" Target="../media/image648.png"/><Relationship Id="rId4" Type="http://schemas.openxmlformats.org/officeDocument/2006/relationships/image" Target="../media/image591.png"/><Relationship Id="rId9" Type="http://schemas.openxmlformats.org/officeDocument/2006/relationships/customXml" Target="../ink/ink607.xml"/><Relationship Id="rId26" Type="http://schemas.openxmlformats.org/officeDocument/2006/relationships/image" Target="../media/image60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4.png"/><Relationship Id="rId21" Type="http://schemas.openxmlformats.org/officeDocument/2006/relationships/image" Target="../media/image686.png"/><Relationship Id="rId42" Type="http://schemas.openxmlformats.org/officeDocument/2006/relationships/customXml" Target="../ink/ink690.xml"/><Relationship Id="rId63" Type="http://schemas.openxmlformats.org/officeDocument/2006/relationships/image" Target="../media/image707.png"/><Relationship Id="rId84" Type="http://schemas.openxmlformats.org/officeDocument/2006/relationships/customXml" Target="../ink/ink711.xml"/><Relationship Id="rId138" Type="http://schemas.openxmlformats.org/officeDocument/2006/relationships/customXml" Target="../ink/ink738.xml"/><Relationship Id="rId159" Type="http://schemas.openxmlformats.org/officeDocument/2006/relationships/image" Target="../media/image755.png"/><Relationship Id="rId170" Type="http://schemas.openxmlformats.org/officeDocument/2006/relationships/customXml" Target="../ink/ink754.xml"/><Relationship Id="rId191" Type="http://schemas.openxmlformats.org/officeDocument/2006/relationships/image" Target="../media/image771.png"/><Relationship Id="rId205" Type="http://schemas.openxmlformats.org/officeDocument/2006/relationships/image" Target="../media/image778.png"/><Relationship Id="rId226" Type="http://schemas.openxmlformats.org/officeDocument/2006/relationships/customXml" Target="../ink/ink782.xml"/><Relationship Id="rId107" Type="http://schemas.openxmlformats.org/officeDocument/2006/relationships/image" Target="../media/image729.png"/><Relationship Id="rId11" Type="http://schemas.openxmlformats.org/officeDocument/2006/relationships/image" Target="../media/image682.png"/><Relationship Id="rId32" Type="http://schemas.openxmlformats.org/officeDocument/2006/relationships/customXml" Target="../ink/ink685.xml"/><Relationship Id="rId53" Type="http://schemas.openxmlformats.org/officeDocument/2006/relationships/image" Target="../media/image702.png"/><Relationship Id="rId74" Type="http://schemas.openxmlformats.org/officeDocument/2006/relationships/customXml" Target="../ink/ink706.xml"/><Relationship Id="rId128" Type="http://schemas.openxmlformats.org/officeDocument/2006/relationships/customXml" Target="../ink/ink733.xml"/><Relationship Id="rId149" Type="http://schemas.openxmlformats.org/officeDocument/2006/relationships/image" Target="../media/image750.png"/><Relationship Id="rId5" Type="http://schemas.openxmlformats.org/officeDocument/2006/relationships/image" Target="../media/image680.png"/><Relationship Id="rId95" Type="http://schemas.openxmlformats.org/officeDocument/2006/relationships/image" Target="../media/image723.png"/><Relationship Id="rId160" Type="http://schemas.openxmlformats.org/officeDocument/2006/relationships/customXml" Target="../ink/ink749.xml"/><Relationship Id="rId181" Type="http://schemas.openxmlformats.org/officeDocument/2006/relationships/image" Target="../media/image766.png"/><Relationship Id="rId216" Type="http://schemas.openxmlformats.org/officeDocument/2006/relationships/customXml" Target="../ink/ink777.xml"/><Relationship Id="rId22" Type="http://schemas.openxmlformats.org/officeDocument/2006/relationships/customXml" Target="../ink/ink680.xml"/><Relationship Id="rId43" Type="http://schemas.openxmlformats.org/officeDocument/2006/relationships/image" Target="../media/image697.png"/><Relationship Id="rId64" Type="http://schemas.openxmlformats.org/officeDocument/2006/relationships/customXml" Target="../ink/ink701.xml"/><Relationship Id="rId118" Type="http://schemas.openxmlformats.org/officeDocument/2006/relationships/customXml" Target="../ink/ink728.xml"/><Relationship Id="rId139" Type="http://schemas.openxmlformats.org/officeDocument/2006/relationships/image" Target="../media/image745.png"/><Relationship Id="rId85" Type="http://schemas.openxmlformats.org/officeDocument/2006/relationships/image" Target="../media/image718.png"/><Relationship Id="rId150" Type="http://schemas.openxmlformats.org/officeDocument/2006/relationships/customXml" Target="../ink/ink744.xml"/><Relationship Id="rId171" Type="http://schemas.openxmlformats.org/officeDocument/2006/relationships/image" Target="../media/image761.png"/><Relationship Id="rId192" Type="http://schemas.openxmlformats.org/officeDocument/2006/relationships/customXml" Target="../ink/ink765.xml"/><Relationship Id="rId206" Type="http://schemas.openxmlformats.org/officeDocument/2006/relationships/customXml" Target="../ink/ink772.xml"/><Relationship Id="rId227" Type="http://schemas.openxmlformats.org/officeDocument/2006/relationships/image" Target="../media/image789.png"/><Relationship Id="rId12" Type="http://schemas.openxmlformats.org/officeDocument/2006/relationships/customXml" Target="../ink/ink675.xml"/><Relationship Id="rId33" Type="http://schemas.openxmlformats.org/officeDocument/2006/relationships/image" Target="../media/image692.png"/><Relationship Id="rId108" Type="http://schemas.openxmlformats.org/officeDocument/2006/relationships/customXml" Target="../ink/ink723.xml"/><Relationship Id="rId129" Type="http://schemas.openxmlformats.org/officeDocument/2006/relationships/image" Target="../media/image740.png"/><Relationship Id="rId54" Type="http://schemas.openxmlformats.org/officeDocument/2006/relationships/customXml" Target="../ink/ink696.xml"/><Relationship Id="rId75" Type="http://schemas.openxmlformats.org/officeDocument/2006/relationships/image" Target="../media/image713.png"/><Relationship Id="rId96" Type="http://schemas.openxmlformats.org/officeDocument/2006/relationships/customXml" Target="../ink/ink717.xml"/><Relationship Id="rId140" Type="http://schemas.openxmlformats.org/officeDocument/2006/relationships/customXml" Target="../ink/ink739.xml"/><Relationship Id="rId161" Type="http://schemas.openxmlformats.org/officeDocument/2006/relationships/image" Target="../media/image756.png"/><Relationship Id="rId182" Type="http://schemas.openxmlformats.org/officeDocument/2006/relationships/customXml" Target="../ink/ink760.xml"/><Relationship Id="rId217" Type="http://schemas.openxmlformats.org/officeDocument/2006/relationships/image" Target="../media/image784.png"/><Relationship Id="rId6" Type="http://schemas.openxmlformats.org/officeDocument/2006/relationships/customXml" Target="../ink/ink672.xml"/><Relationship Id="rId23" Type="http://schemas.openxmlformats.org/officeDocument/2006/relationships/image" Target="../media/image687.png"/><Relationship Id="rId119" Type="http://schemas.openxmlformats.org/officeDocument/2006/relationships/image" Target="../media/image735.png"/><Relationship Id="rId44" Type="http://schemas.openxmlformats.org/officeDocument/2006/relationships/customXml" Target="../ink/ink691.xml"/><Relationship Id="rId65" Type="http://schemas.openxmlformats.org/officeDocument/2006/relationships/image" Target="../media/image708.png"/><Relationship Id="rId86" Type="http://schemas.openxmlformats.org/officeDocument/2006/relationships/customXml" Target="../ink/ink712.xml"/><Relationship Id="rId130" Type="http://schemas.openxmlformats.org/officeDocument/2006/relationships/customXml" Target="../ink/ink734.xml"/><Relationship Id="rId151" Type="http://schemas.openxmlformats.org/officeDocument/2006/relationships/image" Target="../media/image751.png"/><Relationship Id="rId172" Type="http://schemas.openxmlformats.org/officeDocument/2006/relationships/customXml" Target="../ink/ink755.xml"/><Relationship Id="rId193" Type="http://schemas.openxmlformats.org/officeDocument/2006/relationships/image" Target="../media/image772.png"/><Relationship Id="rId207" Type="http://schemas.openxmlformats.org/officeDocument/2006/relationships/image" Target="../media/image779.png"/><Relationship Id="rId228" Type="http://schemas.openxmlformats.org/officeDocument/2006/relationships/customXml" Target="../ink/ink783.xml"/><Relationship Id="rId13" Type="http://schemas.openxmlformats.org/officeDocument/2006/relationships/image" Target="../media/image683.png"/><Relationship Id="rId109" Type="http://schemas.openxmlformats.org/officeDocument/2006/relationships/image" Target="../media/image730.png"/><Relationship Id="rId34" Type="http://schemas.openxmlformats.org/officeDocument/2006/relationships/customXml" Target="../ink/ink686.xml"/><Relationship Id="rId55" Type="http://schemas.openxmlformats.org/officeDocument/2006/relationships/image" Target="../media/image703.png"/><Relationship Id="rId76" Type="http://schemas.openxmlformats.org/officeDocument/2006/relationships/customXml" Target="../ink/ink707.xml"/><Relationship Id="rId97" Type="http://schemas.openxmlformats.org/officeDocument/2006/relationships/image" Target="../media/image724.png"/><Relationship Id="rId120" Type="http://schemas.openxmlformats.org/officeDocument/2006/relationships/customXml" Target="../ink/ink729.xml"/><Relationship Id="rId141" Type="http://schemas.openxmlformats.org/officeDocument/2006/relationships/image" Target="../media/image746.png"/><Relationship Id="rId7" Type="http://schemas.openxmlformats.org/officeDocument/2006/relationships/image" Target="../media/image681.png"/><Relationship Id="rId162" Type="http://schemas.openxmlformats.org/officeDocument/2006/relationships/customXml" Target="../ink/ink750.xml"/><Relationship Id="rId183" Type="http://schemas.openxmlformats.org/officeDocument/2006/relationships/image" Target="../media/image767.png"/><Relationship Id="rId218" Type="http://schemas.openxmlformats.org/officeDocument/2006/relationships/customXml" Target="../ink/ink778.xml"/><Relationship Id="rId24" Type="http://schemas.openxmlformats.org/officeDocument/2006/relationships/customXml" Target="../ink/ink681.xml"/><Relationship Id="rId45" Type="http://schemas.openxmlformats.org/officeDocument/2006/relationships/image" Target="../media/image698.png"/><Relationship Id="rId66" Type="http://schemas.openxmlformats.org/officeDocument/2006/relationships/customXml" Target="../ink/ink702.xml"/><Relationship Id="rId87" Type="http://schemas.openxmlformats.org/officeDocument/2006/relationships/image" Target="../media/image719.png"/><Relationship Id="rId110" Type="http://schemas.openxmlformats.org/officeDocument/2006/relationships/customXml" Target="../ink/ink724.xml"/><Relationship Id="rId131" Type="http://schemas.openxmlformats.org/officeDocument/2006/relationships/image" Target="../media/image741.png"/><Relationship Id="rId152" Type="http://schemas.openxmlformats.org/officeDocument/2006/relationships/customXml" Target="../ink/ink745.xml"/><Relationship Id="rId173" Type="http://schemas.openxmlformats.org/officeDocument/2006/relationships/image" Target="../media/image762.png"/><Relationship Id="rId194" Type="http://schemas.openxmlformats.org/officeDocument/2006/relationships/customXml" Target="../ink/ink766.xml"/><Relationship Id="rId208" Type="http://schemas.openxmlformats.org/officeDocument/2006/relationships/customXml" Target="../ink/ink773.xml"/><Relationship Id="rId229" Type="http://schemas.openxmlformats.org/officeDocument/2006/relationships/image" Target="../media/image790.png"/><Relationship Id="rId14" Type="http://schemas.openxmlformats.org/officeDocument/2006/relationships/customXml" Target="../ink/ink676.xml"/><Relationship Id="rId35" Type="http://schemas.openxmlformats.org/officeDocument/2006/relationships/image" Target="../media/image693.png"/><Relationship Id="rId56" Type="http://schemas.openxmlformats.org/officeDocument/2006/relationships/customXml" Target="../ink/ink697.xml"/><Relationship Id="rId77" Type="http://schemas.openxmlformats.org/officeDocument/2006/relationships/image" Target="../media/image714.png"/><Relationship Id="rId100" Type="http://schemas.openxmlformats.org/officeDocument/2006/relationships/customXml" Target="../ink/ink719.xml"/><Relationship Id="rId8" Type="http://schemas.openxmlformats.org/officeDocument/2006/relationships/customXml" Target="../ink/ink673.xml"/><Relationship Id="rId98" Type="http://schemas.openxmlformats.org/officeDocument/2006/relationships/customXml" Target="../ink/ink718.xml"/><Relationship Id="rId121" Type="http://schemas.openxmlformats.org/officeDocument/2006/relationships/image" Target="../media/image736.png"/><Relationship Id="rId142" Type="http://schemas.openxmlformats.org/officeDocument/2006/relationships/customXml" Target="../ink/ink740.xml"/><Relationship Id="rId163" Type="http://schemas.openxmlformats.org/officeDocument/2006/relationships/image" Target="../media/image757.png"/><Relationship Id="rId184" Type="http://schemas.openxmlformats.org/officeDocument/2006/relationships/customXml" Target="../ink/ink761.xml"/><Relationship Id="rId219" Type="http://schemas.openxmlformats.org/officeDocument/2006/relationships/image" Target="../media/image785.png"/><Relationship Id="rId230" Type="http://schemas.openxmlformats.org/officeDocument/2006/relationships/customXml" Target="../ink/ink784.xml"/><Relationship Id="rId25" Type="http://schemas.openxmlformats.org/officeDocument/2006/relationships/image" Target="../media/image688.png"/><Relationship Id="rId46" Type="http://schemas.openxmlformats.org/officeDocument/2006/relationships/customXml" Target="../ink/ink692.xml"/><Relationship Id="rId67" Type="http://schemas.openxmlformats.org/officeDocument/2006/relationships/image" Target="../media/image709.png"/><Relationship Id="rId20" Type="http://schemas.openxmlformats.org/officeDocument/2006/relationships/customXml" Target="../ink/ink679.xml"/><Relationship Id="rId41" Type="http://schemas.openxmlformats.org/officeDocument/2006/relationships/image" Target="../media/image696.png"/><Relationship Id="rId62" Type="http://schemas.openxmlformats.org/officeDocument/2006/relationships/customXml" Target="../ink/ink700.xml"/><Relationship Id="rId83" Type="http://schemas.openxmlformats.org/officeDocument/2006/relationships/image" Target="../media/image717.png"/><Relationship Id="rId88" Type="http://schemas.openxmlformats.org/officeDocument/2006/relationships/customXml" Target="../ink/ink713.xml"/><Relationship Id="rId111" Type="http://schemas.openxmlformats.org/officeDocument/2006/relationships/image" Target="../media/image731.png"/><Relationship Id="rId132" Type="http://schemas.openxmlformats.org/officeDocument/2006/relationships/customXml" Target="../ink/ink735.xml"/><Relationship Id="rId153" Type="http://schemas.openxmlformats.org/officeDocument/2006/relationships/image" Target="../media/image752.png"/><Relationship Id="rId174" Type="http://schemas.openxmlformats.org/officeDocument/2006/relationships/customXml" Target="../ink/ink756.xml"/><Relationship Id="rId179" Type="http://schemas.openxmlformats.org/officeDocument/2006/relationships/image" Target="../media/image765.png"/><Relationship Id="rId195" Type="http://schemas.openxmlformats.org/officeDocument/2006/relationships/image" Target="../media/image773.png"/><Relationship Id="rId209" Type="http://schemas.openxmlformats.org/officeDocument/2006/relationships/image" Target="../media/image780.png"/><Relationship Id="rId190" Type="http://schemas.openxmlformats.org/officeDocument/2006/relationships/customXml" Target="../ink/ink764.xml"/><Relationship Id="rId204" Type="http://schemas.openxmlformats.org/officeDocument/2006/relationships/customXml" Target="../ink/ink771.xml"/><Relationship Id="rId220" Type="http://schemas.openxmlformats.org/officeDocument/2006/relationships/customXml" Target="../ink/ink779.xml"/><Relationship Id="rId225" Type="http://schemas.openxmlformats.org/officeDocument/2006/relationships/image" Target="../media/image788.png"/><Relationship Id="rId15" Type="http://schemas.openxmlformats.org/officeDocument/2006/relationships/image" Target="../media/image605.png"/><Relationship Id="rId36" Type="http://schemas.openxmlformats.org/officeDocument/2006/relationships/customXml" Target="../ink/ink687.xml"/><Relationship Id="rId57" Type="http://schemas.openxmlformats.org/officeDocument/2006/relationships/image" Target="../media/image704.png"/><Relationship Id="rId106" Type="http://schemas.openxmlformats.org/officeDocument/2006/relationships/customXml" Target="../ink/ink722.xml"/><Relationship Id="rId127" Type="http://schemas.openxmlformats.org/officeDocument/2006/relationships/image" Target="../media/image739.png"/><Relationship Id="rId10" Type="http://schemas.openxmlformats.org/officeDocument/2006/relationships/customXml" Target="../ink/ink674.xml"/><Relationship Id="rId31" Type="http://schemas.openxmlformats.org/officeDocument/2006/relationships/image" Target="../media/image691.png"/><Relationship Id="rId52" Type="http://schemas.openxmlformats.org/officeDocument/2006/relationships/customXml" Target="../ink/ink695.xml"/><Relationship Id="rId73" Type="http://schemas.openxmlformats.org/officeDocument/2006/relationships/image" Target="../media/image712.png"/><Relationship Id="rId78" Type="http://schemas.openxmlformats.org/officeDocument/2006/relationships/customXml" Target="../ink/ink708.xml"/><Relationship Id="rId94" Type="http://schemas.openxmlformats.org/officeDocument/2006/relationships/customXml" Target="../ink/ink716.xml"/><Relationship Id="rId99" Type="http://schemas.openxmlformats.org/officeDocument/2006/relationships/image" Target="../media/image725.png"/><Relationship Id="rId101" Type="http://schemas.openxmlformats.org/officeDocument/2006/relationships/image" Target="../media/image726.png"/><Relationship Id="rId122" Type="http://schemas.openxmlformats.org/officeDocument/2006/relationships/customXml" Target="../ink/ink730.xml"/><Relationship Id="rId143" Type="http://schemas.openxmlformats.org/officeDocument/2006/relationships/image" Target="../media/image747.png"/><Relationship Id="rId148" Type="http://schemas.openxmlformats.org/officeDocument/2006/relationships/customXml" Target="../ink/ink743.xml"/><Relationship Id="rId164" Type="http://schemas.openxmlformats.org/officeDocument/2006/relationships/customXml" Target="../ink/ink751.xml"/><Relationship Id="rId169" Type="http://schemas.openxmlformats.org/officeDocument/2006/relationships/image" Target="../media/image760.png"/><Relationship Id="rId185" Type="http://schemas.openxmlformats.org/officeDocument/2006/relationships/image" Target="../media/image768.png"/><Relationship Id="rId4" Type="http://schemas.openxmlformats.org/officeDocument/2006/relationships/customXml" Target="../ink/ink671.xml"/><Relationship Id="rId9" Type="http://schemas.openxmlformats.org/officeDocument/2006/relationships/image" Target="../media/image448.png"/><Relationship Id="rId180" Type="http://schemas.openxmlformats.org/officeDocument/2006/relationships/customXml" Target="../ink/ink759.xml"/><Relationship Id="rId210" Type="http://schemas.openxmlformats.org/officeDocument/2006/relationships/customXml" Target="../ink/ink774.xml"/><Relationship Id="rId215" Type="http://schemas.openxmlformats.org/officeDocument/2006/relationships/image" Target="../media/image783.png"/><Relationship Id="rId26" Type="http://schemas.openxmlformats.org/officeDocument/2006/relationships/customXml" Target="../ink/ink682.xml"/><Relationship Id="rId231" Type="http://schemas.openxmlformats.org/officeDocument/2006/relationships/image" Target="../media/image791.png"/><Relationship Id="rId47" Type="http://schemas.openxmlformats.org/officeDocument/2006/relationships/image" Target="../media/image699.png"/><Relationship Id="rId68" Type="http://schemas.openxmlformats.org/officeDocument/2006/relationships/customXml" Target="../ink/ink703.xml"/><Relationship Id="rId89" Type="http://schemas.openxmlformats.org/officeDocument/2006/relationships/image" Target="../media/image720.png"/><Relationship Id="rId112" Type="http://schemas.openxmlformats.org/officeDocument/2006/relationships/customXml" Target="../ink/ink725.xml"/><Relationship Id="rId133" Type="http://schemas.openxmlformats.org/officeDocument/2006/relationships/image" Target="../media/image742.png"/><Relationship Id="rId154" Type="http://schemas.openxmlformats.org/officeDocument/2006/relationships/customXml" Target="../ink/ink746.xml"/><Relationship Id="rId175" Type="http://schemas.openxmlformats.org/officeDocument/2006/relationships/image" Target="../media/image763.png"/><Relationship Id="rId196" Type="http://schemas.openxmlformats.org/officeDocument/2006/relationships/customXml" Target="../ink/ink767.xml"/><Relationship Id="rId200" Type="http://schemas.openxmlformats.org/officeDocument/2006/relationships/customXml" Target="../ink/ink769.xml"/><Relationship Id="rId16" Type="http://schemas.openxmlformats.org/officeDocument/2006/relationships/customXml" Target="../ink/ink677.xml"/><Relationship Id="rId221" Type="http://schemas.openxmlformats.org/officeDocument/2006/relationships/image" Target="../media/image786.png"/><Relationship Id="rId37" Type="http://schemas.openxmlformats.org/officeDocument/2006/relationships/image" Target="../media/image694.png"/><Relationship Id="rId58" Type="http://schemas.openxmlformats.org/officeDocument/2006/relationships/customXml" Target="../ink/ink698.xml"/><Relationship Id="rId79" Type="http://schemas.openxmlformats.org/officeDocument/2006/relationships/image" Target="../media/image715.png"/><Relationship Id="rId102" Type="http://schemas.openxmlformats.org/officeDocument/2006/relationships/customXml" Target="../ink/ink720.xml"/><Relationship Id="rId123" Type="http://schemas.openxmlformats.org/officeDocument/2006/relationships/image" Target="../media/image737.png"/><Relationship Id="rId144" Type="http://schemas.openxmlformats.org/officeDocument/2006/relationships/customXml" Target="../ink/ink741.xml"/><Relationship Id="rId90" Type="http://schemas.openxmlformats.org/officeDocument/2006/relationships/customXml" Target="../ink/ink714.xml"/><Relationship Id="rId165" Type="http://schemas.openxmlformats.org/officeDocument/2006/relationships/image" Target="../media/image758.png"/><Relationship Id="rId186" Type="http://schemas.openxmlformats.org/officeDocument/2006/relationships/customXml" Target="../ink/ink762.xml"/><Relationship Id="rId211" Type="http://schemas.openxmlformats.org/officeDocument/2006/relationships/image" Target="../media/image781.png"/><Relationship Id="rId232" Type="http://schemas.openxmlformats.org/officeDocument/2006/relationships/customXml" Target="../ink/ink785.xml"/><Relationship Id="rId27" Type="http://schemas.openxmlformats.org/officeDocument/2006/relationships/image" Target="../media/image689.png"/><Relationship Id="rId48" Type="http://schemas.openxmlformats.org/officeDocument/2006/relationships/customXml" Target="../ink/ink693.xml"/><Relationship Id="rId69" Type="http://schemas.openxmlformats.org/officeDocument/2006/relationships/image" Target="../media/image710.png"/><Relationship Id="rId113" Type="http://schemas.openxmlformats.org/officeDocument/2006/relationships/image" Target="../media/image732.png"/><Relationship Id="rId134" Type="http://schemas.openxmlformats.org/officeDocument/2006/relationships/customXml" Target="../ink/ink736.xml"/><Relationship Id="rId80" Type="http://schemas.openxmlformats.org/officeDocument/2006/relationships/customXml" Target="../ink/ink709.xml"/><Relationship Id="rId155" Type="http://schemas.openxmlformats.org/officeDocument/2006/relationships/image" Target="../media/image753.png"/><Relationship Id="rId176" Type="http://schemas.openxmlformats.org/officeDocument/2006/relationships/customXml" Target="../ink/ink757.xml"/><Relationship Id="rId197" Type="http://schemas.openxmlformats.org/officeDocument/2006/relationships/image" Target="../media/image774.png"/><Relationship Id="rId201" Type="http://schemas.openxmlformats.org/officeDocument/2006/relationships/image" Target="../media/image776.png"/><Relationship Id="rId222" Type="http://schemas.openxmlformats.org/officeDocument/2006/relationships/customXml" Target="../ink/ink780.xml"/><Relationship Id="rId17" Type="http://schemas.openxmlformats.org/officeDocument/2006/relationships/image" Target="../media/image684.png"/><Relationship Id="rId38" Type="http://schemas.openxmlformats.org/officeDocument/2006/relationships/customXml" Target="../ink/ink688.xml"/><Relationship Id="rId59" Type="http://schemas.openxmlformats.org/officeDocument/2006/relationships/image" Target="../media/image705.png"/><Relationship Id="rId103" Type="http://schemas.openxmlformats.org/officeDocument/2006/relationships/image" Target="../media/image727.png"/><Relationship Id="rId124" Type="http://schemas.openxmlformats.org/officeDocument/2006/relationships/customXml" Target="../ink/ink731.xml"/><Relationship Id="rId70" Type="http://schemas.openxmlformats.org/officeDocument/2006/relationships/customXml" Target="../ink/ink704.xml"/><Relationship Id="rId91" Type="http://schemas.openxmlformats.org/officeDocument/2006/relationships/image" Target="../media/image721.png"/><Relationship Id="rId145" Type="http://schemas.openxmlformats.org/officeDocument/2006/relationships/image" Target="../media/image748.png"/><Relationship Id="rId166" Type="http://schemas.openxmlformats.org/officeDocument/2006/relationships/customXml" Target="../ink/ink752.xml"/><Relationship Id="rId187" Type="http://schemas.openxmlformats.org/officeDocument/2006/relationships/image" Target="../media/image7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75.xml"/><Relationship Id="rId233" Type="http://schemas.openxmlformats.org/officeDocument/2006/relationships/image" Target="../media/image792.png"/><Relationship Id="rId28" Type="http://schemas.openxmlformats.org/officeDocument/2006/relationships/customXml" Target="../ink/ink683.xml"/><Relationship Id="rId49" Type="http://schemas.openxmlformats.org/officeDocument/2006/relationships/image" Target="../media/image700.png"/><Relationship Id="rId114" Type="http://schemas.openxmlformats.org/officeDocument/2006/relationships/customXml" Target="../ink/ink726.xml"/><Relationship Id="rId60" Type="http://schemas.openxmlformats.org/officeDocument/2006/relationships/customXml" Target="../ink/ink699.xml"/><Relationship Id="rId81" Type="http://schemas.openxmlformats.org/officeDocument/2006/relationships/image" Target="../media/image716.png"/><Relationship Id="rId135" Type="http://schemas.openxmlformats.org/officeDocument/2006/relationships/image" Target="../media/image743.png"/><Relationship Id="rId156" Type="http://schemas.openxmlformats.org/officeDocument/2006/relationships/customXml" Target="../ink/ink747.xml"/><Relationship Id="rId177" Type="http://schemas.openxmlformats.org/officeDocument/2006/relationships/image" Target="../media/image764.png"/><Relationship Id="rId198" Type="http://schemas.openxmlformats.org/officeDocument/2006/relationships/customXml" Target="../ink/ink768.xml"/><Relationship Id="rId202" Type="http://schemas.openxmlformats.org/officeDocument/2006/relationships/customXml" Target="../ink/ink770.xml"/><Relationship Id="rId223" Type="http://schemas.openxmlformats.org/officeDocument/2006/relationships/image" Target="../media/image787.png"/><Relationship Id="rId18" Type="http://schemas.openxmlformats.org/officeDocument/2006/relationships/customXml" Target="../ink/ink678.xml"/><Relationship Id="rId39" Type="http://schemas.openxmlformats.org/officeDocument/2006/relationships/image" Target="../media/image695.png"/><Relationship Id="rId50" Type="http://schemas.openxmlformats.org/officeDocument/2006/relationships/customXml" Target="../ink/ink694.xml"/><Relationship Id="rId104" Type="http://schemas.openxmlformats.org/officeDocument/2006/relationships/customXml" Target="../ink/ink721.xml"/><Relationship Id="rId125" Type="http://schemas.openxmlformats.org/officeDocument/2006/relationships/image" Target="../media/image738.png"/><Relationship Id="rId146" Type="http://schemas.openxmlformats.org/officeDocument/2006/relationships/customXml" Target="../ink/ink742.xml"/><Relationship Id="rId167" Type="http://schemas.openxmlformats.org/officeDocument/2006/relationships/image" Target="../media/image759.png"/><Relationship Id="rId188" Type="http://schemas.openxmlformats.org/officeDocument/2006/relationships/customXml" Target="../ink/ink763.xml"/><Relationship Id="rId71" Type="http://schemas.openxmlformats.org/officeDocument/2006/relationships/image" Target="../media/image711.png"/><Relationship Id="rId92" Type="http://schemas.openxmlformats.org/officeDocument/2006/relationships/customXml" Target="../ink/ink715.xml"/><Relationship Id="rId213" Type="http://schemas.openxmlformats.org/officeDocument/2006/relationships/image" Target="../media/image782.png"/><Relationship Id="rId2" Type="http://schemas.openxmlformats.org/officeDocument/2006/relationships/customXml" Target="../ink/ink670.xml"/><Relationship Id="rId29" Type="http://schemas.openxmlformats.org/officeDocument/2006/relationships/image" Target="../media/image690.png"/><Relationship Id="rId40" Type="http://schemas.openxmlformats.org/officeDocument/2006/relationships/customXml" Target="../ink/ink689.xml"/><Relationship Id="rId115" Type="http://schemas.openxmlformats.org/officeDocument/2006/relationships/image" Target="../media/image733.png"/><Relationship Id="rId136" Type="http://schemas.openxmlformats.org/officeDocument/2006/relationships/customXml" Target="../ink/ink737.xml"/><Relationship Id="rId157" Type="http://schemas.openxmlformats.org/officeDocument/2006/relationships/image" Target="../media/image754.png"/><Relationship Id="rId178" Type="http://schemas.openxmlformats.org/officeDocument/2006/relationships/customXml" Target="../ink/ink758.xml"/><Relationship Id="rId61" Type="http://schemas.openxmlformats.org/officeDocument/2006/relationships/image" Target="../media/image706.png"/><Relationship Id="rId82" Type="http://schemas.openxmlformats.org/officeDocument/2006/relationships/customXml" Target="../ink/ink710.xml"/><Relationship Id="rId199" Type="http://schemas.openxmlformats.org/officeDocument/2006/relationships/image" Target="../media/image775.png"/><Relationship Id="rId203" Type="http://schemas.openxmlformats.org/officeDocument/2006/relationships/image" Target="../media/image777.png"/><Relationship Id="rId19" Type="http://schemas.openxmlformats.org/officeDocument/2006/relationships/image" Target="../media/image685.png"/><Relationship Id="rId224" Type="http://schemas.openxmlformats.org/officeDocument/2006/relationships/customXml" Target="../ink/ink781.xml"/><Relationship Id="rId30" Type="http://schemas.openxmlformats.org/officeDocument/2006/relationships/customXml" Target="../ink/ink684.xml"/><Relationship Id="rId105" Type="http://schemas.openxmlformats.org/officeDocument/2006/relationships/image" Target="../media/image728.png"/><Relationship Id="rId126" Type="http://schemas.openxmlformats.org/officeDocument/2006/relationships/customXml" Target="../ink/ink732.xml"/><Relationship Id="rId147" Type="http://schemas.openxmlformats.org/officeDocument/2006/relationships/image" Target="../media/image749.png"/><Relationship Id="rId168" Type="http://schemas.openxmlformats.org/officeDocument/2006/relationships/customXml" Target="../ink/ink753.xml"/><Relationship Id="rId51" Type="http://schemas.openxmlformats.org/officeDocument/2006/relationships/image" Target="../media/image701.png"/><Relationship Id="rId72" Type="http://schemas.openxmlformats.org/officeDocument/2006/relationships/customXml" Target="../ink/ink705.xml"/><Relationship Id="rId93" Type="http://schemas.openxmlformats.org/officeDocument/2006/relationships/image" Target="../media/image722.png"/><Relationship Id="rId189" Type="http://schemas.openxmlformats.org/officeDocument/2006/relationships/image" Target="../media/image770.png"/><Relationship Id="rId3" Type="http://schemas.openxmlformats.org/officeDocument/2006/relationships/image" Target="../media/image679.png"/><Relationship Id="rId214" Type="http://schemas.openxmlformats.org/officeDocument/2006/relationships/customXml" Target="../ink/ink776.xml"/><Relationship Id="rId116" Type="http://schemas.openxmlformats.org/officeDocument/2006/relationships/customXml" Target="../ink/ink727.xml"/><Relationship Id="rId137" Type="http://schemas.openxmlformats.org/officeDocument/2006/relationships/image" Target="../media/image744.png"/><Relationship Id="rId158" Type="http://schemas.openxmlformats.org/officeDocument/2006/relationships/customXml" Target="../ink/ink74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5.xml"/><Relationship Id="rId299" Type="http://schemas.openxmlformats.org/officeDocument/2006/relationships/customXml" Target="../ink/ink938.xml"/><Relationship Id="rId21" Type="http://schemas.openxmlformats.org/officeDocument/2006/relationships/image" Target="../media/image801.png"/><Relationship Id="rId63" Type="http://schemas.openxmlformats.org/officeDocument/2006/relationships/image" Target="../media/image821.png"/><Relationship Id="rId159" Type="http://schemas.openxmlformats.org/officeDocument/2006/relationships/customXml" Target="../ink/ink867.xml"/><Relationship Id="rId324" Type="http://schemas.openxmlformats.org/officeDocument/2006/relationships/image" Target="../media/image949.png"/><Relationship Id="rId366" Type="http://schemas.openxmlformats.org/officeDocument/2006/relationships/customXml" Target="../ink/ink972.xml"/><Relationship Id="rId170" Type="http://schemas.openxmlformats.org/officeDocument/2006/relationships/customXml" Target="../ink/ink873.xml"/><Relationship Id="rId226" Type="http://schemas.openxmlformats.org/officeDocument/2006/relationships/image" Target="../media/image900.png"/><Relationship Id="rId268" Type="http://schemas.openxmlformats.org/officeDocument/2006/relationships/image" Target="../media/image921.png"/><Relationship Id="rId32" Type="http://schemas.openxmlformats.org/officeDocument/2006/relationships/customXml" Target="../ink/ink801.xml"/><Relationship Id="rId74" Type="http://schemas.openxmlformats.org/officeDocument/2006/relationships/customXml" Target="../ink/ink823.xml"/><Relationship Id="rId128" Type="http://schemas.openxmlformats.org/officeDocument/2006/relationships/image" Target="../media/image853.png"/><Relationship Id="rId335" Type="http://schemas.openxmlformats.org/officeDocument/2006/relationships/customXml" Target="../ink/ink956.xml"/><Relationship Id="rId377" Type="http://schemas.openxmlformats.org/officeDocument/2006/relationships/image" Target="../media/image975.png"/><Relationship Id="rId5" Type="http://schemas.openxmlformats.org/officeDocument/2006/relationships/image" Target="../media/image794.png"/><Relationship Id="rId181" Type="http://schemas.openxmlformats.org/officeDocument/2006/relationships/image" Target="../media/image878.png"/><Relationship Id="rId237" Type="http://schemas.openxmlformats.org/officeDocument/2006/relationships/customXml" Target="../ink/ink907.xml"/><Relationship Id="rId402" Type="http://schemas.openxmlformats.org/officeDocument/2006/relationships/customXml" Target="../ink/ink990.xml"/><Relationship Id="rId279" Type="http://schemas.openxmlformats.org/officeDocument/2006/relationships/customXml" Target="../ink/ink928.xml"/><Relationship Id="rId43" Type="http://schemas.openxmlformats.org/officeDocument/2006/relationships/image" Target="../media/image812.png"/><Relationship Id="rId139" Type="http://schemas.openxmlformats.org/officeDocument/2006/relationships/customXml" Target="../ink/ink856.xml"/><Relationship Id="rId290" Type="http://schemas.openxmlformats.org/officeDocument/2006/relationships/image" Target="../media/image932.png"/><Relationship Id="rId304" Type="http://schemas.openxmlformats.org/officeDocument/2006/relationships/image" Target="../media/image939.png"/><Relationship Id="rId346" Type="http://schemas.openxmlformats.org/officeDocument/2006/relationships/image" Target="../media/image960.png"/><Relationship Id="rId388" Type="http://schemas.openxmlformats.org/officeDocument/2006/relationships/customXml" Target="../ink/ink983.xml"/><Relationship Id="rId85" Type="http://schemas.openxmlformats.org/officeDocument/2006/relationships/image" Target="../media/image832.png"/><Relationship Id="rId150" Type="http://schemas.openxmlformats.org/officeDocument/2006/relationships/image" Target="../media/image864.png"/><Relationship Id="rId192" Type="http://schemas.openxmlformats.org/officeDocument/2006/relationships/customXml" Target="../ink/ink884.xml"/><Relationship Id="rId206" Type="http://schemas.openxmlformats.org/officeDocument/2006/relationships/image" Target="../media/image890.png"/><Relationship Id="rId413" Type="http://schemas.openxmlformats.org/officeDocument/2006/relationships/image" Target="../media/image376.png"/><Relationship Id="rId248" Type="http://schemas.openxmlformats.org/officeDocument/2006/relationships/image" Target="../media/image911.png"/><Relationship Id="rId12" Type="http://schemas.openxmlformats.org/officeDocument/2006/relationships/customXml" Target="../ink/ink791.xml"/><Relationship Id="rId108" Type="http://schemas.openxmlformats.org/officeDocument/2006/relationships/image" Target="../media/image843.png"/><Relationship Id="rId315" Type="http://schemas.openxmlformats.org/officeDocument/2006/relationships/customXml" Target="../ink/ink946.xml"/><Relationship Id="rId357" Type="http://schemas.openxmlformats.org/officeDocument/2006/relationships/customXml" Target="../ink/ink967.xml"/><Relationship Id="rId54" Type="http://schemas.openxmlformats.org/officeDocument/2006/relationships/image" Target="../media/image817.png"/><Relationship Id="rId96" Type="http://schemas.openxmlformats.org/officeDocument/2006/relationships/image" Target="../media/image837.png"/><Relationship Id="rId161" Type="http://schemas.openxmlformats.org/officeDocument/2006/relationships/image" Target="../media/image868.png"/><Relationship Id="rId217" Type="http://schemas.openxmlformats.org/officeDocument/2006/relationships/customXml" Target="../ink/ink897.xml"/><Relationship Id="rId399" Type="http://schemas.openxmlformats.org/officeDocument/2006/relationships/image" Target="../media/image986.png"/><Relationship Id="rId259" Type="http://schemas.openxmlformats.org/officeDocument/2006/relationships/customXml" Target="../ink/ink918.xml"/><Relationship Id="rId424" Type="http://schemas.openxmlformats.org/officeDocument/2006/relationships/customXml" Target="../ink/ink1001.xml"/><Relationship Id="rId23" Type="http://schemas.openxmlformats.org/officeDocument/2006/relationships/image" Target="../media/image802.png"/><Relationship Id="rId119" Type="http://schemas.openxmlformats.org/officeDocument/2006/relationships/customXml" Target="../ink/ink846.xml"/><Relationship Id="rId270" Type="http://schemas.openxmlformats.org/officeDocument/2006/relationships/image" Target="../media/image922.png"/><Relationship Id="rId326" Type="http://schemas.openxmlformats.org/officeDocument/2006/relationships/image" Target="../media/image950.png"/><Relationship Id="rId65" Type="http://schemas.openxmlformats.org/officeDocument/2006/relationships/image" Target="../media/image822.png"/><Relationship Id="rId130" Type="http://schemas.openxmlformats.org/officeDocument/2006/relationships/image" Target="../media/image854.png"/><Relationship Id="rId368" Type="http://schemas.openxmlformats.org/officeDocument/2006/relationships/customXml" Target="../ink/ink973.xml"/><Relationship Id="rId172" Type="http://schemas.openxmlformats.org/officeDocument/2006/relationships/customXml" Target="../ink/ink874.xml"/><Relationship Id="rId228" Type="http://schemas.openxmlformats.org/officeDocument/2006/relationships/image" Target="../media/image901.png"/><Relationship Id="rId281" Type="http://schemas.openxmlformats.org/officeDocument/2006/relationships/customXml" Target="../ink/ink929.xml"/><Relationship Id="rId337" Type="http://schemas.openxmlformats.org/officeDocument/2006/relationships/customXml" Target="../ink/ink957.xml"/><Relationship Id="rId34" Type="http://schemas.openxmlformats.org/officeDocument/2006/relationships/customXml" Target="../ink/ink802.xml"/><Relationship Id="rId76" Type="http://schemas.openxmlformats.org/officeDocument/2006/relationships/customXml" Target="../ink/ink824.xml"/><Relationship Id="rId141" Type="http://schemas.openxmlformats.org/officeDocument/2006/relationships/customXml" Target="../ink/ink857.xml"/><Relationship Id="rId379" Type="http://schemas.openxmlformats.org/officeDocument/2006/relationships/image" Target="../media/image976.png"/><Relationship Id="rId7" Type="http://schemas.openxmlformats.org/officeDocument/2006/relationships/image" Target="../media/image795.png"/><Relationship Id="rId183" Type="http://schemas.openxmlformats.org/officeDocument/2006/relationships/image" Target="../media/image879.png"/><Relationship Id="rId239" Type="http://schemas.openxmlformats.org/officeDocument/2006/relationships/customXml" Target="../ink/ink908.xml"/><Relationship Id="rId390" Type="http://schemas.openxmlformats.org/officeDocument/2006/relationships/customXml" Target="../ink/ink984.xml"/><Relationship Id="rId404" Type="http://schemas.openxmlformats.org/officeDocument/2006/relationships/customXml" Target="../ink/ink991.xml"/><Relationship Id="rId250" Type="http://schemas.openxmlformats.org/officeDocument/2006/relationships/image" Target="../media/image912.png"/><Relationship Id="rId292" Type="http://schemas.openxmlformats.org/officeDocument/2006/relationships/image" Target="../media/image933.png"/><Relationship Id="rId306" Type="http://schemas.openxmlformats.org/officeDocument/2006/relationships/image" Target="../media/image940.png"/><Relationship Id="rId45" Type="http://schemas.openxmlformats.org/officeDocument/2006/relationships/image" Target="../media/image813.png"/><Relationship Id="rId87" Type="http://schemas.openxmlformats.org/officeDocument/2006/relationships/image" Target="../media/image833.png"/><Relationship Id="rId110" Type="http://schemas.openxmlformats.org/officeDocument/2006/relationships/image" Target="../media/image844.png"/><Relationship Id="rId348" Type="http://schemas.openxmlformats.org/officeDocument/2006/relationships/image" Target="../media/image961.png"/><Relationship Id="rId152" Type="http://schemas.openxmlformats.org/officeDocument/2006/relationships/image" Target="../media/image865.png"/><Relationship Id="rId194" Type="http://schemas.openxmlformats.org/officeDocument/2006/relationships/image" Target="../media/image884.png"/><Relationship Id="rId208" Type="http://schemas.openxmlformats.org/officeDocument/2006/relationships/image" Target="../media/image891.png"/><Relationship Id="rId415" Type="http://schemas.openxmlformats.org/officeDocument/2006/relationships/image" Target="../media/image614.png"/><Relationship Id="rId261" Type="http://schemas.openxmlformats.org/officeDocument/2006/relationships/customXml" Target="../ink/ink919.xml"/><Relationship Id="rId14" Type="http://schemas.openxmlformats.org/officeDocument/2006/relationships/customXml" Target="../ink/ink792.xml"/><Relationship Id="rId56" Type="http://schemas.openxmlformats.org/officeDocument/2006/relationships/image" Target="../media/image818.png"/><Relationship Id="rId317" Type="http://schemas.openxmlformats.org/officeDocument/2006/relationships/customXml" Target="../ink/ink947.xml"/><Relationship Id="rId359" Type="http://schemas.openxmlformats.org/officeDocument/2006/relationships/customXml" Target="../ink/ink968.xml"/><Relationship Id="rId98" Type="http://schemas.openxmlformats.org/officeDocument/2006/relationships/image" Target="../media/image838.png"/><Relationship Id="rId121" Type="http://schemas.openxmlformats.org/officeDocument/2006/relationships/customXml" Target="../ink/ink847.xml"/><Relationship Id="rId163" Type="http://schemas.openxmlformats.org/officeDocument/2006/relationships/image" Target="../media/image869.png"/><Relationship Id="rId219" Type="http://schemas.openxmlformats.org/officeDocument/2006/relationships/customXml" Target="../ink/ink898.xml"/><Relationship Id="rId370" Type="http://schemas.openxmlformats.org/officeDocument/2006/relationships/customXml" Target="../ink/ink974.xml"/><Relationship Id="rId426" Type="http://schemas.openxmlformats.org/officeDocument/2006/relationships/customXml" Target="../ink/ink1002.xml"/><Relationship Id="rId230" Type="http://schemas.openxmlformats.org/officeDocument/2006/relationships/image" Target="../media/image902.png"/><Relationship Id="rId25" Type="http://schemas.openxmlformats.org/officeDocument/2006/relationships/image" Target="../media/image803.png"/><Relationship Id="rId67" Type="http://schemas.openxmlformats.org/officeDocument/2006/relationships/image" Target="../media/image823.png"/><Relationship Id="rId272" Type="http://schemas.openxmlformats.org/officeDocument/2006/relationships/image" Target="../media/image923.png"/><Relationship Id="rId328" Type="http://schemas.openxmlformats.org/officeDocument/2006/relationships/image" Target="../media/image951.png"/><Relationship Id="rId132" Type="http://schemas.openxmlformats.org/officeDocument/2006/relationships/image" Target="../media/image855.png"/><Relationship Id="rId174" Type="http://schemas.openxmlformats.org/officeDocument/2006/relationships/customXml" Target="../ink/ink875.xml"/><Relationship Id="rId381" Type="http://schemas.openxmlformats.org/officeDocument/2006/relationships/image" Target="../media/image977.png"/><Relationship Id="rId241" Type="http://schemas.openxmlformats.org/officeDocument/2006/relationships/customXml" Target="../ink/ink909.xml"/><Relationship Id="rId36" Type="http://schemas.openxmlformats.org/officeDocument/2006/relationships/customXml" Target="../ink/ink803.xml"/><Relationship Id="rId283" Type="http://schemas.openxmlformats.org/officeDocument/2006/relationships/customXml" Target="../ink/ink930.xml"/><Relationship Id="rId339" Type="http://schemas.openxmlformats.org/officeDocument/2006/relationships/customXml" Target="../ink/ink958.xml"/><Relationship Id="rId78" Type="http://schemas.openxmlformats.org/officeDocument/2006/relationships/customXml" Target="../ink/ink825.xml"/><Relationship Id="rId101" Type="http://schemas.openxmlformats.org/officeDocument/2006/relationships/customXml" Target="../ink/ink837.xml"/><Relationship Id="rId143" Type="http://schemas.openxmlformats.org/officeDocument/2006/relationships/customXml" Target="../ink/ink858.xml"/><Relationship Id="rId185" Type="http://schemas.openxmlformats.org/officeDocument/2006/relationships/image" Target="../media/image880.png"/><Relationship Id="rId350" Type="http://schemas.openxmlformats.org/officeDocument/2006/relationships/image" Target="../media/image962.png"/><Relationship Id="rId406" Type="http://schemas.openxmlformats.org/officeDocument/2006/relationships/customXml" Target="../ink/ink992.xml"/><Relationship Id="rId9" Type="http://schemas.openxmlformats.org/officeDocument/2006/relationships/image" Target="../media/image796.png"/><Relationship Id="rId210" Type="http://schemas.openxmlformats.org/officeDocument/2006/relationships/image" Target="../media/image892.png"/><Relationship Id="rId392" Type="http://schemas.openxmlformats.org/officeDocument/2006/relationships/customXml" Target="../ink/ink985.xml"/><Relationship Id="rId252" Type="http://schemas.openxmlformats.org/officeDocument/2006/relationships/image" Target="../media/image913.png"/><Relationship Id="rId294" Type="http://schemas.openxmlformats.org/officeDocument/2006/relationships/image" Target="../media/image934.png"/><Relationship Id="rId308" Type="http://schemas.openxmlformats.org/officeDocument/2006/relationships/image" Target="../media/image941.png"/><Relationship Id="rId47" Type="http://schemas.openxmlformats.org/officeDocument/2006/relationships/image" Target="../media/image814.png"/><Relationship Id="rId89" Type="http://schemas.openxmlformats.org/officeDocument/2006/relationships/customXml" Target="../ink/ink831.xml"/><Relationship Id="rId112" Type="http://schemas.openxmlformats.org/officeDocument/2006/relationships/image" Target="../media/image845.png"/><Relationship Id="rId154" Type="http://schemas.openxmlformats.org/officeDocument/2006/relationships/customXml" Target="../ink/ink864.xml"/><Relationship Id="rId361" Type="http://schemas.openxmlformats.org/officeDocument/2006/relationships/customXml" Target="../ink/ink969.xml"/><Relationship Id="rId196" Type="http://schemas.openxmlformats.org/officeDocument/2006/relationships/image" Target="../media/image885.png"/><Relationship Id="rId417" Type="http://schemas.openxmlformats.org/officeDocument/2006/relationships/image" Target="../media/image615.png"/><Relationship Id="rId16" Type="http://schemas.openxmlformats.org/officeDocument/2006/relationships/customXml" Target="../ink/ink793.xml"/><Relationship Id="rId221" Type="http://schemas.openxmlformats.org/officeDocument/2006/relationships/customXml" Target="../ink/ink899.xml"/><Relationship Id="rId263" Type="http://schemas.openxmlformats.org/officeDocument/2006/relationships/customXml" Target="../ink/ink920.xml"/><Relationship Id="rId319" Type="http://schemas.openxmlformats.org/officeDocument/2006/relationships/customXml" Target="../ink/ink948.xml"/><Relationship Id="rId58" Type="http://schemas.openxmlformats.org/officeDocument/2006/relationships/image" Target="../media/image819.png"/><Relationship Id="rId123" Type="http://schemas.openxmlformats.org/officeDocument/2006/relationships/customXml" Target="../ink/ink848.xml"/><Relationship Id="rId330" Type="http://schemas.openxmlformats.org/officeDocument/2006/relationships/image" Target="../media/image952.png"/><Relationship Id="rId165" Type="http://schemas.openxmlformats.org/officeDocument/2006/relationships/image" Target="../media/image870.png"/><Relationship Id="rId372" Type="http://schemas.openxmlformats.org/officeDocument/2006/relationships/customXml" Target="../ink/ink975.xml"/><Relationship Id="rId428" Type="http://schemas.openxmlformats.org/officeDocument/2006/relationships/customXml" Target="../ink/ink1003.xml"/><Relationship Id="rId232" Type="http://schemas.openxmlformats.org/officeDocument/2006/relationships/image" Target="../media/image903.png"/><Relationship Id="rId274" Type="http://schemas.openxmlformats.org/officeDocument/2006/relationships/image" Target="../media/image924.png"/><Relationship Id="rId27" Type="http://schemas.openxmlformats.org/officeDocument/2006/relationships/image" Target="../media/image804.png"/><Relationship Id="rId69" Type="http://schemas.openxmlformats.org/officeDocument/2006/relationships/image" Target="../media/image824.png"/><Relationship Id="rId134" Type="http://schemas.openxmlformats.org/officeDocument/2006/relationships/image" Target="../media/image856.png"/><Relationship Id="rId80" Type="http://schemas.openxmlformats.org/officeDocument/2006/relationships/customXml" Target="../ink/ink826.xml"/><Relationship Id="rId176" Type="http://schemas.openxmlformats.org/officeDocument/2006/relationships/customXml" Target="../ink/ink876.xml"/><Relationship Id="rId341" Type="http://schemas.openxmlformats.org/officeDocument/2006/relationships/customXml" Target="../ink/ink959.xml"/><Relationship Id="rId383" Type="http://schemas.openxmlformats.org/officeDocument/2006/relationships/image" Target="../media/image978.png"/><Relationship Id="rId201" Type="http://schemas.openxmlformats.org/officeDocument/2006/relationships/customXml" Target="../ink/ink889.xml"/><Relationship Id="rId243" Type="http://schemas.openxmlformats.org/officeDocument/2006/relationships/customXml" Target="../ink/ink910.xml"/><Relationship Id="rId285" Type="http://schemas.openxmlformats.org/officeDocument/2006/relationships/customXml" Target="../ink/ink931.xml"/><Relationship Id="rId38" Type="http://schemas.openxmlformats.org/officeDocument/2006/relationships/customXml" Target="../ink/ink804.xml"/><Relationship Id="rId103" Type="http://schemas.openxmlformats.org/officeDocument/2006/relationships/customXml" Target="../ink/ink838.xml"/><Relationship Id="rId310" Type="http://schemas.openxmlformats.org/officeDocument/2006/relationships/image" Target="../media/image942.png"/><Relationship Id="rId91" Type="http://schemas.openxmlformats.org/officeDocument/2006/relationships/customXml" Target="../ink/ink832.xml"/><Relationship Id="rId145" Type="http://schemas.openxmlformats.org/officeDocument/2006/relationships/customXml" Target="../ink/ink859.xml"/><Relationship Id="rId187" Type="http://schemas.openxmlformats.org/officeDocument/2006/relationships/image" Target="../media/image881.png"/><Relationship Id="rId352" Type="http://schemas.openxmlformats.org/officeDocument/2006/relationships/image" Target="../media/image963.png"/><Relationship Id="rId394" Type="http://schemas.openxmlformats.org/officeDocument/2006/relationships/customXml" Target="../ink/ink986.xml"/><Relationship Id="rId408" Type="http://schemas.openxmlformats.org/officeDocument/2006/relationships/customXml" Target="../ink/ink99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93.png"/><Relationship Id="rId233" Type="http://schemas.openxmlformats.org/officeDocument/2006/relationships/customXml" Target="../ink/ink905.xml"/><Relationship Id="rId254" Type="http://schemas.openxmlformats.org/officeDocument/2006/relationships/image" Target="../media/image914.png"/><Relationship Id="rId28" Type="http://schemas.openxmlformats.org/officeDocument/2006/relationships/customXml" Target="../ink/ink799.xml"/><Relationship Id="rId49" Type="http://schemas.openxmlformats.org/officeDocument/2006/relationships/image" Target="../media/image815.png"/><Relationship Id="rId114" Type="http://schemas.openxmlformats.org/officeDocument/2006/relationships/image" Target="../media/image846.png"/><Relationship Id="rId275" Type="http://schemas.openxmlformats.org/officeDocument/2006/relationships/customXml" Target="../ink/ink926.xml"/><Relationship Id="rId296" Type="http://schemas.openxmlformats.org/officeDocument/2006/relationships/image" Target="../media/image935.png"/><Relationship Id="rId300" Type="http://schemas.openxmlformats.org/officeDocument/2006/relationships/image" Target="../media/image937.png"/><Relationship Id="rId60" Type="http://schemas.openxmlformats.org/officeDocument/2006/relationships/image" Target="../media/image820.png"/><Relationship Id="rId81" Type="http://schemas.openxmlformats.org/officeDocument/2006/relationships/image" Target="../media/image830.png"/><Relationship Id="rId135" Type="http://schemas.openxmlformats.org/officeDocument/2006/relationships/customXml" Target="../ink/ink854.xml"/><Relationship Id="rId156" Type="http://schemas.openxmlformats.org/officeDocument/2006/relationships/image" Target="../media/image866.png"/><Relationship Id="rId177" Type="http://schemas.openxmlformats.org/officeDocument/2006/relationships/image" Target="../media/image876.png"/><Relationship Id="rId198" Type="http://schemas.openxmlformats.org/officeDocument/2006/relationships/image" Target="../media/image886.png"/><Relationship Id="rId321" Type="http://schemas.openxmlformats.org/officeDocument/2006/relationships/customXml" Target="../ink/ink949.xml"/><Relationship Id="rId342" Type="http://schemas.openxmlformats.org/officeDocument/2006/relationships/image" Target="../media/image958.png"/><Relationship Id="rId363" Type="http://schemas.openxmlformats.org/officeDocument/2006/relationships/customXml" Target="../ink/ink970.xml"/><Relationship Id="rId384" Type="http://schemas.openxmlformats.org/officeDocument/2006/relationships/customXml" Target="../ink/ink981.xml"/><Relationship Id="rId419" Type="http://schemas.openxmlformats.org/officeDocument/2006/relationships/image" Target="../media/image654.png"/><Relationship Id="rId202" Type="http://schemas.openxmlformats.org/officeDocument/2006/relationships/image" Target="../media/image888.png"/><Relationship Id="rId223" Type="http://schemas.openxmlformats.org/officeDocument/2006/relationships/customXml" Target="../ink/ink900.xml"/><Relationship Id="rId244" Type="http://schemas.openxmlformats.org/officeDocument/2006/relationships/image" Target="../media/image909.png"/><Relationship Id="rId18" Type="http://schemas.openxmlformats.org/officeDocument/2006/relationships/customXml" Target="../ink/ink794.xml"/><Relationship Id="rId39" Type="http://schemas.openxmlformats.org/officeDocument/2006/relationships/image" Target="../media/image810.png"/><Relationship Id="rId265" Type="http://schemas.openxmlformats.org/officeDocument/2006/relationships/customXml" Target="../ink/ink921.xml"/><Relationship Id="rId286" Type="http://schemas.openxmlformats.org/officeDocument/2006/relationships/image" Target="../media/image930.png"/><Relationship Id="rId50" Type="http://schemas.openxmlformats.org/officeDocument/2006/relationships/customXml" Target="../ink/ink810.xml"/><Relationship Id="rId104" Type="http://schemas.openxmlformats.org/officeDocument/2006/relationships/image" Target="../media/image841.png"/><Relationship Id="rId125" Type="http://schemas.openxmlformats.org/officeDocument/2006/relationships/customXml" Target="../ink/ink849.xml"/><Relationship Id="rId146" Type="http://schemas.openxmlformats.org/officeDocument/2006/relationships/image" Target="../media/image862.png"/><Relationship Id="rId167" Type="http://schemas.openxmlformats.org/officeDocument/2006/relationships/image" Target="../media/image871.png"/><Relationship Id="rId188" Type="http://schemas.openxmlformats.org/officeDocument/2006/relationships/customXml" Target="../ink/ink882.xml"/><Relationship Id="rId311" Type="http://schemas.openxmlformats.org/officeDocument/2006/relationships/customXml" Target="../ink/ink944.xml"/><Relationship Id="rId332" Type="http://schemas.openxmlformats.org/officeDocument/2006/relationships/image" Target="../media/image953.png"/><Relationship Id="rId353" Type="http://schemas.openxmlformats.org/officeDocument/2006/relationships/customXml" Target="../ink/ink965.xml"/><Relationship Id="rId374" Type="http://schemas.openxmlformats.org/officeDocument/2006/relationships/customXml" Target="../ink/ink976.xml"/><Relationship Id="rId395" Type="http://schemas.openxmlformats.org/officeDocument/2006/relationships/image" Target="../media/image984.png"/><Relationship Id="rId409" Type="http://schemas.openxmlformats.org/officeDocument/2006/relationships/image" Target="../media/image991.png"/><Relationship Id="rId71" Type="http://schemas.openxmlformats.org/officeDocument/2006/relationships/image" Target="../media/image825.png"/><Relationship Id="rId92" Type="http://schemas.openxmlformats.org/officeDocument/2006/relationships/image" Target="../media/image835.png"/><Relationship Id="rId213" Type="http://schemas.openxmlformats.org/officeDocument/2006/relationships/customXml" Target="../ink/ink895.xml"/><Relationship Id="rId234" Type="http://schemas.openxmlformats.org/officeDocument/2006/relationships/image" Target="../media/image904.png"/><Relationship Id="rId420" Type="http://schemas.openxmlformats.org/officeDocument/2006/relationships/customXml" Target="../ink/ink999.xml"/><Relationship Id="rId2" Type="http://schemas.openxmlformats.org/officeDocument/2006/relationships/customXml" Target="../ink/ink786.xml"/><Relationship Id="rId29" Type="http://schemas.openxmlformats.org/officeDocument/2006/relationships/image" Target="../media/image805.png"/><Relationship Id="rId255" Type="http://schemas.openxmlformats.org/officeDocument/2006/relationships/customXml" Target="../ink/ink916.xml"/><Relationship Id="rId276" Type="http://schemas.openxmlformats.org/officeDocument/2006/relationships/image" Target="../media/image925.png"/><Relationship Id="rId297" Type="http://schemas.openxmlformats.org/officeDocument/2006/relationships/customXml" Target="../ink/ink937.xml"/><Relationship Id="rId40" Type="http://schemas.openxmlformats.org/officeDocument/2006/relationships/customXml" Target="../ink/ink805.xml"/><Relationship Id="rId115" Type="http://schemas.openxmlformats.org/officeDocument/2006/relationships/customXml" Target="../ink/ink844.xml"/><Relationship Id="rId136" Type="http://schemas.openxmlformats.org/officeDocument/2006/relationships/image" Target="../media/image857.png"/><Relationship Id="rId157" Type="http://schemas.openxmlformats.org/officeDocument/2006/relationships/customXml" Target="../ink/ink866.xml"/><Relationship Id="rId178" Type="http://schemas.openxmlformats.org/officeDocument/2006/relationships/customXml" Target="../ink/ink877.xml"/><Relationship Id="rId301" Type="http://schemas.openxmlformats.org/officeDocument/2006/relationships/customXml" Target="../ink/ink939.xml"/><Relationship Id="rId322" Type="http://schemas.openxmlformats.org/officeDocument/2006/relationships/image" Target="../media/image948.png"/><Relationship Id="rId343" Type="http://schemas.openxmlformats.org/officeDocument/2006/relationships/customXml" Target="../ink/ink960.xml"/><Relationship Id="rId364" Type="http://schemas.openxmlformats.org/officeDocument/2006/relationships/image" Target="../media/image969.png"/><Relationship Id="rId61" Type="http://schemas.openxmlformats.org/officeDocument/2006/relationships/customXml" Target="../ink/ink816.xml"/><Relationship Id="rId82" Type="http://schemas.openxmlformats.org/officeDocument/2006/relationships/customXml" Target="../ink/ink827.xml"/><Relationship Id="rId199" Type="http://schemas.openxmlformats.org/officeDocument/2006/relationships/customXml" Target="../ink/ink888.xml"/><Relationship Id="rId203" Type="http://schemas.openxmlformats.org/officeDocument/2006/relationships/customXml" Target="../ink/ink890.xml"/><Relationship Id="rId385" Type="http://schemas.openxmlformats.org/officeDocument/2006/relationships/image" Target="../media/image979.png"/><Relationship Id="rId19" Type="http://schemas.openxmlformats.org/officeDocument/2006/relationships/image" Target="../media/image800.png"/><Relationship Id="rId224" Type="http://schemas.openxmlformats.org/officeDocument/2006/relationships/image" Target="../media/image899.png"/><Relationship Id="rId245" Type="http://schemas.openxmlformats.org/officeDocument/2006/relationships/customXml" Target="../ink/ink911.xml"/><Relationship Id="rId266" Type="http://schemas.openxmlformats.org/officeDocument/2006/relationships/image" Target="../media/image920.png"/><Relationship Id="rId287" Type="http://schemas.openxmlformats.org/officeDocument/2006/relationships/customXml" Target="../ink/ink932.xml"/><Relationship Id="rId410" Type="http://schemas.openxmlformats.org/officeDocument/2006/relationships/customXml" Target="../ink/ink994.xml"/><Relationship Id="rId30" Type="http://schemas.openxmlformats.org/officeDocument/2006/relationships/customXml" Target="../ink/ink800.xml"/><Relationship Id="rId105" Type="http://schemas.openxmlformats.org/officeDocument/2006/relationships/customXml" Target="../ink/ink839.xml"/><Relationship Id="rId126" Type="http://schemas.openxmlformats.org/officeDocument/2006/relationships/image" Target="../media/image852.png"/><Relationship Id="rId147" Type="http://schemas.openxmlformats.org/officeDocument/2006/relationships/customXml" Target="../ink/ink860.xml"/><Relationship Id="rId168" Type="http://schemas.openxmlformats.org/officeDocument/2006/relationships/customXml" Target="../ink/ink872.xml"/><Relationship Id="rId312" Type="http://schemas.openxmlformats.org/officeDocument/2006/relationships/image" Target="../media/image943.png"/><Relationship Id="rId333" Type="http://schemas.openxmlformats.org/officeDocument/2006/relationships/customXml" Target="../ink/ink955.xml"/><Relationship Id="rId354" Type="http://schemas.openxmlformats.org/officeDocument/2006/relationships/image" Target="../media/image964.png"/><Relationship Id="rId51" Type="http://schemas.openxmlformats.org/officeDocument/2006/relationships/image" Target="../media/image816.png"/><Relationship Id="rId72" Type="http://schemas.openxmlformats.org/officeDocument/2006/relationships/customXml" Target="../ink/ink822.xml"/><Relationship Id="rId93" Type="http://schemas.openxmlformats.org/officeDocument/2006/relationships/customXml" Target="../ink/ink833.xml"/><Relationship Id="rId189" Type="http://schemas.openxmlformats.org/officeDocument/2006/relationships/image" Target="../media/image882.png"/><Relationship Id="rId375" Type="http://schemas.openxmlformats.org/officeDocument/2006/relationships/image" Target="../media/image974.png"/><Relationship Id="rId396" Type="http://schemas.openxmlformats.org/officeDocument/2006/relationships/customXml" Target="../ink/ink987.xml"/><Relationship Id="rId3" Type="http://schemas.openxmlformats.org/officeDocument/2006/relationships/image" Target="../media/image793.png"/><Relationship Id="rId214" Type="http://schemas.openxmlformats.org/officeDocument/2006/relationships/image" Target="../media/image894.png"/><Relationship Id="rId235" Type="http://schemas.openxmlformats.org/officeDocument/2006/relationships/customXml" Target="../ink/ink906.xml"/><Relationship Id="rId256" Type="http://schemas.openxmlformats.org/officeDocument/2006/relationships/image" Target="../media/image915.png"/><Relationship Id="rId277" Type="http://schemas.openxmlformats.org/officeDocument/2006/relationships/customXml" Target="../ink/ink927.xml"/><Relationship Id="rId298" Type="http://schemas.openxmlformats.org/officeDocument/2006/relationships/image" Target="../media/image936.png"/><Relationship Id="rId400" Type="http://schemas.openxmlformats.org/officeDocument/2006/relationships/customXml" Target="../ink/ink989.xml"/><Relationship Id="rId421" Type="http://schemas.openxmlformats.org/officeDocument/2006/relationships/image" Target="../media/image655.png"/><Relationship Id="rId116" Type="http://schemas.openxmlformats.org/officeDocument/2006/relationships/image" Target="../media/image847.png"/><Relationship Id="rId137" Type="http://schemas.openxmlformats.org/officeDocument/2006/relationships/customXml" Target="../ink/ink855.xml"/><Relationship Id="rId158" Type="http://schemas.openxmlformats.org/officeDocument/2006/relationships/image" Target="../media/image867.png"/><Relationship Id="rId302" Type="http://schemas.openxmlformats.org/officeDocument/2006/relationships/image" Target="../media/image938.png"/><Relationship Id="rId323" Type="http://schemas.openxmlformats.org/officeDocument/2006/relationships/customXml" Target="../ink/ink950.xml"/><Relationship Id="rId344" Type="http://schemas.openxmlformats.org/officeDocument/2006/relationships/image" Target="../media/image959.png"/><Relationship Id="rId20" Type="http://schemas.openxmlformats.org/officeDocument/2006/relationships/customXml" Target="../ink/ink795.xml"/><Relationship Id="rId41" Type="http://schemas.openxmlformats.org/officeDocument/2006/relationships/image" Target="../media/image811.png"/><Relationship Id="rId62" Type="http://schemas.openxmlformats.org/officeDocument/2006/relationships/customXml" Target="../ink/ink817.xml"/><Relationship Id="rId83" Type="http://schemas.openxmlformats.org/officeDocument/2006/relationships/image" Target="../media/image831.png"/><Relationship Id="rId179" Type="http://schemas.openxmlformats.org/officeDocument/2006/relationships/image" Target="../media/image877.png"/><Relationship Id="rId365" Type="http://schemas.openxmlformats.org/officeDocument/2006/relationships/customXml" Target="../ink/ink971.xml"/><Relationship Id="rId386" Type="http://schemas.openxmlformats.org/officeDocument/2006/relationships/customXml" Target="../ink/ink982.xml"/><Relationship Id="rId190" Type="http://schemas.openxmlformats.org/officeDocument/2006/relationships/customXml" Target="../ink/ink883.xml"/><Relationship Id="rId204" Type="http://schemas.openxmlformats.org/officeDocument/2006/relationships/image" Target="../media/image889.png"/><Relationship Id="rId225" Type="http://schemas.openxmlformats.org/officeDocument/2006/relationships/customXml" Target="../ink/ink901.xml"/><Relationship Id="rId246" Type="http://schemas.openxmlformats.org/officeDocument/2006/relationships/image" Target="../media/image910.png"/><Relationship Id="rId267" Type="http://schemas.openxmlformats.org/officeDocument/2006/relationships/customXml" Target="../ink/ink922.xml"/><Relationship Id="rId288" Type="http://schemas.openxmlformats.org/officeDocument/2006/relationships/image" Target="../media/image931.png"/><Relationship Id="rId411" Type="http://schemas.openxmlformats.org/officeDocument/2006/relationships/image" Target="../media/image992.png"/><Relationship Id="rId106" Type="http://schemas.openxmlformats.org/officeDocument/2006/relationships/image" Target="../media/image842.png"/><Relationship Id="rId127" Type="http://schemas.openxmlformats.org/officeDocument/2006/relationships/customXml" Target="../ink/ink850.xml"/><Relationship Id="rId313" Type="http://schemas.openxmlformats.org/officeDocument/2006/relationships/customXml" Target="../ink/ink945.xml"/><Relationship Id="rId10" Type="http://schemas.openxmlformats.org/officeDocument/2006/relationships/customXml" Target="../ink/ink790.xml"/><Relationship Id="rId31" Type="http://schemas.openxmlformats.org/officeDocument/2006/relationships/image" Target="../media/image806.png"/><Relationship Id="rId52" Type="http://schemas.openxmlformats.org/officeDocument/2006/relationships/customXml" Target="../ink/ink811.xml"/><Relationship Id="rId73" Type="http://schemas.openxmlformats.org/officeDocument/2006/relationships/image" Target="../media/image826.png"/><Relationship Id="rId94" Type="http://schemas.openxmlformats.org/officeDocument/2006/relationships/image" Target="../media/image836.png"/><Relationship Id="rId148" Type="http://schemas.openxmlformats.org/officeDocument/2006/relationships/image" Target="../media/image863.png"/><Relationship Id="rId169" Type="http://schemas.openxmlformats.org/officeDocument/2006/relationships/image" Target="../media/image872.png"/><Relationship Id="rId334" Type="http://schemas.openxmlformats.org/officeDocument/2006/relationships/image" Target="../media/image954.png"/><Relationship Id="rId355" Type="http://schemas.openxmlformats.org/officeDocument/2006/relationships/customXml" Target="../ink/ink966.xml"/><Relationship Id="rId376" Type="http://schemas.openxmlformats.org/officeDocument/2006/relationships/customXml" Target="../ink/ink977.xml"/><Relationship Id="rId397" Type="http://schemas.openxmlformats.org/officeDocument/2006/relationships/image" Target="../media/image985.png"/><Relationship Id="rId4" Type="http://schemas.openxmlformats.org/officeDocument/2006/relationships/customXml" Target="../ink/ink787.xml"/><Relationship Id="rId180" Type="http://schemas.openxmlformats.org/officeDocument/2006/relationships/customXml" Target="../ink/ink878.xml"/><Relationship Id="rId215" Type="http://schemas.openxmlformats.org/officeDocument/2006/relationships/customXml" Target="../ink/ink896.xml"/><Relationship Id="rId236" Type="http://schemas.openxmlformats.org/officeDocument/2006/relationships/image" Target="../media/image905.png"/><Relationship Id="rId257" Type="http://schemas.openxmlformats.org/officeDocument/2006/relationships/customXml" Target="../ink/ink917.xml"/><Relationship Id="rId278" Type="http://schemas.openxmlformats.org/officeDocument/2006/relationships/image" Target="../media/image926.png"/><Relationship Id="rId401" Type="http://schemas.openxmlformats.org/officeDocument/2006/relationships/image" Target="../media/image987.png"/><Relationship Id="rId422" Type="http://schemas.openxmlformats.org/officeDocument/2006/relationships/customXml" Target="../ink/ink1000.xml"/><Relationship Id="rId303" Type="http://schemas.openxmlformats.org/officeDocument/2006/relationships/customXml" Target="../ink/ink940.xml"/><Relationship Id="rId42" Type="http://schemas.openxmlformats.org/officeDocument/2006/relationships/customXml" Target="../ink/ink806.xml"/><Relationship Id="rId84" Type="http://schemas.openxmlformats.org/officeDocument/2006/relationships/customXml" Target="../ink/ink828.xml"/><Relationship Id="rId138" Type="http://schemas.openxmlformats.org/officeDocument/2006/relationships/image" Target="../media/image858.png"/><Relationship Id="rId345" Type="http://schemas.openxmlformats.org/officeDocument/2006/relationships/customXml" Target="../ink/ink961.xml"/><Relationship Id="rId387" Type="http://schemas.openxmlformats.org/officeDocument/2006/relationships/image" Target="../media/image980.png"/><Relationship Id="rId191" Type="http://schemas.openxmlformats.org/officeDocument/2006/relationships/image" Target="../media/image883.png"/><Relationship Id="rId205" Type="http://schemas.openxmlformats.org/officeDocument/2006/relationships/customXml" Target="../ink/ink891.xml"/><Relationship Id="rId247" Type="http://schemas.openxmlformats.org/officeDocument/2006/relationships/customXml" Target="../ink/ink912.xml"/><Relationship Id="rId412" Type="http://schemas.openxmlformats.org/officeDocument/2006/relationships/customXml" Target="../ink/ink995.xml"/><Relationship Id="rId107" Type="http://schemas.openxmlformats.org/officeDocument/2006/relationships/customXml" Target="../ink/ink840.xml"/><Relationship Id="rId289" Type="http://schemas.openxmlformats.org/officeDocument/2006/relationships/customXml" Target="../ink/ink933.xml"/><Relationship Id="rId11" Type="http://schemas.openxmlformats.org/officeDocument/2006/relationships/image" Target="../media/image797.png"/><Relationship Id="rId53" Type="http://schemas.openxmlformats.org/officeDocument/2006/relationships/customXml" Target="../ink/ink812.xml"/><Relationship Id="rId149" Type="http://schemas.openxmlformats.org/officeDocument/2006/relationships/customXml" Target="../ink/ink861.xml"/><Relationship Id="rId314" Type="http://schemas.openxmlformats.org/officeDocument/2006/relationships/image" Target="../media/image944.png"/><Relationship Id="rId356" Type="http://schemas.openxmlformats.org/officeDocument/2006/relationships/image" Target="../media/image965.png"/><Relationship Id="rId398" Type="http://schemas.openxmlformats.org/officeDocument/2006/relationships/customXml" Target="../ink/ink988.xml"/><Relationship Id="rId95" Type="http://schemas.openxmlformats.org/officeDocument/2006/relationships/customXml" Target="../ink/ink834.xml"/><Relationship Id="rId160" Type="http://schemas.openxmlformats.org/officeDocument/2006/relationships/customXml" Target="../ink/ink868.xml"/><Relationship Id="rId216" Type="http://schemas.openxmlformats.org/officeDocument/2006/relationships/image" Target="../media/image895.png"/><Relationship Id="rId423" Type="http://schemas.openxmlformats.org/officeDocument/2006/relationships/image" Target="../media/image656.png"/><Relationship Id="rId258" Type="http://schemas.openxmlformats.org/officeDocument/2006/relationships/image" Target="../media/image916.png"/><Relationship Id="rId22" Type="http://schemas.openxmlformats.org/officeDocument/2006/relationships/customXml" Target="../ink/ink796.xml"/><Relationship Id="rId64" Type="http://schemas.openxmlformats.org/officeDocument/2006/relationships/customXml" Target="../ink/ink818.xml"/><Relationship Id="rId118" Type="http://schemas.openxmlformats.org/officeDocument/2006/relationships/image" Target="../media/image848.png"/><Relationship Id="rId325" Type="http://schemas.openxmlformats.org/officeDocument/2006/relationships/customXml" Target="../ink/ink951.xml"/><Relationship Id="rId367" Type="http://schemas.openxmlformats.org/officeDocument/2006/relationships/image" Target="../media/image970.png"/><Relationship Id="rId171" Type="http://schemas.openxmlformats.org/officeDocument/2006/relationships/image" Target="../media/image873.png"/><Relationship Id="rId227" Type="http://schemas.openxmlformats.org/officeDocument/2006/relationships/customXml" Target="../ink/ink902.xml"/><Relationship Id="rId269" Type="http://schemas.openxmlformats.org/officeDocument/2006/relationships/customXml" Target="../ink/ink923.xml"/><Relationship Id="rId33" Type="http://schemas.openxmlformats.org/officeDocument/2006/relationships/image" Target="../media/image807.png"/><Relationship Id="rId129" Type="http://schemas.openxmlformats.org/officeDocument/2006/relationships/customXml" Target="../ink/ink851.xml"/><Relationship Id="rId280" Type="http://schemas.openxmlformats.org/officeDocument/2006/relationships/image" Target="../media/image927.png"/><Relationship Id="rId336" Type="http://schemas.openxmlformats.org/officeDocument/2006/relationships/image" Target="../media/image955.png"/><Relationship Id="rId75" Type="http://schemas.openxmlformats.org/officeDocument/2006/relationships/image" Target="../media/image827.png"/><Relationship Id="rId140" Type="http://schemas.openxmlformats.org/officeDocument/2006/relationships/image" Target="../media/image859.png"/><Relationship Id="rId182" Type="http://schemas.openxmlformats.org/officeDocument/2006/relationships/customXml" Target="../ink/ink879.xml"/><Relationship Id="rId378" Type="http://schemas.openxmlformats.org/officeDocument/2006/relationships/customXml" Target="../ink/ink978.xml"/><Relationship Id="rId403" Type="http://schemas.openxmlformats.org/officeDocument/2006/relationships/image" Target="../media/image988.png"/><Relationship Id="rId6" Type="http://schemas.openxmlformats.org/officeDocument/2006/relationships/customXml" Target="../ink/ink788.xml"/><Relationship Id="rId238" Type="http://schemas.openxmlformats.org/officeDocument/2006/relationships/image" Target="../media/image906.png"/><Relationship Id="rId291" Type="http://schemas.openxmlformats.org/officeDocument/2006/relationships/customXml" Target="../ink/ink934.xml"/><Relationship Id="rId305" Type="http://schemas.openxmlformats.org/officeDocument/2006/relationships/customXml" Target="../ink/ink941.xml"/><Relationship Id="rId347" Type="http://schemas.openxmlformats.org/officeDocument/2006/relationships/customXml" Target="../ink/ink962.xml"/><Relationship Id="rId44" Type="http://schemas.openxmlformats.org/officeDocument/2006/relationships/customXml" Target="../ink/ink807.xml"/><Relationship Id="rId86" Type="http://schemas.openxmlformats.org/officeDocument/2006/relationships/customXml" Target="../ink/ink829.xml"/><Relationship Id="rId151" Type="http://schemas.openxmlformats.org/officeDocument/2006/relationships/customXml" Target="../ink/ink862.xml"/><Relationship Id="rId389" Type="http://schemas.openxmlformats.org/officeDocument/2006/relationships/image" Target="../media/image981.png"/><Relationship Id="rId193" Type="http://schemas.openxmlformats.org/officeDocument/2006/relationships/customXml" Target="../ink/ink885.xml"/><Relationship Id="rId207" Type="http://schemas.openxmlformats.org/officeDocument/2006/relationships/customXml" Target="../ink/ink892.xml"/><Relationship Id="rId249" Type="http://schemas.openxmlformats.org/officeDocument/2006/relationships/customXml" Target="../ink/ink913.xml"/><Relationship Id="rId414" Type="http://schemas.openxmlformats.org/officeDocument/2006/relationships/customXml" Target="../ink/ink996.xml"/><Relationship Id="rId13" Type="http://schemas.openxmlformats.org/officeDocument/2006/relationships/image" Target="../media/image448.png"/><Relationship Id="rId109" Type="http://schemas.openxmlformats.org/officeDocument/2006/relationships/customXml" Target="../ink/ink841.xml"/><Relationship Id="rId260" Type="http://schemas.openxmlformats.org/officeDocument/2006/relationships/image" Target="../media/image917.png"/><Relationship Id="rId316" Type="http://schemas.openxmlformats.org/officeDocument/2006/relationships/image" Target="../media/image945.png"/><Relationship Id="rId55" Type="http://schemas.openxmlformats.org/officeDocument/2006/relationships/customXml" Target="../ink/ink813.xml"/><Relationship Id="rId97" Type="http://schemas.openxmlformats.org/officeDocument/2006/relationships/customXml" Target="../ink/ink835.xml"/><Relationship Id="rId120" Type="http://schemas.openxmlformats.org/officeDocument/2006/relationships/image" Target="../media/image849.png"/><Relationship Id="rId358" Type="http://schemas.openxmlformats.org/officeDocument/2006/relationships/image" Target="../media/image966.png"/><Relationship Id="rId162" Type="http://schemas.openxmlformats.org/officeDocument/2006/relationships/customXml" Target="../ink/ink869.xml"/><Relationship Id="rId218" Type="http://schemas.openxmlformats.org/officeDocument/2006/relationships/image" Target="../media/image896.png"/><Relationship Id="rId425" Type="http://schemas.openxmlformats.org/officeDocument/2006/relationships/image" Target="../media/image657.png"/><Relationship Id="rId271" Type="http://schemas.openxmlformats.org/officeDocument/2006/relationships/customXml" Target="../ink/ink924.xml"/><Relationship Id="rId24" Type="http://schemas.openxmlformats.org/officeDocument/2006/relationships/customXml" Target="../ink/ink797.xml"/><Relationship Id="rId66" Type="http://schemas.openxmlformats.org/officeDocument/2006/relationships/customXml" Target="../ink/ink819.xml"/><Relationship Id="rId131" Type="http://schemas.openxmlformats.org/officeDocument/2006/relationships/customXml" Target="../ink/ink852.xml"/><Relationship Id="rId327" Type="http://schemas.openxmlformats.org/officeDocument/2006/relationships/customXml" Target="../ink/ink952.xml"/><Relationship Id="rId369" Type="http://schemas.openxmlformats.org/officeDocument/2006/relationships/image" Target="../media/image971.png"/><Relationship Id="rId173" Type="http://schemas.openxmlformats.org/officeDocument/2006/relationships/image" Target="../media/image874.png"/><Relationship Id="rId229" Type="http://schemas.openxmlformats.org/officeDocument/2006/relationships/customXml" Target="../ink/ink903.xml"/><Relationship Id="rId380" Type="http://schemas.openxmlformats.org/officeDocument/2006/relationships/customXml" Target="../ink/ink979.xml"/><Relationship Id="rId240" Type="http://schemas.openxmlformats.org/officeDocument/2006/relationships/image" Target="../media/image907.png"/><Relationship Id="rId35" Type="http://schemas.openxmlformats.org/officeDocument/2006/relationships/image" Target="../media/image808.png"/><Relationship Id="rId77" Type="http://schemas.openxmlformats.org/officeDocument/2006/relationships/image" Target="../media/image828.png"/><Relationship Id="rId100" Type="http://schemas.openxmlformats.org/officeDocument/2006/relationships/image" Target="../media/image839.png"/><Relationship Id="rId282" Type="http://schemas.openxmlformats.org/officeDocument/2006/relationships/image" Target="../media/image928.png"/><Relationship Id="rId338" Type="http://schemas.openxmlformats.org/officeDocument/2006/relationships/image" Target="../media/image956.png"/><Relationship Id="rId8" Type="http://schemas.openxmlformats.org/officeDocument/2006/relationships/customXml" Target="../ink/ink789.xml"/><Relationship Id="rId142" Type="http://schemas.openxmlformats.org/officeDocument/2006/relationships/image" Target="../media/image860.png"/><Relationship Id="rId184" Type="http://schemas.openxmlformats.org/officeDocument/2006/relationships/customXml" Target="../ink/ink880.xml"/><Relationship Id="rId391" Type="http://schemas.openxmlformats.org/officeDocument/2006/relationships/image" Target="../media/image982.png"/><Relationship Id="rId405" Type="http://schemas.openxmlformats.org/officeDocument/2006/relationships/image" Target="../media/image989.png"/><Relationship Id="rId251" Type="http://schemas.openxmlformats.org/officeDocument/2006/relationships/customXml" Target="../ink/ink914.xml"/><Relationship Id="rId46" Type="http://schemas.openxmlformats.org/officeDocument/2006/relationships/customXml" Target="../ink/ink808.xml"/><Relationship Id="rId293" Type="http://schemas.openxmlformats.org/officeDocument/2006/relationships/customXml" Target="../ink/ink935.xml"/><Relationship Id="rId307" Type="http://schemas.openxmlformats.org/officeDocument/2006/relationships/customXml" Target="../ink/ink942.xml"/><Relationship Id="rId349" Type="http://schemas.openxmlformats.org/officeDocument/2006/relationships/customXml" Target="../ink/ink963.xml"/><Relationship Id="rId88" Type="http://schemas.openxmlformats.org/officeDocument/2006/relationships/customXml" Target="../ink/ink830.xml"/><Relationship Id="rId111" Type="http://schemas.openxmlformats.org/officeDocument/2006/relationships/customXml" Target="../ink/ink842.xml"/><Relationship Id="rId153" Type="http://schemas.openxmlformats.org/officeDocument/2006/relationships/customXml" Target="../ink/ink863.xml"/><Relationship Id="rId195" Type="http://schemas.openxmlformats.org/officeDocument/2006/relationships/customXml" Target="../ink/ink886.xml"/><Relationship Id="rId209" Type="http://schemas.openxmlformats.org/officeDocument/2006/relationships/customXml" Target="../ink/ink893.xml"/><Relationship Id="rId360" Type="http://schemas.openxmlformats.org/officeDocument/2006/relationships/image" Target="../media/image967.png"/><Relationship Id="rId416" Type="http://schemas.openxmlformats.org/officeDocument/2006/relationships/customXml" Target="../ink/ink997.xml"/><Relationship Id="rId220" Type="http://schemas.openxmlformats.org/officeDocument/2006/relationships/image" Target="../media/image897.png"/><Relationship Id="rId15" Type="http://schemas.openxmlformats.org/officeDocument/2006/relationships/image" Target="../media/image798.png"/><Relationship Id="rId57" Type="http://schemas.openxmlformats.org/officeDocument/2006/relationships/customXml" Target="../ink/ink814.xml"/><Relationship Id="rId262" Type="http://schemas.openxmlformats.org/officeDocument/2006/relationships/image" Target="../media/image918.png"/><Relationship Id="rId318" Type="http://schemas.openxmlformats.org/officeDocument/2006/relationships/image" Target="../media/image946.png"/><Relationship Id="rId99" Type="http://schemas.openxmlformats.org/officeDocument/2006/relationships/customXml" Target="../ink/ink836.xml"/><Relationship Id="rId122" Type="http://schemas.openxmlformats.org/officeDocument/2006/relationships/image" Target="../media/image850.png"/><Relationship Id="rId164" Type="http://schemas.openxmlformats.org/officeDocument/2006/relationships/customXml" Target="../ink/ink870.xml"/><Relationship Id="rId371" Type="http://schemas.openxmlformats.org/officeDocument/2006/relationships/image" Target="../media/image972.png"/><Relationship Id="rId427" Type="http://schemas.openxmlformats.org/officeDocument/2006/relationships/image" Target="../media/image658.png"/><Relationship Id="rId26" Type="http://schemas.openxmlformats.org/officeDocument/2006/relationships/customXml" Target="../ink/ink798.xml"/><Relationship Id="rId231" Type="http://schemas.openxmlformats.org/officeDocument/2006/relationships/customXml" Target="../ink/ink904.xml"/><Relationship Id="rId273" Type="http://schemas.openxmlformats.org/officeDocument/2006/relationships/customXml" Target="../ink/ink925.xml"/><Relationship Id="rId329" Type="http://schemas.openxmlformats.org/officeDocument/2006/relationships/customXml" Target="../ink/ink953.xml"/><Relationship Id="rId68" Type="http://schemas.openxmlformats.org/officeDocument/2006/relationships/customXml" Target="../ink/ink820.xml"/><Relationship Id="rId133" Type="http://schemas.openxmlformats.org/officeDocument/2006/relationships/customXml" Target="../ink/ink853.xml"/><Relationship Id="rId175" Type="http://schemas.openxmlformats.org/officeDocument/2006/relationships/image" Target="../media/image875.png"/><Relationship Id="rId340" Type="http://schemas.openxmlformats.org/officeDocument/2006/relationships/image" Target="../media/image957.png"/><Relationship Id="rId200" Type="http://schemas.openxmlformats.org/officeDocument/2006/relationships/image" Target="../media/image887.png"/><Relationship Id="rId382" Type="http://schemas.openxmlformats.org/officeDocument/2006/relationships/customXml" Target="../ink/ink980.xml"/><Relationship Id="rId242" Type="http://schemas.openxmlformats.org/officeDocument/2006/relationships/image" Target="../media/image908.png"/><Relationship Id="rId284" Type="http://schemas.openxmlformats.org/officeDocument/2006/relationships/image" Target="../media/image929.png"/><Relationship Id="rId37" Type="http://schemas.openxmlformats.org/officeDocument/2006/relationships/image" Target="../media/image809.png"/><Relationship Id="rId79" Type="http://schemas.openxmlformats.org/officeDocument/2006/relationships/image" Target="../media/image829.png"/><Relationship Id="rId102" Type="http://schemas.openxmlformats.org/officeDocument/2006/relationships/image" Target="../media/image840.png"/><Relationship Id="rId144" Type="http://schemas.openxmlformats.org/officeDocument/2006/relationships/image" Target="../media/image861.png"/><Relationship Id="rId90" Type="http://schemas.openxmlformats.org/officeDocument/2006/relationships/image" Target="../media/image834.png"/><Relationship Id="rId186" Type="http://schemas.openxmlformats.org/officeDocument/2006/relationships/customXml" Target="../ink/ink881.xml"/><Relationship Id="rId351" Type="http://schemas.openxmlformats.org/officeDocument/2006/relationships/customXml" Target="../ink/ink964.xml"/><Relationship Id="rId393" Type="http://schemas.openxmlformats.org/officeDocument/2006/relationships/image" Target="../media/image983.png"/><Relationship Id="rId407" Type="http://schemas.openxmlformats.org/officeDocument/2006/relationships/image" Target="../media/image990.png"/><Relationship Id="rId211" Type="http://schemas.openxmlformats.org/officeDocument/2006/relationships/customXml" Target="../ink/ink894.xml"/><Relationship Id="rId253" Type="http://schemas.openxmlformats.org/officeDocument/2006/relationships/customXml" Target="../ink/ink915.xml"/><Relationship Id="rId295" Type="http://schemas.openxmlformats.org/officeDocument/2006/relationships/customXml" Target="../ink/ink936.xml"/><Relationship Id="rId309" Type="http://schemas.openxmlformats.org/officeDocument/2006/relationships/customXml" Target="../ink/ink943.xml"/><Relationship Id="rId48" Type="http://schemas.openxmlformats.org/officeDocument/2006/relationships/customXml" Target="../ink/ink809.xml"/><Relationship Id="rId113" Type="http://schemas.openxmlformats.org/officeDocument/2006/relationships/customXml" Target="../ink/ink843.xml"/><Relationship Id="rId320" Type="http://schemas.openxmlformats.org/officeDocument/2006/relationships/image" Target="../media/image947.png"/><Relationship Id="rId155" Type="http://schemas.openxmlformats.org/officeDocument/2006/relationships/customXml" Target="../ink/ink865.xml"/><Relationship Id="rId197" Type="http://schemas.openxmlformats.org/officeDocument/2006/relationships/customXml" Target="../ink/ink887.xml"/><Relationship Id="rId362" Type="http://schemas.openxmlformats.org/officeDocument/2006/relationships/image" Target="../media/image968.png"/><Relationship Id="rId418" Type="http://schemas.openxmlformats.org/officeDocument/2006/relationships/customXml" Target="../ink/ink998.xml"/><Relationship Id="rId222" Type="http://schemas.openxmlformats.org/officeDocument/2006/relationships/image" Target="../media/image898.png"/><Relationship Id="rId264" Type="http://schemas.openxmlformats.org/officeDocument/2006/relationships/image" Target="../media/image919.png"/><Relationship Id="rId17" Type="http://schemas.openxmlformats.org/officeDocument/2006/relationships/image" Target="../media/image799.png"/><Relationship Id="rId59" Type="http://schemas.openxmlformats.org/officeDocument/2006/relationships/customXml" Target="../ink/ink815.xml"/><Relationship Id="rId124" Type="http://schemas.openxmlformats.org/officeDocument/2006/relationships/image" Target="../media/image851.png"/><Relationship Id="rId70" Type="http://schemas.openxmlformats.org/officeDocument/2006/relationships/customXml" Target="../ink/ink821.xml"/><Relationship Id="rId166" Type="http://schemas.openxmlformats.org/officeDocument/2006/relationships/customXml" Target="../ink/ink871.xml"/><Relationship Id="rId331" Type="http://schemas.openxmlformats.org/officeDocument/2006/relationships/customXml" Target="../ink/ink954.xml"/><Relationship Id="rId373" Type="http://schemas.openxmlformats.org/officeDocument/2006/relationships/image" Target="../media/image973.png"/><Relationship Id="rId429" Type="http://schemas.openxmlformats.org/officeDocument/2006/relationships/image" Target="../media/image65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9.png"/><Relationship Id="rId299" Type="http://schemas.openxmlformats.org/officeDocument/2006/relationships/image" Target="../media/image1140.png"/><Relationship Id="rId21" Type="http://schemas.openxmlformats.org/officeDocument/2006/relationships/image" Target="../media/image1001.png"/><Relationship Id="rId63" Type="http://schemas.openxmlformats.org/officeDocument/2006/relationships/image" Target="../media/image1022.png"/><Relationship Id="rId159" Type="http://schemas.openxmlformats.org/officeDocument/2006/relationships/image" Target="../media/image1070.png"/><Relationship Id="rId324" Type="http://schemas.openxmlformats.org/officeDocument/2006/relationships/customXml" Target="../ink/ink1165.xml"/><Relationship Id="rId366" Type="http://schemas.openxmlformats.org/officeDocument/2006/relationships/customXml" Target="../ink/ink1186.xml"/><Relationship Id="rId170" Type="http://schemas.openxmlformats.org/officeDocument/2006/relationships/customXml" Target="../ink/ink1088.xml"/><Relationship Id="rId226" Type="http://schemas.openxmlformats.org/officeDocument/2006/relationships/customXml" Target="../ink/ink1116.xml"/><Relationship Id="rId268" Type="http://schemas.openxmlformats.org/officeDocument/2006/relationships/customXml" Target="../ink/ink1137.xml"/><Relationship Id="rId32" Type="http://schemas.openxmlformats.org/officeDocument/2006/relationships/customXml" Target="../ink/ink1019.xml"/><Relationship Id="rId74" Type="http://schemas.openxmlformats.org/officeDocument/2006/relationships/customXml" Target="../ink/ink1040.xml"/><Relationship Id="rId128" Type="http://schemas.openxmlformats.org/officeDocument/2006/relationships/customXml" Target="../ink/ink1067.xml"/><Relationship Id="rId335" Type="http://schemas.openxmlformats.org/officeDocument/2006/relationships/image" Target="../media/image1158.png"/><Relationship Id="rId377" Type="http://schemas.openxmlformats.org/officeDocument/2006/relationships/image" Target="../media/image670.png"/><Relationship Id="rId5" Type="http://schemas.openxmlformats.org/officeDocument/2006/relationships/image" Target="../media/image921.png"/><Relationship Id="rId181" Type="http://schemas.openxmlformats.org/officeDocument/2006/relationships/image" Target="../media/image1081.png"/><Relationship Id="rId237" Type="http://schemas.openxmlformats.org/officeDocument/2006/relationships/image" Target="../media/image1109.png"/><Relationship Id="rId279" Type="http://schemas.openxmlformats.org/officeDocument/2006/relationships/image" Target="../media/image1130.png"/><Relationship Id="rId43" Type="http://schemas.openxmlformats.org/officeDocument/2006/relationships/image" Target="../media/image1012.png"/><Relationship Id="rId139" Type="http://schemas.openxmlformats.org/officeDocument/2006/relationships/image" Target="../media/image1060.png"/><Relationship Id="rId290" Type="http://schemas.openxmlformats.org/officeDocument/2006/relationships/customXml" Target="../ink/ink1148.xml"/><Relationship Id="rId304" Type="http://schemas.openxmlformats.org/officeDocument/2006/relationships/customXml" Target="../ink/ink1155.xml"/><Relationship Id="rId346" Type="http://schemas.openxmlformats.org/officeDocument/2006/relationships/customXml" Target="../ink/ink1176.xml"/><Relationship Id="rId85" Type="http://schemas.openxmlformats.org/officeDocument/2006/relationships/image" Target="../media/image1033.png"/><Relationship Id="rId150" Type="http://schemas.openxmlformats.org/officeDocument/2006/relationships/customXml" Target="../ink/ink1078.xml"/><Relationship Id="rId192" Type="http://schemas.openxmlformats.org/officeDocument/2006/relationships/customXml" Target="../ink/ink1099.xml"/><Relationship Id="rId206" Type="http://schemas.openxmlformats.org/officeDocument/2006/relationships/customXml" Target="../ink/ink1106.xml"/><Relationship Id="rId248" Type="http://schemas.openxmlformats.org/officeDocument/2006/relationships/customXml" Target="../ink/ink1127.xml"/><Relationship Id="rId12" Type="http://schemas.openxmlformats.org/officeDocument/2006/relationships/customXml" Target="../ink/ink1009.xml"/><Relationship Id="rId108" Type="http://schemas.openxmlformats.org/officeDocument/2006/relationships/customXml" Target="../ink/ink1057.xml"/><Relationship Id="rId315" Type="http://schemas.openxmlformats.org/officeDocument/2006/relationships/image" Target="../media/image1148.png"/><Relationship Id="rId357" Type="http://schemas.openxmlformats.org/officeDocument/2006/relationships/image" Target="../media/image660.png"/><Relationship Id="rId54" Type="http://schemas.openxmlformats.org/officeDocument/2006/relationships/customXml" Target="../ink/ink1030.xml"/><Relationship Id="rId96" Type="http://schemas.openxmlformats.org/officeDocument/2006/relationships/customXml" Target="../ink/ink1051.xml"/><Relationship Id="rId161" Type="http://schemas.openxmlformats.org/officeDocument/2006/relationships/image" Target="../media/image1071.png"/><Relationship Id="rId217" Type="http://schemas.openxmlformats.org/officeDocument/2006/relationships/image" Target="../media/image1099.png"/><Relationship Id="rId259" Type="http://schemas.openxmlformats.org/officeDocument/2006/relationships/image" Target="../media/image1120.png"/><Relationship Id="rId23" Type="http://schemas.openxmlformats.org/officeDocument/2006/relationships/image" Target="../media/image1002.png"/><Relationship Id="rId119" Type="http://schemas.openxmlformats.org/officeDocument/2006/relationships/image" Target="../media/image1050.png"/><Relationship Id="rId270" Type="http://schemas.openxmlformats.org/officeDocument/2006/relationships/customXml" Target="../ink/ink1138.xml"/><Relationship Id="rId326" Type="http://schemas.openxmlformats.org/officeDocument/2006/relationships/customXml" Target="../ink/ink1166.xml"/><Relationship Id="rId65" Type="http://schemas.openxmlformats.org/officeDocument/2006/relationships/image" Target="../media/image1023.png"/><Relationship Id="rId130" Type="http://schemas.openxmlformats.org/officeDocument/2006/relationships/customXml" Target="../ink/ink1068.xml"/><Relationship Id="rId368" Type="http://schemas.openxmlformats.org/officeDocument/2006/relationships/customXml" Target="../ink/ink1187.xml"/><Relationship Id="rId172" Type="http://schemas.openxmlformats.org/officeDocument/2006/relationships/customXml" Target="../ink/ink1089.xml"/><Relationship Id="rId228" Type="http://schemas.openxmlformats.org/officeDocument/2006/relationships/customXml" Target="../ink/ink1117.xml"/><Relationship Id="rId281" Type="http://schemas.openxmlformats.org/officeDocument/2006/relationships/image" Target="../media/image1131.png"/><Relationship Id="rId337" Type="http://schemas.openxmlformats.org/officeDocument/2006/relationships/image" Target="../media/image1159.png"/><Relationship Id="rId34" Type="http://schemas.openxmlformats.org/officeDocument/2006/relationships/customXml" Target="../ink/ink1020.xml"/><Relationship Id="rId76" Type="http://schemas.openxmlformats.org/officeDocument/2006/relationships/customXml" Target="../ink/ink1041.xml"/><Relationship Id="rId141" Type="http://schemas.openxmlformats.org/officeDocument/2006/relationships/image" Target="../media/image1061.png"/><Relationship Id="rId379" Type="http://schemas.openxmlformats.org/officeDocument/2006/relationships/image" Target="../media/image671.png"/><Relationship Id="rId7" Type="http://schemas.openxmlformats.org/officeDocument/2006/relationships/image" Target="../media/image994.png"/><Relationship Id="rId183" Type="http://schemas.openxmlformats.org/officeDocument/2006/relationships/image" Target="../media/image1082.png"/><Relationship Id="rId239" Type="http://schemas.openxmlformats.org/officeDocument/2006/relationships/image" Target="../media/image1110.png"/><Relationship Id="rId250" Type="http://schemas.openxmlformats.org/officeDocument/2006/relationships/customXml" Target="../ink/ink1128.xml"/><Relationship Id="rId292" Type="http://schemas.openxmlformats.org/officeDocument/2006/relationships/customXml" Target="../ink/ink1149.xml"/><Relationship Id="rId306" Type="http://schemas.openxmlformats.org/officeDocument/2006/relationships/customXml" Target="../ink/ink1156.xml"/><Relationship Id="rId45" Type="http://schemas.openxmlformats.org/officeDocument/2006/relationships/image" Target="../media/image1013.png"/><Relationship Id="rId87" Type="http://schemas.openxmlformats.org/officeDocument/2006/relationships/image" Target="../media/image1034.png"/><Relationship Id="rId110" Type="http://schemas.openxmlformats.org/officeDocument/2006/relationships/customXml" Target="../ink/ink1058.xml"/><Relationship Id="rId348" Type="http://schemas.openxmlformats.org/officeDocument/2006/relationships/customXml" Target="../ink/ink1177.xml"/><Relationship Id="rId152" Type="http://schemas.openxmlformats.org/officeDocument/2006/relationships/customXml" Target="../ink/ink1079.xml"/><Relationship Id="rId194" Type="http://schemas.openxmlformats.org/officeDocument/2006/relationships/customXml" Target="../ink/ink1100.xml"/><Relationship Id="rId208" Type="http://schemas.openxmlformats.org/officeDocument/2006/relationships/customXml" Target="../ink/ink1107.xml"/><Relationship Id="rId261" Type="http://schemas.openxmlformats.org/officeDocument/2006/relationships/image" Target="../media/image1121.png"/><Relationship Id="rId14" Type="http://schemas.openxmlformats.org/officeDocument/2006/relationships/customXml" Target="../ink/ink1010.xml"/><Relationship Id="rId56" Type="http://schemas.openxmlformats.org/officeDocument/2006/relationships/customXml" Target="../ink/ink1031.xml"/><Relationship Id="rId317" Type="http://schemas.openxmlformats.org/officeDocument/2006/relationships/image" Target="../media/image1149.png"/><Relationship Id="rId359" Type="http://schemas.openxmlformats.org/officeDocument/2006/relationships/image" Target="../media/image661.png"/><Relationship Id="rId98" Type="http://schemas.openxmlformats.org/officeDocument/2006/relationships/customXml" Target="../ink/ink1052.xml"/><Relationship Id="rId121" Type="http://schemas.openxmlformats.org/officeDocument/2006/relationships/image" Target="../media/image1051.png"/><Relationship Id="rId163" Type="http://schemas.openxmlformats.org/officeDocument/2006/relationships/image" Target="../media/image1072.png"/><Relationship Id="rId219" Type="http://schemas.openxmlformats.org/officeDocument/2006/relationships/image" Target="../media/image1100.png"/><Relationship Id="rId370" Type="http://schemas.openxmlformats.org/officeDocument/2006/relationships/customXml" Target="../ink/ink1188.xml"/><Relationship Id="rId230" Type="http://schemas.openxmlformats.org/officeDocument/2006/relationships/customXml" Target="../ink/ink1118.xml"/><Relationship Id="rId25" Type="http://schemas.openxmlformats.org/officeDocument/2006/relationships/image" Target="../media/image1003.png"/><Relationship Id="rId67" Type="http://schemas.openxmlformats.org/officeDocument/2006/relationships/image" Target="../media/image1024.png"/><Relationship Id="rId272" Type="http://schemas.openxmlformats.org/officeDocument/2006/relationships/customXml" Target="../ink/ink1139.xml"/><Relationship Id="rId328" Type="http://schemas.openxmlformats.org/officeDocument/2006/relationships/customXml" Target="../ink/ink1167.xml"/><Relationship Id="rId132" Type="http://schemas.openxmlformats.org/officeDocument/2006/relationships/customXml" Target="../ink/ink1069.xml"/><Relationship Id="rId174" Type="http://schemas.openxmlformats.org/officeDocument/2006/relationships/customXml" Target="../ink/ink1090.xml"/><Relationship Id="rId241" Type="http://schemas.openxmlformats.org/officeDocument/2006/relationships/image" Target="../media/image1111.png"/><Relationship Id="rId36" Type="http://schemas.openxmlformats.org/officeDocument/2006/relationships/customXml" Target="../ink/ink1021.xml"/><Relationship Id="rId283" Type="http://schemas.openxmlformats.org/officeDocument/2006/relationships/image" Target="../media/image1132.png"/><Relationship Id="rId339" Type="http://schemas.openxmlformats.org/officeDocument/2006/relationships/image" Target="../media/image1160.png"/><Relationship Id="rId78" Type="http://schemas.openxmlformats.org/officeDocument/2006/relationships/customXml" Target="../ink/ink1042.xml"/><Relationship Id="rId101" Type="http://schemas.openxmlformats.org/officeDocument/2006/relationships/image" Target="../media/image1041.png"/><Relationship Id="rId143" Type="http://schemas.openxmlformats.org/officeDocument/2006/relationships/image" Target="../media/image1062.png"/><Relationship Id="rId185" Type="http://schemas.openxmlformats.org/officeDocument/2006/relationships/image" Target="../media/image1083.png"/><Relationship Id="rId350" Type="http://schemas.openxmlformats.org/officeDocument/2006/relationships/customXml" Target="../ink/ink1178.xml"/><Relationship Id="rId9" Type="http://schemas.openxmlformats.org/officeDocument/2006/relationships/image" Target="../media/image995.png"/><Relationship Id="rId210" Type="http://schemas.openxmlformats.org/officeDocument/2006/relationships/customXml" Target="../ink/ink1108.xml"/><Relationship Id="rId26" Type="http://schemas.openxmlformats.org/officeDocument/2006/relationships/customXml" Target="../ink/ink1016.xml"/><Relationship Id="rId231" Type="http://schemas.openxmlformats.org/officeDocument/2006/relationships/image" Target="../media/image1106.png"/><Relationship Id="rId252" Type="http://schemas.openxmlformats.org/officeDocument/2006/relationships/customXml" Target="../ink/ink1129.xml"/><Relationship Id="rId273" Type="http://schemas.openxmlformats.org/officeDocument/2006/relationships/image" Target="../media/image1127.png"/><Relationship Id="rId294" Type="http://schemas.openxmlformats.org/officeDocument/2006/relationships/customXml" Target="../ink/ink1150.xml"/><Relationship Id="rId308" Type="http://schemas.openxmlformats.org/officeDocument/2006/relationships/customXml" Target="../ink/ink1157.xml"/><Relationship Id="rId329" Type="http://schemas.openxmlformats.org/officeDocument/2006/relationships/image" Target="../media/image1155.png"/><Relationship Id="rId47" Type="http://schemas.openxmlformats.org/officeDocument/2006/relationships/image" Target="../media/image1014.png"/><Relationship Id="rId68" Type="http://schemas.openxmlformats.org/officeDocument/2006/relationships/customXml" Target="../ink/ink1037.xml"/><Relationship Id="rId89" Type="http://schemas.openxmlformats.org/officeDocument/2006/relationships/image" Target="../media/image1035.png"/><Relationship Id="rId112" Type="http://schemas.openxmlformats.org/officeDocument/2006/relationships/customXml" Target="../ink/ink1059.xml"/><Relationship Id="rId133" Type="http://schemas.openxmlformats.org/officeDocument/2006/relationships/image" Target="../media/image1057.png"/><Relationship Id="rId154" Type="http://schemas.openxmlformats.org/officeDocument/2006/relationships/customXml" Target="../ink/ink1080.xml"/><Relationship Id="rId175" Type="http://schemas.openxmlformats.org/officeDocument/2006/relationships/image" Target="../media/image1078.png"/><Relationship Id="rId340" Type="http://schemas.openxmlformats.org/officeDocument/2006/relationships/customXml" Target="../ink/ink1173.xml"/><Relationship Id="rId361" Type="http://schemas.openxmlformats.org/officeDocument/2006/relationships/image" Target="../media/image662.png"/><Relationship Id="rId196" Type="http://schemas.openxmlformats.org/officeDocument/2006/relationships/customXml" Target="../ink/ink1101.xml"/><Relationship Id="rId200" Type="http://schemas.openxmlformats.org/officeDocument/2006/relationships/customXml" Target="../ink/ink1103.xml"/><Relationship Id="rId16" Type="http://schemas.openxmlformats.org/officeDocument/2006/relationships/customXml" Target="../ink/ink1011.xml"/><Relationship Id="rId221" Type="http://schemas.openxmlformats.org/officeDocument/2006/relationships/image" Target="../media/image1101.png"/><Relationship Id="rId242" Type="http://schemas.openxmlformats.org/officeDocument/2006/relationships/customXml" Target="../ink/ink1124.xml"/><Relationship Id="rId263" Type="http://schemas.openxmlformats.org/officeDocument/2006/relationships/image" Target="../media/image1122.png"/><Relationship Id="rId284" Type="http://schemas.openxmlformats.org/officeDocument/2006/relationships/customXml" Target="../ink/ink1145.xml"/><Relationship Id="rId319" Type="http://schemas.openxmlformats.org/officeDocument/2006/relationships/image" Target="../media/image1150.png"/><Relationship Id="rId37" Type="http://schemas.openxmlformats.org/officeDocument/2006/relationships/image" Target="../media/image1009.png"/><Relationship Id="rId58" Type="http://schemas.openxmlformats.org/officeDocument/2006/relationships/customXml" Target="../ink/ink1032.xml"/><Relationship Id="rId79" Type="http://schemas.openxmlformats.org/officeDocument/2006/relationships/image" Target="../media/image1030.png"/><Relationship Id="rId102" Type="http://schemas.openxmlformats.org/officeDocument/2006/relationships/customXml" Target="../ink/ink1054.xml"/><Relationship Id="rId123" Type="http://schemas.openxmlformats.org/officeDocument/2006/relationships/image" Target="../media/image1052.png"/><Relationship Id="rId144" Type="http://schemas.openxmlformats.org/officeDocument/2006/relationships/customXml" Target="../ink/ink1075.xml"/><Relationship Id="rId330" Type="http://schemas.openxmlformats.org/officeDocument/2006/relationships/customXml" Target="../ink/ink1168.xml"/><Relationship Id="rId90" Type="http://schemas.openxmlformats.org/officeDocument/2006/relationships/customXml" Target="../ink/ink1048.xml"/><Relationship Id="rId165" Type="http://schemas.openxmlformats.org/officeDocument/2006/relationships/image" Target="../media/image1073.png"/><Relationship Id="rId186" Type="http://schemas.openxmlformats.org/officeDocument/2006/relationships/customXml" Target="../ink/ink1096.xml"/><Relationship Id="rId351" Type="http://schemas.openxmlformats.org/officeDocument/2006/relationships/image" Target="../media/image1166.png"/><Relationship Id="rId372" Type="http://schemas.openxmlformats.org/officeDocument/2006/relationships/customXml" Target="../ink/ink1189.xml"/><Relationship Id="rId211" Type="http://schemas.openxmlformats.org/officeDocument/2006/relationships/image" Target="../media/image1096.png"/><Relationship Id="rId232" Type="http://schemas.openxmlformats.org/officeDocument/2006/relationships/customXml" Target="../ink/ink1119.xml"/><Relationship Id="rId253" Type="http://schemas.openxmlformats.org/officeDocument/2006/relationships/image" Target="../media/image1117.png"/><Relationship Id="rId274" Type="http://schemas.openxmlformats.org/officeDocument/2006/relationships/customXml" Target="../ink/ink1140.xml"/><Relationship Id="rId295" Type="http://schemas.openxmlformats.org/officeDocument/2006/relationships/image" Target="../media/image1138.png"/><Relationship Id="rId309" Type="http://schemas.openxmlformats.org/officeDocument/2006/relationships/image" Target="../media/image1145.png"/><Relationship Id="rId27" Type="http://schemas.openxmlformats.org/officeDocument/2006/relationships/image" Target="../media/image1004.png"/><Relationship Id="rId48" Type="http://schemas.openxmlformats.org/officeDocument/2006/relationships/customXml" Target="../ink/ink1027.xml"/><Relationship Id="rId69" Type="http://schemas.openxmlformats.org/officeDocument/2006/relationships/image" Target="../media/image1025.png"/><Relationship Id="rId113" Type="http://schemas.openxmlformats.org/officeDocument/2006/relationships/image" Target="../media/image1047.png"/><Relationship Id="rId134" Type="http://schemas.openxmlformats.org/officeDocument/2006/relationships/customXml" Target="../ink/ink1070.xml"/><Relationship Id="rId320" Type="http://schemas.openxmlformats.org/officeDocument/2006/relationships/customXml" Target="../ink/ink1163.xml"/><Relationship Id="rId80" Type="http://schemas.openxmlformats.org/officeDocument/2006/relationships/customXml" Target="../ink/ink1043.xml"/><Relationship Id="rId155" Type="http://schemas.openxmlformats.org/officeDocument/2006/relationships/image" Target="../media/image1068.png"/><Relationship Id="rId176" Type="http://schemas.openxmlformats.org/officeDocument/2006/relationships/customXml" Target="../ink/ink1091.xml"/><Relationship Id="rId197" Type="http://schemas.openxmlformats.org/officeDocument/2006/relationships/image" Target="../media/image1089.png"/><Relationship Id="rId341" Type="http://schemas.openxmlformats.org/officeDocument/2006/relationships/image" Target="../media/image1161.png"/><Relationship Id="rId362" Type="http://schemas.openxmlformats.org/officeDocument/2006/relationships/customXml" Target="../ink/ink1184.xml"/><Relationship Id="rId201" Type="http://schemas.openxmlformats.org/officeDocument/2006/relationships/image" Target="../media/image1091.png"/><Relationship Id="rId222" Type="http://schemas.openxmlformats.org/officeDocument/2006/relationships/customXml" Target="../ink/ink1114.xml"/><Relationship Id="rId243" Type="http://schemas.openxmlformats.org/officeDocument/2006/relationships/image" Target="../media/image1112.png"/><Relationship Id="rId264" Type="http://schemas.openxmlformats.org/officeDocument/2006/relationships/customXml" Target="../ink/ink1135.xml"/><Relationship Id="rId285" Type="http://schemas.openxmlformats.org/officeDocument/2006/relationships/image" Target="../media/image1133.png"/><Relationship Id="rId17" Type="http://schemas.openxmlformats.org/officeDocument/2006/relationships/image" Target="../media/image999.png"/><Relationship Id="rId38" Type="http://schemas.openxmlformats.org/officeDocument/2006/relationships/customXml" Target="../ink/ink1022.xml"/><Relationship Id="rId59" Type="http://schemas.openxmlformats.org/officeDocument/2006/relationships/image" Target="../media/image1020.png"/><Relationship Id="rId103" Type="http://schemas.openxmlformats.org/officeDocument/2006/relationships/image" Target="../media/image1042.png"/><Relationship Id="rId124" Type="http://schemas.openxmlformats.org/officeDocument/2006/relationships/customXml" Target="../ink/ink1065.xml"/><Relationship Id="rId310" Type="http://schemas.openxmlformats.org/officeDocument/2006/relationships/customXml" Target="../ink/ink1158.xml"/><Relationship Id="rId70" Type="http://schemas.openxmlformats.org/officeDocument/2006/relationships/customXml" Target="../ink/ink1038.xml"/><Relationship Id="rId91" Type="http://schemas.openxmlformats.org/officeDocument/2006/relationships/image" Target="../media/image1036.png"/><Relationship Id="rId145" Type="http://schemas.openxmlformats.org/officeDocument/2006/relationships/image" Target="../media/image1063.png"/><Relationship Id="rId166" Type="http://schemas.openxmlformats.org/officeDocument/2006/relationships/customXml" Target="../ink/ink1086.xml"/><Relationship Id="rId187" Type="http://schemas.openxmlformats.org/officeDocument/2006/relationships/image" Target="../media/image1084.png"/><Relationship Id="rId331" Type="http://schemas.openxmlformats.org/officeDocument/2006/relationships/image" Target="../media/image1156.png"/><Relationship Id="rId352" Type="http://schemas.openxmlformats.org/officeDocument/2006/relationships/customXml" Target="../ink/ink1179.xml"/><Relationship Id="rId373" Type="http://schemas.openxmlformats.org/officeDocument/2006/relationships/image" Target="../media/image66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09.xml"/><Relationship Id="rId233" Type="http://schemas.openxmlformats.org/officeDocument/2006/relationships/image" Target="../media/image1107.png"/><Relationship Id="rId254" Type="http://schemas.openxmlformats.org/officeDocument/2006/relationships/customXml" Target="../ink/ink1130.xml"/><Relationship Id="rId28" Type="http://schemas.openxmlformats.org/officeDocument/2006/relationships/customXml" Target="../ink/ink1017.xml"/><Relationship Id="rId49" Type="http://schemas.openxmlformats.org/officeDocument/2006/relationships/image" Target="../media/image1015.png"/><Relationship Id="rId114" Type="http://schemas.openxmlformats.org/officeDocument/2006/relationships/customXml" Target="../ink/ink1060.xml"/><Relationship Id="rId275" Type="http://schemas.openxmlformats.org/officeDocument/2006/relationships/image" Target="../media/image1128.png"/><Relationship Id="rId296" Type="http://schemas.openxmlformats.org/officeDocument/2006/relationships/customXml" Target="../ink/ink1151.xml"/><Relationship Id="rId300" Type="http://schemas.openxmlformats.org/officeDocument/2006/relationships/customXml" Target="../ink/ink1153.xml"/><Relationship Id="rId60" Type="http://schemas.openxmlformats.org/officeDocument/2006/relationships/customXml" Target="../ink/ink1033.xml"/><Relationship Id="rId81" Type="http://schemas.openxmlformats.org/officeDocument/2006/relationships/image" Target="../media/image1031.png"/><Relationship Id="rId135" Type="http://schemas.openxmlformats.org/officeDocument/2006/relationships/image" Target="../media/image1058.png"/><Relationship Id="rId156" Type="http://schemas.openxmlformats.org/officeDocument/2006/relationships/customXml" Target="../ink/ink1081.xml"/><Relationship Id="rId177" Type="http://schemas.openxmlformats.org/officeDocument/2006/relationships/image" Target="../media/image1079.png"/><Relationship Id="rId198" Type="http://schemas.openxmlformats.org/officeDocument/2006/relationships/customXml" Target="../ink/ink1102.xml"/><Relationship Id="rId321" Type="http://schemas.openxmlformats.org/officeDocument/2006/relationships/image" Target="../media/image1151.png"/><Relationship Id="rId342" Type="http://schemas.openxmlformats.org/officeDocument/2006/relationships/customXml" Target="../ink/ink1174.xml"/><Relationship Id="rId363" Type="http://schemas.openxmlformats.org/officeDocument/2006/relationships/image" Target="../media/image663.png"/><Relationship Id="rId202" Type="http://schemas.openxmlformats.org/officeDocument/2006/relationships/customXml" Target="../ink/ink1104.xml"/><Relationship Id="rId223" Type="http://schemas.openxmlformats.org/officeDocument/2006/relationships/image" Target="../media/image1102.png"/><Relationship Id="rId244" Type="http://schemas.openxmlformats.org/officeDocument/2006/relationships/customXml" Target="../ink/ink1125.xml"/><Relationship Id="rId18" Type="http://schemas.openxmlformats.org/officeDocument/2006/relationships/customXml" Target="../ink/ink1012.xml"/><Relationship Id="rId39" Type="http://schemas.openxmlformats.org/officeDocument/2006/relationships/image" Target="../media/image1010.png"/><Relationship Id="rId265" Type="http://schemas.openxmlformats.org/officeDocument/2006/relationships/image" Target="../media/image1123.png"/><Relationship Id="rId286" Type="http://schemas.openxmlformats.org/officeDocument/2006/relationships/customXml" Target="../ink/ink1146.xml"/><Relationship Id="rId50" Type="http://schemas.openxmlformats.org/officeDocument/2006/relationships/customXml" Target="../ink/ink1028.xml"/><Relationship Id="rId104" Type="http://schemas.openxmlformats.org/officeDocument/2006/relationships/customXml" Target="../ink/ink1055.xml"/><Relationship Id="rId125" Type="http://schemas.openxmlformats.org/officeDocument/2006/relationships/image" Target="../media/image1053.png"/><Relationship Id="rId146" Type="http://schemas.openxmlformats.org/officeDocument/2006/relationships/customXml" Target="../ink/ink1076.xml"/><Relationship Id="rId167" Type="http://schemas.openxmlformats.org/officeDocument/2006/relationships/image" Target="../media/image1074.png"/><Relationship Id="rId188" Type="http://schemas.openxmlformats.org/officeDocument/2006/relationships/customXml" Target="../ink/ink1097.xml"/><Relationship Id="rId311" Type="http://schemas.openxmlformats.org/officeDocument/2006/relationships/image" Target="../media/image1146.png"/><Relationship Id="rId332" Type="http://schemas.openxmlformats.org/officeDocument/2006/relationships/customXml" Target="../ink/ink1169.xml"/><Relationship Id="rId353" Type="http://schemas.openxmlformats.org/officeDocument/2006/relationships/image" Target="../media/image1167.png"/><Relationship Id="rId374" Type="http://schemas.openxmlformats.org/officeDocument/2006/relationships/customXml" Target="../ink/ink1190.xml"/><Relationship Id="rId71" Type="http://schemas.openxmlformats.org/officeDocument/2006/relationships/image" Target="../media/image1026.png"/><Relationship Id="rId92" Type="http://schemas.openxmlformats.org/officeDocument/2006/relationships/customXml" Target="../ink/ink1049.xml"/><Relationship Id="rId213" Type="http://schemas.openxmlformats.org/officeDocument/2006/relationships/image" Target="../media/image1097.png"/><Relationship Id="rId234" Type="http://schemas.openxmlformats.org/officeDocument/2006/relationships/customXml" Target="../ink/ink1120.xml"/><Relationship Id="rId2" Type="http://schemas.openxmlformats.org/officeDocument/2006/relationships/customXml" Target="../ink/ink1004.xml"/><Relationship Id="rId29" Type="http://schemas.openxmlformats.org/officeDocument/2006/relationships/image" Target="../media/image1005.png"/><Relationship Id="rId255" Type="http://schemas.openxmlformats.org/officeDocument/2006/relationships/image" Target="../media/image1118.png"/><Relationship Id="rId276" Type="http://schemas.openxmlformats.org/officeDocument/2006/relationships/customXml" Target="../ink/ink1141.xml"/><Relationship Id="rId297" Type="http://schemas.openxmlformats.org/officeDocument/2006/relationships/image" Target="../media/image1139.png"/><Relationship Id="rId40" Type="http://schemas.openxmlformats.org/officeDocument/2006/relationships/customXml" Target="../ink/ink1023.xml"/><Relationship Id="rId115" Type="http://schemas.openxmlformats.org/officeDocument/2006/relationships/image" Target="../media/image1048.png"/><Relationship Id="rId136" Type="http://schemas.openxmlformats.org/officeDocument/2006/relationships/customXml" Target="../ink/ink1071.xml"/><Relationship Id="rId157" Type="http://schemas.openxmlformats.org/officeDocument/2006/relationships/image" Target="../media/image1069.png"/><Relationship Id="rId178" Type="http://schemas.openxmlformats.org/officeDocument/2006/relationships/customXml" Target="../ink/ink1092.xml"/><Relationship Id="rId301" Type="http://schemas.openxmlformats.org/officeDocument/2006/relationships/image" Target="../media/image1141.png"/><Relationship Id="rId322" Type="http://schemas.openxmlformats.org/officeDocument/2006/relationships/customXml" Target="../ink/ink1164.xml"/><Relationship Id="rId343" Type="http://schemas.openxmlformats.org/officeDocument/2006/relationships/image" Target="../media/image1162.png"/><Relationship Id="rId364" Type="http://schemas.openxmlformats.org/officeDocument/2006/relationships/customXml" Target="../ink/ink1185.xml"/><Relationship Id="rId61" Type="http://schemas.openxmlformats.org/officeDocument/2006/relationships/image" Target="../media/image1021.png"/><Relationship Id="rId82" Type="http://schemas.openxmlformats.org/officeDocument/2006/relationships/customXml" Target="../ink/ink1044.xml"/><Relationship Id="rId199" Type="http://schemas.openxmlformats.org/officeDocument/2006/relationships/image" Target="../media/image1090.png"/><Relationship Id="rId203" Type="http://schemas.openxmlformats.org/officeDocument/2006/relationships/image" Target="../media/image1092.png"/><Relationship Id="rId19" Type="http://schemas.openxmlformats.org/officeDocument/2006/relationships/image" Target="../media/image1000.png"/><Relationship Id="rId224" Type="http://schemas.openxmlformats.org/officeDocument/2006/relationships/customXml" Target="../ink/ink1115.xml"/><Relationship Id="rId245" Type="http://schemas.openxmlformats.org/officeDocument/2006/relationships/image" Target="../media/image1113.png"/><Relationship Id="rId266" Type="http://schemas.openxmlformats.org/officeDocument/2006/relationships/customXml" Target="../ink/ink1136.xml"/><Relationship Id="rId287" Type="http://schemas.openxmlformats.org/officeDocument/2006/relationships/image" Target="../media/image1134.png"/><Relationship Id="rId30" Type="http://schemas.openxmlformats.org/officeDocument/2006/relationships/customXml" Target="../ink/ink1018.xml"/><Relationship Id="rId105" Type="http://schemas.openxmlformats.org/officeDocument/2006/relationships/image" Target="../media/image1043.png"/><Relationship Id="rId126" Type="http://schemas.openxmlformats.org/officeDocument/2006/relationships/customXml" Target="../ink/ink1066.xml"/><Relationship Id="rId147" Type="http://schemas.openxmlformats.org/officeDocument/2006/relationships/image" Target="../media/image1064.png"/><Relationship Id="rId168" Type="http://schemas.openxmlformats.org/officeDocument/2006/relationships/customXml" Target="../ink/ink1087.xml"/><Relationship Id="rId312" Type="http://schemas.openxmlformats.org/officeDocument/2006/relationships/customXml" Target="../ink/ink1159.xml"/><Relationship Id="rId333" Type="http://schemas.openxmlformats.org/officeDocument/2006/relationships/image" Target="../media/image1157.png"/><Relationship Id="rId354" Type="http://schemas.openxmlformats.org/officeDocument/2006/relationships/customXml" Target="../ink/ink1180.xml"/><Relationship Id="rId51" Type="http://schemas.openxmlformats.org/officeDocument/2006/relationships/image" Target="../media/image1016.png"/><Relationship Id="rId72" Type="http://schemas.openxmlformats.org/officeDocument/2006/relationships/customXml" Target="../ink/ink1039.xml"/><Relationship Id="rId93" Type="http://schemas.openxmlformats.org/officeDocument/2006/relationships/image" Target="../media/image1037.png"/><Relationship Id="rId189" Type="http://schemas.openxmlformats.org/officeDocument/2006/relationships/image" Target="../media/image1085.png"/><Relationship Id="rId375" Type="http://schemas.openxmlformats.org/officeDocument/2006/relationships/image" Target="../media/image669.png"/><Relationship Id="rId3" Type="http://schemas.openxmlformats.org/officeDocument/2006/relationships/image" Target="../media/image993.png"/><Relationship Id="rId214" Type="http://schemas.openxmlformats.org/officeDocument/2006/relationships/customXml" Target="../ink/ink1110.xml"/><Relationship Id="rId235" Type="http://schemas.openxmlformats.org/officeDocument/2006/relationships/image" Target="../media/image1108.png"/><Relationship Id="rId256" Type="http://schemas.openxmlformats.org/officeDocument/2006/relationships/customXml" Target="../ink/ink1131.xml"/><Relationship Id="rId277" Type="http://schemas.openxmlformats.org/officeDocument/2006/relationships/image" Target="../media/image1129.png"/><Relationship Id="rId298" Type="http://schemas.openxmlformats.org/officeDocument/2006/relationships/customXml" Target="../ink/ink1152.xml"/><Relationship Id="rId116" Type="http://schemas.openxmlformats.org/officeDocument/2006/relationships/customXml" Target="../ink/ink1061.xml"/><Relationship Id="rId137" Type="http://schemas.openxmlformats.org/officeDocument/2006/relationships/image" Target="../media/image1059.png"/><Relationship Id="rId158" Type="http://schemas.openxmlformats.org/officeDocument/2006/relationships/customXml" Target="../ink/ink1082.xml"/><Relationship Id="rId302" Type="http://schemas.openxmlformats.org/officeDocument/2006/relationships/customXml" Target="../ink/ink1154.xml"/><Relationship Id="rId323" Type="http://schemas.openxmlformats.org/officeDocument/2006/relationships/image" Target="../media/image1152.png"/><Relationship Id="rId344" Type="http://schemas.openxmlformats.org/officeDocument/2006/relationships/customXml" Target="../ink/ink1175.xml"/><Relationship Id="rId20" Type="http://schemas.openxmlformats.org/officeDocument/2006/relationships/customXml" Target="../ink/ink1013.xml"/><Relationship Id="rId41" Type="http://schemas.openxmlformats.org/officeDocument/2006/relationships/image" Target="../media/image1011.png"/><Relationship Id="rId62" Type="http://schemas.openxmlformats.org/officeDocument/2006/relationships/customXml" Target="../ink/ink1034.xml"/><Relationship Id="rId83" Type="http://schemas.openxmlformats.org/officeDocument/2006/relationships/image" Target="../media/image1032.png"/><Relationship Id="rId179" Type="http://schemas.openxmlformats.org/officeDocument/2006/relationships/image" Target="../media/image1080.png"/><Relationship Id="rId365" Type="http://schemas.openxmlformats.org/officeDocument/2006/relationships/image" Target="../media/image664.png"/><Relationship Id="rId190" Type="http://schemas.openxmlformats.org/officeDocument/2006/relationships/customXml" Target="../ink/ink1098.xml"/><Relationship Id="rId204" Type="http://schemas.openxmlformats.org/officeDocument/2006/relationships/customXml" Target="../ink/ink1105.xml"/><Relationship Id="rId225" Type="http://schemas.openxmlformats.org/officeDocument/2006/relationships/image" Target="../media/image1103.png"/><Relationship Id="rId246" Type="http://schemas.openxmlformats.org/officeDocument/2006/relationships/customXml" Target="../ink/ink1126.xml"/><Relationship Id="rId267" Type="http://schemas.openxmlformats.org/officeDocument/2006/relationships/image" Target="../media/image1124.png"/><Relationship Id="rId288" Type="http://schemas.openxmlformats.org/officeDocument/2006/relationships/customXml" Target="../ink/ink1147.xml"/><Relationship Id="rId106" Type="http://schemas.openxmlformats.org/officeDocument/2006/relationships/customXml" Target="../ink/ink1056.xml"/><Relationship Id="rId127" Type="http://schemas.openxmlformats.org/officeDocument/2006/relationships/image" Target="../media/image1054.png"/><Relationship Id="rId313" Type="http://schemas.openxmlformats.org/officeDocument/2006/relationships/image" Target="../media/image1147.png"/><Relationship Id="rId10" Type="http://schemas.openxmlformats.org/officeDocument/2006/relationships/customXml" Target="../ink/ink1008.xml"/><Relationship Id="rId31" Type="http://schemas.openxmlformats.org/officeDocument/2006/relationships/image" Target="../media/image1006.png"/><Relationship Id="rId52" Type="http://schemas.openxmlformats.org/officeDocument/2006/relationships/customXml" Target="../ink/ink1029.xml"/><Relationship Id="rId73" Type="http://schemas.openxmlformats.org/officeDocument/2006/relationships/image" Target="../media/image1027.png"/><Relationship Id="rId94" Type="http://schemas.openxmlformats.org/officeDocument/2006/relationships/customXml" Target="../ink/ink1050.xml"/><Relationship Id="rId148" Type="http://schemas.openxmlformats.org/officeDocument/2006/relationships/customXml" Target="../ink/ink1077.xml"/><Relationship Id="rId169" Type="http://schemas.openxmlformats.org/officeDocument/2006/relationships/image" Target="../media/image1075.png"/><Relationship Id="rId334" Type="http://schemas.openxmlformats.org/officeDocument/2006/relationships/customXml" Target="../ink/ink1170.xml"/><Relationship Id="rId355" Type="http://schemas.openxmlformats.org/officeDocument/2006/relationships/image" Target="../media/image1168.png"/><Relationship Id="rId376" Type="http://schemas.openxmlformats.org/officeDocument/2006/relationships/customXml" Target="../ink/ink1191.xml"/><Relationship Id="rId4" Type="http://schemas.openxmlformats.org/officeDocument/2006/relationships/customXml" Target="../ink/ink1005.xml"/><Relationship Id="rId180" Type="http://schemas.openxmlformats.org/officeDocument/2006/relationships/customXml" Target="../ink/ink1093.xml"/><Relationship Id="rId215" Type="http://schemas.openxmlformats.org/officeDocument/2006/relationships/image" Target="../media/image1098.png"/><Relationship Id="rId236" Type="http://schemas.openxmlformats.org/officeDocument/2006/relationships/customXml" Target="../ink/ink1121.xml"/><Relationship Id="rId257" Type="http://schemas.openxmlformats.org/officeDocument/2006/relationships/image" Target="../media/image1119.png"/><Relationship Id="rId278" Type="http://schemas.openxmlformats.org/officeDocument/2006/relationships/customXml" Target="../ink/ink1142.xml"/><Relationship Id="rId303" Type="http://schemas.openxmlformats.org/officeDocument/2006/relationships/image" Target="../media/image1142.png"/><Relationship Id="rId42" Type="http://schemas.openxmlformats.org/officeDocument/2006/relationships/customXml" Target="../ink/ink1024.xml"/><Relationship Id="rId84" Type="http://schemas.openxmlformats.org/officeDocument/2006/relationships/customXml" Target="../ink/ink1045.xml"/><Relationship Id="rId138" Type="http://schemas.openxmlformats.org/officeDocument/2006/relationships/customXml" Target="../ink/ink1072.xml"/><Relationship Id="rId345" Type="http://schemas.openxmlformats.org/officeDocument/2006/relationships/image" Target="../media/image1163.png"/><Relationship Id="rId191" Type="http://schemas.openxmlformats.org/officeDocument/2006/relationships/image" Target="../media/image1086.png"/><Relationship Id="rId205" Type="http://schemas.openxmlformats.org/officeDocument/2006/relationships/image" Target="../media/image1093.png"/><Relationship Id="rId247" Type="http://schemas.openxmlformats.org/officeDocument/2006/relationships/image" Target="../media/image1114.png"/><Relationship Id="rId107" Type="http://schemas.openxmlformats.org/officeDocument/2006/relationships/image" Target="../media/image1044.png"/><Relationship Id="rId289" Type="http://schemas.openxmlformats.org/officeDocument/2006/relationships/image" Target="../media/image1135.png"/><Relationship Id="rId11" Type="http://schemas.openxmlformats.org/officeDocument/2006/relationships/image" Target="../media/image996.png"/><Relationship Id="rId53" Type="http://schemas.openxmlformats.org/officeDocument/2006/relationships/image" Target="../media/image1017.png"/><Relationship Id="rId149" Type="http://schemas.openxmlformats.org/officeDocument/2006/relationships/image" Target="../media/image1065.png"/><Relationship Id="rId314" Type="http://schemas.openxmlformats.org/officeDocument/2006/relationships/customXml" Target="../ink/ink1160.xml"/><Relationship Id="rId356" Type="http://schemas.openxmlformats.org/officeDocument/2006/relationships/customXml" Target="../ink/ink1181.xml"/><Relationship Id="rId95" Type="http://schemas.openxmlformats.org/officeDocument/2006/relationships/image" Target="../media/image1038.png"/><Relationship Id="rId160" Type="http://schemas.openxmlformats.org/officeDocument/2006/relationships/customXml" Target="../ink/ink1083.xml"/><Relationship Id="rId216" Type="http://schemas.openxmlformats.org/officeDocument/2006/relationships/customXml" Target="../ink/ink1111.xml"/><Relationship Id="rId258" Type="http://schemas.openxmlformats.org/officeDocument/2006/relationships/customXml" Target="../ink/ink1132.xml"/><Relationship Id="rId22" Type="http://schemas.openxmlformats.org/officeDocument/2006/relationships/customXml" Target="../ink/ink1014.xml"/><Relationship Id="rId64" Type="http://schemas.openxmlformats.org/officeDocument/2006/relationships/customXml" Target="../ink/ink1035.xml"/><Relationship Id="rId118" Type="http://schemas.openxmlformats.org/officeDocument/2006/relationships/customXml" Target="../ink/ink1062.xml"/><Relationship Id="rId325" Type="http://schemas.openxmlformats.org/officeDocument/2006/relationships/image" Target="../media/image1153.png"/><Relationship Id="rId367" Type="http://schemas.openxmlformats.org/officeDocument/2006/relationships/image" Target="../media/image665.png"/><Relationship Id="rId171" Type="http://schemas.openxmlformats.org/officeDocument/2006/relationships/image" Target="../media/image1076.png"/><Relationship Id="rId227" Type="http://schemas.openxmlformats.org/officeDocument/2006/relationships/image" Target="../media/image1104.png"/><Relationship Id="rId269" Type="http://schemas.openxmlformats.org/officeDocument/2006/relationships/image" Target="../media/image1125.png"/><Relationship Id="rId33" Type="http://schemas.openxmlformats.org/officeDocument/2006/relationships/image" Target="../media/image1007.png"/><Relationship Id="rId129" Type="http://schemas.openxmlformats.org/officeDocument/2006/relationships/image" Target="../media/image1055.png"/><Relationship Id="rId280" Type="http://schemas.openxmlformats.org/officeDocument/2006/relationships/customXml" Target="../ink/ink1143.xml"/><Relationship Id="rId336" Type="http://schemas.openxmlformats.org/officeDocument/2006/relationships/customXml" Target="../ink/ink1171.xml"/><Relationship Id="rId75" Type="http://schemas.openxmlformats.org/officeDocument/2006/relationships/image" Target="../media/image1028.png"/><Relationship Id="rId140" Type="http://schemas.openxmlformats.org/officeDocument/2006/relationships/customXml" Target="../ink/ink1073.xml"/><Relationship Id="rId182" Type="http://schemas.openxmlformats.org/officeDocument/2006/relationships/customXml" Target="../ink/ink1094.xml"/><Relationship Id="rId378" Type="http://schemas.openxmlformats.org/officeDocument/2006/relationships/customXml" Target="../ink/ink1192.xml"/><Relationship Id="rId6" Type="http://schemas.openxmlformats.org/officeDocument/2006/relationships/customXml" Target="../ink/ink1006.xml"/><Relationship Id="rId238" Type="http://schemas.openxmlformats.org/officeDocument/2006/relationships/customXml" Target="../ink/ink1122.xml"/><Relationship Id="rId291" Type="http://schemas.openxmlformats.org/officeDocument/2006/relationships/image" Target="../media/image1136.png"/><Relationship Id="rId305" Type="http://schemas.openxmlformats.org/officeDocument/2006/relationships/image" Target="../media/image1143.png"/><Relationship Id="rId347" Type="http://schemas.openxmlformats.org/officeDocument/2006/relationships/image" Target="../media/image1164.png"/><Relationship Id="rId44" Type="http://schemas.openxmlformats.org/officeDocument/2006/relationships/customXml" Target="../ink/ink1025.xml"/><Relationship Id="rId86" Type="http://schemas.openxmlformats.org/officeDocument/2006/relationships/customXml" Target="../ink/ink1046.xml"/><Relationship Id="rId151" Type="http://schemas.openxmlformats.org/officeDocument/2006/relationships/image" Target="../media/image1066.png"/><Relationship Id="rId193" Type="http://schemas.openxmlformats.org/officeDocument/2006/relationships/image" Target="../media/image1087.png"/><Relationship Id="rId207" Type="http://schemas.openxmlformats.org/officeDocument/2006/relationships/image" Target="../media/image1094.png"/><Relationship Id="rId249" Type="http://schemas.openxmlformats.org/officeDocument/2006/relationships/image" Target="../media/image1115.png"/><Relationship Id="rId13" Type="http://schemas.openxmlformats.org/officeDocument/2006/relationships/image" Target="../media/image997.png"/><Relationship Id="rId109" Type="http://schemas.openxmlformats.org/officeDocument/2006/relationships/image" Target="../media/image1045.png"/><Relationship Id="rId260" Type="http://schemas.openxmlformats.org/officeDocument/2006/relationships/customXml" Target="../ink/ink1133.xml"/><Relationship Id="rId316" Type="http://schemas.openxmlformats.org/officeDocument/2006/relationships/customXml" Target="../ink/ink1161.xml"/><Relationship Id="rId55" Type="http://schemas.openxmlformats.org/officeDocument/2006/relationships/image" Target="../media/image1018.png"/><Relationship Id="rId97" Type="http://schemas.openxmlformats.org/officeDocument/2006/relationships/image" Target="../media/image1039.png"/><Relationship Id="rId120" Type="http://schemas.openxmlformats.org/officeDocument/2006/relationships/customXml" Target="../ink/ink1063.xml"/><Relationship Id="rId358" Type="http://schemas.openxmlformats.org/officeDocument/2006/relationships/customXml" Target="../ink/ink1182.xml"/><Relationship Id="rId162" Type="http://schemas.openxmlformats.org/officeDocument/2006/relationships/customXml" Target="../ink/ink1084.xml"/><Relationship Id="rId218" Type="http://schemas.openxmlformats.org/officeDocument/2006/relationships/customXml" Target="../ink/ink1112.xml"/><Relationship Id="rId271" Type="http://schemas.openxmlformats.org/officeDocument/2006/relationships/image" Target="../media/image1126.png"/><Relationship Id="rId24" Type="http://schemas.openxmlformats.org/officeDocument/2006/relationships/customXml" Target="../ink/ink1015.xml"/><Relationship Id="rId66" Type="http://schemas.openxmlformats.org/officeDocument/2006/relationships/customXml" Target="../ink/ink1036.xml"/><Relationship Id="rId131" Type="http://schemas.openxmlformats.org/officeDocument/2006/relationships/image" Target="../media/image1056.png"/><Relationship Id="rId327" Type="http://schemas.openxmlformats.org/officeDocument/2006/relationships/image" Target="../media/image1154.png"/><Relationship Id="rId369" Type="http://schemas.openxmlformats.org/officeDocument/2006/relationships/image" Target="../media/image666.png"/><Relationship Id="rId173" Type="http://schemas.openxmlformats.org/officeDocument/2006/relationships/image" Target="../media/image1077.png"/><Relationship Id="rId229" Type="http://schemas.openxmlformats.org/officeDocument/2006/relationships/image" Target="../media/image1105.png"/><Relationship Id="rId240" Type="http://schemas.openxmlformats.org/officeDocument/2006/relationships/customXml" Target="../ink/ink1123.xml"/><Relationship Id="rId35" Type="http://schemas.openxmlformats.org/officeDocument/2006/relationships/image" Target="../media/image1008.png"/><Relationship Id="rId77" Type="http://schemas.openxmlformats.org/officeDocument/2006/relationships/image" Target="../media/image1029.png"/><Relationship Id="rId100" Type="http://schemas.openxmlformats.org/officeDocument/2006/relationships/customXml" Target="../ink/ink1053.xml"/><Relationship Id="rId282" Type="http://schemas.openxmlformats.org/officeDocument/2006/relationships/customXml" Target="../ink/ink1144.xml"/><Relationship Id="rId338" Type="http://schemas.openxmlformats.org/officeDocument/2006/relationships/customXml" Target="../ink/ink1172.xml"/><Relationship Id="rId8" Type="http://schemas.openxmlformats.org/officeDocument/2006/relationships/customXml" Target="../ink/ink1007.xml"/><Relationship Id="rId142" Type="http://schemas.openxmlformats.org/officeDocument/2006/relationships/customXml" Target="../ink/ink1074.xml"/><Relationship Id="rId184" Type="http://schemas.openxmlformats.org/officeDocument/2006/relationships/customXml" Target="../ink/ink1095.xml"/><Relationship Id="rId251" Type="http://schemas.openxmlformats.org/officeDocument/2006/relationships/image" Target="../media/image1116.png"/><Relationship Id="rId46" Type="http://schemas.openxmlformats.org/officeDocument/2006/relationships/customXml" Target="../ink/ink1026.xml"/><Relationship Id="rId293" Type="http://schemas.openxmlformats.org/officeDocument/2006/relationships/image" Target="../media/image1137.png"/><Relationship Id="rId307" Type="http://schemas.openxmlformats.org/officeDocument/2006/relationships/image" Target="../media/image1144.png"/><Relationship Id="rId349" Type="http://schemas.openxmlformats.org/officeDocument/2006/relationships/image" Target="../media/image1165.png"/><Relationship Id="rId88" Type="http://schemas.openxmlformats.org/officeDocument/2006/relationships/customXml" Target="../ink/ink1047.xml"/><Relationship Id="rId111" Type="http://schemas.openxmlformats.org/officeDocument/2006/relationships/image" Target="../media/image1046.png"/><Relationship Id="rId153" Type="http://schemas.openxmlformats.org/officeDocument/2006/relationships/image" Target="../media/image1067.png"/><Relationship Id="rId195" Type="http://schemas.openxmlformats.org/officeDocument/2006/relationships/image" Target="../media/image1088.png"/><Relationship Id="rId209" Type="http://schemas.openxmlformats.org/officeDocument/2006/relationships/image" Target="../media/image1095.png"/><Relationship Id="rId360" Type="http://schemas.openxmlformats.org/officeDocument/2006/relationships/customXml" Target="../ink/ink1183.xml"/><Relationship Id="rId220" Type="http://schemas.openxmlformats.org/officeDocument/2006/relationships/customXml" Target="../ink/ink1113.xml"/><Relationship Id="rId15" Type="http://schemas.openxmlformats.org/officeDocument/2006/relationships/image" Target="../media/image998.png"/><Relationship Id="rId57" Type="http://schemas.openxmlformats.org/officeDocument/2006/relationships/image" Target="../media/image1019.png"/><Relationship Id="rId262" Type="http://schemas.openxmlformats.org/officeDocument/2006/relationships/customXml" Target="../ink/ink1134.xml"/><Relationship Id="rId318" Type="http://schemas.openxmlformats.org/officeDocument/2006/relationships/customXml" Target="../ink/ink1162.xml"/><Relationship Id="rId99" Type="http://schemas.openxmlformats.org/officeDocument/2006/relationships/image" Target="../media/image1040.png"/><Relationship Id="rId122" Type="http://schemas.openxmlformats.org/officeDocument/2006/relationships/customXml" Target="../ink/ink1064.xml"/><Relationship Id="rId164" Type="http://schemas.openxmlformats.org/officeDocument/2006/relationships/customXml" Target="../ink/ink1085.xml"/><Relationship Id="rId371" Type="http://schemas.openxmlformats.org/officeDocument/2006/relationships/image" Target="../media/image66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3.png"/><Relationship Id="rId299" Type="http://schemas.openxmlformats.org/officeDocument/2006/relationships/image" Target="../media/image1313.png"/><Relationship Id="rId21" Type="http://schemas.openxmlformats.org/officeDocument/2006/relationships/customXml" Target="../ink/ink1203.xml"/><Relationship Id="rId63" Type="http://schemas.openxmlformats.org/officeDocument/2006/relationships/customXml" Target="../ink/ink1225.xml"/><Relationship Id="rId159" Type="http://schemas.openxmlformats.org/officeDocument/2006/relationships/customXml" Target="../ink/ink1274.xml"/><Relationship Id="rId324" Type="http://schemas.openxmlformats.org/officeDocument/2006/relationships/image" Target="../media/image1274.png"/><Relationship Id="rId366" Type="http://schemas.openxmlformats.org/officeDocument/2006/relationships/customXml" Target="../ink/ink1376.xml"/><Relationship Id="rId170" Type="http://schemas.openxmlformats.org/officeDocument/2006/relationships/image" Target="../media/image1249.png"/><Relationship Id="rId226" Type="http://schemas.openxmlformats.org/officeDocument/2006/relationships/image" Target="../media/image1270.png"/><Relationship Id="rId32" Type="http://schemas.openxmlformats.org/officeDocument/2006/relationships/image" Target="../media/image1183.png"/><Relationship Id="rId74" Type="http://schemas.openxmlformats.org/officeDocument/2006/relationships/image" Target="../media/image1202.png"/><Relationship Id="rId128" Type="http://schemas.openxmlformats.org/officeDocument/2006/relationships/customXml" Target="../ink/ink1258.xml"/><Relationship Id="rId335" Type="http://schemas.openxmlformats.org/officeDocument/2006/relationships/customXml" Target="../ink/ink1360.xml"/><Relationship Id="rId377" Type="http://schemas.openxmlformats.org/officeDocument/2006/relationships/customXml" Target="../ink/ink1382.xml"/><Relationship Id="rId5" Type="http://schemas.openxmlformats.org/officeDocument/2006/relationships/image" Target="../media/image1170.png"/><Relationship Id="rId181" Type="http://schemas.openxmlformats.org/officeDocument/2006/relationships/customXml" Target="../ink/ink1285.xml"/><Relationship Id="rId237" Type="http://schemas.openxmlformats.org/officeDocument/2006/relationships/customXml" Target="../ink/ink1312.xml"/><Relationship Id="rId279" Type="http://schemas.openxmlformats.org/officeDocument/2006/relationships/customXml" Target="../ink/ink1331.xml"/><Relationship Id="rId43" Type="http://schemas.openxmlformats.org/officeDocument/2006/relationships/customXml" Target="../ink/ink1215.xml"/><Relationship Id="rId139" Type="http://schemas.openxmlformats.org/officeDocument/2006/relationships/image" Target="../media/image1234.png"/><Relationship Id="rId290" Type="http://schemas.openxmlformats.org/officeDocument/2006/relationships/image" Target="../media/image1309.png"/><Relationship Id="rId304" Type="http://schemas.openxmlformats.org/officeDocument/2006/relationships/customXml" Target="../ink/ink1344.xml"/><Relationship Id="rId346" Type="http://schemas.openxmlformats.org/officeDocument/2006/relationships/image" Target="../media/image1326.png"/><Relationship Id="rId388" Type="http://schemas.openxmlformats.org/officeDocument/2006/relationships/image" Target="../media/image1346.png"/><Relationship Id="rId85" Type="http://schemas.openxmlformats.org/officeDocument/2006/relationships/image" Target="../media/image1207.png"/><Relationship Id="rId150" Type="http://schemas.openxmlformats.org/officeDocument/2006/relationships/image" Target="../media/image1239.png"/><Relationship Id="rId192" Type="http://schemas.openxmlformats.org/officeDocument/2006/relationships/image" Target="../media/image1260.png"/><Relationship Id="rId206" Type="http://schemas.openxmlformats.org/officeDocument/2006/relationships/image" Target="../media/image1267.png"/><Relationship Id="rId248" Type="http://schemas.openxmlformats.org/officeDocument/2006/relationships/image" Target="../media/image1288.png"/><Relationship Id="rId12" Type="http://schemas.openxmlformats.org/officeDocument/2006/relationships/customXml" Target="../ink/ink1198.xml"/><Relationship Id="rId108" Type="http://schemas.openxmlformats.org/officeDocument/2006/relationships/customXml" Target="../ink/ink1248.xml"/><Relationship Id="rId315" Type="http://schemas.openxmlformats.org/officeDocument/2006/relationships/image" Target="../media/image1321.png"/><Relationship Id="rId357" Type="http://schemas.openxmlformats.org/officeDocument/2006/relationships/customXml" Target="../ink/ink1371.xml"/><Relationship Id="rId54" Type="http://schemas.openxmlformats.org/officeDocument/2006/relationships/image" Target="../media/image1193.png"/><Relationship Id="rId96" Type="http://schemas.openxmlformats.org/officeDocument/2006/relationships/customXml" Target="../ink/ink1242.xml"/><Relationship Id="rId161" Type="http://schemas.openxmlformats.org/officeDocument/2006/relationships/customXml" Target="../ink/ink1275.xml"/><Relationship Id="rId217" Type="http://schemas.openxmlformats.org/officeDocument/2006/relationships/customXml" Target="../ink/ink1303.xml"/><Relationship Id="rId259" Type="http://schemas.openxmlformats.org/officeDocument/2006/relationships/customXml" Target="../ink/ink1323.xml"/><Relationship Id="rId23" Type="http://schemas.openxmlformats.org/officeDocument/2006/relationships/customXml" Target="../ink/ink1204.xml"/><Relationship Id="rId119" Type="http://schemas.openxmlformats.org/officeDocument/2006/relationships/image" Target="../media/image1224.png"/><Relationship Id="rId326" Type="http://schemas.openxmlformats.org/officeDocument/2006/relationships/image" Target="../media/image1275.png"/><Relationship Id="rId65" Type="http://schemas.openxmlformats.org/officeDocument/2006/relationships/customXml" Target="../ink/ink1226.xml"/><Relationship Id="rId130" Type="http://schemas.openxmlformats.org/officeDocument/2006/relationships/customXml" Target="../ink/ink1259.xml"/><Relationship Id="rId368" Type="http://schemas.openxmlformats.org/officeDocument/2006/relationships/customXml" Target="../ink/ink1377.xml"/><Relationship Id="rId172" Type="http://schemas.openxmlformats.org/officeDocument/2006/relationships/image" Target="../media/image1250.png"/><Relationship Id="rId228" Type="http://schemas.openxmlformats.org/officeDocument/2006/relationships/image" Target="../media/image1271.png"/><Relationship Id="rId281" Type="http://schemas.openxmlformats.org/officeDocument/2006/relationships/customXml" Target="../ink/ink1332.xml"/><Relationship Id="rId337" Type="http://schemas.openxmlformats.org/officeDocument/2006/relationships/customXml" Target="../ink/ink1361.xml"/><Relationship Id="rId34" Type="http://schemas.openxmlformats.org/officeDocument/2006/relationships/image" Target="../media/image1184.png"/><Relationship Id="rId76" Type="http://schemas.openxmlformats.org/officeDocument/2006/relationships/image" Target="../media/image1203.png"/><Relationship Id="rId141" Type="http://schemas.openxmlformats.org/officeDocument/2006/relationships/customXml" Target="../ink/ink1265.xml"/><Relationship Id="rId379" Type="http://schemas.openxmlformats.org/officeDocument/2006/relationships/customXml" Target="../ink/ink1383.xml"/><Relationship Id="rId7" Type="http://schemas.openxmlformats.org/officeDocument/2006/relationships/image" Target="../media/image1171.png"/><Relationship Id="rId183" Type="http://schemas.openxmlformats.org/officeDocument/2006/relationships/customXml" Target="../ink/ink1286.xml"/><Relationship Id="rId239" Type="http://schemas.openxmlformats.org/officeDocument/2006/relationships/customXml" Target="../ink/ink1313.xml"/><Relationship Id="rId250" Type="http://schemas.openxmlformats.org/officeDocument/2006/relationships/image" Target="../media/image1289.png"/><Relationship Id="rId292" Type="http://schemas.openxmlformats.org/officeDocument/2006/relationships/image" Target="../media/image1310.png"/><Relationship Id="rId306" Type="http://schemas.openxmlformats.org/officeDocument/2006/relationships/customXml" Target="../ink/ink1345.xml"/><Relationship Id="rId45" Type="http://schemas.openxmlformats.org/officeDocument/2006/relationships/customXml" Target="../ink/ink1216.xml"/><Relationship Id="rId87" Type="http://schemas.openxmlformats.org/officeDocument/2006/relationships/image" Target="../media/image1208.png"/><Relationship Id="rId110" Type="http://schemas.openxmlformats.org/officeDocument/2006/relationships/customXml" Target="../ink/ink1249.xml"/><Relationship Id="rId348" Type="http://schemas.openxmlformats.org/officeDocument/2006/relationships/image" Target="../media/image1327.png"/><Relationship Id="rId152" Type="http://schemas.openxmlformats.org/officeDocument/2006/relationships/image" Target="../media/image1240.png"/><Relationship Id="rId194" Type="http://schemas.openxmlformats.org/officeDocument/2006/relationships/image" Target="../media/image1261.png"/><Relationship Id="rId208" Type="http://schemas.openxmlformats.org/officeDocument/2006/relationships/image" Target="../media/image1268.png"/><Relationship Id="rId261" Type="http://schemas.openxmlformats.org/officeDocument/2006/relationships/customXml" Target="../ink/ink1324.xml"/><Relationship Id="rId14" Type="http://schemas.openxmlformats.org/officeDocument/2006/relationships/image" Target="../media/image1174.png"/><Relationship Id="rId56" Type="http://schemas.openxmlformats.org/officeDocument/2006/relationships/image" Target="../media/image1194.png"/><Relationship Id="rId317" Type="http://schemas.openxmlformats.org/officeDocument/2006/relationships/customXml" Target="../ink/ink1351.xml"/><Relationship Id="rId359" Type="http://schemas.openxmlformats.org/officeDocument/2006/relationships/customXml" Target="../ink/ink1372.xml"/><Relationship Id="rId98" Type="http://schemas.openxmlformats.org/officeDocument/2006/relationships/customXml" Target="../ink/ink1243.xml"/><Relationship Id="rId121" Type="http://schemas.openxmlformats.org/officeDocument/2006/relationships/image" Target="../media/image1225.png"/><Relationship Id="rId163" Type="http://schemas.openxmlformats.org/officeDocument/2006/relationships/customXml" Target="../ink/ink1276.xml"/><Relationship Id="rId219" Type="http://schemas.openxmlformats.org/officeDocument/2006/relationships/customXml" Target="../ink/ink1304.xml"/><Relationship Id="rId370" Type="http://schemas.openxmlformats.org/officeDocument/2006/relationships/customXml" Target="../ink/ink1378.xml"/><Relationship Id="rId230" Type="http://schemas.openxmlformats.org/officeDocument/2006/relationships/image" Target="../media/image1272.png"/><Relationship Id="rId25" Type="http://schemas.openxmlformats.org/officeDocument/2006/relationships/customXml" Target="../ink/ink1205.xml"/><Relationship Id="rId67" Type="http://schemas.openxmlformats.org/officeDocument/2006/relationships/customXml" Target="../ink/ink1227.xml"/><Relationship Id="rId272" Type="http://schemas.openxmlformats.org/officeDocument/2006/relationships/image" Target="../media/image1300.png"/><Relationship Id="rId328" Type="http://schemas.openxmlformats.org/officeDocument/2006/relationships/image" Target="../media/image1276.png"/><Relationship Id="rId132" Type="http://schemas.openxmlformats.org/officeDocument/2006/relationships/customXml" Target="../ink/ink1260.xml"/><Relationship Id="rId174" Type="http://schemas.openxmlformats.org/officeDocument/2006/relationships/image" Target="../media/image1251.png"/><Relationship Id="rId381" Type="http://schemas.openxmlformats.org/officeDocument/2006/relationships/customXml" Target="../ink/ink1384.xml"/><Relationship Id="rId241" Type="http://schemas.openxmlformats.org/officeDocument/2006/relationships/customXml" Target="../ink/ink1314.xml"/><Relationship Id="rId36" Type="http://schemas.openxmlformats.org/officeDocument/2006/relationships/customXml" Target="../ink/ink1211.xml"/><Relationship Id="rId283" Type="http://schemas.openxmlformats.org/officeDocument/2006/relationships/customXml" Target="../ink/ink1333.xml"/><Relationship Id="rId339" Type="http://schemas.openxmlformats.org/officeDocument/2006/relationships/customXml" Target="../ink/ink1362.xml"/><Relationship Id="rId78" Type="http://schemas.openxmlformats.org/officeDocument/2006/relationships/image" Target="../media/image1204.png"/><Relationship Id="rId101" Type="http://schemas.openxmlformats.org/officeDocument/2006/relationships/image" Target="../media/image1215.png"/><Relationship Id="rId143" Type="http://schemas.openxmlformats.org/officeDocument/2006/relationships/customXml" Target="../ink/ink1266.xml"/><Relationship Id="rId185" Type="http://schemas.openxmlformats.org/officeDocument/2006/relationships/customXml" Target="../ink/ink1287.xml"/><Relationship Id="rId350" Type="http://schemas.openxmlformats.org/officeDocument/2006/relationships/image" Target="../media/image1328.png"/><Relationship Id="rId9" Type="http://schemas.openxmlformats.org/officeDocument/2006/relationships/image" Target="../media/image1172.png"/><Relationship Id="rId210" Type="http://schemas.openxmlformats.org/officeDocument/2006/relationships/image" Target="../media/image672.png"/><Relationship Id="rId26" Type="http://schemas.openxmlformats.org/officeDocument/2006/relationships/image" Target="../media/image1180.png"/><Relationship Id="rId231" Type="http://schemas.openxmlformats.org/officeDocument/2006/relationships/customXml" Target="../ink/ink1310.xml"/><Relationship Id="rId252" Type="http://schemas.openxmlformats.org/officeDocument/2006/relationships/image" Target="../media/image1290.png"/><Relationship Id="rId273" Type="http://schemas.openxmlformats.org/officeDocument/2006/relationships/customXml" Target="../ink/ink1328.xml"/><Relationship Id="rId294" Type="http://schemas.openxmlformats.org/officeDocument/2006/relationships/customXml" Target="../ink/ink1339.xml"/><Relationship Id="rId308" Type="http://schemas.openxmlformats.org/officeDocument/2006/relationships/customXml" Target="../ink/ink1346.xml"/><Relationship Id="rId329" Type="http://schemas.openxmlformats.org/officeDocument/2006/relationships/customXml" Target="../ink/ink1357.xml"/><Relationship Id="rId47" Type="http://schemas.openxmlformats.org/officeDocument/2006/relationships/customXml" Target="../ink/ink1217.xml"/><Relationship Id="rId68" Type="http://schemas.openxmlformats.org/officeDocument/2006/relationships/image" Target="../media/image1200.png"/><Relationship Id="rId89" Type="http://schemas.openxmlformats.org/officeDocument/2006/relationships/image" Target="../media/image1209.png"/><Relationship Id="rId112" Type="http://schemas.openxmlformats.org/officeDocument/2006/relationships/customXml" Target="../ink/ink1250.xml"/><Relationship Id="rId133" Type="http://schemas.openxmlformats.org/officeDocument/2006/relationships/image" Target="../media/image1231.png"/><Relationship Id="rId154" Type="http://schemas.openxmlformats.org/officeDocument/2006/relationships/image" Target="../media/image1241.png"/><Relationship Id="rId175" Type="http://schemas.openxmlformats.org/officeDocument/2006/relationships/customXml" Target="../ink/ink1282.xml"/><Relationship Id="rId340" Type="http://schemas.openxmlformats.org/officeDocument/2006/relationships/image" Target="../media/image1298.png"/><Relationship Id="rId361" Type="http://schemas.openxmlformats.org/officeDocument/2006/relationships/customXml" Target="../ink/ink1373.xml"/><Relationship Id="rId196" Type="http://schemas.openxmlformats.org/officeDocument/2006/relationships/image" Target="../media/image1262.png"/><Relationship Id="rId200" Type="http://schemas.openxmlformats.org/officeDocument/2006/relationships/image" Target="../media/image1264.png"/><Relationship Id="rId382" Type="http://schemas.openxmlformats.org/officeDocument/2006/relationships/image" Target="../media/image1343.png"/><Relationship Id="rId16" Type="http://schemas.openxmlformats.org/officeDocument/2006/relationships/image" Target="../media/image1175.png"/><Relationship Id="rId221" Type="http://schemas.openxmlformats.org/officeDocument/2006/relationships/customXml" Target="../ink/ink1305.xml"/><Relationship Id="rId242" Type="http://schemas.openxmlformats.org/officeDocument/2006/relationships/image" Target="../media/image1285.png"/><Relationship Id="rId263" Type="http://schemas.openxmlformats.org/officeDocument/2006/relationships/customXml" Target="../ink/ink1325.xml"/><Relationship Id="rId284" Type="http://schemas.openxmlformats.org/officeDocument/2006/relationships/image" Target="../media/image1306.png"/><Relationship Id="rId319" Type="http://schemas.openxmlformats.org/officeDocument/2006/relationships/customXml" Target="../ink/ink1352.xml"/><Relationship Id="rId37" Type="http://schemas.openxmlformats.org/officeDocument/2006/relationships/image" Target="../media/image1185.png"/><Relationship Id="rId58" Type="http://schemas.openxmlformats.org/officeDocument/2006/relationships/image" Target="../media/image1195.png"/><Relationship Id="rId79" Type="http://schemas.openxmlformats.org/officeDocument/2006/relationships/customXml" Target="../ink/ink1233.xml"/><Relationship Id="rId102" Type="http://schemas.openxmlformats.org/officeDocument/2006/relationships/customXml" Target="../ink/ink1245.xml"/><Relationship Id="rId123" Type="http://schemas.openxmlformats.org/officeDocument/2006/relationships/image" Target="../media/image1226.png"/><Relationship Id="rId144" Type="http://schemas.openxmlformats.org/officeDocument/2006/relationships/image" Target="../media/image1236.png"/><Relationship Id="rId330" Type="http://schemas.openxmlformats.org/officeDocument/2006/relationships/image" Target="../media/image1277.png"/><Relationship Id="rId90" Type="http://schemas.openxmlformats.org/officeDocument/2006/relationships/customXml" Target="../ink/ink1239.xml"/><Relationship Id="rId165" Type="http://schemas.openxmlformats.org/officeDocument/2006/relationships/customXml" Target="../ink/ink1277.xml"/><Relationship Id="rId186" Type="http://schemas.openxmlformats.org/officeDocument/2006/relationships/image" Target="../media/image1257.png"/><Relationship Id="rId351" Type="http://schemas.openxmlformats.org/officeDocument/2006/relationships/customXml" Target="../ink/ink1368.xml"/><Relationship Id="rId372" Type="http://schemas.openxmlformats.org/officeDocument/2006/relationships/customXml" Target="../ink/ink1379.xml"/><Relationship Id="rId211" Type="http://schemas.openxmlformats.org/officeDocument/2006/relationships/customXml" Target="../ink/ink1300.xml"/><Relationship Id="rId232" Type="http://schemas.openxmlformats.org/officeDocument/2006/relationships/image" Target="../media/image1273.png"/><Relationship Id="rId253" Type="http://schemas.openxmlformats.org/officeDocument/2006/relationships/customXml" Target="../ink/ink1320.xml"/><Relationship Id="rId274" Type="http://schemas.openxmlformats.org/officeDocument/2006/relationships/image" Target="../media/image1301.png"/><Relationship Id="rId295" Type="http://schemas.openxmlformats.org/officeDocument/2006/relationships/image" Target="../media/image1311.png"/><Relationship Id="rId309" Type="http://schemas.openxmlformats.org/officeDocument/2006/relationships/image" Target="../media/image1318.png"/><Relationship Id="rId27" Type="http://schemas.openxmlformats.org/officeDocument/2006/relationships/customXml" Target="../ink/ink1206.xml"/><Relationship Id="rId48" Type="http://schemas.openxmlformats.org/officeDocument/2006/relationships/image" Target="../media/image1190.png"/><Relationship Id="rId69" Type="http://schemas.openxmlformats.org/officeDocument/2006/relationships/customXml" Target="../ink/ink1228.xml"/><Relationship Id="rId113" Type="http://schemas.openxmlformats.org/officeDocument/2006/relationships/image" Target="../media/image1221.png"/><Relationship Id="rId134" Type="http://schemas.openxmlformats.org/officeDocument/2006/relationships/customXml" Target="../ink/ink1261.xml"/><Relationship Id="rId320" Type="http://schemas.openxmlformats.org/officeDocument/2006/relationships/image" Target="../media/image1323.png"/><Relationship Id="rId80" Type="http://schemas.openxmlformats.org/officeDocument/2006/relationships/image" Target="../media/image1205.png"/><Relationship Id="rId155" Type="http://schemas.openxmlformats.org/officeDocument/2006/relationships/customXml" Target="../ink/ink1272.xml"/><Relationship Id="rId176" Type="http://schemas.openxmlformats.org/officeDocument/2006/relationships/image" Target="../media/image1252.png"/><Relationship Id="rId197" Type="http://schemas.openxmlformats.org/officeDocument/2006/relationships/customXml" Target="../ink/ink1293.xml"/><Relationship Id="rId341" Type="http://schemas.openxmlformats.org/officeDocument/2006/relationships/customXml" Target="../ink/ink1363.xml"/><Relationship Id="rId362" Type="http://schemas.openxmlformats.org/officeDocument/2006/relationships/customXml" Target="../ink/ink1374.xml"/><Relationship Id="rId383" Type="http://schemas.openxmlformats.org/officeDocument/2006/relationships/customXml" Target="../ink/ink1385.xml"/><Relationship Id="rId201" Type="http://schemas.openxmlformats.org/officeDocument/2006/relationships/customXml" Target="../ink/ink1295.xml"/><Relationship Id="rId222" Type="http://schemas.openxmlformats.org/officeDocument/2006/relationships/image" Target="../media/image678.png"/><Relationship Id="rId243" Type="http://schemas.openxmlformats.org/officeDocument/2006/relationships/customXml" Target="../ink/ink1315.xml"/><Relationship Id="rId264" Type="http://schemas.openxmlformats.org/officeDocument/2006/relationships/image" Target="../media/image1296.png"/><Relationship Id="rId285" Type="http://schemas.openxmlformats.org/officeDocument/2006/relationships/customXml" Target="../ink/ink1334.xml"/><Relationship Id="rId17" Type="http://schemas.openxmlformats.org/officeDocument/2006/relationships/customXml" Target="../ink/ink1201.xml"/><Relationship Id="rId38" Type="http://schemas.openxmlformats.org/officeDocument/2006/relationships/customXml" Target="../ink/ink1212.xml"/><Relationship Id="rId59" Type="http://schemas.openxmlformats.org/officeDocument/2006/relationships/customXml" Target="../ink/ink1223.xml"/><Relationship Id="rId103" Type="http://schemas.openxmlformats.org/officeDocument/2006/relationships/image" Target="../media/image1216.png"/><Relationship Id="rId124" Type="http://schemas.openxmlformats.org/officeDocument/2006/relationships/customXml" Target="../ink/ink1256.xml"/><Relationship Id="rId310" Type="http://schemas.openxmlformats.org/officeDocument/2006/relationships/customXml" Target="../ink/ink1347.xml"/><Relationship Id="rId70" Type="http://schemas.openxmlformats.org/officeDocument/2006/relationships/image" Target="../media/image1166.png"/><Relationship Id="rId91" Type="http://schemas.openxmlformats.org/officeDocument/2006/relationships/image" Target="../media/image1210.png"/><Relationship Id="rId145" Type="http://schemas.openxmlformats.org/officeDocument/2006/relationships/customXml" Target="../ink/ink1267.xml"/><Relationship Id="rId166" Type="http://schemas.openxmlformats.org/officeDocument/2006/relationships/image" Target="../media/image1247.png"/><Relationship Id="rId187" Type="http://schemas.openxmlformats.org/officeDocument/2006/relationships/customXml" Target="../ink/ink1288.xml"/><Relationship Id="rId331" Type="http://schemas.openxmlformats.org/officeDocument/2006/relationships/customXml" Target="../ink/ink1358.xml"/><Relationship Id="rId352" Type="http://schemas.openxmlformats.org/officeDocument/2006/relationships/image" Target="../media/image1329.png"/><Relationship Id="rId373" Type="http://schemas.openxmlformats.org/officeDocument/2006/relationships/image" Target="../media/image133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73.png"/><Relationship Id="rId233" Type="http://schemas.openxmlformats.org/officeDocument/2006/relationships/customXml" Target="../ink/ink1311.xml"/><Relationship Id="rId254" Type="http://schemas.openxmlformats.org/officeDocument/2006/relationships/image" Target="../media/image1291.png"/><Relationship Id="rId28" Type="http://schemas.openxmlformats.org/officeDocument/2006/relationships/image" Target="../media/image1181.png"/><Relationship Id="rId49" Type="http://schemas.openxmlformats.org/officeDocument/2006/relationships/customXml" Target="../ink/ink1218.xml"/><Relationship Id="rId114" Type="http://schemas.openxmlformats.org/officeDocument/2006/relationships/customXml" Target="../ink/ink1251.xml"/><Relationship Id="rId275" Type="http://schemas.openxmlformats.org/officeDocument/2006/relationships/customXml" Target="../ink/ink1329.xml"/><Relationship Id="rId296" Type="http://schemas.openxmlformats.org/officeDocument/2006/relationships/customXml" Target="../ink/ink1340.xml"/><Relationship Id="rId300" Type="http://schemas.openxmlformats.org/officeDocument/2006/relationships/customXml" Target="../ink/ink1342.xml"/><Relationship Id="rId60" Type="http://schemas.openxmlformats.org/officeDocument/2006/relationships/image" Target="../media/image1196.png"/><Relationship Id="rId81" Type="http://schemas.openxmlformats.org/officeDocument/2006/relationships/customXml" Target="../ink/ink1234.xml"/><Relationship Id="rId135" Type="http://schemas.openxmlformats.org/officeDocument/2006/relationships/image" Target="../media/image1232.png"/><Relationship Id="rId156" Type="http://schemas.openxmlformats.org/officeDocument/2006/relationships/image" Target="../media/image1242.png"/><Relationship Id="rId177" Type="http://schemas.openxmlformats.org/officeDocument/2006/relationships/customXml" Target="../ink/ink1283.xml"/><Relationship Id="rId198" Type="http://schemas.openxmlformats.org/officeDocument/2006/relationships/image" Target="../media/image1263.png"/><Relationship Id="rId321" Type="http://schemas.openxmlformats.org/officeDocument/2006/relationships/customXml" Target="../ink/ink1353.xml"/><Relationship Id="rId342" Type="http://schemas.openxmlformats.org/officeDocument/2006/relationships/image" Target="../media/image1299.png"/><Relationship Id="rId363" Type="http://schemas.openxmlformats.org/officeDocument/2006/relationships/image" Target="../media/image1334.png"/><Relationship Id="rId384" Type="http://schemas.openxmlformats.org/officeDocument/2006/relationships/image" Target="../media/image1344.png"/><Relationship Id="rId202" Type="http://schemas.openxmlformats.org/officeDocument/2006/relationships/image" Target="../media/image1265.png"/><Relationship Id="rId223" Type="http://schemas.openxmlformats.org/officeDocument/2006/relationships/customXml" Target="../ink/ink1306.xml"/><Relationship Id="rId244" Type="http://schemas.openxmlformats.org/officeDocument/2006/relationships/image" Target="../media/image1286.png"/><Relationship Id="rId18" Type="http://schemas.openxmlformats.org/officeDocument/2006/relationships/image" Target="../media/image1176.png"/><Relationship Id="rId39" Type="http://schemas.openxmlformats.org/officeDocument/2006/relationships/customXml" Target="../ink/ink1213.xml"/><Relationship Id="rId265" Type="http://schemas.openxmlformats.org/officeDocument/2006/relationships/customXml" Target="../ink/ink1326.xml"/><Relationship Id="rId286" Type="http://schemas.openxmlformats.org/officeDocument/2006/relationships/image" Target="../media/image1307.png"/><Relationship Id="rId50" Type="http://schemas.openxmlformats.org/officeDocument/2006/relationships/image" Target="../media/image1191.png"/><Relationship Id="rId104" Type="http://schemas.openxmlformats.org/officeDocument/2006/relationships/customXml" Target="../ink/ink1246.xml"/><Relationship Id="rId125" Type="http://schemas.openxmlformats.org/officeDocument/2006/relationships/image" Target="../media/image1227.png"/><Relationship Id="rId146" Type="http://schemas.openxmlformats.org/officeDocument/2006/relationships/image" Target="../media/image1237.png"/><Relationship Id="rId167" Type="http://schemas.openxmlformats.org/officeDocument/2006/relationships/customXml" Target="../ink/ink1278.xml"/><Relationship Id="rId188" Type="http://schemas.openxmlformats.org/officeDocument/2006/relationships/image" Target="../media/image1258.png"/><Relationship Id="rId311" Type="http://schemas.openxmlformats.org/officeDocument/2006/relationships/image" Target="../media/image1319.png"/><Relationship Id="rId332" Type="http://schemas.openxmlformats.org/officeDocument/2006/relationships/image" Target="../media/image1278.png"/><Relationship Id="rId353" Type="http://schemas.openxmlformats.org/officeDocument/2006/relationships/customXml" Target="../ink/ink1369.xml"/><Relationship Id="rId374" Type="http://schemas.openxmlformats.org/officeDocument/2006/relationships/customXml" Target="../ink/ink1380.xml"/><Relationship Id="rId71" Type="http://schemas.openxmlformats.org/officeDocument/2006/relationships/customXml" Target="../ink/ink1229.xml"/><Relationship Id="rId92" Type="http://schemas.openxmlformats.org/officeDocument/2006/relationships/customXml" Target="../ink/ink1240.xml"/><Relationship Id="rId213" Type="http://schemas.openxmlformats.org/officeDocument/2006/relationships/customXml" Target="../ink/ink1301.xml"/><Relationship Id="rId2" Type="http://schemas.openxmlformats.org/officeDocument/2006/relationships/customXml" Target="../ink/ink1193.xml"/><Relationship Id="rId29" Type="http://schemas.openxmlformats.org/officeDocument/2006/relationships/customXml" Target="../ink/ink1207.xml"/><Relationship Id="rId255" Type="http://schemas.openxmlformats.org/officeDocument/2006/relationships/customXml" Target="../ink/ink1321.xml"/><Relationship Id="rId276" Type="http://schemas.openxmlformats.org/officeDocument/2006/relationships/image" Target="../media/image1302.png"/><Relationship Id="rId297" Type="http://schemas.openxmlformats.org/officeDocument/2006/relationships/image" Target="../media/image1312.png"/><Relationship Id="rId40" Type="http://schemas.openxmlformats.org/officeDocument/2006/relationships/image" Target="../media/image1186.png"/><Relationship Id="rId115" Type="http://schemas.openxmlformats.org/officeDocument/2006/relationships/image" Target="../media/image1222.png"/><Relationship Id="rId136" Type="http://schemas.openxmlformats.org/officeDocument/2006/relationships/customXml" Target="../ink/ink1262.xml"/><Relationship Id="rId157" Type="http://schemas.openxmlformats.org/officeDocument/2006/relationships/customXml" Target="../ink/ink1273.xml"/><Relationship Id="rId178" Type="http://schemas.openxmlformats.org/officeDocument/2006/relationships/image" Target="../media/image1253.png"/><Relationship Id="rId301" Type="http://schemas.openxmlformats.org/officeDocument/2006/relationships/image" Target="../media/image1314.png"/><Relationship Id="rId322" Type="http://schemas.openxmlformats.org/officeDocument/2006/relationships/image" Target="../media/image1324.png"/><Relationship Id="rId343" Type="http://schemas.openxmlformats.org/officeDocument/2006/relationships/customXml" Target="../ink/ink1364.xml"/><Relationship Id="rId364" Type="http://schemas.openxmlformats.org/officeDocument/2006/relationships/customXml" Target="../ink/ink1375.xml"/><Relationship Id="rId61" Type="http://schemas.openxmlformats.org/officeDocument/2006/relationships/customXml" Target="../ink/ink1224.xml"/><Relationship Id="rId82" Type="http://schemas.openxmlformats.org/officeDocument/2006/relationships/customXml" Target="../ink/ink1235.xml"/><Relationship Id="rId199" Type="http://schemas.openxmlformats.org/officeDocument/2006/relationships/customXml" Target="../ink/ink1294.xml"/><Relationship Id="rId203" Type="http://schemas.openxmlformats.org/officeDocument/2006/relationships/customXml" Target="../ink/ink1296.xml"/><Relationship Id="rId385" Type="http://schemas.openxmlformats.org/officeDocument/2006/relationships/customXml" Target="../ink/ink1386.xml"/><Relationship Id="rId19" Type="http://schemas.openxmlformats.org/officeDocument/2006/relationships/customXml" Target="../ink/ink1202.xml"/><Relationship Id="rId224" Type="http://schemas.openxmlformats.org/officeDocument/2006/relationships/image" Target="../media/image1269.png"/><Relationship Id="rId245" Type="http://schemas.openxmlformats.org/officeDocument/2006/relationships/customXml" Target="../ink/ink1316.xml"/><Relationship Id="rId266" Type="http://schemas.openxmlformats.org/officeDocument/2006/relationships/image" Target="../media/image1297.png"/><Relationship Id="rId287" Type="http://schemas.openxmlformats.org/officeDocument/2006/relationships/customXml" Target="../ink/ink1335.xml"/><Relationship Id="rId30" Type="http://schemas.openxmlformats.org/officeDocument/2006/relationships/image" Target="../media/image1182.png"/><Relationship Id="rId105" Type="http://schemas.openxmlformats.org/officeDocument/2006/relationships/image" Target="../media/image1217.png"/><Relationship Id="rId126" Type="http://schemas.openxmlformats.org/officeDocument/2006/relationships/customXml" Target="../ink/ink1257.xml"/><Relationship Id="rId147" Type="http://schemas.openxmlformats.org/officeDocument/2006/relationships/customXml" Target="../ink/ink1268.xml"/><Relationship Id="rId168" Type="http://schemas.openxmlformats.org/officeDocument/2006/relationships/image" Target="../media/image1248.png"/><Relationship Id="rId312" Type="http://schemas.openxmlformats.org/officeDocument/2006/relationships/customXml" Target="../ink/ink1348.xml"/><Relationship Id="rId333" Type="http://schemas.openxmlformats.org/officeDocument/2006/relationships/customXml" Target="../ink/ink1359.xml"/><Relationship Id="rId354" Type="http://schemas.openxmlformats.org/officeDocument/2006/relationships/image" Target="../media/image1330.png"/><Relationship Id="rId51" Type="http://schemas.openxmlformats.org/officeDocument/2006/relationships/customXml" Target="../ink/ink1219.xml"/><Relationship Id="rId72" Type="http://schemas.openxmlformats.org/officeDocument/2006/relationships/image" Target="../media/image1201.png"/><Relationship Id="rId93" Type="http://schemas.openxmlformats.org/officeDocument/2006/relationships/image" Target="../media/image1211.png"/><Relationship Id="rId189" Type="http://schemas.openxmlformats.org/officeDocument/2006/relationships/customXml" Target="../ink/ink1289.xml"/><Relationship Id="rId375" Type="http://schemas.openxmlformats.org/officeDocument/2006/relationships/image" Target="../media/image1340.png"/><Relationship Id="rId3" Type="http://schemas.openxmlformats.org/officeDocument/2006/relationships/image" Target="../media/image1169.png"/><Relationship Id="rId214" Type="http://schemas.openxmlformats.org/officeDocument/2006/relationships/image" Target="../media/image674.png"/><Relationship Id="rId256" Type="http://schemas.openxmlformats.org/officeDocument/2006/relationships/image" Target="../media/image1292.png"/><Relationship Id="rId277" Type="http://schemas.openxmlformats.org/officeDocument/2006/relationships/customXml" Target="../ink/ink1330.xml"/><Relationship Id="rId298" Type="http://schemas.openxmlformats.org/officeDocument/2006/relationships/customXml" Target="../ink/ink1341.xml"/><Relationship Id="rId116" Type="http://schemas.openxmlformats.org/officeDocument/2006/relationships/customXml" Target="../ink/ink1252.xml"/><Relationship Id="rId137" Type="http://schemas.openxmlformats.org/officeDocument/2006/relationships/image" Target="../media/image1233.png"/><Relationship Id="rId158" Type="http://schemas.openxmlformats.org/officeDocument/2006/relationships/image" Target="../media/image1243.png"/><Relationship Id="rId302" Type="http://schemas.openxmlformats.org/officeDocument/2006/relationships/customXml" Target="../ink/ink1343.xml"/><Relationship Id="rId323" Type="http://schemas.openxmlformats.org/officeDocument/2006/relationships/customXml" Target="../ink/ink1354.xml"/><Relationship Id="rId344" Type="http://schemas.openxmlformats.org/officeDocument/2006/relationships/image" Target="../media/image1325.png"/><Relationship Id="rId20" Type="http://schemas.openxmlformats.org/officeDocument/2006/relationships/image" Target="../media/image1177.png"/><Relationship Id="rId41" Type="http://schemas.openxmlformats.org/officeDocument/2006/relationships/customXml" Target="../ink/ink1214.xml"/><Relationship Id="rId62" Type="http://schemas.openxmlformats.org/officeDocument/2006/relationships/image" Target="../media/image1197.png"/><Relationship Id="rId83" Type="http://schemas.openxmlformats.org/officeDocument/2006/relationships/image" Target="../media/image1206.png"/><Relationship Id="rId179" Type="http://schemas.openxmlformats.org/officeDocument/2006/relationships/customXml" Target="../ink/ink1284.xml"/><Relationship Id="rId365" Type="http://schemas.openxmlformats.org/officeDocument/2006/relationships/image" Target="../media/image1335.png"/><Relationship Id="rId386" Type="http://schemas.openxmlformats.org/officeDocument/2006/relationships/image" Target="../media/image1345.png"/><Relationship Id="rId190" Type="http://schemas.openxmlformats.org/officeDocument/2006/relationships/image" Target="../media/image1259.png"/><Relationship Id="rId204" Type="http://schemas.openxmlformats.org/officeDocument/2006/relationships/image" Target="../media/image1266.png"/><Relationship Id="rId225" Type="http://schemas.openxmlformats.org/officeDocument/2006/relationships/customXml" Target="../ink/ink1307.xml"/><Relationship Id="rId246" Type="http://schemas.openxmlformats.org/officeDocument/2006/relationships/image" Target="../media/image1287.png"/><Relationship Id="rId267" Type="http://schemas.openxmlformats.org/officeDocument/2006/relationships/customXml" Target="../ink/ink1327.xml"/><Relationship Id="rId288" Type="http://schemas.openxmlformats.org/officeDocument/2006/relationships/image" Target="../media/image1308.png"/><Relationship Id="rId106" Type="http://schemas.openxmlformats.org/officeDocument/2006/relationships/customXml" Target="../ink/ink1247.xml"/><Relationship Id="rId127" Type="http://schemas.openxmlformats.org/officeDocument/2006/relationships/image" Target="../media/image1228.png"/><Relationship Id="rId313" Type="http://schemas.openxmlformats.org/officeDocument/2006/relationships/image" Target="../media/image1320.png"/><Relationship Id="rId10" Type="http://schemas.openxmlformats.org/officeDocument/2006/relationships/customXml" Target="../ink/ink1197.xml"/><Relationship Id="rId31" Type="http://schemas.openxmlformats.org/officeDocument/2006/relationships/customXml" Target="../ink/ink1208.xml"/><Relationship Id="rId52" Type="http://schemas.openxmlformats.org/officeDocument/2006/relationships/image" Target="../media/image1192.png"/><Relationship Id="rId73" Type="http://schemas.openxmlformats.org/officeDocument/2006/relationships/customXml" Target="../ink/ink1230.xml"/><Relationship Id="rId94" Type="http://schemas.openxmlformats.org/officeDocument/2006/relationships/customXml" Target="../ink/ink1241.xml"/><Relationship Id="rId148" Type="http://schemas.openxmlformats.org/officeDocument/2006/relationships/image" Target="../media/image1238.png"/><Relationship Id="rId169" Type="http://schemas.openxmlformats.org/officeDocument/2006/relationships/customXml" Target="../ink/ink1279.xml"/><Relationship Id="rId334" Type="http://schemas.openxmlformats.org/officeDocument/2006/relationships/image" Target="../media/image1279.png"/><Relationship Id="rId355" Type="http://schemas.openxmlformats.org/officeDocument/2006/relationships/customXml" Target="../ink/ink1370.xml"/><Relationship Id="rId376" Type="http://schemas.openxmlformats.org/officeDocument/2006/relationships/customXml" Target="../ink/ink1381.xml"/><Relationship Id="rId4" Type="http://schemas.openxmlformats.org/officeDocument/2006/relationships/customXml" Target="../ink/ink1194.xml"/><Relationship Id="rId180" Type="http://schemas.openxmlformats.org/officeDocument/2006/relationships/image" Target="../media/image1254.png"/><Relationship Id="rId215" Type="http://schemas.openxmlformats.org/officeDocument/2006/relationships/customXml" Target="../ink/ink1302.xml"/><Relationship Id="rId236" Type="http://schemas.openxmlformats.org/officeDocument/2006/relationships/image" Target="../media/image1282.png"/><Relationship Id="rId257" Type="http://schemas.openxmlformats.org/officeDocument/2006/relationships/customXml" Target="../ink/ink1322.xml"/><Relationship Id="rId278" Type="http://schemas.openxmlformats.org/officeDocument/2006/relationships/image" Target="../media/image1303.png"/><Relationship Id="rId303" Type="http://schemas.openxmlformats.org/officeDocument/2006/relationships/image" Target="../media/image1315.png"/><Relationship Id="rId42" Type="http://schemas.openxmlformats.org/officeDocument/2006/relationships/image" Target="../media/image1187.png"/><Relationship Id="rId84" Type="http://schemas.openxmlformats.org/officeDocument/2006/relationships/customXml" Target="../ink/ink1236.xml"/><Relationship Id="rId138" Type="http://schemas.openxmlformats.org/officeDocument/2006/relationships/customXml" Target="../ink/ink1263.xml"/><Relationship Id="rId345" Type="http://schemas.openxmlformats.org/officeDocument/2006/relationships/customXml" Target="../ink/ink1365.xml"/><Relationship Id="rId387" Type="http://schemas.openxmlformats.org/officeDocument/2006/relationships/customXml" Target="../ink/ink1387.xml"/><Relationship Id="rId191" Type="http://schemas.openxmlformats.org/officeDocument/2006/relationships/customXml" Target="../ink/ink1290.xml"/><Relationship Id="rId205" Type="http://schemas.openxmlformats.org/officeDocument/2006/relationships/customXml" Target="../ink/ink1297.xml"/><Relationship Id="rId247" Type="http://schemas.openxmlformats.org/officeDocument/2006/relationships/customXml" Target="../ink/ink1317.xml"/><Relationship Id="rId107" Type="http://schemas.openxmlformats.org/officeDocument/2006/relationships/image" Target="../media/image1218.png"/><Relationship Id="rId289" Type="http://schemas.openxmlformats.org/officeDocument/2006/relationships/customXml" Target="../ink/ink1336.xml"/><Relationship Id="rId11" Type="http://schemas.openxmlformats.org/officeDocument/2006/relationships/image" Target="../media/image1173.png"/><Relationship Id="rId53" Type="http://schemas.openxmlformats.org/officeDocument/2006/relationships/customXml" Target="../ink/ink1220.xml"/><Relationship Id="rId149" Type="http://schemas.openxmlformats.org/officeDocument/2006/relationships/customXml" Target="../ink/ink1269.xml"/><Relationship Id="rId314" Type="http://schemas.openxmlformats.org/officeDocument/2006/relationships/customXml" Target="../ink/ink1349.xml"/><Relationship Id="rId356" Type="http://schemas.openxmlformats.org/officeDocument/2006/relationships/image" Target="../media/image1331.png"/><Relationship Id="rId95" Type="http://schemas.openxmlformats.org/officeDocument/2006/relationships/image" Target="../media/image1212.png"/><Relationship Id="rId160" Type="http://schemas.openxmlformats.org/officeDocument/2006/relationships/image" Target="../media/image1244.png"/><Relationship Id="rId216" Type="http://schemas.openxmlformats.org/officeDocument/2006/relationships/image" Target="../media/image675.png"/><Relationship Id="rId258" Type="http://schemas.openxmlformats.org/officeDocument/2006/relationships/image" Target="../media/image1293.png"/><Relationship Id="rId22" Type="http://schemas.openxmlformats.org/officeDocument/2006/relationships/image" Target="../media/image1178.png"/><Relationship Id="rId64" Type="http://schemas.openxmlformats.org/officeDocument/2006/relationships/image" Target="../media/image1198.png"/><Relationship Id="rId118" Type="http://schemas.openxmlformats.org/officeDocument/2006/relationships/customXml" Target="../ink/ink1253.xml"/><Relationship Id="rId325" Type="http://schemas.openxmlformats.org/officeDocument/2006/relationships/customXml" Target="../ink/ink1355.xml"/><Relationship Id="rId367" Type="http://schemas.openxmlformats.org/officeDocument/2006/relationships/image" Target="../media/image1336.png"/><Relationship Id="rId171" Type="http://schemas.openxmlformats.org/officeDocument/2006/relationships/customXml" Target="../ink/ink1280.xml"/><Relationship Id="rId227" Type="http://schemas.openxmlformats.org/officeDocument/2006/relationships/customXml" Target="../ink/ink1308.xml"/><Relationship Id="rId33" Type="http://schemas.openxmlformats.org/officeDocument/2006/relationships/customXml" Target="../ink/ink1209.xml"/><Relationship Id="rId129" Type="http://schemas.openxmlformats.org/officeDocument/2006/relationships/image" Target="../media/image1229.png"/><Relationship Id="rId280" Type="http://schemas.openxmlformats.org/officeDocument/2006/relationships/image" Target="../media/image1304.png"/><Relationship Id="rId336" Type="http://schemas.openxmlformats.org/officeDocument/2006/relationships/image" Target="../media/image1280.png"/><Relationship Id="rId75" Type="http://schemas.openxmlformats.org/officeDocument/2006/relationships/customXml" Target="../ink/ink1231.xml"/><Relationship Id="rId140" Type="http://schemas.openxmlformats.org/officeDocument/2006/relationships/customXml" Target="../ink/ink1264.xml"/><Relationship Id="rId182" Type="http://schemas.openxmlformats.org/officeDocument/2006/relationships/image" Target="../media/image1255.png"/><Relationship Id="rId378" Type="http://schemas.openxmlformats.org/officeDocument/2006/relationships/image" Target="../media/image1341.png"/><Relationship Id="rId6" Type="http://schemas.openxmlformats.org/officeDocument/2006/relationships/customXml" Target="../ink/ink1195.xml"/><Relationship Id="rId238" Type="http://schemas.openxmlformats.org/officeDocument/2006/relationships/image" Target="../media/image1283.png"/><Relationship Id="rId291" Type="http://schemas.openxmlformats.org/officeDocument/2006/relationships/customXml" Target="../ink/ink1337.xml"/><Relationship Id="rId305" Type="http://schemas.openxmlformats.org/officeDocument/2006/relationships/image" Target="../media/image1316.png"/><Relationship Id="rId347" Type="http://schemas.openxmlformats.org/officeDocument/2006/relationships/customXml" Target="../ink/ink1366.xml"/><Relationship Id="rId44" Type="http://schemas.openxmlformats.org/officeDocument/2006/relationships/image" Target="../media/image1188.png"/><Relationship Id="rId86" Type="http://schemas.openxmlformats.org/officeDocument/2006/relationships/customXml" Target="../ink/ink1237.xml"/><Relationship Id="rId151" Type="http://schemas.openxmlformats.org/officeDocument/2006/relationships/customXml" Target="../ink/ink1270.xml"/><Relationship Id="rId193" Type="http://schemas.openxmlformats.org/officeDocument/2006/relationships/customXml" Target="../ink/ink1291.xml"/><Relationship Id="rId207" Type="http://schemas.openxmlformats.org/officeDocument/2006/relationships/customXml" Target="../ink/ink1298.xml"/><Relationship Id="rId249" Type="http://schemas.openxmlformats.org/officeDocument/2006/relationships/customXml" Target="../ink/ink1318.xml"/><Relationship Id="rId13" Type="http://schemas.openxmlformats.org/officeDocument/2006/relationships/customXml" Target="../ink/ink1199.xml"/><Relationship Id="rId109" Type="http://schemas.openxmlformats.org/officeDocument/2006/relationships/image" Target="../media/image1219.png"/><Relationship Id="rId260" Type="http://schemas.openxmlformats.org/officeDocument/2006/relationships/image" Target="../media/image1294.png"/><Relationship Id="rId316" Type="http://schemas.openxmlformats.org/officeDocument/2006/relationships/customXml" Target="../ink/ink1350.xml"/><Relationship Id="rId55" Type="http://schemas.openxmlformats.org/officeDocument/2006/relationships/customXml" Target="../ink/ink1221.xml"/><Relationship Id="rId97" Type="http://schemas.openxmlformats.org/officeDocument/2006/relationships/image" Target="../media/image1213.png"/><Relationship Id="rId120" Type="http://schemas.openxmlformats.org/officeDocument/2006/relationships/customXml" Target="../ink/ink1254.xml"/><Relationship Id="rId358" Type="http://schemas.openxmlformats.org/officeDocument/2006/relationships/image" Target="../media/image1332.png"/><Relationship Id="rId162" Type="http://schemas.openxmlformats.org/officeDocument/2006/relationships/image" Target="../media/image1245.png"/><Relationship Id="rId218" Type="http://schemas.openxmlformats.org/officeDocument/2006/relationships/image" Target="../media/image676.png"/><Relationship Id="rId24" Type="http://schemas.openxmlformats.org/officeDocument/2006/relationships/image" Target="../media/image1179.png"/><Relationship Id="rId66" Type="http://schemas.openxmlformats.org/officeDocument/2006/relationships/image" Target="../media/image1199.png"/><Relationship Id="rId131" Type="http://schemas.openxmlformats.org/officeDocument/2006/relationships/image" Target="../media/image1230.png"/><Relationship Id="rId327" Type="http://schemas.openxmlformats.org/officeDocument/2006/relationships/customXml" Target="../ink/ink1356.xml"/><Relationship Id="rId369" Type="http://schemas.openxmlformats.org/officeDocument/2006/relationships/image" Target="../media/image1337.png"/><Relationship Id="rId173" Type="http://schemas.openxmlformats.org/officeDocument/2006/relationships/customXml" Target="../ink/ink1281.xml"/><Relationship Id="rId229" Type="http://schemas.openxmlformats.org/officeDocument/2006/relationships/customXml" Target="../ink/ink1309.xml"/><Relationship Id="rId380" Type="http://schemas.openxmlformats.org/officeDocument/2006/relationships/image" Target="../media/image1342.png"/><Relationship Id="rId240" Type="http://schemas.openxmlformats.org/officeDocument/2006/relationships/image" Target="../media/image1284.png"/><Relationship Id="rId35" Type="http://schemas.openxmlformats.org/officeDocument/2006/relationships/customXml" Target="../ink/ink1210.xml"/><Relationship Id="rId77" Type="http://schemas.openxmlformats.org/officeDocument/2006/relationships/customXml" Target="../ink/ink1232.xml"/><Relationship Id="rId100" Type="http://schemas.openxmlformats.org/officeDocument/2006/relationships/customXml" Target="../ink/ink1244.xml"/><Relationship Id="rId282" Type="http://schemas.openxmlformats.org/officeDocument/2006/relationships/image" Target="../media/image1305.png"/><Relationship Id="rId338" Type="http://schemas.openxmlformats.org/officeDocument/2006/relationships/image" Target="../media/image1281.png"/><Relationship Id="rId8" Type="http://schemas.openxmlformats.org/officeDocument/2006/relationships/customXml" Target="../ink/ink1196.xml"/><Relationship Id="rId142" Type="http://schemas.openxmlformats.org/officeDocument/2006/relationships/image" Target="../media/image1235.png"/><Relationship Id="rId184" Type="http://schemas.openxmlformats.org/officeDocument/2006/relationships/image" Target="../media/image1256.png"/><Relationship Id="rId251" Type="http://schemas.openxmlformats.org/officeDocument/2006/relationships/customXml" Target="../ink/ink1319.xml"/><Relationship Id="rId46" Type="http://schemas.openxmlformats.org/officeDocument/2006/relationships/image" Target="../media/image1189.png"/><Relationship Id="rId293" Type="http://schemas.openxmlformats.org/officeDocument/2006/relationships/customXml" Target="../ink/ink1338.xml"/><Relationship Id="rId307" Type="http://schemas.openxmlformats.org/officeDocument/2006/relationships/image" Target="../media/image1317.png"/><Relationship Id="rId349" Type="http://schemas.openxmlformats.org/officeDocument/2006/relationships/customXml" Target="../ink/ink1367.xml"/><Relationship Id="rId88" Type="http://schemas.openxmlformats.org/officeDocument/2006/relationships/customXml" Target="../ink/ink1238.xml"/><Relationship Id="rId111" Type="http://schemas.openxmlformats.org/officeDocument/2006/relationships/image" Target="../media/image1220.png"/><Relationship Id="rId153" Type="http://schemas.openxmlformats.org/officeDocument/2006/relationships/customXml" Target="../ink/ink1271.xml"/><Relationship Id="rId195" Type="http://schemas.openxmlformats.org/officeDocument/2006/relationships/customXml" Target="../ink/ink1292.xml"/><Relationship Id="rId209" Type="http://schemas.openxmlformats.org/officeDocument/2006/relationships/customXml" Target="../ink/ink1299.xml"/><Relationship Id="rId360" Type="http://schemas.openxmlformats.org/officeDocument/2006/relationships/image" Target="../media/image1333.png"/><Relationship Id="rId220" Type="http://schemas.openxmlformats.org/officeDocument/2006/relationships/image" Target="../media/image677.png"/><Relationship Id="rId15" Type="http://schemas.openxmlformats.org/officeDocument/2006/relationships/customXml" Target="../ink/ink1200.xml"/><Relationship Id="rId57" Type="http://schemas.openxmlformats.org/officeDocument/2006/relationships/customXml" Target="../ink/ink1222.xml"/><Relationship Id="rId262" Type="http://schemas.openxmlformats.org/officeDocument/2006/relationships/image" Target="../media/image1295.png"/><Relationship Id="rId318" Type="http://schemas.openxmlformats.org/officeDocument/2006/relationships/image" Target="../media/image1322.png"/><Relationship Id="rId99" Type="http://schemas.openxmlformats.org/officeDocument/2006/relationships/image" Target="../media/image1214.png"/><Relationship Id="rId122" Type="http://schemas.openxmlformats.org/officeDocument/2006/relationships/customXml" Target="../ink/ink1255.xml"/><Relationship Id="rId164" Type="http://schemas.openxmlformats.org/officeDocument/2006/relationships/image" Target="../media/image1246.png"/><Relationship Id="rId371" Type="http://schemas.openxmlformats.org/officeDocument/2006/relationships/image" Target="../media/image13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B21A-29B3-0CC1-F33F-98862EEF6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35CF3-81CD-5AB0-A38B-9111F7E70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3.1, 3.2, 3.3</a:t>
            </a:r>
          </a:p>
        </p:txBody>
      </p:sp>
    </p:spTree>
    <p:extLst>
      <p:ext uri="{BB962C8B-B14F-4D97-AF65-F5344CB8AC3E}">
        <p14:creationId xmlns:p14="http://schemas.microsoft.com/office/powerpoint/2010/main" val="98380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2D42FAD-CC50-CF40-6BDD-C32A7B3D0D99}"/>
              </a:ext>
            </a:extLst>
          </p:cNvPr>
          <p:cNvGrpSpPr/>
          <p:nvPr/>
        </p:nvGrpSpPr>
        <p:grpSpPr>
          <a:xfrm>
            <a:off x="603864" y="970744"/>
            <a:ext cx="3161160" cy="701640"/>
            <a:chOff x="889090" y="3890113"/>
            <a:chExt cx="316116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18E315-EE9B-149D-0ACE-69625BCD145D}"/>
                    </a:ext>
                  </a:extLst>
                </p14:cNvPr>
                <p14:cNvContentPartPr/>
                <p14:nvPr/>
              </p14:nvContentPartPr>
              <p14:xfrm>
                <a:off x="889090" y="4094593"/>
                <a:ext cx="258480" cy="297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18E315-EE9B-149D-0ACE-69625BCD14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0090" y="4085593"/>
                  <a:ext cx="276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D3EC97F-09E7-8FD3-CAC7-A45E309D40A6}"/>
                    </a:ext>
                  </a:extLst>
                </p14:cNvPr>
                <p14:cNvContentPartPr/>
                <p14:nvPr/>
              </p14:nvContentPartPr>
              <p14:xfrm>
                <a:off x="901330" y="4025473"/>
                <a:ext cx="161280" cy="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D3EC97F-09E7-8FD3-CAC7-A45E309D40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2330" y="4016902"/>
                  <a:ext cx="178920" cy="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D3BA071-FC15-D0DF-6064-D1117D84A2C4}"/>
                    </a:ext>
                  </a:extLst>
                </p14:cNvPr>
                <p14:cNvContentPartPr/>
                <p14:nvPr/>
              </p14:nvContentPartPr>
              <p14:xfrm>
                <a:off x="1266730" y="4179193"/>
                <a:ext cx="188640" cy="15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D3BA071-FC15-D0DF-6064-D1117D84A2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7747" y="4170193"/>
                  <a:ext cx="206246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0AD7D0-128A-DFA7-C2F4-D44BE9097A6E}"/>
                    </a:ext>
                  </a:extLst>
                </p14:cNvPr>
                <p14:cNvContentPartPr/>
                <p14:nvPr/>
              </p14:nvContentPartPr>
              <p14:xfrm>
                <a:off x="1265650" y="4186753"/>
                <a:ext cx="184320" cy="11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0AD7D0-128A-DFA7-C2F4-D44BE9097A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6650" y="4177753"/>
                  <a:ext cx="20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0BE7C0-F61C-5508-9475-AD613678AD22}"/>
                    </a:ext>
                  </a:extLst>
                </p14:cNvPr>
                <p14:cNvContentPartPr/>
                <p14:nvPr/>
              </p14:nvContentPartPr>
              <p14:xfrm>
                <a:off x="1672450" y="4086313"/>
                <a:ext cx="31320" cy="259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0BE7C0-F61C-5508-9475-AD613678AD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3450" y="4077313"/>
                  <a:ext cx="48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8500ABC-C4EC-D1B3-9A65-1469105796C5}"/>
                    </a:ext>
                  </a:extLst>
                </p14:cNvPr>
                <p14:cNvContentPartPr/>
                <p14:nvPr/>
              </p14:nvContentPartPr>
              <p14:xfrm>
                <a:off x="1809250" y="4103233"/>
                <a:ext cx="43560" cy="249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8500ABC-C4EC-D1B3-9A65-1469105796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0250" y="4094233"/>
                  <a:ext cx="6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7B8617-5EA0-CBEE-9F6D-067F59B09BAA}"/>
                    </a:ext>
                  </a:extLst>
                </p14:cNvPr>
                <p14:cNvContentPartPr/>
                <p14:nvPr/>
              </p14:nvContentPartPr>
              <p14:xfrm>
                <a:off x="1674250" y="4214473"/>
                <a:ext cx="209160" cy="56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7B8617-5EA0-CBEE-9F6D-067F59B09B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5250" y="4205473"/>
                  <a:ext cx="226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BF529F-F934-1E99-F2D9-CBD107D1F3D5}"/>
                    </a:ext>
                  </a:extLst>
                </p14:cNvPr>
                <p14:cNvContentPartPr/>
                <p14:nvPr/>
              </p14:nvContentPartPr>
              <p14:xfrm>
                <a:off x="1667410" y="3948073"/>
                <a:ext cx="241560" cy="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BF529F-F934-1E99-F2D9-CBD107D1F3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58410" y="3939073"/>
                  <a:ext cx="259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0DC993-EBEE-5449-7C48-F7E5147E426A}"/>
                    </a:ext>
                  </a:extLst>
                </p14:cNvPr>
                <p14:cNvContentPartPr/>
                <p14:nvPr/>
              </p14:nvContentPartPr>
              <p14:xfrm>
                <a:off x="2267890" y="4169113"/>
                <a:ext cx="222120" cy="3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0DC993-EBEE-5449-7C48-F7E5147E42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58905" y="4160113"/>
                  <a:ext cx="239731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C901D9-E4B1-0DDE-9788-20D843EC198C}"/>
                    </a:ext>
                  </a:extLst>
                </p14:cNvPr>
                <p14:cNvContentPartPr/>
                <p14:nvPr/>
              </p14:nvContentPartPr>
              <p14:xfrm>
                <a:off x="2230090" y="4282513"/>
                <a:ext cx="327960" cy="3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C901D9-E4B1-0DDE-9788-20D843EC19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21090" y="4273513"/>
                  <a:ext cx="345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F97CE3-5252-6F3D-3582-26AF10C21A0A}"/>
                    </a:ext>
                  </a:extLst>
                </p14:cNvPr>
                <p14:cNvContentPartPr/>
                <p14:nvPr/>
              </p14:nvContentPartPr>
              <p14:xfrm>
                <a:off x="2797810" y="4097473"/>
                <a:ext cx="196200" cy="307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F97CE3-5252-6F3D-3582-26AF10C21A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88810" y="4088473"/>
                  <a:ext cx="213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44418C-FAA2-6979-2FC1-24EAEC50B90A}"/>
                    </a:ext>
                  </a:extLst>
                </p14:cNvPr>
                <p14:cNvContentPartPr/>
                <p14:nvPr/>
              </p14:nvContentPartPr>
              <p14:xfrm>
                <a:off x="3330610" y="4115833"/>
                <a:ext cx="20880" cy="20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44418C-FAA2-6979-2FC1-24EAEC50B9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21610" y="4106817"/>
                  <a:ext cx="38520" cy="222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949A85-674E-3BC0-CA6E-881C47AB785D}"/>
                    </a:ext>
                  </a:extLst>
                </p14:cNvPr>
                <p14:cNvContentPartPr/>
                <p14:nvPr/>
              </p14:nvContentPartPr>
              <p14:xfrm>
                <a:off x="3226570" y="4202233"/>
                <a:ext cx="18540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949A85-674E-3BC0-CA6E-881C47AB785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17570" y="4193233"/>
                  <a:ext cx="203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938368-1415-BABD-FB72-7A62A21CEF0F}"/>
                    </a:ext>
                  </a:extLst>
                </p14:cNvPr>
                <p14:cNvContentPartPr/>
                <p14:nvPr/>
              </p14:nvContentPartPr>
              <p14:xfrm>
                <a:off x="3606010" y="3890113"/>
                <a:ext cx="187560" cy="30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938368-1415-BABD-FB72-7A62A21CEF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97027" y="3881113"/>
                  <a:ext cx="205166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AD3080-28F4-6BB0-6F47-50CB0FD9405B}"/>
                    </a:ext>
                  </a:extLst>
                </p14:cNvPr>
                <p14:cNvContentPartPr/>
                <p14:nvPr/>
              </p14:nvContentPartPr>
              <p14:xfrm>
                <a:off x="3885010" y="3966073"/>
                <a:ext cx="25200" cy="20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AD3080-28F4-6BB0-6F47-50CB0FD940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6010" y="3957073"/>
                  <a:ext cx="42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388F92-40D3-FDB8-79BC-0969EBA7A10D}"/>
                    </a:ext>
                  </a:extLst>
                </p14:cNvPr>
                <p14:cNvContentPartPr/>
                <p14:nvPr/>
              </p14:nvContentPartPr>
              <p14:xfrm>
                <a:off x="3858010" y="3946273"/>
                <a:ext cx="189720" cy="206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388F92-40D3-FDB8-79BC-0969EBA7A1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9010" y="3937273"/>
                  <a:ext cx="207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90A065D-2253-20B2-D11F-3AD32DCBC2BC}"/>
                    </a:ext>
                  </a:extLst>
                </p14:cNvPr>
                <p14:cNvContentPartPr/>
                <p14:nvPr/>
              </p14:nvContentPartPr>
              <p14:xfrm>
                <a:off x="3537970" y="4255513"/>
                <a:ext cx="509760" cy="54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90A065D-2253-20B2-D11F-3AD32DCBC2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8970" y="4246513"/>
                  <a:ext cx="527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F25BB1-EE75-8094-F15C-BC8CF5C0664C}"/>
                    </a:ext>
                  </a:extLst>
                </p14:cNvPr>
                <p14:cNvContentPartPr/>
                <p14:nvPr/>
              </p14:nvContentPartPr>
              <p14:xfrm>
                <a:off x="3589090" y="4364953"/>
                <a:ext cx="161640" cy="226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F25BB1-EE75-8094-F15C-BC8CF5C066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0090" y="4355967"/>
                  <a:ext cx="17928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1BE194-351A-91EB-B50B-82FF8B65E5C1}"/>
                    </a:ext>
                  </a:extLst>
                </p14:cNvPr>
                <p14:cNvContentPartPr/>
                <p14:nvPr/>
              </p14:nvContentPartPr>
              <p14:xfrm>
                <a:off x="3872410" y="4375033"/>
                <a:ext cx="140400" cy="19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1BE194-351A-91EB-B50B-82FF8B65E5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63387" y="4366033"/>
                  <a:ext cx="158085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832E15-EC9C-D0F9-EF86-9EB550995488}"/>
                    </a:ext>
                  </a:extLst>
                </p14:cNvPr>
                <p14:cNvContentPartPr/>
                <p14:nvPr/>
              </p14:nvContentPartPr>
              <p14:xfrm>
                <a:off x="3764050" y="4404553"/>
                <a:ext cx="286200" cy="45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832E15-EC9C-D0F9-EF86-9EB5509954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55050" y="4395553"/>
                  <a:ext cx="3038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3EC97F-4787-8DFE-6FD6-FB5A86ACE3A5}"/>
              </a:ext>
            </a:extLst>
          </p:cNvPr>
          <p:cNvGrpSpPr/>
          <p:nvPr/>
        </p:nvGrpSpPr>
        <p:grpSpPr>
          <a:xfrm>
            <a:off x="394326" y="136605"/>
            <a:ext cx="4473000" cy="567000"/>
            <a:chOff x="394326" y="136605"/>
            <a:chExt cx="447300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A493BE-ACAB-756F-0789-9A964475CD1F}"/>
                    </a:ext>
                  </a:extLst>
                </p14:cNvPr>
                <p14:cNvContentPartPr/>
                <p14:nvPr/>
              </p14:nvContentPartPr>
              <p14:xfrm>
                <a:off x="394326" y="220845"/>
                <a:ext cx="282600" cy="7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A493BE-ACAB-756F-0789-9A964475CD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5326" y="212205"/>
                  <a:ext cx="30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7FC2C1-41B9-42DA-C155-E2A7872CCC04}"/>
                    </a:ext>
                  </a:extLst>
                </p14:cNvPr>
                <p14:cNvContentPartPr/>
                <p14:nvPr/>
              </p14:nvContentPartPr>
              <p14:xfrm>
                <a:off x="447606" y="322725"/>
                <a:ext cx="126360" cy="28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D7FC2C1-41B9-42DA-C155-E2A7872CCC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606" y="313725"/>
                  <a:ext cx="144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BC3033-5A1C-1129-5164-6B43CC8C3872}"/>
                    </a:ext>
                  </a:extLst>
                </p14:cNvPr>
                <p14:cNvContentPartPr/>
                <p14:nvPr/>
              </p14:nvContentPartPr>
              <p14:xfrm>
                <a:off x="470286" y="418485"/>
                <a:ext cx="121320" cy="3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BC3033-5A1C-1129-5164-6B43CC8C38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1646" y="409845"/>
                  <a:ext cx="138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FBC143-800E-5672-BAE4-B9C2FBB69FC6}"/>
                    </a:ext>
                  </a:extLst>
                </p14:cNvPr>
                <p14:cNvContentPartPr/>
                <p14:nvPr/>
              </p14:nvContentPartPr>
              <p14:xfrm>
                <a:off x="641646" y="157845"/>
                <a:ext cx="785160" cy="428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FBC143-800E-5672-BAE4-B9C2FBB69F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646" y="148845"/>
                  <a:ext cx="8028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9A960F-073F-C756-02C8-2BAA72CC1E2C}"/>
                    </a:ext>
                  </a:extLst>
                </p14:cNvPr>
                <p14:cNvContentPartPr/>
                <p14:nvPr/>
              </p14:nvContentPartPr>
              <p14:xfrm>
                <a:off x="984006" y="347925"/>
                <a:ext cx="309960" cy="5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9A960F-073F-C756-02C8-2BAA72CC1E2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5366" y="338925"/>
                  <a:ext cx="327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EFE165-8D19-9DCB-2C40-22B2102A675A}"/>
                    </a:ext>
                  </a:extLst>
                </p14:cNvPr>
                <p14:cNvContentPartPr/>
                <p14:nvPr/>
              </p14:nvContentPartPr>
              <p14:xfrm>
                <a:off x="1646406" y="206445"/>
                <a:ext cx="837720" cy="273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EFE165-8D19-9DCB-2C40-22B2102A67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37766" y="197805"/>
                  <a:ext cx="855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0BB53A-1E0B-C191-741B-53E64AF4209D}"/>
                    </a:ext>
                  </a:extLst>
                </p14:cNvPr>
                <p14:cNvContentPartPr/>
                <p14:nvPr/>
              </p14:nvContentPartPr>
              <p14:xfrm>
                <a:off x="2345886" y="352245"/>
                <a:ext cx="206280" cy="182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0BB53A-1E0B-C191-741B-53E64AF420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37246" y="343605"/>
                  <a:ext cx="223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511C6AC-199E-E81A-2827-272B2E671A31}"/>
                    </a:ext>
                  </a:extLst>
                </p14:cNvPr>
                <p14:cNvContentPartPr/>
                <p14:nvPr/>
              </p14:nvContentPartPr>
              <p14:xfrm>
                <a:off x="2620206" y="136605"/>
                <a:ext cx="736560" cy="35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511C6AC-199E-E81A-2827-272B2E671A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11566" y="127965"/>
                  <a:ext cx="754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C67D3C-B59A-C354-BAF2-0FC81B0E5159}"/>
                    </a:ext>
                  </a:extLst>
                </p14:cNvPr>
                <p14:cNvContentPartPr/>
                <p14:nvPr/>
              </p14:nvContentPartPr>
              <p14:xfrm>
                <a:off x="3481326" y="142365"/>
                <a:ext cx="1386000" cy="561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C67D3C-B59A-C354-BAF2-0FC81B0E51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72326" y="133365"/>
                  <a:ext cx="140364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9EF537-E881-FF30-BD35-A62A7107A6BB}"/>
                    </a:ext>
                  </a:extLst>
                </p14:cNvPr>
                <p14:cNvContentPartPr/>
                <p14:nvPr/>
              </p14:nvContentPartPr>
              <p14:xfrm>
                <a:off x="4181526" y="271965"/>
                <a:ext cx="537120" cy="5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9EF537-E881-FF30-BD35-A62A7107A6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72526" y="262965"/>
                  <a:ext cx="55476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8AAE788-55E1-542E-1044-788745F1D5E2}"/>
                  </a:ext>
                </a:extLst>
              </p14:cNvPr>
              <p14:cNvContentPartPr/>
              <p14:nvPr/>
            </p14:nvContentPartPr>
            <p14:xfrm>
              <a:off x="5598742" y="329201"/>
              <a:ext cx="372385" cy="187974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8AAE788-55E1-542E-1044-788745F1D5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89747" y="320198"/>
                <a:ext cx="390015" cy="205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3EBCF78-0241-C60F-240C-95BFEBA718AB}"/>
                  </a:ext>
                </a:extLst>
              </p14:cNvPr>
              <p14:cNvContentPartPr/>
              <p14:nvPr/>
            </p14:nvContentPartPr>
            <p14:xfrm>
              <a:off x="5795483" y="188084"/>
              <a:ext cx="20825" cy="6303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3EBCF78-0241-C60F-240C-95BFEBA718A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86349" y="179330"/>
                <a:ext cx="38727" cy="23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048F4C3-1947-697D-3A6D-DBD4E70339BA}"/>
                  </a:ext>
                </a:extLst>
              </p14:cNvPr>
              <p14:cNvContentPartPr/>
              <p14:nvPr/>
            </p14:nvContentPartPr>
            <p14:xfrm>
              <a:off x="6172801" y="259054"/>
              <a:ext cx="1497485" cy="187425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048F4C3-1947-697D-3A6D-DBD4E70339B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63802" y="250060"/>
                <a:ext cx="1515124" cy="205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84EA432-653B-6537-97E1-2BACB9E568EE}"/>
                  </a:ext>
                </a:extLst>
              </p14:cNvPr>
              <p14:cNvContentPartPr/>
              <p14:nvPr/>
            </p14:nvContentPartPr>
            <p14:xfrm>
              <a:off x="9466966" y="1381555"/>
              <a:ext cx="264954" cy="463225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84EA432-653B-6537-97E1-2BACB9E568E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457966" y="1372557"/>
                <a:ext cx="282594" cy="48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990F0BA-C6C5-EC87-5D5B-8D54A7A4F592}"/>
                  </a:ext>
                </a:extLst>
              </p14:cNvPr>
              <p14:cNvContentPartPr/>
              <p14:nvPr/>
            </p14:nvContentPartPr>
            <p14:xfrm>
              <a:off x="6390951" y="1647102"/>
              <a:ext cx="118844" cy="349716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990F0BA-C6C5-EC87-5D5B-8D54A7A4F59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81948" y="1638107"/>
                <a:ext cx="136491" cy="367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521AE3-5093-A21E-E65F-49D8C47424AA}"/>
                  </a:ext>
                </a:extLst>
              </p14:cNvPr>
              <p14:cNvContentPartPr/>
              <p14:nvPr/>
            </p14:nvContentPartPr>
            <p14:xfrm>
              <a:off x="6477194" y="1533000"/>
              <a:ext cx="32897" cy="29044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521AE3-5093-A21E-E65F-49D8C47424A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68518" y="1524036"/>
                <a:ext cx="50611" cy="4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49016D-3C09-0F21-9CC6-D1840F0E6026}"/>
                  </a:ext>
                </a:extLst>
              </p14:cNvPr>
              <p14:cNvContentPartPr/>
              <p14:nvPr/>
            </p14:nvContentPartPr>
            <p14:xfrm>
              <a:off x="6832541" y="1669330"/>
              <a:ext cx="153223" cy="29637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49016D-3C09-0F21-9CC6-D1840F0E60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3888" y="1660294"/>
                <a:ext cx="170889" cy="4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D5A325-F2AF-26BE-B923-83ADE6F11806}"/>
                  </a:ext>
                </a:extLst>
              </p14:cNvPr>
              <p14:cNvContentPartPr/>
              <p14:nvPr/>
            </p14:nvContentPartPr>
            <p14:xfrm>
              <a:off x="6845285" y="1736309"/>
              <a:ext cx="160632" cy="4001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D5A325-F2AF-26BE-B923-83ADE6F1180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36281" y="1727658"/>
                <a:ext cx="178280" cy="57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519ADC-4221-781B-FB36-8F2FE97D4128}"/>
                  </a:ext>
                </a:extLst>
              </p14:cNvPr>
              <p14:cNvContentPartPr/>
              <p14:nvPr/>
            </p14:nvContentPartPr>
            <p14:xfrm>
              <a:off x="7167734" y="1363477"/>
              <a:ext cx="719288" cy="437441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519ADC-4221-781B-FB36-8F2FE97D412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58738" y="1354836"/>
                <a:ext cx="736919" cy="455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52F9629-2484-FF38-4EDD-49435C119A2A}"/>
                  </a:ext>
                </a:extLst>
              </p14:cNvPr>
              <p14:cNvContentPartPr/>
              <p14:nvPr/>
            </p14:nvContentPartPr>
            <p14:xfrm>
              <a:off x="7491962" y="1491805"/>
              <a:ext cx="209533" cy="33786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52F9629-2484-FF38-4EDD-49435C119A2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83321" y="1483179"/>
                <a:ext cx="227174" cy="51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F85C9D6-5FAB-404A-122C-07FBB23ECA77}"/>
                  </a:ext>
                </a:extLst>
              </p14:cNvPr>
              <p14:cNvContentPartPr/>
              <p14:nvPr/>
            </p14:nvContentPartPr>
            <p14:xfrm>
              <a:off x="7198853" y="1509587"/>
              <a:ext cx="280958" cy="37343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F85C9D6-5FAB-404A-122C-07FBB23ECA7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9859" y="1500969"/>
                <a:ext cx="298585" cy="5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7BF7101-7AB0-24DD-9DC3-2587E52AEBF5}"/>
                  </a:ext>
                </a:extLst>
              </p14:cNvPr>
              <p14:cNvContentPartPr/>
              <p14:nvPr/>
            </p14:nvContentPartPr>
            <p14:xfrm>
              <a:off x="8059806" y="1446164"/>
              <a:ext cx="1169176" cy="25221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7BF7101-7AB0-24DD-9DC3-2587E52AEBF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51167" y="1437529"/>
                <a:ext cx="1186814" cy="2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C95D14-73A5-E2B7-E574-A08CEE4E4350}"/>
                  </a:ext>
                </a:extLst>
              </p14:cNvPr>
              <p14:cNvContentPartPr/>
              <p14:nvPr/>
            </p14:nvContentPartPr>
            <p14:xfrm>
              <a:off x="9001370" y="1450016"/>
              <a:ext cx="293405" cy="74389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C95D14-73A5-E2B7-E574-A08CEE4E435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992370" y="1441349"/>
                <a:ext cx="311045" cy="92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022113D-9005-7C13-5FC1-2ED051BF82CC}"/>
                  </a:ext>
                </a:extLst>
              </p14:cNvPr>
              <p14:cNvContentPartPr/>
              <p14:nvPr/>
            </p14:nvContentPartPr>
            <p14:xfrm>
              <a:off x="10003394" y="1336507"/>
              <a:ext cx="903037" cy="514793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22113D-9005-7C13-5FC1-2ED051BF82C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994396" y="1327867"/>
                <a:ext cx="920673" cy="53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C2ECC0B-9150-202F-984F-E5F5AB0C7709}"/>
                  </a:ext>
                </a:extLst>
              </p14:cNvPr>
              <p14:cNvContentPartPr/>
              <p14:nvPr/>
            </p14:nvContentPartPr>
            <p14:xfrm>
              <a:off x="7182553" y="1872639"/>
              <a:ext cx="665349" cy="379353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C2ECC0B-9150-202F-984F-E5F5AB0C770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73912" y="1863641"/>
                <a:ext cx="682991" cy="396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AB9E514-4E3F-4CD8-6757-0E08A9D170E0}"/>
                  </a:ext>
                </a:extLst>
              </p14:cNvPr>
              <p14:cNvContentPartPr/>
              <p14:nvPr/>
            </p14:nvContentPartPr>
            <p14:xfrm>
              <a:off x="7719574" y="2012822"/>
              <a:ext cx="182563" cy="27562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AB9E514-4E3F-4CD8-6757-0E08A9D170E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710572" y="2003873"/>
                <a:ext cx="200207" cy="45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DEE7A93-892B-11B2-76A5-93EB6D123B1D}"/>
                  </a:ext>
                </a:extLst>
              </p14:cNvPr>
              <p14:cNvContentPartPr/>
              <p14:nvPr/>
            </p14:nvContentPartPr>
            <p14:xfrm>
              <a:off x="7210708" y="2032975"/>
              <a:ext cx="326895" cy="48605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DEE7A93-892B-11B2-76A5-93EB6D123B1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01717" y="2023974"/>
                <a:ext cx="344516" cy="66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F3E2E36-D445-2832-B2F7-0CF2F40D9202}"/>
                  </a:ext>
                </a:extLst>
              </p14:cNvPr>
              <p14:cNvContentPartPr/>
              <p14:nvPr/>
            </p14:nvContentPartPr>
            <p14:xfrm>
              <a:off x="8039060" y="2017267"/>
              <a:ext cx="395356" cy="203606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F3E2E36-D445-2832-B2F7-0CF2F40D920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30418" y="2008274"/>
                <a:ext cx="412999" cy="2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C2AF079-A7CB-9A15-CD0F-85EBB7789E42}"/>
                  </a:ext>
                </a:extLst>
              </p14:cNvPr>
              <p14:cNvContentPartPr/>
              <p14:nvPr/>
            </p14:nvContentPartPr>
            <p14:xfrm>
              <a:off x="8236738" y="1851893"/>
              <a:ext cx="37935" cy="48012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C2AF079-A7CB-9A15-CD0F-85EBB7789E4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228149" y="1843294"/>
                <a:ext cx="55471" cy="65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34A7049-FAF4-15F7-02BA-70E169284462}"/>
                  </a:ext>
                </a:extLst>
              </p14:cNvPr>
              <p14:cNvContentPartPr/>
              <p14:nvPr/>
            </p14:nvContentPartPr>
            <p14:xfrm>
              <a:off x="8590306" y="1895163"/>
              <a:ext cx="589478" cy="406026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34A7049-FAF4-15F7-02BA-70E16928446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581669" y="1886524"/>
                <a:ext cx="607112" cy="423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E103A1A-A0AA-8DCE-EFB4-D3545FD4C53B}"/>
                  </a:ext>
                </a:extLst>
              </p14:cNvPr>
              <p14:cNvContentPartPr/>
              <p14:nvPr/>
            </p14:nvContentPartPr>
            <p14:xfrm>
              <a:off x="9321449" y="1834407"/>
              <a:ext cx="407508" cy="365423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E103A1A-A0AA-8DCE-EFB4-D3545FD4C53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312449" y="1825406"/>
                <a:ext cx="425147" cy="383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C3D82C2-85D1-7736-FAD7-7ED9BB615702}"/>
                  </a:ext>
                </a:extLst>
              </p14:cNvPr>
              <p14:cNvContentPartPr/>
              <p14:nvPr/>
            </p14:nvContentPartPr>
            <p14:xfrm>
              <a:off x="9357310" y="1952955"/>
              <a:ext cx="289256" cy="24599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C3D82C2-85D1-7736-FAD7-7ED9BB61570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348316" y="1944273"/>
                <a:ext cx="306885" cy="42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695DCBD-A2AD-AC77-7DE3-C175B1A8FACB}"/>
                  </a:ext>
                </a:extLst>
              </p14:cNvPr>
              <p14:cNvContentPartPr/>
              <p14:nvPr/>
            </p14:nvContentPartPr>
            <p14:xfrm>
              <a:off x="9887218" y="1926578"/>
              <a:ext cx="884662" cy="233243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695DCBD-A2AD-AC77-7DE3-C175B1A8FA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878220" y="1917579"/>
                <a:ext cx="902298" cy="2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003FAD6-DA69-2887-5DCC-21FACEBC1F5D}"/>
                  </a:ext>
                </a:extLst>
              </p14:cNvPr>
              <p14:cNvContentPartPr/>
              <p14:nvPr/>
            </p14:nvContentPartPr>
            <p14:xfrm>
              <a:off x="6957846" y="2452485"/>
              <a:ext cx="72360" cy="324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003FAD6-DA69-2887-5DCC-21FACEBC1F5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49206" y="2443845"/>
                <a:ext cx="90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C98837F-9622-D64D-98B6-A48665D01F3E}"/>
                  </a:ext>
                </a:extLst>
              </p14:cNvPr>
              <p14:cNvContentPartPr/>
              <p14:nvPr/>
            </p14:nvContentPartPr>
            <p14:xfrm>
              <a:off x="6841926" y="2742285"/>
              <a:ext cx="246240" cy="58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C98837F-9622-D64D-98B6-A48665D01F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32926" y="2733285"/>
                <a:ext cx="263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B190D64-4CCE-9AA9-90EF-B66694DC559D}"/>
                  </a:ext>
                </a:extLst>
              </p14:cNvPr>
              <p14:cNvContentPartPr/>
              <p14:nvPr/>
            </p14:nvContentPartPr>
            <p14:xfrm>
              <a:off x="6847686" y="2458245"/>
              <a:ext cx="276480" cy="127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B190D64-4CCE-9AA9-90EF-B66694DC559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838686" y="2449605"/>
                <a:ext cx="294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703EA4C-C328-65BF-D7E7-8A093805979B}"/>
                  </a:ext>
                </a:extLst>
              </p14:cNvPr>
              <p14:cNvContentPartPr/>
              <p14:nvPr/>
            </p14:nvContentPartPr>
            <p14:xfrm>
              <a:off x="7110846" y="2618085"/>
              <a:ext cx="321840" cy="223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703EA4C-C328-65BF-D7E7-8A093805979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02206" y="2609085"/>
                <a:ext cx="3394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1EA4726-20C9-59D1-2216-7285375680F3}"/>
                  </a:ext>
                </a:extLst>
              </p14:cNvPr>
              <p14:cNvContentPartPr/>
              <p14:nvPr/>
            </p14:nvContentPartPr>
            <p14:xfrm>
              <a:off x="7689006" y="2401365"/>
              <a:ext cx="794160" cy="441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1EA4726-20C9-59D1-2216-7285375680F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80366" y="2392365"/>
                <a:ext cx="8118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BE055CE-482B-9B58-06B8-DB4BFFC6AA24}"/>
                  </a:ext>
                </a:extLst>
              </p14:cNvPr>
              <p14:cNvContentPartPr/>
              <p14:nvPr/>
            </p14:nvContentPartPr>
            <p14:xfrm>
              <a:off x="8289126" y="2536725"/>
              <a:ext cx="44640" cy="24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BE055CE-482B-9B58-06B8-DB4BFFC6AA2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80486" y="2528085"/>
                <a:ext cx="62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D022E99-5443-6DD3-B8AC-C6D23785A8BD}"/>
                  </a:ext>
                </a:extLst>
              </p14:cNvPr>
              <p14:cNvContentPartPr/>
              <p14:nvPr/>
            </p14:nvContentPartPr>
            <p14:xfrm>
              <a:off x="8694486" y="2588205"/>
              <a:ext cx="376920" cy="191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D022E99-5443-6DD3-B8AC-C6D23785A8B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685846" y="2579205"/>
                <a:ext cx="394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A9DD1AC-A26D-BF4E-DEFC-B53273665ABA}"/>
                  </a:ext>
                </a:extLst>
              </p14:cNvPr>
              <p14:cNvContentPartPr/>
              <p14:nvPr/>
            </p14:nvContentPartPr>
            <p14:xfrm>
              <a:off x="9202446" y="2319285"/>
              <a:ext cx="1083240" cy="562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A9DD1AC-A26D-BF4E-DEFC-B53273665AB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193806" y="2310285"/>
                <a:ext cx="110088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E374D14-011A-B1B9-9796-BE9D961C1A24}"/>
                  </a:ext>
                </a:extLst>
              </p14:cNvPr>
              <p14:cNvContentPartPr/>
              <p14:nvPr/>
            </p14:nvContentPartPr>
            <p14:xfrm>
              <a:off x="10068966" y="2444565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E374D14-011A-B1B9-9796-BE9D961C1A2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059966" y="2435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4C6D08F-2FFF-A5F0-D113-DBFF2B498CE9}"/>
                  </a:ext>
                </a:extLst>
              </p14:cNvPr>
              <p14:cNvContentPartPr/>
              <p14:nvPr/>
            </p14:nvContentPartPr>
            <p14:xfrm>
              <a:off x="9603846" y="2470125"/>
              <a:ext cx="33120" cy="2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4C6D08F-2FFF-A5F0-D113-DBFF2B498CE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594846" y="2461125"/>
                <a:ext cx="507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BD165FF-D46C-8898-6473-A239169B8292}"/>
                  </a:ext>
                </a:extLst>
              </p14:cNvPr>
              <p14:cNvContentPartPr/>
              <p14:nvPr/>
            </p14:nvContentPartPr>
            <p14:xfrm>
              <a:off x="10259766" y="2681805"/>
              <a:ext cx="87120" cy="214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BD165FF-D46C-8898-6473-A239169B829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51126" y="2673165"/>
                <a:ext cx="1047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9F4E09-3BD8-1D18-D3FA-564EF8C48077}"/>
                  </a:ext>
                </a:extLst>
              </p14:cNvPr>
              <p14:cNvContentPartPr/>
              <p14:nvPr/>
            </p14:nvContentPartPr>
            <p14:xfrm>
              <a:off x="10528686" y="2201925"/>
              <a:ext cx="649800" cy="501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9F4E09-3BD8-1D18-D3FA-564EF8C4807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520046" y="2193285"/>
                <a:ext cx="6674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9F5B3DB-C8D2-E34D-E202-97DFEFDCB918}"/>
                  </a:ext>
                </a:extLst>
              </p14:cNvPr>
              <p14:cNvContentPartPr/>
              <p14:nvPr/>
            </p14:nvContentPartPr>
            <p14:xfrm>
              <a:off x="11025846" y="2415045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9F5B3DB-C8D2-E34D-E202-97DFEFDCB91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016846" y="24060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152CD2B-6774-385E-ABB0-8F07945877AE}"/>
                  </a:ext>
                </a:extLst>
              </p14:cNvPr>
              <p14:cNvContentPartPr/>
              <p14:nvPr/>
            </p14:nvContentPartPr>
            <p14:xfrm>
              <a:off x="10519326" y="2480205"/>
              <a:ext cx="469800" cy="70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152CD2B-6774-385E-ABB0-8F07945877A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510686" y="2471565"/>
                <a:ext cx="4874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49EB6A3-D83E-CF13-AB3A-152FE3DBD832}"/>
                  </a:ext>
                </a:extLst>
              </p14:cNvPr>
              <p14:cNvContentPartPr/>
              <p14:nvPr/>
            </p14:nvContentPartPr>
            <p14:xfrm>
              <a:off x="6856326" y="3168525"/>
              <a:ext cx="423720" cy="189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49EB6A3-D83E-CF13-AB3A-152FE3DBD83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847326" y="3159525"/>
                <a:ext cx="4413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92CEFFD-EC94-DCD8-98FB-EE80B3A81B37}"/>
                  </a:ext>
                </a:extLst>
              </p14:cNvPr>
              <p14:cNvContentPartPr/>
              <p14:nvPr/>
            </p14:nvContentPartPr>
            <p14:xfrm>
              <a:off x="7030566" y="302056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92CEFFD-EC94-DCD8-98FB-EE80B3A81B3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021566" y="3011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74D7B9E-3FD4-DFB1-1B0F-F9A6E4A800A6}"/>
                  </a:ext>
                </a:extLst>
              </p14:cNvPr>
              <p14:cNvContentPartPr/>
              <p14:nvPr/>
            </p14:nvContentPartPr>
            <p14:xfrm>
              <a:off x="7461126" y="3013365"/>
              <a:ext cx="759600" cy="506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74D7B9E-3FD4-DFB1-1B0F-F9A6E4A800A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452126" y="3004725"/>
                <a:ext cx="77724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47DDCB-7DA6-807F-F256-572FBC763146}"/>
                  </a:ext>
                </a:extLst>
              </p14:cNvPr>
              <p14:cNvContentPartPr/>
              <p14:nvPr/>
            </p14:nvContentPartPr>
            <p14:xfrm>
              <a:off x="8059806" y="3110205"/>
              <a:ext cx="218880" cy="70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47DDCB-7DA6-807F-F256-572FBC76314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051166" y="3101565"/>
                <a:ext cx="2365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5934603-B56F-720F-11AA-E84BB5600D47}"/>
                  </a:ext>
                </a:extLst>
              </p14:cNvPr>
              <p14:cNvContentPartPr/>
              <p14:nvPr/>
            </p14:nvContentPartPr>
            <p14:xfrm>
              <a:off x="7670286" y="3055485"/>
              <a:ext cx="63360" cy="118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5934603-B56F-720F-11AA-E84BB5600D4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661646" y="3046845"/>
                <a:ext cx="81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D45683B-4326-2E99-9077-7D59EBD3BD89}"/>
                  </a:ext>
                </a:extLst>
              </p14:cNvPr>
              <p14:cNvContentPartPr/>
              <p14:nvPr/>
            </p14:nvContentPartPr>
            <p14:xfrm>
              <a:off x="8519166" y="2944965"/>
              <a:ext cx="554040" cy="37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D45683B-4326-2E99-9077-7D59EBD3BD8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510166" y="2936325"/>
                <a:ext cx="5716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640A80B-907D-3CF8-24ED-9EB81A435649}"/>
                  </a:ext>
                </a:extLst>
              </p14:cNvPr>
              <p14:cNvContentPartPr/>
              <p14:nvPr/>
            </p14:nvContentPartPr>
            <p14:xfrm>
              <a:off x="8559846" y="3073485"/>
              <a:ext cx="374760" cy="540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640A80B-907D-3CF8-24ED-9EB81A43564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550846" y="3064845"/>
                <a:ext cx="3924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6DCC7F9-05F0-6A95-B23C-668A2CC88FEB}"/>
                  </a:ext>
                </a:extLst>
              </p14:cNvPr>
              <p14:cNvContentPartPr/>
              <p14:nvPr/>
            </p14:nvContentPartPr>
            <p14:xfrm>
              <a:off x="9336006" y="2989245"/>
              <a:ext cx="758520" cy="458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6DCC7F9-05F0-6A95-B23C-668A2CC88FE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327366" y="2980245"/>
                <a:ext cx="7761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E0E1BAE-F25A-B8A7-857A-3A26CD4538BB}"/>
                  </a:ext>
                </a:extLst>
              </p14:cNvPr>
              <p14:cNvContentPartPr/>
              <p14:nvPr/>
            </p14:nvContentPartPr>
            <p14:xfrm>
              <a:off x="10162926" y="2937405"/>
              <a:ext cx="869400" cy="4482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E0E1BAE-F25A-B8A7-857A-3A26CD4538B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154286" y="2928405"/>
                <a:ext cx="8870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EAEF5D4-1260-796D-9D0B-0B8470E866FA}"/>
                  </a:ext>
                </a:extLst>
              </p14:cNvPr>
              <p14:cNvContentPartPr/>
              <p14:nvPr/>
            </p14:nvContentPartPr>
            <p14:xfrm>
              <a:off x="10588446" y="3066285"/>
              <a:ext cx="356760" cy="36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EAEF5D4-1260-796D-9D0B-0B8470E866F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579446" y="3057645"/>
                <a:ext cx="37440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2BB5C4E-EC18-CBE4-E2BB-4B2CDD2A899F}"/>
              </a:ext>
            </a:extLst>
          </p:cNvPr>
          <p:cNvGrpSpPr/>
          <p:nvPr/>
        </p:nvGrpSpPr>
        <p:grpSpPr>
          <a:xfrm>
            <a:off x="7023366" y="3536445"/>
            <a:ext cx="3975120" cy="789480"/>
            <a:chOff x="7023366" y="3536445"/>
            <a:chExt cx="397512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70B627-CAC5-D7B4-5ED6-79C19DE9937F}"/>
                    </a:ext>
                  </a:extLst>
                </p14:cNvPr>
                <p14:cNvContentPartPr/>
                <p14:nvPr/>
              </p14:nvContentPartPr>
              <p14:xfrm>
                <a:off x="7023366" y="3644805"/>
                <a:ext cx="1535400" cy="402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70B627-CAC5-D7B4-5ED6-79C19DE993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14726" y="3635805"/>
                  <a:ext cx="15530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24938C1-3D6B-00D7-E207-3D1941878512}"/>
                    </a:ext>
                  </a:extLst>
                </p14:cNvPr>
                <p14:cNvContentPartPr/>
                <p14:nvPr/>
              </p14:nvContentPartPr>
              <p14:xfrm>
                <a:off x="8353566" y="3730485"/>
                <a:ext cx="262440" cy="31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24938C1-3D6B-00D7-E207-3D194187851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44926" y="3721845"/>
                  <a:ext cx="280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4CEE5B3-AEEA-0B10-1F26-1D44F98F9DB4}"/>
                    </a:ext>
                  </a:extLst>
                </p14:cNvPr>
                <p14:cNvContentPartPr/>
                <p14:nvPr/>
              </p14:nvContentPartPr>
              <p14:xfrm>
                <a:off x="9026406" y="3765045"/>
                <a:ext cx="260280" cy="415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4CEE5B3-AEEA-0B10-1F26-1D44F98F9DB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17766" y="3756405"/>
                  <a:ext cx="2779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05D536C-171D-D29C-6F1C-A8E7D65D093A}"/>
                    </a:ext>
                  </a:extLst>
                </p14:cNvPr>
                <p14:cNvContentPartPr/>
                <p14:nvPr/>
              </p14:nvContentPartPr>
              <p14:xfrm>
                <a:off x="9288846" y="4077165"/>
                <a:ext cx="104400" cy="248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05D536C-171D-D29C-6F1C-A8E7D65D09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79846" y="4068165"/>
                  <a:ext cx="122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0B3A0E-4869-BBAD-FCCE-B4CBAE35D016}"/>
                    </a:ext>
                  </a:extLst>
                </p14:cNvPr>
                <p14:cNvContentPartPr/>
                <p14:nvPr/>
              </p14:nvContentPartPr>
              <p14:xfrm>
                <a:off x="9288126" y="4187325"/>
                <a:ext cx="211320" cy="67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0B3A0E-4869-BBAD-FCCE-B4CBAE35D01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79486" y="4178325"/>
                  <a:ext cx="228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6D00EFA-9762-F938-C0FA-EB4375C9B79B}"/>
                    </a:ext>
                  </a:extLst>
                </p14:cNvPr>
                <p14:cNvContentPartPr/>
                <p14:nvPr/>
              </p14:nvContentPartPr>
              <p14:xfrm>
                <a:off x="9643086" y="3878805"/>
                <a:ext cx="246960" cy="26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6D00EFA-9762-F938-C0FA-EB4375C9B79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34086" y="3870165"/>
                  <a:ext cx="264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0F4DD4D-39D8-8993-BFBE-99F5D215C725}"/>
                    </a:ext>
                  </a:extLst>
                </p14:cNvPr>
                <p14:cNvContentPartPr/>
                <p14:nvPr/>
              </p14:nvContentPartPr>
              <p14:xfrm>
                <a:off x="9638766" y="3976725"/>
                <a:ext cx="303480" cy="2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0F4DD4D-39D8-8993-BFBE-99F5D215C72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29766" y="3968085"/>
                  <a:ext cx="321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EF410AA-677F-1BB4-47A4-A51C1B067E8E}"/>
                    </a:ext>
                  </a:extLst>
                </p14:cNvPr>
                <p14:cNvContentPartPr/>
                <p14:nvPr/>
              </p14:nvContentPartPr>
              <p14:xfrm>
                <a:off x="10084086" y="3786285"/>
                <a:ext cx="387720" cy="238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EF410AA-677F-1BB4-47A4-A51C1B067E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75086" y="3777645"/>
                  <a:ext cx="405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A983CC1-6F6C-2CBC-890F-CD893959D1CD}"/>
                    </a:ext>
                  </a:extLst>
                </p14:cNvPr>
                <p14:cNvContentPartPr/>
                <p14:nvPr/>
              </p14:nvContentPartPr>
              <p14:xfrm>
                <a:off x="10637046" y="3645885"/>
                <a:ext cx="228960" cy="348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A983CC1-6F6C-2CBC-890F-CD893959D1C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28406" y="3636885"/>
                  <a:ext cx="246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F39639-8D65-ED17-5B88-69493540FDE2}"/>
                    </a:ext>
                  </a:extLst>
                </p14:cNvPr>
                <p14:cNvContentPartPr/>
                <p14:nvPr/>
              </p14:nvContentPartPr>
              <p14:xfrm>
                <a:off x="10655766" y="3805725"/>
                <a:ext cx="261360" cy="42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F39639-8D65-ED17-5B88-69493540FD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46766" y="3796725"/>
                  <a:ext cx="279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54FD785-91A1-15D1-5670-179153BB52C5}"/>
                    </a:ext>
                  </a:extLst>
                </p14:cNvPr>
                <p14:cNvContentPartPr/>
                <p14:nvPr/>
              </p14:nvContentPartPr>
              <p14:xfrm>
                <a:off x="10686366" y="3645885"/>
                <a:ext cx="250200" cy="43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54FD785-91A1-15D1-5670-179153BB52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77366" y="3636885"/>
                  <a:ext cx="267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A63D7A7-FEE6-F1E6-F42B-708421EE85FE}"/>
                    </a:ext>
                  </a:extLst>
                </p14:cNvPr>
                <p14:cNvContentPartPr/>
                <p14:nvPr/>
              </p14:nvContentPartPr>
              <p14:xfrm>
                <a:off x="8991486" y="3636165"/>
                <a:ext cx="400320" cy="32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A63D7A7-FEE6-F1E6-F42B-708421EE85F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82486" y="3627165"/>
                  <a:ext cx="417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0C37BEC-A99A-8D2A-DA05-41C9B75C9193}"/>
                    </a:ext>
                  </a:extLst>
                </p14:cNvPr>
                <p14:cNvContentPartPr/>
                <p14:nvPr/>
              </p14:nvContentPartPr>
              <p14:xfrm>
                <a:off x="10564326" y="3536445"/>
                <a:ext cx="434160" cy="35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0C37BEC-A99A-8D2A-DA05-41C9B75C91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55686" y="3527805"/>
                  <a:ext cx="4518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9D29D23-3BCE-A033-F771-75977A8E346D}"/>
              </a:ext>
            </a:extLst>
          </p:cNvPr>
          <p:cNvGrpSpPr/>
          <p:nvPr/>
        </p:nvGrpSpPr>
        <p:grpSpPr>
          <a:xfrm>
            <a:off x="6992766" y="4409085"/>
            <a:ext cx="3947040" cy="2119320"/>
            <a:chOff x="6992766" y="4409085"/>
            <a:chExt cx="3947040" cy="21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16D3A24-6A38-E851-FAFA-403E22880BAC}"/>
                    </a:ext>
                  </a:extLst>
                </p14:cNvPr>
                <p14:cNvContentPartPr/>
                <p14:nvPr/>
              </p14:nvContentPartPr>
              <p14:xfrm>
                <a:off x="7154046" y="4558485"/>
                <a:ext cx="88560" cy="266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16D3A24-6A38-E851-FAFA-403E22880BA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45046" y="4549845"/>
                  <a:ext cx="106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1DB63A8-C108-25A3-7287-D3B6AE6DDD8B}"/>
                    </a:ext>
                  </a:extLst>
                </p14:cNvPr>
                <p14:cNvContentPartPr/>
                <p14:nvPr/>
              </p14:nvContentPartPr>
              <p14:xfrm>
                <a:off x="7143606" y="4592685"/>
                <a:ext cx="194760" cy="10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1DB63A8-C108-25A3-7287-D3B6AE6DDD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34606" y="4584045"/>
                  <a:ext cx="21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AA25BA-2D1B-24E9-24A3-5B3A7320A1C5}"/>
                    </a:ext>
                  </a:extLst>
                </p14:cNvPr>
                <p14:cNvContentPartPr/>
                <p14:nvPr/>
              </p14:nvContentPartPr>
              <p14:xfrm>
                <a:off x="6992766" y="4826685"/>
                <a:ext cx="316800" cy="65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AA25BA-2D1B-24E9-24A3-5B3A7320A1C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83766" y="4818045"/>
                  <a:ext cx="334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4FAC4BC-E133-4E28-B3FE-8CFB60066C18}"/>
                    </a:ext>
                  </a:extLst>
                </p14:cNvPr>
                <p14:cNvContentPartPr/>
                <p14:nvPr/>
              </p14:nvContentPartPr>
              <p14:xfrm>
                <a:off x="7287966" y="4743885"/>
                <a:ext cx="364680" cy="127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4FAC4BC-E133-4E28-B3FE-8CFB60066C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79326" y="4734885"/>
                  <a:ext cx="382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1A00657-EE29-18E5-9D8A-EB8A96166DB2}"/>
                    </a:ext>
                  </a:extLst>
                </p14:cNvPr>
                <p14:cNvContentPartPr/>
                <p14:nvPr/>
              </p14:nvContentPartPr>
              <p14:xfrm>
                <a:off x="7843086" y="4409085"/>
                <a:ext cx="1346760" cy="595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1A00657-EE29-18E5-9D8A-EB8A96166D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34446" y="4400445"/>
                  <a:ext cx="136440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449264-B664-0BCA-C190-4AC8DF2DBF1F}"/>
                    </a:ext>
                  </a:extLst>
                </p14:cNvPr>
                <p14:cNvContentPartPr/>
                <p14:nvPr/>
              </p14:nvContentPartPr>
              <p14:xfrm>
                <a:off x="9166446" y="4802565"/>
                <a:ext cx="96840" cy="113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449264-B664-0BCA-C190-4AC8DF2DBF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57446" y="4793565"/>
                  <a:ext cx="114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8DB0ADC-D941-8292-2029-BD859DE3D9EF}"/>
                    </a:ext>
                  </a:extLst>
                </p14:cNvPr>
                <p14:cNvContentPartPr/>
                <p14:nvPr/>
              </p14:nvContentPartPr>
              <p14:xfrm>
                <a:off x="10295766" y="4634805"/>
                <a:ext cx="475920" cy="191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8DB0ADC-D941-8292-2029-BD859DE3D9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87126" y="4626165"/>
                  <a:ext cx="493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4C2A627-DB97-144F-148F-6014D21F5493}"/>
                    </a:ext>
                  </a:extLst>
                </p14:cNvPr>
                <p14:cNvContentPartPr/>
                <p14:nvPr/>
              </p14:nvContentPartPr>
              <p14:xfrm>
                <a:off x="10502046" y="4421685"/>
                <a:ext cx="36720" cy="19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4C2A627-DB97-144F-148F-6014D21F549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93046" y="4412685"/>
                  <a:ext cx="54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DE82979-3037-E9BF-99DD-BF0EF5FF5D07}"/>
                    </a:ext>
                  </a:extLst>
                </p14:cNvPr>
                <p14:cNvContentPartPr/>
                <p14:nvPr/>
              </p14:nvContentPartPr>
              <p14:xfrm>
                <a:off x="7518006" y="5017845"/>
                <a:ext cx="779400" cy="497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DE82979-3037-E9BF-99DD-BF0EF5FF5D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09006" y="5009205"/>
                  <a:ext cx="79704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C858628-C2BF-FD0F-74FB-538F23D5A2A0}"/>
                    </a:ext>
                  </a:extLst>
                </p14:cNvPr>
                <p14:cNvContentPartPr/>
                <p14:nvPr/>
              </p14:nvContentPartPr>
              <p14:xfrm>
                <a:off x="8473086" y="5059965"/>
                <a:ext cx="356040" cy="494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C858628-C2BF-FD0F-74FB-538F23D5A2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64446" y="5051325"/>
                  <a:ext cx="3736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2EEFEA1-102A-B53A-0F0D-0E46BF936B9B}"/>
                    </a:ext>
                  </a:extLst>
                </p14:cNvPr>
                <p14:cNvContentPartPr/>
                <p14:nvPr/>
              </p14:nvContentPartPr>
              <p14:xfrm>
                <a:off x="9040806" y="5165085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2EEFEA1-102A-B53A-0F0D-0E46BF936B9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31806" y="515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23C4E7B-22DC-B864-2E49-78D455D35C29}"/>
                    </a:ext>
                  </a:extLst>
                </p14:cNvPr>
                <p14:cNvContentPartPr/>
                <p14:nvPr/>
              </p14:nvContentPartPr>
              <p14:xfrm>
                <a:off x="8995446" y="4955925"/>
                <a:ext cx="599400" cy="479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23C4E7B-22DC-B864-2E49-78D455D35C2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86806" y="4946925"/>
                  <a:ext cx="6170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E92431E-438E-32D5-582F-373EBBDC942F}"/>
                    </a:ext>
                  </a:extLst>
                </p14:cNvPr>
                <p14:cNvContentPartPr/>
                <p14:nvPr/>
              </p14:nvContentPartPr>
              <p14:xfrm>
                <a:off x="9772326" y="4975005"/>
                <a:ext cx="1167480" cy="567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E92431E-438E-32D5-582F-373EBBDC942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63326" y="4966005"/>
                  <a:ext cx="11851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8A3B67-EF25-4B3A-CEA8-330DC1AB4C3B}"/>
                    </a:ext>
                  </a:extLst>
                </p14:cNvPr>
                <p14:cNvContentPartPr/>
                <p14:nvPr/>
              </p14:nvContentPartPr>
              <p14:xfrm>
                <a:off x="7785846" y="5845485"/>
                <a:ext cx="320040" cy="459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8A3B67-EF25-4B3A-CEA8-330DC1AB4C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76846" y="5836485"/>
                  <a:ext cx="3376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807719E-6F9A-EA31-67F6-6B5D85CAB9E4}"/>
                    </a:ext>
                  </a:extLst>
                </p14:cNvPr>
                <p14:cNvContentPartPr/>
                <p14:nvPr/>
              </p14:nvContentPartPr>
              <p14:xfrm>
                <a:off x="8175366" y="6191805"/>
                <a:ext cx="145800" cy="299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807719E-6F9A-EA31-67F6-6B5D85CAB9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66726" y="6183165"/>
                  <a:ext cx="163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213948C-545A-D9BF-AA62-9BBE9C7B7729}"/>
                    </a:ext>
                  </a:extLst>
                </p14:cNvPr>
                <p14:cNvContentPartPr/>
                <p14:nvPr/>
              </p14:nvContentPartPr>
              <p14:xfrm>
                <a:off x="7846686" y="5710485"/>
                <a:ext cx="357480" cy="35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213948C-545A-D9BF-AA62-9BBE9C7B77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37686" y="5701845"/>
                  <a:ext cx="375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903E804-D537-2478-342F-3896FA736479}"/>
                    </a:ext>
                  </a:extLst>
                </p14:cNvPr>
                <p14:cNvContentPartPr/>
                <p14:nvPr/>
              </p14:nvContentPartPr>
              <p14:xfrm>
                <a:off x="8563446" y="5938725"/>
                <a:ext cx="238680" cy="1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903E804-D537-2478-342F-3896FA73647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54446" y="5929725"/>
                  <a:ext cx="256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FEF22C-0FF7-37DB-3822-1715F48766C6}"/>
                    </a:ext>
                  </a:extLst>
                </p14:cNvPr>
                <p14:cNvContentPartPr/>
                <p14:nvPr/>
              </p14:nvContentPartPr>
              <p14:xfrm>
                <a:off x="8590086" y="6031605"/>
                <a:ext cx="221760" cy="14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FEF22C-0FF7-37DB-3822-1715F48766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81446" y="6022605"/>
                  <a:ext cx="239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7E5D53-9834-ADC5-985E-FB951CBA433A}"/>
                    </a:ext>
                  </a:extLst>
                </p14:cNvPr>
                <p14:cNvContentPartPr/>
                <p14:nvPr/>
              </p14:nvContentPartPr>
              <p14:xfrm>
                <a:off x="9085086" y="5680245"/>
                <a:ext cx="330120" cy="368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7E5D53-9834-ADC5-985E-FB951CBA433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76086" y="5671605"/>
                  <a:ext cx="347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76FC6D8-B153-C29F-E49C-6E256476A479}"/>
                    </a:ext>
                  </a:extLst>
                </p14:cNvPr>
                <p14:cNvContentPartPr/>
                <p14:nvPr/>
              </p14:nvContentPartPr>
              <p14:xfrm>
                <a:off x="8922366" y="6090645"/>
                <a:ext cx="572760" cy="29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76FC6D8-B153-C29F-E49C-6E256476A4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13726" y="6082005"/>
                  <a:ext cx="590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243A106-AFF7-9BFE-61A0-AC3A9D1F650F}"/>
                    </a:ext>
                  </a:extLst>
                </p14:cNvPr>
                <p14:cNvContentPartPr/>
                <p14:nvPr/>
              </p14:nvContentPartPr>
              <p14:xfrm>
                <a:off x="9144486" y="6220965"/>
                <a:ext cx="192240" cy="307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243A106-AFF7-9BFE-61A0-AC3A9D1F650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35846" y="6211965"/>
                  <a:ext cx="2098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5D95D6-F863-F89E-D172-F0EAD8BEDE2E}"/>
                    </a:ext>
                  </a:extLst>
                </p14:cNvPr>
                <p14:cNvContentPartPr/>
                <p14:nvPr/>
              </p14:nvContentPartPr>
              <p14:xfrm>
                <a:off x="9403326" y="6192885"/>
                <a:ext cx="183600" cy="133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5D95D6-F863-F89E-D172-F0EAD8BEDE2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94686" y="6184245"/>
                  <a:ext cx="201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408D67-2763-64C9-BD45-3373ECE70727}"/>
                    </a:ext>
                  </a:extLst>
                </p14:cNvPr>
                <p14:cNvContentPartPr/>
                <p14:nvPr/>
              </p14:nvContentPartPr>
              <p14:xfrm>
                <a:off x="9841446" y="5635965"/>
                <a:ext cx="175320" cy="307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408D67-2763-64C9-BD45-3373ECE7072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32806" y="5626965"/>
                  <a:ext cx="192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4136C32-557C-F626-79C6-7CFE1F7C98B5}"/>
                    </a:ext>
                  </a:extLst>
                </p14:cNvPr>
                <p14:cNvContentPartPr/>
                <p14:nvPr/>
              </p14:nvContentPartPr>
              <p14:xfrm>
                <a:off x="10175526" y="5642445"/>
                <a:ext cx="129240" cy="301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4136C32-557C-F626-79C6-7CFE1F7C98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66526" y="5633805"/>
                  <a:ext cx="146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71E513A-F22C-72D1-7A73-829B803DC0D2}"/>
                    </a:ext>
                  </a:extLst>
                </p14:cNvPr>
                <p14:cNvContentPartPr/>
                <p14:nvPr/>
              </p14:nvContentPartPr>
              <p14:xfrm>
                <a:off x="10171206" y="5795805"/>
                <a:ext cx="143280" cy="32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71E513A-F22C-72D1-7A73-829B803DC0D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62206" y="5786805"/>
                  <a:ext cx="160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15893A5-11BB-337A-E6E2-407CD186426A}"/>
                    </a:ext>
                  </a:extLst>
                </p14:cNvPr>
                <p14:cNvContentPartPr/>
                <p14:nvPr/>
              </p14:nvContentPartPr>
              <p14:xfrm>
                <a:off x="10194966" y="5683125"/>
                <a:ext cx="147240" cy="33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15893A5-11BB-337A-E6E2-407CD18642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86326" y="5674485"/>
                  <a:ext cx="164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BD0DE12-0153-AAFC-9E1F-842B7B770FFB}"/>
                    </a:ext>
                  </a:extLst>
                </p14:cNvPr>
                <p14:cNvContentPartPr/>
                <p14:nvPr/>
              </p14:nvContentPartPr>
              <p14:xfrm>
                <a:off x="10121886" y="5548125"/>
                <a:ext cx="251280" cy="53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BD0DE12-0153-AAFC-9E1F-842B7B770F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12886" y="5539485"/>
                  <a:ext cx="268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D4C22D5-06F1-C238-6401-A97103CAE65E}"/>
                    </a:ext>
                  </a:extLst>
                </p14:cNvPr>
                <p14:cNvContentPartPr/>
                <p14:nvPr/>
              </p14:nvContentPartPr>
              <p14:xfrm>
                <a:off x="9755406" y="6032685"/>
                <a:ext cx="591480" cy="33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D4C22D5-06F1-C238-6401-A97103CAE65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46406" y="6023685"/>
                  <a:ext cx="609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E88D863-BD26-9165-01E9-E3A04DE60E84}"/>
                    </a:ext>
                  </a:extLst>
                </p14:cNvPr>
                <p14:cNvContentPartPr/>
                <p14:nvPr/>
              </p14:nvContentPartPr>
              <p14:xfrm>
                <a:off x="9848286" y="6115485"/>
                <a:ext cx="407520" cy="396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E88D863-BD26-9165-01E9-E3A04DE60E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39286" y="6106845"/>
                  <a:ext cx="4251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D9D001A-9283-4101-E8B6-C54C48B6207C}"/>
                    </a:ext>
                  </a:extLst>
                </p14:cNvPr>
                <p14:cNvContentPartPr/>
                <p14:nvPr/>
              </p14:nvContentPartPr>
              <p14:xfrm>
                <a:off x="10198566" y="6173085"/>
                <a:ext cx="202680" cy="346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D9D001A-9283-4101-E8B6-C54C48B620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89566" y="6164085"/>
                  <a:ext cx="220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2E89795-EFA5-457A-A06F-F99AA388BF7E}"/>
                    </a:ext>
                  </a:extLst>
                </p14:cNvPr>
                <p14:cNvContentPartPr/>
                <p14:nvPr/>
              </p14:nvContentPartPr>
              <p14:xfrm>
                <a:off x="10089846" y="6237165"/>
                <a:ext cx="364320" cy="73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2E89795-EFA5-457A-A06F-F99AA388BF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81206" y="6228165"/>
                  <a:ext cx="3819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E025E9C-E536-E6E4-DFD0-56DDD4A3D028}"/>
              </a:ext>
            </a:extLst>
          </p:cNvPr>
          <p:cNvGrpSpPr/>
          <p:nvPr/>
        </p:nvGrpSpPr>
        <p:grpSpPr>
          <a:xfrm>
            <a:off x="531126" y="2875485"/>
            <a:ext cx="2908440" cy="872280"/>
            <a:chOff x="531126" y="2875485"/>
            <a:chExt cx="290844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82ECA80-6762-BA57-CF46-EB6350A671FE}"/>
                    </a:ext>
                  </a:extLst>
                </p14:cNvPr>
                <p14:cNvContentPartPr/>
                <p14:nvPr/>
              </p14:nvContentPartPr>
              <p14:xfrm>
                <a:off x="531126" y="3028845"/>
                <a:ext cx="273960" cy="345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82ECA80-6762-BA57-CF46-EB6350A671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2126" y="3019845"/>
                  <a:ext cx="2916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F4F83AA-C512-0672-2B06-927348A10FF0}"/>
                    </a:ext>
                  </a:extLst>
                </p14:cNvPr>
                <p14:cNvContentPartPr/>
                <p14:nvPr/>
              </p14:nvContentPartPr>
              <p14:xfrm>
                <a:off x="956646" y="3091845"/>
                <a:ext cx="105480" cy="151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F4F83AA-C512-0672-2B06-927348A10FF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7646" y="3082845"/>
                  <a:ext cx="123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3EBA27E-1816-BAA4-2DFD-7041B540DED1}"/>
                    </a:ext>
                  </a:extLst>
                </p14:cNvPr>
                <p14:cNvContentPartPr/>
                <p14:nvPr/>
              </p14:nvContentPartPr>
              <p14:xfrm>
                <a:off x="907326" y="3124605"/>
                <a:ext cx="145800" cy="124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3EBA27E-1816-BAA4-2DFD-7041B540DE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8326" y="3115605"/>
                  <a:ext cx="163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EB6648A-34DF-0B64-2379-6018E474F834}"/>
                    </a:ext>
                  </a:extLst>
                </p14:cNvPr>
                <p14:cNvContentPartPr/>
                <p14:nvPr/>
              </p14:nvContentPartPr>
              <p14:xfrm>
                <a:off x="1250766" y="2997165"/>
                <a:ext cx="255240" cy="273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EB6648A-34DF-0B64-2379-6018E474F83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42126" y="2988525"/>
                  <a:ext cx="272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3C92723-5522-42F9-AED3-188A95B7CE55}"/>
                    </a:ext>
                  </a:extLst>
                </p14:cNvPr>
                <p14:cNvContentPartPr/>
                <p14:nvPr/>
              </p14:nvContentPartPr>
              <p14:xfrm>
                <a:off x="1214046" y="2875485"/>
                <a:ext cx="221760" cy="41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3C92723-5522-42F9-AED3-188A95B7CE5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05406" y="2866845"/>
                  <a:ext cx="23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5685D1A-1FBC-1570-B85D-62EDFA26F0C4}"/>
                    </a:ext>
                  </a:extLst>
                </p14:cNvPr>
                <p14:cNvContentPartPr/>
                <p14:nvPr/>
              </p14:nvContentPartPr>
              <p14:xfrm>
                <a:off x="1193166" y="3330525"/>
                <a:ext cx="384840" cy="81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5685D1A-1FBC-1570-B85D-62EDFA26F0C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84166" y="3321885"/>
                  <a:ext cx="40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8737CD6-E40D-ED7A-931E-238A0D6CE267}"/>
                    </a:ext>
                  </a:extLst>
                </p14:cNvPr>
                <p14:cNvContentPartPr/>
                <p14:nvPr/>
              </p14:nvContentPartPr>
              <p14:xfrm>
                <a:off x="1167606" y="3416205"/>
                <a:ext cx="290880" cy="331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8737CD6-E40D-ED7A-931E-238A0D6CE26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58966" y="3407565"/>
                  <a:ext cx="308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011840-8575-DC2B-FD42-655AE335C569}"/>
                    </a:ext>
                  </a:extLst>
                </p14:cNvPr>
                <p14:cNvContentPartPr/>
                <p14:nvPr/>
              </p14:nvContentPartPr>
              <p14:xfrm>
                <a:off x="1518606" y="3613485"/>
                <a:ext cx="84960" cy="73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011840-8575-DC2B-FD42-655AE335C56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09966" y="3604485"/>
                  <a:ext cx="102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9BC42B8-CB5E-7C62-7B4E-68BA53BF9F0E}"/>
                    </a:ext>
                  </a:extLst>
                </p14:cNvPr>
                <p14:cNvContentPartPr/>
                <p14:nvPr/>
              </p14:nvContentPartPr>
              <p14:xfrm>
                <a:off x="1826406" y="3146925"/>
                <a:ext cx="268920" cy="38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9BC42B8-CB5E-7C62-7B4E-68BA53BF9F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17406" y="3138285"/>
                  <a:ext cx="286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259280-A571-80F9-485B-49043F4AB64D}"/>
                    </a:ext>
                  </a:extLst>
                </p14:cNvPr>
                <p14:cNvContentPartPr/>
                <p14:nvPr/>
              </p14:nvContentPartPr>
              <p14:xfrm>
                <a:off x="1863486" y="3278325"/>
                <a:ext cx="188280" cy="19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259280-A571-80F9-485B-49043F4AB64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54486" y="3269685"/>
                  <a:ext cx="20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84C08BD-9494-785D-2514-362889E26751}"/>
                    </a:ext>
                  </a:extLst>
                </p14:cNvPr>
                <p14:cNvContentPartPr/>
                <p14:nvPr/>
              </p14:nvContentPartPr>
              <p14:xfrm>
                <a:off x="2323206" y="3069525"/>
                <a:ext cx="108720" cy="468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84C08BD-9494-785D-2514-362889E2675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14566" y="3060885"/>
                  <a:ext cx="1263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48ACC4E-10D0-2847-66ED-5807EFFCB45C}"/>
                    </a:ext>
                  </a:extLst>
                </p14:cNvPr>
                <p14:cNvContentPartPr/>
                <p14:nvPr/>
              </p14:nvContentPartPr>
              <p14:xfrm>
                <a:off x="2472966" y="3406845"/>
                <a:ext cx="126000" cy="239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48ACC4E-10D0-2847-66ED-5807EFFCB45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63966" y="3397845"/>
                  <a:ext cx="143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D9E517E-0831-BD5E-A0F8-5E0DAFB0D461}"/>
                    </a:ext>
                  </a:extLst>
                </p14:cNvPr>
                <p14:cNvContentPartPr/>
                <p14:nvPr/>
              </p14:nvContentPartPr>
              <p14:xfrm>
                <a:off x="2471526" y="3560565"/>
                <a:ext cx="181440" cy="39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D9E517E-0831-BD5E-A0F8-5E0DAFB0D46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62526" y="3551925"/>
                  <a:ext cx="19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2252DED-3454-EC17-3C83-DF3856418502}"/>
                    </a:ext>
                  </a:extLst>
                </p14:cNvPr>
                <p14:cNvContentPartPr/>
                <p14:nvPr/>
              </p14:nvContentPartPr>
              <p14:xfrm>
                <a:off x="2877246" y="3046125"/>
                <a:ext cx="20520" cy="240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2252DED-3454-EC17-3C83-DF38564185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68606" y="3037125"/>
                  <a:ext cx="38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11A34AE-B0E4-45AD-F9B5-479D7FB1368C}"/>
                    </a:ext>
                  </a:extLst>
                </p14:cNvPr>
                <p14:cNvContentPartPr/>
                <p14:nvPr/>
              </p14:nvContentPartPr>
              <p14:xfrm>
                <a:off x="2780406" y="3150165"/>
                <a:ext cx="220320" cy="44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11A34AE-B0E4-45AD-F9B5-479D7FB1368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71766" y="3141525"/>
                  <a:ext cx="237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DB856F8-E6B4-49A1-7446-F6A77DFB1E91}"/>
                    </a:ext>
                  </a:extLst>
                </p14:cNvPr>
                <p14:cNvContentPartPr/>
                <p14:nvPr/>
              </p14:nvContentPartPr>
              <p14:xfrm>
                <a:off x="3139686" y="3062325"/>
                <a:ext cx="178560" cy="338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DB856F8-E6B4-49A1-7446-F6A77DFB1E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30686" y="3053685"/>
                  <a:ext cx="196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CF78612-6C0E-2EB7-509D-B20128AD1A56}"/>
                    </a:ext>
                  </a:extLst>
                </p14:cNvPr>
                <p14:cNvContentPartPr/>
                <p14:nvPr/>
              </p14:nvContentPartPr>
              <p14:xfrm>
                <a:off x="3359646" y="3373725"/>
                <a:ext cx="79920" cy="262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CF78612-6C0E-2EB7-509D-B20128AD1A5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50646" y="3364725"/>
                  <a:ext cx="9756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D296670-809E-6D30-2CCE-773B87EBCC57}"/>
              </a:ext>
            </a:extLst>
          </p:cNvPr>
          <p:cNvGrpSpPr/>
          <p:nvPr/>
        </p:nvGrpSpPr>
        <p:grpSpPr>
          <a:xfrm>
            <a:off x="3800646" y="2690805"/>
            <a:ext cx="1325520" cy="873000"/>
            <a:chOff x="3800646" y="2690805"/>
            <a:chExt cx="132552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50B1821-F126-64EF-8948-1B328B5DD080}"/>
                    </a:ext>
                  </a:extLst>
                </p14:cNvPr>
                <p14:cNvContentPartPr/>
                <p14:nvPr/>
              </p14:nvContentPartPr>
              <p14:xfrm>
                <a:off x="3800646" y="3166725"/>
                <a:ext cx="190440" cy="1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50B1821-F126-64EF-8948-1B328B5DD08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91646" y="3158085"/>
                  <a:ext cx="208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BB8A43D-D414-7D07-7C8A-0E2B516C0D80}"/>
                    </a:ext>
                  </a:extLst>
                </p14:cNvPr>
                <p14:cNvContentPartPr/>
                <p14:nvPr/>
              </p14:nvContentPartPr>
              <p14:xfrm>
                <a:off x="3882726" y="3061965"/>
                <a:ext cx="31320" cy="249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BB8A43D-D414-7D07-7C8A-0E2B516C0D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73726" y="3053325"/>
                  <a:ext cx="48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2DCF8B9-54F6-3BD3-7A98-2DEF9B40DA1B}"/>
                    </a:ext>
                  </a:extLst>
                </p14:cNvPr>
                <p14:cNvContentPartPr/>
                <p14:nvPr/>
              </p14:nvContentPartPr>
              <p14:xfrm>
                <a:off x="4182246" y="3128565"/>
                <a:ext cx="218520" cy="253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2DCF8B9-54F6-3BD3-7A98-2DEF9B40DA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73606" y="3119565"/>
                  <a:ext cx="236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200EEB3-E225-7677-ACF5-B4A27A0E40C2}"/>
                    </a:ext>
                  </a:extLst>
                </p14:cNvPr>
                <p14:cNvContentPartPr/>
                <p14:nvPr/>
              </p14:nvContentPartPr>
              <p14:xfrm>
                <a:off x="4175406" y="3248805"/>
                <a:ext cx="220320" cy="17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200EEB3-E225-7677-ACF5-B4A27A0E40C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66766" y="3239805"/>
                  <a:ext cx="23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94FD963-CA2B-EF0C-1F70-D313364B510F}"/>
                    </a:ext>
                  </a:extLst>
                </p14:cNvPr>
                <p14:cNvContentPartPr/>
                <p14:nvPr/>
              </p14:nvContentPartPr>
              <p14:xfrm>
                <a:off x="4571406" y="2968725"/>
                <a:ext cx="173880" cy="131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94FD963-CA2B-EF0C-1F70-D313364B510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62766" y="2960085"/>
                  <a:ext cx="191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7AA2693-43A8-4C2E-20B0-8EC98F3411BD}"/>
                    </a:ext>
                  </a:extLst>
                </p14:cNvPr>
                <p14:cNvContentPartPr/>
                <p14:nvPr/>
              </p14:nvContentPartPr>
              <p14:xfrm>
                <a:off x="4663926" y="2731845"/>
                <a:ext cx="117720" cy="320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7AA2693-43A8-4C2E-20B0-8EC98F3411B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54926" y="2723205"/>
                  <a:ext cx="135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69F4468-4CAE-D4E0-D8E6-9CD24F02E900}"/>
                    </a:ext>
                  </a:extLst>
                </p14:cNvPr>
                <p14:cNvContentPartPr/>
                <p14:nvPr/>
              </p14:nvContentPartPr>
              <p14:xfrm>
                <a:off x="4878846" y="2782605"/>
                <a:ext cx="146160" cy="299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69F4468-4CAE-D4E0-D8E6-9CD24F02E90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69846" y="2773965"/>
                  <a:ext cx="163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D14257F-D712-4052-0820-A10858BF1A68}"/>
                    </a:ext>
                  </a:extLst>
                </p14:cNvPr>
                <p14:cNvContentPartPr/>
                <p14:nvPr/>
              </p14:nvContentPartPr>
              <p14:xfrm>
                <a:off x="4877046" y="2928405"/>
                <a:ext cx="164160" cy="14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D14257F-D712-4052-0820-A10858BF1A6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68406" y="2919765"/>
                  <a:ext cx="181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1AA7C86-6274-995D-B430-F386BC58DA05}"/>
                    </a:ext>
                  </a:extLst>
                </p14:cNvPr>
                <p14:cNvContentPartPr/>
                <p14:nvPr/>
              </p14:nvContentPartPr>
              <p14:xfrm>
                <a:off x="4863366" y="2815005"/>
                <a:ext cx="184680" cy="39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1AA7C86-6274-995D-B430-F386BC58DA0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54366" y="2806005"/>
                  <a:ext cx="202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A4362F5-F71F-0AA0-1347-115FDD865396}"/>
                    </a:ext>
                  </a:extLst>
                </p14:cNvPr>
                <p14:cNvContentPartPr/>
                <p14:nvPr/>
              </p14:nvContentPartPr>
              <p14:xfrm>
                <a:off x="4848246" y="2690805"/>
                <a:ext cx="227520" cy="28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A4362F5-F71F-0AA0-1347-115FDD8653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39246" y="2682165"/>
                  <a:ext cx="245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F9613B0-0FEA-34F9-FD75-F52BE9277071}"/>
                    </a:ext>
                  </a:extLst>
                </p14:cNvPr>
                <p14:cNvContentPartPr/>
                <p14:nvPr/>
              </p14:nvContentPartPr>
              <p14:xfrm>
                <a:off x="4539006" y="3112725"/>
                <a:ext cx="534240" cy="129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F9613B0-0FEA-34F9-FD75-F52BE927707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30366" y="3104085"/>
                  <a:ext cx="551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47A35FC-12CA-B779-5156-0CB45B5284AF}"/>
                    </a:ext>
                  </a:extLst>
                </p14:cNvPr>
                <p14:cNvContentPartPr/>
                <p14:nvPr/>
              </p14:nvContentPartPr>
              <p14:xfrm>
                <a:off x="4625406" y="3247005"/>
                <a:ext cx="178560" cy="316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47A35FC-12CA-B779-5156-0CB45B5284A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16406" y="3238365"/>
                  <a:ext cx="196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77E6919-6186-753E-A33E-3D59199F95B9}"/>
                    </a:ext>
                  </a:extLst>
                </p14:cNvPr>
                <p14:cNvContentPartPr/>
                <p14:nvPr/>
              </p14:nvContentPartPr>
              <p14:xfrm>
                <a:off x="4928526" y="3217485"/>
                <a:ext cx="197640" cy="291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77E6919-6186-753E-A33E-3D59199F95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19886" y="3208485"/>
                  <a:ext cx="215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C5794AA-E650-AAF0-C6D3-7146E9B9DAFC}"/>
                    </a:ext>
                  </a:extLst>
                </p14:cNvPr>
                <p14:cNvContentPartPr/>
                <p14:nvPr/>
              </p14:nvContentPartPr>
              <p14:xfrm>
                <a:off x="4878486" y="3293805"/>
                <a:ext cx="222120" cy="20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C5794AA-E650-AAF0-C6D3-7146E9B9DAF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69846" y="3285165"/>
                  <a:ext cx="2397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C649728-D2A4-0402-016D-2ED52CBD2E52}"/>
                  </a:ext>
                </a:extLst>
              </p14:cNvPr>
              <p14:cNvContentPartPr/>
              <p14:nvPr/>
            </p14:nvContentPartPr>
            <p14:xfrm>
              <a:off x="3129966" y="2969805"/>
              <a:ext cx="221760" cy="147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C649728-D2A4-0402-016D-2ED52CBD2E5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121326" y="2961165"/>
                <a:ext cx="239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D6DF56E-2F14-C37F-B2F7-D47BF4123CAF}"/>
                  </a:ext>
                </a:extLst>
              </p14:cNvPr>
              <p14:cNvContentPartPr/>
              <p14:nvPr/>
            </p14:nvContentPartPr>
            <p14:xfrm>
              <a:off x="2259846" y="2958285"/>
              <a:ext cx="230040" cy="291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D6DF56E-2F14-C37F-B2F7-D47BF4123CAF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251206" y="2949645"/>
                <a:ext cx="247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DF1816D-FC98-398F-A800-C3EBDCDDC0F5}"/>
                  </a:ext>
                </a:extLst>
              </p14:cNvPr>
              <p14:cNvContentPartPr/>
              <p14:nvPr/>
            </p14:nvContentPartPr>
            <p14:xfrm>
              <a:off x="9679806" y="119325"/>
              <a:ext cx="320400" cy="4262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DF1816D-FC98-398F-A800-C3EBDCDDC0F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670806" y="110325"/>
                <a:ext cx="33804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EBD9CBB-E5D5-CD8B-D69B-70FD65851CBB}"/>
              </a:ext>
            </a:extLst>
          </p:cNvPr>
          <p:cNvGrpSpPr/>
          <p:nvPr/>
        </p:nvGrpSpPr>
        <p:grpSpPr>
          <a:xfrm>
            <a:off x="7181406" y="85391"/>
            <a:ext cx="2117547" cy="943294"/>
            <a:chOff x="7181406" y="85391"/>
            <a:chExt cx="2117547" cy="9432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6CA58D8-6A64-F64E-EA33-E8B551E2013F}"/>
                    </a:ext>
                  </a:extLst>
                </p14:cNvPr>
                <p14:cNvContentPartPr/>
                <p14:nvPr/>
              </p14:nvContentPartPr>
              <p14:xfrm>
                <a:off x="7181406" y="583725"/>
                <a:ext cx="890640" cy="444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6CA58D8-6A64-F64E-EA33-E8B551E201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72406" y="575085"/>
                  <a:ext cx="908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9248E9D-A735-E324-FF35-2200E037ADD4}"/>
                    </a:ext>
                  </a:extLst>
                </p14:cNvPr>
                <p14:cNvContentPartPr/>
                <p14:nvPr/>
              </p14:nvContentPartPr>
              <p14:xfrm>
                <a:off x="8305131" y="217050"/>
                <a:ext cx="28635" cy="377546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9248E9D-A735-E324-FF35-2200E037ADD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96540" y="208412"/>
                  <a:ext cx="46174" cy="395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0E46F8-FC5F-0EAF-ABC6-0739A6983A37}"/>
                    </a:ext>
                  </a:extLst>
                </p14:cNvPr>
                <p14:cNvContentPartPr/>
                <p14:nvPr/>
              </p14:nvContentPartPr>
              <p14:xfrm>
                <a:off x="8493749" y="251599"/>
                <a:ext cx="15251" cy="35015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0E46F8-FC5F-0EAF-ABC6-0739A6983A3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84671" y="242602"/>
                  <a:ext cx="33044" cy="367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3D0879-9CB8-F3E7-A805-C8917EB528B8}"/>
                    </a:ext>
                  </a:extLst>
                </p14:cNvPr>
                <p14:cNvContentPartPr/>
                <p14:nvPr/>
              </p14:nvContentPartPr>
              <p14:xfrm>
                <a:off x="8335011" y="438660"/>
                <a:ext cx="181148" cy="23033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3D0879-9CB8-F3E7-A805-C8917EB528B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26025" y="429663"/>
                  <a:ext cx="198760" cy="40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53DE4F-AF2C-4F0D-9885-A65A5B0AAC0C}"/>
                    </a:ext>
                  </a:extLst>
                </p14:cNvPr>
                <p14:cNvContentPartPr/>
                <p14:nvPr/>
              </p14:nvContentPartPr>
              <p14:xfrm>
                <a:off x="8686101" y="381079"/>
                <a:ext cx="156248" cy="32681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53DE4F-AF2C-4F0D-9885-A65A5B0AAC0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77101" y="372101"/>
                  <a:ext cx="173889" cy="50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E250B20-5D3B-F13E-4D69-1A322C5F62FD}"/>
                    </a:ext>
                  </a:extLst>
                </p14:cNvPr>
                <p14:cNvContentPartPr/>
                <p14:nvPr/>
              </p14:nvContentPartPr>
              <p14:xfrm>
                <a:off x="8680499" y="466361"/>
                <a:ext cx="192975" cy="22099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E250B20-5D3B-F13E-4D69-1A322C5F62F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671498" y="457304"/>
                  <a:ext cx="210616" cy="39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C415977-5E64-69BE-5E23-97C879E44310}"/>
                    </a:ext>
                  </a:extLst>
                </p14:cNvPr>
                <p14:cNvContentPartPr/>
                <p14:nvPr/>
              </p14:nvContentPartPr>
              <p14:xfrm>
                <a:off x="7839812" y="430567"/>
                <a:ext cx="282304" cy="233438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C415977-5E64-69BE-5E23-97C879E4431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31170" y="421921"/>
                  <a:ext cx="299948" cy="251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CAF4168-C2A3-C445-6A62-53EC87A2070E}"/>
                    </a:ext>
                  </a:extLst>
                </p14:cNvPr>
                <p14:cNvContentPartPr/>
                <p14:nvPr/>
              </p14:nvContentPartPr>
              <p14:xfrm>
                <a:off x="8151373" y="605490"/>
                <a:ext cx="91508" cy="56336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CAF4168-C2A3-C445-6A62-53EC87A2070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42366" y="596519"/>
                  <a:ext cx="109161" cy="73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566ED3-D82E-7056-C59E-1CBCEBF67F67}"/>
                    </a:ext>
                  </a:extLst>
                </p14:cNvPr>
                <p14:cNvContentPartPr/>
                <p14:nvPr/>
              </p14:nvContentPartPr>
              <p14:xfrm>
                <a:off x="9056178" y="237592"/>
                <a:ext cx="193598" cy="31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566ED3-D82E-7056-C59E-1CBCEBF67F6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47542" y="228599"/>
                  <a:ext cx="211231" cy="336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EE80DF-85CF-EB8E-14E7-6996CDD9EECD}"/>
                    </a:ext>
                  </a:extLst>
                </p14:cNvPr>
                <p14:cNvContentPartPr/>
                <p14:nvPr/>
              </p14:nvContentPartPr>
              <p14:xfrm>
                <a:off x="8275251" y="91927"/>
                <a:ext cx="300979" cy="33926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EE80DF-85CF-EB8E-14E7-6996CDD9EEC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66250" y="82904"/>
                  <a:ext cx="318620" cy="51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36D3B70-40AC-A1F2-A9DC-8D46A89E24AF}"/>
                    </a:ext>
                  </a:extLst>
                </p14:cNvPr>
                <p14:cNvContentPartPr/>
                <p14:nvPr/>
              </p14:nvContentPartPr>
              <p14:xfrm>
                <a:off x="8976498" y="85391"/>
                <a:ext cx="322455" cy="448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36D3B70-40AC-A1F2-A9DC-8D46A89E24A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67861" y="76427"/>
                  <a:ext cx="340089" cy="6238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B8A6422-3F3A-DB41-0AB3-4ED53ED5AC95}"/>
                  </a:ext>
                </a:extLst>
              </p14:cNvPr>
              <p14:cNvContentPartPr/>
              <p14:nvPr/>
            </p14:nvContentPartPr>
            <p14:xfrm>
              <a:off x="10313046" y="356925"/>
              <a:ext cx="215280" cy="2635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B8A6422-3F3A-DB41-0AB3-4ED53ED5AC9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304406" y="347925"/>
                <a:ext cx="2329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D915DEC-651B-8A23-5968-52A2556F316C}"/>
                  </a:ext>
                </a:extLst>
              </p14:cNvPr>
              <p14:cNvContentPartPr/>
              <p14:nvPr/>
            </p14:nvContentPartPr>
            <p14:xfrm>
              <a:off x="10327806" y="515685"/>
              <a:ext cx="200520" cy="136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D915DEC-651B-8A23-5968-52A2556F316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319166" y="507045"/>
                <a:ext cx="218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57E4C1C-8ECF-E378-B149-7174943643A5}"/>
                  </a:ext>
                </a:extLst>
              </p14:cNvPr>
              <p14:cNvContentPartPr/>
              <p14:nvPr/>
            </p14:nvContentPartPr>
            <p14:xfrm>
              <a:off x="10567926" y="603165"/>
              <a:ext cx="93960" cy="1080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57E4C1C-8ECF-E378-B149-7174943643A5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558926" y="594165"/>
                <a:ext cx="111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22A106AE-1F1E-310E-5592-6F2F601DBCE5}"/>
                  </a:ext>
                </a:extLst>
              </p14:cNvPr>
              <p14:cNvContentPartPr/>
              <p14:nvPr/>
            </p14:nvContentPartPr>
            <p14:xfrm>
              <a:off x="10803726" y="316965"/>
              <a:ext cx="176400" cy="2941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22A106AE-1F1E-310E-5592-6F2F601DBCE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794726" y="307965"/>
                <a:ext cx="1940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C0859AC3-DA42-925A-CE69-F9F0423057F1}"/>
                  </a:ext>
                </a:extLst>
              </p14:cNvPr>
              <p14:cNvContentPartPr/>
              <p14:nvPr/>
            </p14:nvContentPartPr>
            <p14:xfrm>
              <a:off x="10809486" y="464565"/>
              <a:ext cx="198720" cy="223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C0859AC3-DA42-925A-CE69-F9F0423057F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800846" y="455925"/>
                <a:ext cx="216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D968611-2DE6-8F29-2C6C-2EFDB8C4E5DD}"/>
                  </a:ext>
                </a:extLst>
              </p14:cNvPr>
              <p14:cNvContentPartPr/>
              <p14:nvPr/>
            </p14:nvContentPartPr>
            <p14:xfrm>
              <a:off x="10795806" y="295005"/>
              <a:ext cx="267480" cy="342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D968611-2DE6-8F29-2C6C-2EFDB8C4E5D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786806" y="286365"/>
                <a:ext cx="2851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4B978324-1D1F-F1AD-1922-BEA98B318505}"/>
                  </a:ext>
                </a:extLst>
              </p14:cNvPr>
              <p14:cNvContentPartPr/>
              <p14:nvPr/>
            </p14:nvContentPartPr>
            <p14:xfrm>
              <a:off x="11301606" y="359445"/>
              <a:ext cx="180360" cy="338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4B978324-1D1F-F1AD-1922-BEA98B31850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1292606" y="350445"/>
                <a:ext cx="198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E8DB4090-9D27-6A8B-C695-DAD8A009A190}"/>
                  </a:ext>
                </a:extLst>
              </p14:cNvPr>
              <p14:cNvContentPartPr/>
              <p14:nvPr/>
            </p14:nvContentPartPr>
            <p14:xfrm>
              <a:off x="11246886" y="470685"/>
              <a:ext cx="250560" cy="111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E8DB4090-9D27-6A8B-C695-DAD8A009A19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1238246" y="462045"/>
                <a:ext cx="268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B9A829C0-7304-5724-28CF-4A94E8858368}"/>
                  </a:ext>
                </a:extLst>
              </p14:cNvPr>
              <p14:cNvContentPartPr/>
              <p14:nvPr/>
            </p14:nvContentPartPr>
            <p14:xfrm>
              <a:off x="11611206" y="243165"/>
              <a:ext cx="271440" cy="3160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B9A829C0-7304-5724-28CF-4A94E885836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1602566" y="234525"/>
                <a:ext cx="2890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6A572D8-4622-931C-5F8E-498A03F342D7}"/>
                  </a:ext>
                </a:extLst>
              </p14:cNvPr>
              <p14:cNvContentPartPr/>
              <p14:nvPr/>
            </p14:nvContentPartPr>
            <p14:xfrm>
              <a:off x="11496726" y="188085"/>
              <a:ext cx="373320" cy="464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6A572D8-4622-931C-5F8E-498A03F342D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1487726" y="179085"/>
                <a:ext cx="390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0F78BFE-8A18-CFBE-59E2-8F31D0E3A6C1}"/>
                  </a:ext>
                </a:extLst>
              </p14:cNvPr>
              <p14:cNvContentPartPr/>
              <p14:nvPr/>
            </p14:nvContentPartPr>
            <p14:xfrm>
              <a:off x="7208046" y="572205"/>
              <a:ext cx="3232800" cy="5954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0F78BFE-8A18-CFBE-59E2-8F31D0E3A6C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199406" y="563205"/>
                <a:ext cx="325044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9E1F42A-3DC7-E71D-6A65-6A273443132E}"/>
                  </a:ext>
                </a:extLst>
              </p14:cNvPr>
              <p14:cNvContentPartPr/>
              <p14:nvPr/>
            </p14:nvContentPartPr>
            <p14:xfrm>
              <a:off x="4390326" y="3434565"/>
              <a:ext cx="146520" cy="986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9E1F42A-3DC7-E71D-6A65-6A273443132E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381326" y="3425925"/>
                <a:ext cx="16416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3EA6026-EDB4-C524-2D39-94416A3C9D05}"/>
              </a:ext>
            </a:extLst>
          </p:cNvPr>
          <p:cNvGrpSpPr/>
          <p:nvPr/>
        </p:nvGrpSpPr>
        <p:grpSpPr>
          <a:xfrm>
            <a:off x="558486" y="4993365"/>
            <a:ext cx="831960" cy="400680"/>
            <a:chOff x="558486" y="4993365"/>
            <a:chExt cx="83196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5515F38-A05E-4C97-A92D-FA8D16FDA74D}"/>
                    </a:ext>
                  </a:extLst>
                </p14:cNvPr>
                <p14:cNvContentPartPr/>
                <p14:nvPr/>
              </p14:nvContentPartPr>
              <p14:xfrm>
                <a:off x="558486" y="5117925"/>
                <a:ext cx="254160" cy="276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5515F38-A05E-4C97-A92D-FA8D16FDA74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49846" y="5108925"/>
                  <a:ext cx="271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03733D3-2F6E-5A06-D976-8FCC97C804E7}"/>
                    </a:ext>
                  </a:extLst>
                </p14:cNvPr>
                <p14:cNvContentPartPr/>
                <p14:nvPr/>
              </p14:nvContentPartPr>
              <p14:xfrm>
                <a:off x="905166" y="5129085"/>
                <a:ext cx="152640" cy="195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03733D3-2F6E-5A06-D976-8FCC97C804E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6526" y="5120085"/>
                  <a:ext cx="170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869AD28-20D5-3DA0-4EE6-D4762D70C397}"/>
                    </a:ext>
                  </a:extLst>
                </p14:cNvPr>
                <p14:cNvContentPartPr/>
                <p14:nvPr/>
              </p14:nvContentPartPr>
              <p14:xfrm>
                <a:off x="895446" y="5136645"/>
                <a:ext cx="144360" cy="163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869AD28-20D5-3DA0-4EE6-D4762D70C39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6806" y="5128005"/>
                  <a:ext cx="162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27B2740-2F1F-DFDB-A771-F6558B60BD8A}"/>
                    </a:ext>
                  </a:extLst>
                </p14:cNvPr>
                <p14:cNvContentPartPr/>
                <p14:nvPr/>
              </p14:nvContentPartPr>
              <p14:xfrm>
                <a:off x="1175526" y="5076165"/>
                <a:ext cx="214920" cy="258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27B2740-2F1F-DFDB-A771-F6558B60BD8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66526" y="5067165"/>
                  <a:ext cx="232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86FE40B-88C2-8403-936B-117573B729A3}"/>
                    </a:ext>
                  </a:extLst>
                </p14:cNvPr>
                <p14:cNvContentPartPr/>
                <p14:nvPr/>
              </p14:nvContentPartPr>
              <p14:xfrm>
                <a:off x="1131966" y="4993365"/>
                <a:ext cx="165960" cy="37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86FE40B-88C2-8403-936B-117573B729A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3326" y="4984365"/>
                  <a:ext cx="183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50F9372-235E-B890-69E6-93132CCADF06}"/>
                    </a:ext>
                  </a:extLst>
                </p14:cNvPr>
                <p14:cNvContentPartPr/>
                <p14:nvPr/>
              </p14:nvContentPartPr>
              <p14:xfrm>
                <a:off x="575766" y="4996965"/>
                <a:ext cx="272160" cy="45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50F9372-235E-B890-69E6-93132CCADF0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6766" y="4987965"/>
                  <a:ext cx="289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BBAD2AC-E441-141F-DBD5-D418F41BEA0D}"/>
              </a:ext>
            </a:extLst>
          </p:cNvPr>
          <p:cNvGrpSpPr/>
          <p:nvPr/>
        </p:nvGrpSpPr>
        <p:grpSpPr>
          <a:xfrm>
            <a:off x="1654326" y="4825605"/>
            <a:ext cx="1683360" cy="654840"/>
            <a:chOff x="1654326" y="4825605"/>
            <a:chExt cx="168336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E08B752-7065-4FBD-B3E9-CFE9E5EE3874}"/>
                    </a:ext>
                  </a:extLst>
                </p14:cNvPr>
                <p14:cNvContentPartPr/>
                <p14:nvPr/>
              </p14:nvContentPartPr>
              <p14:xfrm>
                <a:off x="1654326" y="5161485"/>
                <a:ext cx="278280" cy="33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E08B752-7065-4FBD-B3E9-CFE9E5EE387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645686" y="5152845"/>
                  <a:ext cx="295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F3F90D-9D45-E2D1-14B6-0389CAFD8EF1}"/>
                    </a:ext>
                  </a:extLst>
                </p14:cNvPr>
                <p14:cNvContentPartPr/>
                <p14:nvPr/>
              </p14:nvContentPartPr>
              <p14:xfrm>
                <a:off x="1662246" y="5292165"/>
                <a:ext cx="275400" cy="14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F3F90D-9D45-E2D1-14B6-0389CAFD8EF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53246" y="5283525"/>
                  <a:ext cx="29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D36665E-2593-0A37-AE87-E009B2EFADE4}"/>
                    </a:ext>
                  </a:extLst>
                </p14:cNvPr>
                <p14:cNvContentPartPr/>
                <p14:nvPr/>
              </p14:nvContentPartPr>
              <p14:xfrm>
                <a:off x="2055006" y="5043405"/>
                <a:ext cx="322200" cy="340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D36665E-2593-0A37-AE87-E009B2EFADE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046006" y="5034765"/>
                  <a:ext cx="339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F72A2B0-01CC-BA0D-E5D5-DDA1DC260EBB}"/>
                    </a:ext>
                  </a:extLst>
                </p14:cNvPr>
                <p14:cNvContentPartPr/>
                <p14:nvPr/>
              </p14:nvContentPartPr>
              <p14:xfrm>
                <a:off x="2438406" y="5268405"/>
                <a:ext cx="130320" cy="106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F72A2B0-01CC-BA0D-E5D5-DDA1DC260EB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29406" y="5259405"/>
                  <a:ext cx="147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9A8B001-E61B-3064-B081-5C731EAE6B22}"/>
                    </a:ext>
                  </a:extLst>
                </p14:cNvPr>
                <p14:cNvContentPartPr/>
                <p14:nvPr/>
              </p14:nvContentPartPr>
              <p14:xfrm>
                <a:off x="2707326" y="4825605"/>
                <a:ext cx="120960" cy="612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9A8B001-E61B-3064-B081-5C731EAE6B2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98326" y="4816965"/>
                  <a:ext cx="13860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3A6CB88-02EA-9374-D239-F1A1D4437209}"/>
                    </a:ext>
                  </a:extLst>
                </p14:cNvPr>
                <p14:cNvContentPartPr/>
                <p14:nvPr/>
              </p14:nvContentPartPr>
              <p14:xfrm>
                <a:off x="2974086" y="4985445"/>
                <a:ext cx="169560" cy="389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3A6CB88-02EA-9374-D239-F1A1D443720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65446" y="4976445"/>
                  <a:ext cx="1872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B9F3AC7-1C8D-A63F-7542-385C23FDCE9C}"/>
                    </a:ext>
                  </a:extLst>
                </p14:cNvPr>
                <p14:cNvContentPartPr/>
                <p14:nvPr/>
              </p14:nvContentPartPr>
              <p14:xfrm>
                <a:off x="3223206" y="5268045"/>
                <a:ext cx="96480" cy="212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B9F3AC7-1C8D-A63F-7542-385C23FDCE9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214566" y="5259045"/>
                  <a:ext cx="114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4F45A81-7850-EBDC-D09D-AE433DD4A99D}"/>
                    </a:ext>
                  </a:extLst>
                </p14:cNvPr>
                <p14:cNvContentPartPr/>
                <p14:nvPr/>
              </p14:nvContentPartPr>
              <p14:xfrm>
                <a:off x="3219246" y="5394405"/>
                <a:ext cx="118440" cy="43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4F45A81-7850-EBDC-D09D-AE433DD4A99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10246" y="5385765"/>
                  <a:ext cx="136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102114A-AA6A-7CEA-3185-E813A54F1718}"/>
                    </a:ext>
                  </a:extLst>
                </p14:cNvPr>
                <p14:cNvContentPartPr/>
                <p14:nvPr/>
              </p14:nvContentPartPr>
              <p14:xfrm>
                <a:off x="2943846" y="4892565"/>
                <a:ext cx="221040" cy="21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102114A-AA6A-7CEA-3185-E813A54F171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34846" y="4883925"/>
                  <a:ext cx="2386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E7F64EB-7B32-ADE1-40A9-FEF7CE1E56F5}"/>
              </a:ext>
            </a:extLst>
          </p:cNvPr>
          <p:cNvGrpSpPr/>
          <p:nvPr/>
        </p:nvGrpSpPr>
        <p:grpSpPr>
          <a:xfrm>
            <a:off x="3515526" y="4989045"/>
            <a:ext cx="255960" cy="217800"/>
            <a:chOff x="3515526" y="4989045"/>
            <a:chExt cx="255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957A43A-C41F-9AD9-A161-125C36310173}"/>
                    </a:ext>
                  </a:extLst>
                </p14:cNvPr>
                <p14:cNvContentPartPr/>
                <p14:nvPr/>
              </p14:nvContentPartPr>
              <p14:xfrm>
                <a:off x="3515526" y="5082645"/>
                <a:ext cx="255960" cy="16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957A43A-C41F-9AD9-A161-125C3631017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506526" y="5073645"/>
                  <a:ext cx="273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AD99938-FF08-0DB9-4EAF-514FFD78DC86}"/>
                    </a:ext>
                  </a:extLst>
                </p14:cNvPr>
                <p14:cNvContentPartPr/>
                <p14:nvPr/>
              </p14:nvContentPartPr>
              <p14:xfrm>
                <a:off x="3608766" y="4989045"/>
                <a:ext cx="47880" cy="217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AD99938-FF08-0DB9-4EAF-514FFD78DC8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600126" y="4980045"/>
                  <a:ext cx="655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1F43589-193B-C7C3-E6DB-2CB93288AE0B}"/>
              </a:ext>
            </a:extLst>
          </p:cNvPr>
          <p:cNvGrpSpPr/>
          <p:nvPr/>
        </p:nvGrpSpPr>
        <p:grpSpPr>
          <a:xfrm>
            <a:off x="4158126" y="4696725"/>
            <a:ext cx="1282320" cy="814320"/>
            <a:chOff x="4158126" y="4696725"/>
            <a:chExt cx="128232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E070C7F-9502-400A-F5E0-EEE8D7F9AB2F}"/>
                    </a:ext>
                  </a:extLst>
                </p14:cNvPr>
                <p14:cNvContentPartPr/>
                <p14:nvPr/>
              </p14:nvContentPartPr>
              <p14:xfrm>
                <a:off x="4158126" y="5012085"/>
                <a:ext cx="299880" cy="249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E070C7F-9502-400A-F5E0-EEE8D7F9AB2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49486" y="5003445"/>
                  <a:ext cx="317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6390711-F68F-A1B4-8961-2BE9FD1C27F5}"/>
                    </a:ext>
                  </a:extLst>
                </p14:cNvPr>
                <p14:cNvContentPartPr/>
                <p14:nvPr/>
              </p14:nvContentPartPr>
              <p14:xfrm>
                <a:off x="4174686" y="5146005"/>
                <a:ext cx="249120" cy="27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6390711-F68F-A1B4-8961-2BE9FD1C27F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166046" y="5137365"/>
                  <a:ext cx="266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DF9D2D-4C87-7CBF-CF51-AE4D64F9A40F}"/>
                    </a:ext>
                  </a:extLst>
                </p14:cNvPr>
                <p14:cNvContentPartPr/>
                <p14:nvPr/>
              </p14:nvContentPartPr>
              <p14:xfrm>
                <a:off x="4645206" y="4764405"/>
                <a:ext cx="184320" cy="316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DF9D2D-4C87-7CBF-CF51-AE4D64F9A40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636566" y="4755405"/>
                  <a:ext cx="201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1A3AB53-51E1-A57C-BE9B-5F58FE5D0E36}"/>
                    </a:ext>
                  </a:extLst>
                </p14:cNvPr>
                <p14:cNvContentPartPr/>
                <p14:nvPr/>
              </p14:nvContentPartPr>
              <p14:xfrm>
                <a:off x="4924206" y="4781325"/>
                <a:ext cx="114840" cy="244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1A3AB53-51E1-A57C-BE9B-5F58FE5D0E3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915566" y="4772685"/>
                  <a:ext cx="132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E7A067-AA91-2913-B995-43D2C54A55FB}"/>
                    </a:ext>
                  </a:extLst>
                </p14:cNvPr>
                <p14:cNvContentPartPr/>
                <p14:nvPr/>
              </p14:nvContentPartPr>
              <p14:xfrm>
                <a:off x="4930686" y="4877085"/>
                <a:ext cx="134640" cy="20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E7A067-AA91-2913-B995-43D2C54A55F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922046" y="4868085"/>
                  <a:ext cx="152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9BCA6BC-3868-5A49-6B92-68FE8EADC474}"/>
                    </a:ext>
                  </a:extLst>
                </p14:cNvPr>
                <p14:cNvContentPartPr/>
                <p14:nvPr/>
              </p14:nvContentPartPr>
              <p14:xfrm>
                <a:off x="4906926" y="4795365"/>
                <a:ext cx="164160" cy="13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9BCA6BC-3868-5A49-6B92-68FE8EADC47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897926" y="4786365"/>
                  <a:ext cx="181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4D7C6A7-C663-831D-52A9-6C5BCE003A2A}"/>
                    </a:ext>
                  </a:extLst>
                </p14:cNvPr>
                <p14:cNvContentPartPr/>
                <p14:nvPr/>
              </p14:nvContentPartPr>
              <p14:xfrm>
                <a:off x="4872006" y="4696725"/>
                <a:ext cx="188640" cy="32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4D7C6A7-C663-831D-52A9-6C5BCE003A2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863366" y="4687725"/>
                  <a:ext cx="206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8D0EA06-D7FD-E263-D2C2-DB6C340E5218}"/>
                    </a:ext>
                  </a:extLst>
                </p14:cNvPr>
                <p14:cNvContentPartPr/>
                <p14:nvPr/>
              </p14:nvContentPartPr>
              <p14:xfrm>
                <a:off x="4589046" y="5075805"/>
                <a:ext cx="545760" cy="99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8D0EA06-D7FD-E263-D2C2-DB6C340E521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580406" y="5066805"/>
                  <a:ext cx="563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F5B2DBF-678F-EF86-BFE3-CF167AF48650}"/>
                    </a:ext>
                  </a:extLst>
                </p14:cNvPr>
                <p14:cNvContentPartPr/>
                <p14:nvPr/>
              </p14:nvContentPartPr>
              <p14:xfrm>
                <a:off x="4666806" y="5202525"/>
                <a:ext cx="175320" cy="275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F5B2DBF-678F-EF86-BFE3-CF167AF4865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658166" y="5193885"/>
                  <a:ext cx="192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DC19543-88AC-DC5C-7BB7-DD521ED4AEBB}"/>
                    </a:ext>
                  </a:extLst>
                </p14:cNvPr>
                <p14:cNvContentPartPr/>
                <p14:nvPr/>
              </p14:nvContentPartPr>
              <p14:xfrm>
                <a:off x="4946886" y="5181285"/>
                <a:ext cx="137160" cy="266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DC19543-88AC-DC5C-7BB7-DD521ED4AEB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938246" y="5172285"/>
                  <a:ext cx="154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BC7BA2D-8E35-1D9A-BD3C-6D6B0834A621}"/>
                    </a:ext>
                  </a:extLst>
                </p14:cNvPr>
                <p14:cNvContentPartPr/>
                <p14:nvPr/>
              </p14:nvContentPartPr>
              <p14:xfrm>
                <a:off x="4903326" y="5281725"/>
                <a:ext cx="198720" cy="34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BC7BA2D-8E35-1D9A-BD3C-6D6B0834A62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894326" y="5272725"/>
                  <a:ext cx="216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BF73591-9287-9FC3-7811-424BF057EDCF}"/>
                    </a:ext>
                  </a:extLst>
                </p14:cNvPr>
                <p14:cNvContentPartPr/>
                <p14:nvPr/>
              </p14:nvContentPartPr>
              <p14:xfrm>
                <a:off x="5225526" y="4721925"/>
                <a:ext cx="214920" cy="789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BF73591-9287-9FC3-7811-424BF057EDC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16526" y="4712925"/>
                  <a:ext cx="232560" cy="80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FC9F81C-2F5A-6D46-04DD-C033FB448B1A}"/>
              </a:ext>
            </a:extLst>
          </p:cNvPr>
          <p:cNvGrpSpPr/>
          <p:nvPr/>
        </p:nvGrpSpPr>
        <p:grpSpPr>
          <a:xfrm>
            <a:off x="3099726" y="3740925"/>
            <a:ext cx="1947960" cy="1087560"/>
            <a:chOff x="3099726" y="3740925"/>
            <a:chExt cx="1947960" cy="10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6935310-64C6-AFAD-C726-32BF4785541A}"/>
                    </a:ext>
                  </a:extLst>
                </p14:cNvPr>
                <p14:cNvContentPartPr/>
                <p14:nvPr/>
              </p14:nvContentPartPr>
              <p14:xfrm>
                <a:off x="3099726" y="3740925"/>
                <a:ext cx="1947960" cy="267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6935310-64C6-AFAD-C726-32BF4785541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090726" y="3732285"/>
                  <a:ext cx="1965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B2AFCA0-CB46-5CFE-AEE6-BE653A66D23C}"/>
                    </a:ext>
                  </a:extLst>
                </p14:cNvPr>
                <p14:cNvContentPartPr/>
                <p14:nvPr/>
              </p14:nvContentPartPr>
              <p14:xfrm>
                <a:off x="4024566" y="4450845"/>
                <a:ext cx="1016640" cy="377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B2AFCA0-CB46-5CFE-AEE6-BE653A66D23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15926" y="4441845"/>
                  <a:ext cx="1034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D0E8104-09B7-DF0C-58E0-1A23475BA711}"/>
                    </a:ext>
                  </a:extLst>
                </p14:cNvPr>
                <p14:cNvContentPartPr/>
                <p14:nvPr/>
              </p14:nvContentPartPr>
              <p14:xfrm>
                <a:off x="3973806" y="3951525"/>
                <a:ext cx="496800" cy="487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D0E8104-09B7-DF0C-58E0-1A23475BA71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65166" y="3942885"/>
                  <a:ext cx="51444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4859A4A-05FA-61AF-FBC4-F76E8BE30DC5}"/>
              </a:ext>
            </a:extLst>
          </p:cNvPr>
          <p:cNvGrpSpPr/>
          <p:nvPr/>
        </p:nvGrpSpPr>
        <p:grpSpPr>
          <a:xfrm>
            <a:off x="3882000" y="6071342"/>
            <a:ext cx="826920" cy="262800"/>
            <a:chOff x="3882000" y="6071342"/>
            <a:chExt cx="82692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A7D557D-8D82-9FB4-4FA7-269F7400232D}"/>
                    </a:ext>
                  </a:extLst>
                </p14:cNvPr>
                <p14:cNvContentPartPr/>
                <p14:nvPr/>
              </p14:nvContentPartPr>
              <p14:xfrm>
                <a:off x="3882000" y="6071342"/>
                <a:ext cx="356040" cy="262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A7D557D-8D82-9FB4-4FA7-269F7400232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73000" y="6062342"/>
                  <a:ext cx="373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86DF2AB-07BC-F5AE-B5ED-87A295394E6E}"/>
                    </a:ext>
                  </a:extLst>
                </p14:cNvPr>
                <p14:cNvContentPartPr/>
                <p14:nvPr/>
              </p14:nvContentPartPr>
              <p14:xfrm>
                <a:off x="3893880" y="6191222"/>
                <a:ext cx="284040" cy="31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86DF2AB-07BC-F5AE-B5ED-87A295394E6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85240" y="6182582"/>
                  <a:ext cx="301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5F51EF0-5E12-B3C0-AD04-7330900B91ED}"/>
                    </a:ext>
                  </a:extLst>
                </p14:cNvPr>
                <p14:cNvContentPartPr/>
                <p14:nvPr/>
              </p14:nvContentPartPr>
              <p14:xfrm>
                <a:off x="4451880" y="6146582"/>
                <a:ext cx="228960" cy="12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5F51EF0-5E12-B3C0-AD04-7330900B91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42880" y="6137942"/>
                  <a:ext cx="246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C780AA1-16EB-613B-435F-71545837C62C}"/>
                    </a:ext>
                  </a:extLst>
                </p14:cNvPr>
                <p14:cNvContentPartPr/>
                <p14:nvPr/>
              </p14:nvContentPartPr>
              <p14:xfrm>
                <a:off x="4461240" y="6225062"/>
                <a:ext cx="247680" cy="21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C780AA1-16EB-613B-435F-71545837C62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52240" y="6216062"/>
                  <a:ext cx="2653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5D97456D-7574-1F4D-B881-16E84B2430A7}"/>
              </a:ext>
            </a:extLst>
          </p:cNvPr>
          <p:cNvGrpSpPr/>
          <p:nvPr/>
        </p:nvGrpSpPr>
        <p:grpSpPr>
          <a:xfrm>
            <a:off x="4955160" y="6014462"/>
            <a:ext cx="518400" cy="420480"/>
            <a:chOff x="4955160" y="6014462"/>
            <a:chExt cx="5184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47F860E-EEDA-E6B0-C85D-B30706394727}"/>
                    </a:ext>
                  </a:extLst>
                </p14:cNvPr>
                <p14:cNvContentPartPr/>
                <p14:nvPr/>
              </p14:nvContentPartPr>
              <p14:xfrm>
                <a:off x="4969200" y="6014462"/>
                <a:ext cx="295560" cy="255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47F860E-EEDA-E6B0-C85D-B3070639472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960560" y="6005462"/>
                  <a:ext cx="313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8849755-4DBB-24F8-0454-A82CAFB18191}"/>
                    </a:ext>
                  </a:extLst>
                </p14:cNvPr>
                <p14:cNvContentPartPr/>
                <p14:nvPr/>
              </p14:nvContentPartPr>
              <p14:xfrm>
                <a:off x="4955160" y="6154502"/>
                <a:ext cx="322560" cy="15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8849755-4DBB-24F8-0454-A82CAFB1819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946520" y="6145862"/>
                  <a:ext cx="340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6B8183B-9190-CC41-4142-6517AA89A476}"/>
                    </a:ext>
                  </a:extLst>
                </p14:cNvPr>
                <p14:cNvContentPartPr/>
                <p14:nvPr/>
              </p14:nvContentPartPr>
              <p14:xfrm>
                <a:off x="5327400" y="6299582"/>
                <a:ext cx="146160" cy="135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6B8183B-9190-CC41-4142-6517AA89A47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18400" y="6290942"/>
                  <a:ext cx="1638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6E304F9-6FC9-1109-61C9-130EF6FC1583}"/>
              </a:ext>
            </a:extLst>
          </p:cNvPr>
          <p:cNvGrpSpPr/>
          <p:nvPr/>
        </p:nvGrpSpPr>
        <p:grpSpPr>
          <a:xfrm>
            <a:off x="5786760" y="5852462"/>
            <a:ext cx="1031400" cy="781560"/>
            <a:chOff x="5786760" y="5852462"/>
            <a:chExt cx="103140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3C48782-D01D-5397-EC57-E75DEF3BBD52}"/>
                    </a:ext>
                  </a:extLst>
                </p14:cNvPr>
                <p14:cNvContentPartPr/>
                <p14:nvPr/>
              </p14:nvContentPartPr>
              <p14:xfrm>
                <a:off x="5902320" y="6025622"/>
                <a:ext cx="24840" cy="281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3C48782-D01D-5397-EC57-E75DEF3BBD5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893680" y="6016622"/>
                  <a:ext cx="42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C74E8F4-46E8-289E-AE55-5AA0DF323AA1}"/>
                    </a:ext>
                  </a:extLst>
                </p14:cNvPr>
                <p14:cNvContentPartPr/>
                <p14:nvPr/>
              </p14:nvContentPartPr>
              <p14:xfrm>
                <a:off x="5786760" y="6095822"/>
                <a:ext cx="309240" cy="49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C74E8F4-46E8-289E-AE55-5AA0DF323AA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777760" y="6087182"/>
                  <a:ext cx="326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7EE6711-0360-8BCF-AC44-CBABA01F947D}"/>
                    </a:ext>
                  </a:extLst>
                </p14:cNvPr>
                <p14:cNvContentPartPr/>
                <p14:nvPr/>
              </p14:nvContentPartPr>
              <p14:xfrm>
                <a:off x="6287160" y="5852462"/>
                <a:ext cx="326880" cy="360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7EE6711-0360-8BCF-AC44-CBABA01F947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78520" y="5843462"/>
                  <a:ext cx="344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F705659-E408-33A3-3160-D11311B4A505}"/>
                    </a:ext>
                  </a:extLst>
                </p14:cNvPr>
                <p14:cNvContentPartPr/>
                <p14:nvPr/>
              </p14:nvContentPartPr>
              <p14:xfrm>
                <a:off x="6111120" y="6261422"/>
                <a:ext cx="540360" cy="67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F705659-E408-33A3-3160-D11311B4A50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102120" y="6252782"/>
                  <a:ext cx="558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97BF1D5-0A55-EE16-8138-F651D05850EF}"/>
                    </a:ext>
                  </a:extLst>
                </p14:cNvPr>
                <p14:cNvContentPartPr/>
                <p14:nvPr/>
              </p14:nvContentPartPr>
              <p14:xfrm>
                <a:off x="6291840" y="6375182"/>
                <a:ext cx="203040" cy="258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97BF1D5-0A55-EE16-8138-F651D05850E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282840" y="6366542"/>
                  <a:ext cx="220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A7F00E9-D195-C91D-0F02-9E453F9E8CC5}"/>
                    </a:ext>
                  </a:extLst>
                </p14:cNvPr>
                <p14:cNvContentPartPr/>
                <p14:nvPr/>
              </p14:nvContentPartPr>
              <p14:xfrm>
                <a:off x="6538440" y="6370862"/>
                <a:ext cx="279720" cy="97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A7F00E9-D195-C91D-0F02-9E453F9E8CC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529440" y="6361862"/>
                  <a:ext cx="29736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9195AF5E-B0A8-E503-026D-F3D3C5A96AE7}"/>
                  </a:ext>
                </a:extLst>
              </p14:cNvPr>
              <p14:cNvContentPartPr/>
              <p14:nvPr/>
            </p14:nvContentPartPr>
            <p14:xfrm>
              <a:off x="4033926" y="5400165"/>
              <a:ext cx="295560" cy="46188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9195AF5E-B0A8-E503-026D-F3D3C5A96AE7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025286" y="5391525"/>
                <a:ext cx="313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8727065-CC0C-BD1D-A113-9E6D9A07A54E}"/>
                  </a:ext>
                </a:extLst>
              </p14:cNvPr>
              <p14:cNvContentPartPr/>
              <p14:nvPr/>
            </p14:nvContentPartPr>
            <p14:xfrm>
              <a:off x="6867846" y="6039525"/>
              <a:ext cx="524160" cy="1497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8727065-CC0C-BD1D-A113-9E6D9A07A54E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859206" y="6030525"/>
                <a:ext cx="54180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BDC40F8-20BC-C910-F5E9-1E8AF74156A7}"/>
              </a:ext>
            </a:extLst>
          </p:cNvPr>
          <p:cNvGrpSpPr/>
          <p:nvPr/>
        </p:nvGrpSpPr>
        <p:grpSpPr>
          <a:xfrm>
            <a:off x="9335286" y="4515285"/>
            <a:ext cx="684720" cy="297720"/>
            <a:chOff x="9335286" y="4515285"/>
            <a:chExt cx="68472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D99079-4052-958A-1267-CADE72D76649}"/>
                    </a:ext>
                  </a:extLst>
                </p14:cNvPr>
                <p14:cNvContentPartPr/>
                <p14:nvPr/>
              </p14:nvContentPartPr>
              <p14:xfrm>
                <a:off x="9335286" y="4515285"/>
                <a:ext cx="684720" cy="297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D99079-4052-958A-1267-CADE72D7664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26646" y="4506645"/>
                  <a:ext cx="702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4CFFF9-F8B1-31D4-1650-606044EEEFEB}"/>
                    </a:ext>
                  </a:extLst>
                </p14:cNvPr>
                <p14:cNvContentPartPr/>
                <p14:nvPr/>
              </p14:nvContentPartPr>
              <p14:xfrm>
                <a:off x="9410886" y="4585125"/>
                <a:ext cx="82080" cy="18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4CFFF9-F8B1-31D4-1650-606044EEEFE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401886" y="4576125"/>
                  <a:ext cx="997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61135E0-9CF9-9732-4947-6BA2EB9B346E}"/>
                  </a:ext>
                </a:extLst>
              </p14:cNvPr>
              <p14:cNvContentPartPr/>
              <p14:nvPr/>
            </p14:nvContentPartPr>
            <p14:xfrm>
              <a:off x="11015766" y="4636965"/>
              <a:ext cx="468720" cy="130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61135E0-9CF9-9732-4947-6BA2EB9B346E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1007126" y="4627965"/>
                <a:ext cx="48636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0D03719-143E-4F32-9E57-273685EF93F0}"/>
              </a:ext>
            </a:extLst>
          </p:cNvPr>
          <p:cNvGrpSpPr/>
          <p:nvPr/>
        </p:nvGrpSpPr>
        <p:grpSpPr>
          <a:xfrm>
            <a:off x="6547806" y="5044125"/>
            <a:ext cx="774000" cy="351000"/>
            <a:chOff x="6547806" y="5044125"/>
            <a:chExt cx="77400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44361D-3B05-BF66-43AA-AF809D50B993}"/>
                    </a:ext>
                  </a:extLst>
                </p14:cNvPr>
                <p14:cNvContentPartPr/>
                <p14:nvPr/>
              </p14:nvContentPartPr>
              <p14:xfrm>
                <a:off x="6547806" y="5239245"/>
                <a:ext cx="333000" cy="144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44361D-3B05-BF66-43AA-AF809D50B99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39166" y="5230245"/>
                  <a:ext cx="350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37A35C-B4EF-A3FB-9E0D-92C93EB7A827}"/>
                    </a:ext>
                  </a:extLst>
                </p14:cNvPr>
                <p14:cNvContentPartPr/>
                <p14:nvPr/>
              </p14:nvContentPartPr>
              <p14:xfrm>
                <a:off x="6717006" y="5229885"/>
                <a:ext cx="144720" cy="165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37A35C-B4EF-A3FB-9E0D-92C93EB7A82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708366" y="5220885"/>
                  <a:ext cx="162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AEAC697-AAD5-F4F6-F0DD-0B3074D91B3E}"/>
                    </a:ext>
                  </a:extLst>
                </p14:cNvPr>
                <p14:cNvContentPartPr/>
                <p14:nvPr/>
              </p14:nvContentPartPr>
              <p14:xfrm>
                <a:off x="6839046" y="5044125"/>
                <a:ext cx="482760" cy="308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AEAC697-AAD5-F4F6-F0DD-0B3074D91B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830046" y="5035125"/>
                  <a:ext cx="500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9F25BC-6235-B02C-0593-A833C930F734}"/>
                    </a:ext>
                  </a:extLst>
                </p14:cNvPr>
                <p14:cNvContentPartPr/>
                <p14:nvPr/>
              </p14:nvContentPartPr>
              <p14:xfrm>
                <a:off x="6900606" y="5071485"/>
                <a:ext cx="214200" cy="61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9F25BC-6235-B02C-0593-A833C930F73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891606" y="5062845"/>
                  <a:ext cx="23184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484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7D9AD34-CEAB-A805-09A7-B6F91C5DA84E}"/>
              </a:ext>
            </a:extLst>
          </p:cNvPr>
          <p:cNvGrpSpPr/>
          <p:nvPr/>
        </p:nvGrpSpPr>
        <p:grpSpPr>
          <a:xfrm>
            <a:off x="618683" y="173115"/>
            <a:ext cx="2936160" cy="781560"/>
            <a:chOff x="3882000" y="5852462"/>
            <a:chExt cx="293616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515E960-E5C8-F7E7-B45A-53902B87A9BE}"/>
                    </a:ext>
                  </a:extLst>
                </p14:cNvPr>
                <p14:cNvContentPartPr/>
                <p14:nvPr/>
              </p14:nvContentPartPr>
              <p14:xfrm>
                <a:off x="3882000" y="6071342"/>
                <a:ext cx="356040" cy="262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515E960-E5C8-F7E7-B45A-53902B87A9B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73000" y="6062342"/>
                  <a:ext cx="373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BB1812C-C1DF-BBE2-6AB3-E50908DA9823}"/>
                    </a:ext>
                  </a:extLst>
                </p14:cNvPr>
                <p14:cNvContentPartPr/>
                <p14:nvPr/>
              </p14:nvContentPartPr>
              <p14:xfrm>
                <a:off x="3893880" y="6191222"/>
                <a:ext cx="284040" cy="31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BB1812C-C1DF-BBE2-6AB3-E50908DA98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85240" y="6182582"/>
                  <a:ext cx="301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6DA481-832E-A7A1-CEDB-5893DFA83C82}"/>
                    </a:ext>
                  </a:extLst>
                </p14:cNvPr>
                <p14:cNvContentPartPr/>
                <p14:nvPr/>
              </p14:nvContentPartPr>
              <p14:xfrm>
                <a:off x="4451880" y="6146582"/>
                <a:ext cx="22896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6DA481-832E-A7A1-CEDB-5893DFA83C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42880" y="6137942"/>
                  <a:ext cx="246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CCD483-906A-64E7-520A-3EE90AC168D1}"/>
                    </a:ext>
                  </a:extLst>
                </p14:cNvPr>
                <p14:cNvContentPartPr/>
                <p14:nvPr/>
              </p14:nvContentPartPr>
              <p14:xfrm>
                <a:off x="4461240" y="6225062"/>
                <a:ext cx="247680" cy="21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CCD483-906A-64E7-520A-3EE90AC168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52240" y="6216062"/>
                  <a:ext cx="265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11D379-C80F-6339-BF58-18CB8648E614}"/>
                    </a:ext>
                  </a:extLst>
                </p14:cNvPr>
                <p14:cNvContentPartPr/>
                <p14:nvPr/>
              </p14:nvContentPartPr>
              <p14:xfrm>
                <a:off x="4969200" y="6014462"/>
                <a:ext cx="295560" cy="25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11D379-C80F-6339-BF58-18CB8648E6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0560" y="6005462"/>
                  <a:ext cx="313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0EDCFD-F919-4A84-3A38-5C2E70C95A26}"/>
                    </a:ext>
                  </a:extLst>
                </p14:cNvPr>
                <p14:cNvContentPartPr/>
                <p14:nvPr/>
              </p14:nvContentPartPr>
              <p14:xfrm>
                <a:off x="4955160" y="6154502"/>
                <a:ext cx="322560" cy="1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0EDCFD-F919-4A84-3A38-5C2E70C95A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46520" y="6145862"/>
                  <a:ext cx="340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A64D8F-E912-6AA9-3AB6-66FF771714A9}"/>
                    </a:ext>
                  </a:extLst>
                </p14:cNvPr>
                <p14:cNvContentPartPr/>
                <p14:nvPr/>
              </p14:nvContentPartPr>
              <p14:xfrm>
                <a:off x="5327400" y="6299582"/>
                <a:ext cx="146160" cy="13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A64D8F-E912-6AA9-3AB6-66FF771714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18400" y="6290942"/>
                  <a:ext cx="163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8F4084-2643-A3EE-B147-347D09D696E9}"/>
                    </a:ext>
                  </a:extLst>
                </p14:cNvPr>
                <p14:cNvContentPartPr/>
                <p14:nvPr/>
              </p14:nvContentPartPr>
              <p14:xfrm>
                <a:off x="5902320" y="6025622"/>
                <a:ext cx="24840" cy="28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8F4084-2643-A3EE-B147-347D09D696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93680" y="6016622"/>
                  <a:ext cx="42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412A30-CC03-84B2-00A9-4624F3CCDDD3}"/>
                    </a:ext>
                  </a:extLst>
                </p14:cNvPr>
                <p14:cNvContentPartPr/>
                <p14:nvPr/>
              </p14:nvContentPartPr>
              <p14:xfrm>
                <a:off x="5786760" y="6095822"/>
                <a:ext cx="309240" cy="49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412A30-CC03-84B2-00A9-4624F3CCDD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77760" y="6087182"/>
                  <a:ext cx="326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8DD1AC-CA55-9026-D1DB-AD2168E5790C}"/>
                    </a:ext>
                  </a:extLst>
                </p14:cNvPr>
                <p14:cNvContentPartPr/>
                <p14:nvPr/>
              </p14:nvContentPartPr>
              <p14:xfrm>
                <a:off x="6287160" y="5852462"/>
                <a:ext cx="326880" cy="36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8DD1AC-CA55-9026-D1DB-AD2168E579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78520" y="5843462"/>
                  <a:ext cx="344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EFA778-211C-623D-AE97-D994347EC200}"/>
                    </a:ext>
                  </a:extLst>
                </p14:cNvPr>
                <p14:cNvContentPartPr/>
                <p14:nvPr/>
              </p14:nvContentPartPr>
              <p14:xfrm>
                <a:off x="6111120" y="6261422"/>
                <a:ext cx="540360" cy="6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EFA778-211C-623D-AE97-D994347EC2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02120" y="6252782"/>
                  <a:ext cx="558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51F560-418F-A031-803A-CF05503E06E1}"/>
                    </a:ext>
                  </a:extLst>
                </p14:cNvPr>
                <p14:cNvContentPartPr/>
                <p14:nvPr/>
              </p14:nvContentPartPr>
              <p14:xfrm>
                <a:off x="6291840" y="6375182"/>
                <a:ext cx="203040" cy="25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51F560-418F-A031-803A-CF05503E06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82840" y="6366542"/>
                  <a:ext cx="220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BC9A45-323F-37F0-F800-8A08FE4AC2B0}"/>
                    </a:ext>
                  </a:extLst>
                </p14:cNvPr>
                <p14:cNvContentPartPr/>
                <p14:nvPr/>
              </p14:nvContentPartPr>
              <p14:xfrm>
                <a:off x="6538440" y="6370862"/>
                <a:ext cx="279720" cy="9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BC9A45-323F-37F0-F800-8A08FE4AC2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29440" y="6361862"/>
                  <a:ext cx="2973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99D298-23E7-22F9-B4B9-791B004210A2}"/>
              </a:ext>
            </a:extLst>
          </p:cNvPr>
          <p:cNvGrpSpPr/>
          <p:nvPr/>
        </p:nvGrpSpPr>
        <p:grpSpPr>
          <a:xfrm>
            <a:off x="674406" y="1560405"/>
            <a:ext cx="1498680" cy="691920"/>
            <a:chOff x="674406" y="1560405"/>
            <a:chExt cx="149868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6AC6C6-60D5-EA75-A481-A873BBBFA1E4}"/>
                    </a:ext>
                  </a:extLst>
                </p14:cNvPr>
                <p14:cNvContentPartPr/>
                <p14:nvPr/>
              </p14:nvContentPartPr>
              <p14:xfrm>
                <a:off x="674406" y="1616205"/>
                <a:ext cx="217080" cy="270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6AC6C6-60D5-EA75-A481-A873BBBFA1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5766" y="1607205"/>
                  <a:ext cx="234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90909A-35E6-A0F6-963D-B4538AC526A6}"/>
                    </a:ext>
                  </a:extLst>
                </p14:cNvPr>
                <p14:cNvContentPartPr/>
                <p14:nvPr/>
              </p14:nvContentPartPr>
              <p14:xfrm>
                <a:off x="705366" y="1767045"/>
                <a:ext cx="177480" cy="1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90909A-35E6-A0F6-963D-B4538AC526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6726" y="1758405"/>
                  <a:ext cx="195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86EEE8-789F-A941-35DD-90075FE9EDD6}"/>
                    </a:ext>
                  </a:extLst>
                </p14:cNvPr>
                <p14:cNvContentPartPr/>
                <p14:nvPr/>
              </p14:nvContentPartPr>
              <p14:xfrm>
                <a:off x="961686" y="1852005"/>
                <a:ext cx="181080" cy="14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86EEE8-789F-A941-35DD-90075FE9ED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3046" y="1843005"/>
                  <a:ext cx="198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B938DE-4BEA-A58E-8F57-4C240BA058B3}"/>
                    </a:ext>
                  </a:extLst>
                </p14:cNvPr>
                <p14:cNvContentPartPr/>
                <p14:nvPr/>
              </p14:nvContentPartPr>
              <p14:xfrm>
                <a:off x="1246806" y="1706565"/>
                <a:ext cx="20664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B938DE-4BEA-A58E-8F57-4C240BA058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37806" y="1697925"/>
                  <a:ext cx="22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CF9004-5B72-409B-CB81-B361823AD06A}"/>
                    </a:ext>
                  </a:extLst>
                </p14:cNvPr>
                <p14:cNvContentPartPr/>
                <p14:nvPr/>
              </p14:nvContentPartPr>
              <p14:xfrm>
                <a:off x="1317006" y="1767045"/>
                <a:ext cx="178920" cy="1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CF9004-5B72-409B-CB81-B361823AD0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8366" y="1758405"/>
                  <a:ext cx="196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E114AD-5D76-C1AC-BC91-46313DFCA0A4}"/>
                    </a:ext>
                  </a:extLst>
                </p14:cNvPr>
                <p14:cNvContentPartPr/>
                <p14:nvPr/>
              </p14:nvContentPartPr>
              <p14:xfrm>
                <a:off x="1797246" y="1560405"/>
                <a:ext cx="161640" cy="20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E114AD-5D76-C1AC-BC91-46313DFCA0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88606" y="1551765"/>
                  <a:ext cx="179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71DF71-9EE3-B8A3-8777-CEE942F8CA41}"/>
                    </a:ext>
                  </a:extLst>
                </p14:cNvPr>
                <p14:cNvContentPartPr/>
                <p14:nvPr/>
              </p14:nvContentPartPr>
              <p14:xfrm>
                <a:off x="1787166" y="1699725"/>
                <a:ext cx="159480" cy="1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71DF71-9EE3-B8A3-8777-CEE942F8CA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78526" y="1691085"/>
                  <a:ext cx="177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5949DD-4285-4EF0-48F3-19C501F40C3C}"/>
                    </a:ext>
                  </a:extLst>
                </p14:cNvPr>
                <p14:cNvContentPartPr/>
                <p14:nvPr/>
              </p14:nvContentPartPr>
              <p14:xfrm>
                <a:off x="1226286" y="1615125"/>
                <a:ext cx="292320" cy="3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5949DD-4285-4EF0-48F3-19C501F40C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17646" y="1606125"/>
                  <a:ext cx="309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009828-F1C3-01B2-000F-779DA1BA686A}"/>
                    </a:ext>
                  </a:extLst>
                </p14:cNvPr>
                <p14:cNvContentPartPr/>
                <p14:nvPr/>
              </p14:nvContentPartPr>
              <p14:xfrm>
                <a:off x="1716966" y="1849845"/>
                <a:ext cx="395640" cy="41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009828-F1C3-01B2-000F-779DA1BA68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07966" y="1840845"/>
                  <a:ext cx="413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C31B04-8111-C62B-AE6A-9D8F29788AF5}"/>
                    </a:ext>
                  </a:extLst>
                </p14:cNvPr>
                <p14:cNvContentPartPr/>
                <p14:nvPr/>
              </p14:nvContentPartPr>
              <p14:xfrm>
                <a:off x="1792566" y="1982685"/>
                <a:ext cx="239040" cy="23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C31B04-8111-C62B-AE6A-9D8F29788A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83566" y="1973685"/>
                  <a:ext cx="256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8C7E1E-76AE-13A5-D3B3-F0AF612528F9}"/>
                    </a:ext>
                  </a:extLst>
                </p14:cNvPr>
                <p14:cNvContentPartPr/>
                <p14:nvPr/>
              </p14:nvContentPartPr>
              <p14:xfrm>
                <a:off x="1766286" y="2098965"/>
                <a:ext cx="228960" cy="4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8C7E1E-76AE-13A5-D3B3-F0AF612528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57286" y="2089965"/>
                  <a:ext cx="246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1E053A-3FCA-5103-CAFF-31E0006DD700}"/>
                    </a:ext>
                  </a:extLst>
                </p14:cNvPr>
                <p14:cNvContentPartPr/>
                <p14:nvPr/>
              </p14:nvContentPartPr>
              <p14:xfrm>
                <a:off x="2079846" y="2176005"/>
                <a:ext cx="93240" cy="76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1E053A-3FCA-5103-CAFF-31E0006DD70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71206" y="2167005"/>
                  <a:ext cx="1108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8DDAE69-8BCA-444C-6A42-0CAE6F3E057B}"/>
              </a:ext>
            </a:extLst>
          </p:cNvPr>
          <p:cNvGrpSpPr/>
          <p:nvPr/>
        </p:nvGrpSpPr>
        <p:grpSpPr>
          <a:xfrm>
            <a:off x="2528046" y="1345125"/>
            <a:ext cx="1992600" cy="783360"/>
            <a:chOff x="2528046" y="1345125"/>
            <a:chExt cx="1992600" cy="7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32E40B-831C-418E-A143-837CF4BE15DF}"/>
                    </a:ext>
                  </a:extLst>
                </p14:cNvPr>
                <p14:cNvContentPartPr/>
                <p14:nvPr/>
              </p14:nvContentPartPr>
              <p14:xfrm>
                <a:off x="2528046" y="1733205"/>
                <a:ext cx="292320" cy="2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32E40B-831C-418E-A143-837CF4BE15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19046" y="1724205"/>
                  <a:ext cx="309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640FA2-ED01-F732-DB59-0CEBD5209920}"/>
                    </a:ext>
                  </a:extLst>
                </p14:cNvPr>
                <p14:cNvContentPartPr/>
                <p14:nvPr/>
              </p14:nvContentPartPr>
              <p14:xfrm>
                <a:off x="2567286" y="1877205"/>
                <a:ext cx="227880" cy="2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640FA2-ED01-F732-DB59-0CEBD52099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58286" y="1868565"/>
                  <a:ext cx="245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EA7302-ACB6-8286-4C72-466539170D9B}"/>
                    </a:ext>
                  </a:extLst>
                </p14:cNvPr>
                <p14:cNvContentPartPr/>
                <p14:nvPr/>
              </p14:nvContentPartPr>
              <p14:xfrm>
                <a:off x="3034206" y="1606125"/>
                <a:ext cx="33120" cy="379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EA7302-ACB6-8286-4C72-466539170D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25566" y="1597125"/>
                  <a:ext cx="507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740F641-D7D8-5AD3-1A3B-7BB80E1A6BB7}"/>
                    </a:ext>
                  </a:extLst>
                </p14:cNvPr>
                <p14:cNvContentPartPr/>
                <p14:nvPr/>
              </p14:nvContentPartPr>
              <p14:xfrm>
                <a:off x="3369366" y="1609725"/>
                <a:ext cx="43920" cy="26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740F641-D7D8-5AD3-1A3B-7BB80E1A6B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60726" y="1600725"/>
                  <a:ext cx="61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43CD7E-2875-0C42-5F9D-E15C089D5537}"/>
                    </a:ext>
                  </a:extLst>
                </p14:cNvPr>
                <p14:cNvContentPartPr/>
                <p14:nvPr/>
              </p14:nvContentPartPr>
              <p14:xfrm>
                <a:off x="3275046" y="1737525"/>
                <a:ext cx="237600" cy="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43CD7E-2875-0C42-5F9D-E15C089D55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66406" y="1728525"/>
                  <a:ext cx="255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5ADC88-7075-45AF-9EE5-3F3AEA5C3554}"/>
                    </a:ext>
                  </a:extLst>
                </p14:cNvPr>
                <p14:cNvContentPartPr/>
                <p14:nvPr/>
              </p14:nvContentPartPr>
              <p14:xfrm>
                <a:off x="3905766" y="1345125"/>
                <a:ext cx="273600" cy="32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5ADC88-7075-45AF-9EE5-3F3AEA5C35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96766" y="1336125"/>
                  <a:ext cx="291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D4A840-501A-6C0D-4345-FCF0E8800F09}"/>
                    </a:ext>
                  </a:extLst>
                </p14:cNvPr>
                <p14:cNvContentPartPr/>
                <p14:nvPr/>
              </p14:nvContentPartPr>
              <p14:xfrm>
                <a:off x="3749526" y="1673085"/>
                <a:ext cx="561960" cy="94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D4A840-501A-6C0D-4345-FCF0E8800F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40886" y="1664085"/>
                  <a:ext cx="57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198161-3A57-FF8A-02F9-BBD29B595FAD}"/>
                    </a:ext>
                  </a:extLst>
                </p14:cNvPr>
                <p14:cNvContentPartPr/>
                <p14:nvPr/>
              </p14:nvContentPartPr>
              <p14:xfrm>
                <a:off x="3712446" y="1902405"/>
                <a:ext cx="226800" cy="20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198161-3A57-FF8A-02F9-BBD29B595F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03806" y="1893765"/>
                  <a:ext cx="244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FDB63B-9475-867C-F9AA-68EC7E973690}"/>
                    </a:ext>
                  </a:extLst>
                </p14:cNvPr>
                <p14:cNvContentPartPr/>
                <p14:nvPr/>
              </p14:nvContentPartPr>
              <p14:xfrm>
                <a:off x="3740886" y="1999245"/>
                <a:ext cx="208440" cy="1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FDB63B-9475-867C-F9AA-68EC7E9736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32246" y="1990245"/>
                  <a:ext cx="226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B74E1D-D04B-3F6B-B3A9-DC91FCDBDC24}"/>
                    </a:ext>
                  </a:extLst>
                </p14:cNvPr>
                <p14:cNvContentPartPr/>
                <p14:nvPr/>
              </p14:nvContentPartPr>
              <p14:xfrm>
                <a:off x="4026726" y="2046405"/>
                <a:ext cx="70920" cy="8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B74E1D-D04B-3F6B-B3A9-DC91FCDBDC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17726" y="2037405"/>
                  <a:ext cx="88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5433FF2-C7AD-1729-099E-259F353D9496}"/>
                    </a:ext>
                  </a:extLst>
                </p14:cNvPr>
                <p14:cNvContentPartPr/>
                <p14:nvPr/>
              </p14:nvContentPartPr>
              <p14:xfrm>
                <a:off x="4216806" y="1841205"/>
                <a:ext cx="201960" cy="23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5433FF2-C7AD-1729-099E-259F353D94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08166" y="1832565"/>
                  <a:ext cx="219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8694A3-4727-E439-0B6B-EB8893667421}"/>
                    </a:ext>
                  </a:extLst>
                </p14:cNvPr>
                <p14:cNvContentPartPr/>
                <p14:nvPr/>
              </p14:nvContentPartPr>
              <p14:xfrm>
                <a:off x="4370886" y="1750485"/>
                <a:ext cx="149760" cy="10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8694A3-4727-E439-0B6B-EB88936674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1886" y="1741485"/>
                  <a:ext cx="1674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6468D16-817F-F88C-E30E-885AAC26D4DC}"/>
              </a:ext>
            </a:extLst>
          </p:cNvPr>
          <p:cNvGrpSpPr/>
          <p:nvPr/>
        </p:nvGrpSpPr>
        <p:grpSpPr>
          <a:xfrm>
            <a:off x="5571486" y="352605"/>
            <a:ext cx="2931840" cy="1857600"/>
            <a:chOff x="5571486" y="352605"/>
            <a:chExt cx="2931840" cy="18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9E3AF4-C4D8-FFA8-7B3C-F7393F792CD4}"/>
                    </a:ext>
                  </a:extLst>
                </p14:cNvPr>
                <p14:cNvContentPartPr/>
                <p14:nvPr/>
              </p14:nvContentPartPr>
              <p14:xfrm>
                <a:off x="5571486" y="599205"/>
                <a:ext cx="954720" cy="414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9E3AF4-C4D8-FFA8-7B3C-F7393F792CD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62486" y="590205"/>
                  <a:ext cx="9723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FF6155-F007-152C-90DB-C8262EF80C7A}"/>
                    </a:ext>
                  </a:extLst>
                </p14:cNvPr>
                <p14:cNvContentPartPr/>
                <p14:nvPr/>
              </p14:nvContentPartPr>
              <p14:xfrm>
                <a:off x="6795846" y="491565"/>
                <a:ext cx="270720" cy="540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FF6155-F007-152C-90DB-C8262EF80C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86846" y="482565"/>
                  <a:ext cx="2883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AF0FBA-0F37-20B7-6443-9798E2C5835D}"/>
                    </a:ext>
                  </a:extLst>
                </p14:cNvPr>
                <p14:cNvContentPartPr/>
                <p14:nvPr/>
              </p14:nvContentPartPr>
              <p14:xfrm>
                <a:off x="7425846" y="352605"/>
                <a:ext cx="1077480" cy="56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AF0FBA-0F37-20B7-6443-9798E2C583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16846" y="343965"/>
                  <a:ext cx="10951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AC5F5C-B344-B33E-A26F-798F01738249}"/>
                    </a:ext>
                  </a:extLst>
                </p14:cNvPr>
                <p14:cNvContentPartPr/>
                <p14:nvPr/>
              </p14:nvContentPartPr>
              <p14:xfrm>
                <a:off x="7936686" y="494445"/>
                <a:ext cx="41760" cy="29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8AC5F5C-B344-B33E-A26F-798F017382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27686" y="485805"/>
                  <a:ext cx="59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50E2A2-6506-85E9-953F-847F4F93C5A6}"/>
                    </a:ext>
                  </a:extLst>
                </p14:cNvPr>
                <p14:cNvContentPartPr/>
                <p14:nvPr/>
              </p14:nvContentPartPr>
              <p14:xfrm>
                <a:off x="6526566" y="1409205"/>
                <a:ext cx="289440" cy="20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50E2A2-6506-85E9-953F-847F4F93C5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17926" y="1400205"/>
                  <a:ext cx="307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BB5161-66B0-F9FF-1D94-92B6798A087B}"/>
                    </a:ext>
                  </a:extLst>
                </p14:cNvPr>
                <p14:cNvContentPartPr/>
                <p14:nvPr/>
              </p14:nvContentPartPr>
              <p14:xfrm>
                <a:off x="6927246" y="1466805"/>
                <a:ext cx="213120" cy="30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BB5161-66B0-F9FF-1D94-92B6798A08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18606" y="1457805"/>
                  <a:ext cx="23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52F3F2-3820-5D84-EBC1-3F5A0E5B5753}"/>
                    </a:ext>
                  </a:extLst>
                </p14:cNvPr>
                <p14:cNvContentPartPr/>
                <p14:nvPr/>
              </p14:nvContentPartPr>
              <p14:xfrm>
                <a:off x="6928686" y="1557525"/>
                <a:ext cx="191520" cy="52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52F3F2-3820-5D84-EBC1-3F5A0E5B57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0046" y="1548885"/>
                  <a:ext cx="209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65F4F5-6F9B-A9A6-A665-C2999E6573AE}"/>
                    </a:ext>
                  </a:extLst>
                </p14:cNvPr>
                <p14:cNvContentPartPr/>
                <p14:nvPr/>
              </p14:nvContentPartPr>
              <p14:xfrm>
                <a:off x="7568046" y="1104645"/>
                <a:ext cx="12960" cy="241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65F4F5-6F9B-A9A6-A665-C2999E6573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59046" y="1096005"/>
                  <a:ext cx="30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408CDD3-5A7A-FCEC-F871-7F4D2BE4359D}"/>
                    </a:ext>
                  </a:extLst>
                </p14:cNvPr>
                <p14:cNvContentPartPr/>
                <p14:nvPr/>
              </p14:nvContentPartPr>
              <p14:xfrm>
                <a:off x="7264926" y="1346925"/>
                <a:ext cx="910440" cy="11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408CDD3-5A7A-FCEC-F871-7F4D2BE435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55926" y="1337925"/>
                  <a:ext cx="928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1AF556-1894-E609-A0CF-E18CE10ED9B7}"/>
                    </a:ext>
                  </a:extLst>
                </p14:cNvPr>
                <p14:cNvContentPartPr/>
                <p14:nvPr/>
              </p14:nvContentPartPr>
              <p14:xfrm>
                <a:off x="7312806" y="1442325"/>
                <a:ext cx="926280" cy="593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1AF556-1894-E609-A0CF-E18CE10ED9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03806" y="1433685"/>
                  <a:ext cx="9439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388594-F58E-623E-7B40-DC7AB99A312A}"/>
                    </a:ext>
                  </a:extLst>
                </p14:cNvPr>
                <p14:cNvContentPartPr/>
                <p14:nvPr/>
              </p14:nvContentPartPr>
              <p14:xfrm>
                <a:off x="7615926" y="1695045"/>
                <a:ext cx="198360" cy="236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388594-F58E-623E-7B40-DC7AB99A31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06926" y="1686405"/>
                  <a:ext cx="216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04B7702-F3BF-5CAB-69C4-7B60AF085C3E}"/>
                    </a:ext>
                  </a:extLst>
                </p14:cNvPr>
                <p14:cNvContentPartPr/>
                <p14:nvPr/>
              </p14:nvContentPartPr>
              <p14:xfrm>
                <a:off x="7616646" y="1823205"/>
                <a:ext cx="185760" cy="21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04B7702-F3BF-5CAB-69C4-7B60AF085C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07646" y="1814205"/>
                  <a:ext cx="203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207D15-66F0-AD42-BDEA-2E208E34A079}"/>
                    </a:ext>
                  </a:extLst>
                </p14:cNvPr>
                <p14:cNvContentPartPr/>
                <p14:nvPr/>
              </p14:nvContentPartPr>
              <p14:xfrm>
                <a:off x="7900686" y="1858125"/>
                <a:ext cx="47160" cy="108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207D15-66F0-AD42-BDEA-2E208E34A0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92046" y="1849125"/>
                  <a:ext cx="64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E00D94-BECA-9D73-3678-20B8311914F4}"/>
                    </a:ext>
                  </a:extLst>
                </p14:cNvPr>
                <p14:cNvContentPartPr/>
                <p14:nvPr/>
              </p14:nvContentPartPr>
              <p14:xfrm>
                <a:off x="7976646" y="1575885"/>
                <a:ext cx="250200" cy="634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E00D94-BECA-9D73-3678-20B8311914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67646" y="1566885"/>
                  <a:ext cx="2678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F7A1A6-DE84-81CD-F312-67F11D8CE818}"/>
                    </a:ext>
                  </a:extLst>
                </p14:cNvPr>
                <p14:cNvContentPartPr/>
                <p14:nvPr/>
              </p14:nvContentPartPr>
              <p14:xfrm>
                <a:off x="8277966" y="1731765"/>
                <a:ext cx="123120" cy="120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F7A1A6-DE84-81CD-F312-67F11D8CE8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68966" y="1722765"/>
                  <a:ext cx="1407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98D25AC-1F9E-335C-C39E-90E1C71780DF}"/>
              </a:ext>
            </a:extLst>
          </p:cNvPr>
          <p:cNvGrpSpPr/>
          <p:nvPr/>
        </p:nvGrpSpPr>
        <p:grpSpPr>
          <a:xfrm>
            <a:off x="2079846" y="2863245"/>
            <a:ext cx="1457280" cy="513720"/>
            <a:chOff x="2079846" y="2863245"/>
            <a:chExt cx="145728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BE72E3-7AD6-4A13-FC70-BD0384FF5DFE}"/>
                    </a:ext>
                  </a:extLst>
                </p14:cNvPr>
                <p14:cNvContentPartPr/>
                <p14:nvPr/>
              </p14:nvContentPartPr>
              <p14:xfrm>
                <a:off x="2079846" y="2959005"/>
                <a:ext cx="243360" cy="229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BE72E3-7AD6-4A13-FC70-BD0384FF5D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0846" y="2950005"/>
                  <a:ext cx="261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4E03F84-E035-A038-A417-670028235E7F}"/>
                    </a:ext>
                  </a:extLst>
                </p14:cNvPr>
                <p14:cNvContentPartPr/>
                <p14:nvPr/>
              </p14:nvContentPartPr>
              <p14:xfrm>
                <a:off x="2080926" y="3078885"/>
                <a:ext cx="198360" cy="15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4E03F84-E035-A038-A417-670028235E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72286" y="3069885"/>
                  <a:ext cx="216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032547-3F33-0DE0-A79E-E2B1B1514147}"/>
                    </a:ext>
                  </a:extLst>
                </p14:cNvPr>
                <p14:cNvContentPartPr/>
                <p14:nvPr/>
              </p14:nvContentPartPr>
              <p14:xfrm>
                <a:off x="2378646" y="3212085"/>
                <a:ext cx="149760" cy="164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032547-3F33-0DE0-A79E-E2B1B15141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69646" y="3203085"/>
                  <a:ext cx="167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EC2743-D2CF-A5C4-CAC5-94F20C58C19D}"/>
                    </a:ext>
                  </a:extLst>
                </p14:cNvPr>
                <p14:cNvContentPartPr/>
                <p14:nvPr/>
              </p14:nvContentPartPr>
              <p14:xfrm>
                <a:off x="2598246" y="2975565"/>
                <a:ext cx="256320" cy="11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EC2743-D2CF-A5C4-CAC5-94F20C58C1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89606" y="2966925"/>
                  <a:ext cx="27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B4E762-3F0F-9AE5-825C-9BC220D3928E}"/>
                    </a:ext>
                  </a:extLst>
                </p14:cNvPr>
                <p14:cNvContentPartPr/>
                <p14:nvPr/>
              </p14:nvContentPartPr>
              <p14:xfrm>
                <a:off x="2613006" y="3078525"/>
                <a:ext cx="262080" cy="20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B4E762-3F0F-9AE5-825C-9BC220D392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04006" y="3069885"/>
                  <a:ext cx="279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DD0331-85F0-5F4D-AA66-A95C1EE828C5}"/>
                    </a:ext>
                  </a:extLst>
                </p14:cNvPr>
                <p14:cNvContentPartPr/>
                <p14:nvPr/>
              </p14:nvContentPartPr>
              <p14:xfrm>
                <a:off x="3019086" y="2871165"/>
                <a:ext cx="47520" cy="271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DD0331-85F0-5F4D-AA66-A95C1EE828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10446" y="2862525"/>
                  <a:ext cx="65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DDF030C-2DDF-23DC-55CE-16D6A03A0982}"/>
                    </a:ext>
                  </a:extLst>
                </p14:cNvPr>
                <p14:cNvContentPartPr/>
                <p14:nvPr/>
              </p14:nvContentPartPr>
              <p14:xfrm>
                <a:off x="3345606" y="2863245"/>
                <a:ext cx="23760" cy="259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DDF030C-2DDF-23DC-55CE-16D6A03A09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36606" y="2854605"/>
                  <a:ext cx="41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1B600C8-E6BA-0210-F055-34EFFE0FFE51}"/>
                    </a:ext>
                  </a:extLst>
                </p14:cNvPr>
                <p14:cNvContentPartPr/>
                <p14:nvPr/>
              </p14:nvContentPartPr>
              <p14:xfrm>
                <a:off x="3246246" y="3028125"/>
                <a:ext cx="290880" cy="3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1B600C8-E6BA-0210-F055-34EFFE0FFE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37246" y="3019485"/>
                  <a:ext cx="3085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A57200-CE43-08CC-DF26-286191241C98}"/>
              </a:ext>
            </a:extLst>
          </p:cNvPr>
          <p:cNvGrpSpPr/>
          <p:nvPr/>
        </p:nvGrpSpPr>
        <p:grpSpPr>
          <a:xfrm>
            <a:off x="3730086" y="2519085"/>
            <a:ext cx="1284840" cy="901440"/>
            <a:chOff x="3730086" y="2519085"/>
            <a:chExt cx="128484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0212DE-C1B0-4274-7A13-B47E9D472A97}"/>
                    </a:ext>
                  </a:extLst>
                </p14:cNvPr>
                <p14:cNvContentPartPr/>
                <p14:nvPr/>
              </p14:nvContentPartPr>
              <p14:xfrm>
                <a:off x="3730086" y="2774325"/>
                <a:ext cx="211680" cy="185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0212DE-C1B0-4274-7A13-B47E9D472A9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21446" y="2765685"/>
                  <a:ext cx="229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37F3432-D708-4FBA-66BA-2C299D88A8D3}"/>
                    </a:ext>
                  </a:extLst>
                </p14:cNvPr>
                <p14:cNvContentPartPr/>
                <p14:nvPr/>
              </p14:nvContentPartPr>
              <p14:xfrm>
                <a:off x="3914406" y="2593605"/>
                <a:ext cx="137520" cy="142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37F3432-D708-4FBA-66BA-2C299D88A8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05406" y="2584965"/>
                  <a:ext cx="155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0FC896-FA56-DC66-7A1E-522D7B19BDDE}"/>
                    </a:ext>
                  </a:extLst>
                </p14:cNvPr>
                <p14:cNvContentPartPr/>
                <p14:nvPr/>
              </p14:nvContentPartPr>
              <p14:xfrm>
                <a:off x="4082526" y="2621685"/>
                <a:ext cx="215280" cy="460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0FC896-FA56-DC66-7A1E-522D7B19BDD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73886" y="2612685"/>
                  <a:ext cx="2329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7814AC-06D8-FD8B-0C06-3F41148B4688}"/>
                    </a:ext>
                  </a:extLst>
                </p14:cNvPr>
                <p14:cNvContentPartPr/>
                <p14:nvPr/>
              </p14:nvContentPartPr>
              <p14:xfrm>
                <a:off x="4343886" y="2519085"/>
                <a:ext cx="265680" cy="370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7814AC-06D8-FD8B-0C06-3F41148B46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35246" y="2510085"/>
                  <a:ext cx="2833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638AA6-811F-ADE2-6705-BF2BF990F48E}"/>
                    </a:ext>
                  </a:extLst>
                </p14:cNvPr>
                <p14:cNvContentPartPr/>
                <p14:nvPr/>
              </p14:nvContentPartPr>
              <p14:xfrm>
                <a:off x="4674726" y="2776485"/>
                <a:ext cx="108720" cy="9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638AA6-811F-ADE2-6705-BF2BF990F48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66086" y="2767485"/>
                  <a:ext cx="126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74899E-9632-E8D8-4385-6474DFCA75B8}"/>
                    </a:ext>
                  </a:extLst>
                </p14:cNvPr>
                <p14:cNvContentPartPr/>
                <p14:nvPr/>
              </p14:nvContentPartPr>
              <p14:xfrm>
                <a:off x="3730806" y="2907525"/>
                <a:ext cx="1284120" cy="154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74899E-9632-E8D8-4385-6474DFCA75B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22166" y="2898525"/>
                  <a:ext cx="130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878509-363C-913B-E338-3A7B019E24C8}"/>
                    </a:ext>
                  </a:extLst>
                </p14:cNvPr>
                <p14:cNvContentPartPr/>
                <p14:nvPr/>
              </p14:nvContentPartPr>
              <p14:xfrm>
                <a:off x="4256406" y="3135765"/>
                <a:ext cx="247320" cy="28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878509-363C-913B-E338-3A7B019E24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47766" y="3126765"/>
                  <a:ext cx="264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C00AAB-E3B2-4426-F6C9-0AFB6D616BDB}"/>
                    </a:ext>
                  </a:extLst>
                </p14:cNvPr>
                <p14:cNvContentPartPr/>
                <p14:nvPr/>
              </p14:nvContentPartPr>
              <p14:xfrm>
                <a:off x="4525326" y="3037845"/>
                <a:ext cx="142200" cy="127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4C00AAB-E3B2-4426-F6C9-0AFB6D616B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16326" y="3029205"/>
                  <a:ext cx="15984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367D33A-B84B-9F33-2165-A3FC08FA49DD}"/>
                  </a:ext>
                </a:extLst>
              </p14:cNvPr>
              <p14:cNvContentPartPr/>
              <p14:nvPr/>
            </p14:nvContentPartPr>
            <p14:xfrm>
              <a:off x="5730966" y="2679645"/>
              <a:ext cx="635040" cy="37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367D33A-B84B-9F33-2165-A3FC08FA49D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22326" y="2670645"/>
                <a:ext cx="6526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5C004E8-76B3-A951-30A9-C2BFE9BE83FF}"/>
                  </a:ext>
                </a:extLst>
              </p14:cNvPr>
              <p14:cNvContentPartPr/>
              <p14:nvPr/>
            </p14:nvContentPartPr>
            <p14:xfrm>
              <a:off x="6511086" y="2623845"/>
              <a:ext cx="1320840" cy="536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5C004E8-76B3-A951-30A9-C2BFE9BE83F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02446" y="2615205"/>
                <a:ext cx="1338480" cy="55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46A7FA3-F765-71F7-D006-48355AA5EA3B}"/>
              </a:ext>
            </a:extLst>
          </p:cNvPr>
          <p:cNvGrpSpPr/>
          <p:nvPr/>
        </p:nvGrpSpPr>
        <p:grpSpPr>
          <a:xfrm>
            <a:off x="5540886" y="2427285"/>
            <a:ext cx="6171480" cy="1326960"/>
            <a:chOff x="5540886" y="2427285"/>
            <a:chExt cx="6171480" cy="13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E1AC9E-F0C4-73DD-5988-0BFEA0A80EFB}"/>
                    </a:ext>
                  </a:extLst>
                </p14:cNvPr>
                <p14:cNvContentPartPr/>
                <p14:nvPr/>
              </p14:nvContentPartPr>
              <p14:xfrm>
                <a:off x="8081046" y="2427285"/>
                <a:ext cx="1803960" cy="708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E1AC9E-F0C4-73DD-5988-0BFEA0A80E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72046" y="2418285"/>
                  <a:ext cx="182160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06FD60-299E-FF65-E5EF-9F0E259300C0}"/>
                    </a:ext>
                  </a:extLst>
                </p14:cNvPr>
                <p14:cNvContentPartPr/>
                <p14:nvPr/>
              </p14:nvContentPartPr>
              <p14:xfrm>
                <a:off x="9589086" y="2651565"/>
                <a:ext cx="151200" cy="45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06FD60-299E-FF65-E5EF-9F0E259300C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80446" y="2642565"/>
                  <a:ext cx="168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0F2C4E5-B98B-9F2D-40E6-69E923EDD858}"/>
                    </a:ext>
                  </a:extLst>
                </p14:cNvPr>
                <p14:cNvContentPartPr/>
                <p14:nvPr/>
              </p14:nvContentPartPr>
              <p14:xfrm>
                <a:off x="9575406" y="267244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0F2C4E5-B98B-9F2D-40E6-69E923EDD8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66766" y="266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DD7DDF-8D13-ECC0-23CC-8508FA254903}"/>
                    </a:ext>
                  </a:extLst>
                </p14:cNvPr>
                <p14:cNvContentPartPr/>
                <p14:nvPr/>
              </p14:nvContentPartPr>
              <p14:xfrm>
                <a:off x="8923086" y="2608005"/>
                <a:ext cx="567000" cy="122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DD7DDF-8D13-ECC0-23CC-8508FA2549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14446" y="2599005"/>
                  <a:ext cx="584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09DD3EB-6B68-B42A-E467-DDCFBEECBAFF}"/>
                    </a:ext>
                  </a:extLst>
                </p14:cNvPr>
                <p14:cNvContentPartPr/>
                <p14:nvPr/>
              </p14:nvContentPartPr>
              <p14:xfrm>
                <a:off x="10164726" y="2502525"/>
                <a:ext cx="583560" cy="479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09DD3EB-6B68-B42A-E467-DDCFBEECBA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55726" y="2493525"/>
                  <a:ext cx="6012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14FF5F-6E3C-18DA-D6AC-C5452EF74D98}"/>
                    </a:ext>
                  </a:extLst>
                </p14:cNvPr>
                <p14:cNvContentPartPr/>
                <p14:nvPr/>
              </p14:nvContentPartPr>
              <p14:xfrm>
                <a:off x="5540886" y="3177165"/>
                <a:ext cx="1855440" cy="577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14FF5F-6E3C-18DA-D6AC-C5452EF74D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32246" y="3168525"/>
                  <a:ext cx="18730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67FA05-9A32-AEE8-E040-1FAC875C82CF}"/>
                    </a:ext>
                  </a:extLst>
                </p14:cNvPr>
                <p14:cNvContentPartPr/>
                <p14:nvPr/>
              </p14:nvContentPartPr>
              <p14:xfrm>
                <a:off x="7360686" y="3426645"/>
                <a:ext cx="188640" cy="152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67FA05-9A32-AEE8-E040-1FAC875C82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51686" y="3418005"/>
                  <a:ext cx="20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27373A7-78B0-07C2-1E40-A90EB95ED1FB}"/>
                    </a:ext>
                  </a:extLst>
                </p14:cNvPr>
                <p14:cNvContentPartPr/>
                <p14:nvPr/>
              </p14:nvContentPartPr>
              <p14:xfrm>
                <a:off x="5708646" y="3299205"/>
                <a:ext cx="557640" cy="81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27373A7-78B0-07C2-1E40-A90EB95ED1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99646" y="3290565"/>
                  <a:ext cx="575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ED9DF9-C249-133C-67DF-59BE133AE4F4}"/>
                    </a:ext>
                  </a:extLst>
                </p14:cNvPr>
                <p14:cNvContentPartPr/>
                <p14:nvPr/>
              </p14:nvContentPartPr>
              <p14:xfrm>
                <a:off x="7694406" y="3149445"/>
                <a:ext cx="1202760" cy="415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ED9DF9-C249-133C-67DF-59BE133AE4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85406" y="3140805"/>
                  <a:ext cx="12204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C525942-4F0E-0913-F863-421DA1E174F7}"/>
                    </a:ext>
                  </a:extLst>
                </p14:cNvPr>
                <p14:cNvContentPartPr/>
                <p14:nvPr/>
              </p14:nvContentPartPr>
              <p14:xfrm>
                <a:off x="8686566" y="329272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C525942-4F0E-0913-F863-421DA1E174F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77926" y="328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4B4538-D74D-5102-9C82-AE61541A61AC}"/>
                    </a:ext>
                  </a:extLst>
                </p14:cNvPr>
                <p14:cNvContentPartPr/>
                <p14:nvPr/>
              </p14:nvContentPartPr>
              <p14:xfrm>
                <a:off x="8213886" y="3223245"/>
                <a:ext cx="506160" cy="61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4B4538-D74D-5102-9C82-AE61541A61A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04886" y="3214245"/>
                  <a:ext cx="523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F62B3DA-3B6F-9C99-AF40-73BCD747F244}"/>
                    </a:ext>
                  </a:extLst>
                </p14:cNvPr>
                <p14:cNvContentPartPr/>
                <p14:nvPr/>
              </p14:nvContentPartPr>
              <p14:xfrm>
                <a:off x="9108846" y="3318285"/>
                <a:ext cx="364680" cy="153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F62B3DA-3B6F-9C99-AF40-73BCD747F24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00206" y="3309645"/>
                  <a:ext cx="38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BB19B8-F2DD-ECF1-1518-E808F0E15F20}"/>
                    </a:ext>
                  </a:extLst>
                </p14:cNvPr>
                <p14:cNvContentPartPr/>
                <p14:nvPr/>
              </p14:nvContentPartPr>
              <p14:xfrm>
                <a:off x="9248886" y="3078885"/>
                <a:ext cx="35280" cy="62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BB19B8-F2DD-ECF1-1518-E808F0E15F2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40246" y="3069885"/>
                  <a:ext cx="52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9F7DB57-F381-6C8D-2206-7AB5E60118EE}"/>
                    </a:ext>
                  </a:extLst>
                </p14:cNvPr>
                <p14:cNvContentPartPr/>
                <p14:nvPr/>
              </p14:nvContentPartPr>
              <p14:xfrm>
                <a:off x="9748206" y="3331965"/>
                <a:ext cx="303120" cy="156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9F7DB57-F381-6C8D-2206-7AB5E60118E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39566" y="3322965"/>
                  <a:ext cx="320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65EA2D-A3DF-DEC9-2AA4-FD7164EC4101}"/>
                    </a:ext>
                  </a:extLst>
                </p14:cNvPr>
                <p14:cNvContentPartPr/>
                <p14:nvPr/>
              </p14:nvContentPartPr>
              <p14:xfrm>
                <a:off x="10171566" y="3022005"/>
                <a:ext cx="1540800" cy="659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65EA2D-A3DF-DEC9-2AA4-FD7164EC410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62926" y="3013365"/>
                  <a:ext cx="1558440" cy="67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80ED4ED-157C-10C5-3873-9260CBDAC7A4}"/>
                  </a:ext>
                </a:extLst>
              </p14:cNvPr>
              <p14:cNvContentPartPr/>
              <p14:nvPr/>
            </p14:nvContentPartPr>
            <p14:xfrm>
              <a:off x="1611126" y="2370405"/>
              <a:ext cx="3574800" cy="1458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80ED4ED-157C-10C5-3873-9260CBDAC7A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602126" y="2361405"/>
                <a:ext cx="3592440" cy="147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8DDB026-69F6-CFDB-200F-789F6CB8C794}"/>
              </a:ext>
            </a:extLst>
          </p:cNvPr>
          <p:cNvGrpSpPr/>
          <p:nvPr/>
        </p:nvGrpSpPr>
        <p:grpSpPr>
          <a:xfrm>
            <a:off x="5643486" y="2438085"/>
            <a:ext cx="158400" cy="232200"/>
            <a:chOff x="5643486" y="2438085"/>
            <a:chExt cx="15840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833CF77-5532-0A6C-5A9A-F0B57E8E0472}"/>
                    </a:ext>
                  </a:extLst>
                </p14:cNvPr>
                <p14:cNvContentPartPr/>
                <p14:nvPr/>
              </p14:nvContentPartPr>
              <p14:xfrm>
                <a:off x="5643486" y="2438085"/>
                <a:ext cx="105120" cy="224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833CF77-5532-0A6C-5A9A-F0B57E8E047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34846" y="2429445"/>
                  <a:ext cx="122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229E3F1-5F55-1700-453F-373E25F3C597}"/>
                    </a:ext>
                  </a:extLst>
                </p14:cNvPr>
                <p14:cNvContentPartPr/>
                <p14:nvPr/>
              </p14:nvContentPartPr>
              <p14:xfrm>
                <a:off x="5742126" y="2452485"/>
                <a:ext cx="59760" cy="217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229E3F1-5F55-1700-453F-373E25F3C5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33126" y="2443845"/>
                  <a:ext cx="7740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94CD6E6-7681-A0CD-50B6-86EBFA2B2D19}"/>
              </a:ext>
            </a:extLst>
          </p:cNvPr>
          <p:cNvGrpSpPr/>
          <p:nvPr/>
        </p:nvGrpSpPr>
        <p:grpSpPr>
          <a:xfrm>
            <a:off x="11464686" y="2908245"/>
            <a:ext cx="256320" cy="212760"/>
            <a:chOff x="11464686" y="2908245"/>
            <a:chExt cx="2563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9C3CDEC-DA8F-6CF4-997F-9D23867575FD}"/>
                    </a:ext>
                  </a:extLst>
                </p14:cNvPr>
                <p14:cNvContentPartPr/>
                <p14:nvPr/>
              </p14:nvContentPartPr>
              <p14:xfrm>
                <a:off x="11464686" y="2962245"/>
                <a:ext cx="203040" cy="158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9C3CDEC-DA8F-6CF4-997F-9D23867575F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56046" y="2953605"/>
                  <a:ext cx="220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0668284-2ACE-BB17-8EEE-6B70CC7E6665}"/>
                    </a:ext>
                  </a:extLst>
                </p14:cNvPr>
                <p14:cNvContentPartPr/>
                <p14:nvPr/>
              </p14:nvContentPartPr>
              <p14:xfrm>
                <a:off x="11637486" y="2908245"/>
                <a:ext cx="83520" cy="177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0668284-2ACE-BB17-8EEE-6B70CC7E66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28486" y="2899605"/>
                  <a:ext cx="1011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1F47DA1-5696-5AD8-8A99-C2B63431850D}"/>
              </a:ext>
            </a:extLst>
          </p:cNvPr>
          <p:cNvGrpSpPr/>
          <p:nvPr/>
        </p:nvGrpSpPr>
        <p:grpSpPr>
          <a:xfrm>
            <a:off x="5705406" y="4003005"/>
            <a:ext cx="2064960" cy="522360"/>
            <a:chOff x="5705406" y="4003005"/>
            <a:chExt cx="206496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3F58A5-4830-BFD6-293F-50D6E106F386}"/>
                    </a:ext>
                  </a:extLst>
                </p14:cNvPr>
                <p14:cNvContentPartPr/>
                <p14:nvPr/>
              </p14:nvContentPartPr>
              <p14:xfrm>
                <a:off x="5705406" y="4027485"/>
                <a:ext cx="141120" cy="46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3F58A5-4830-BFD6-293F-50D6E106F38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96766" y="4018845"/>
                  <a:ext cx="1587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B0EA0C1-DB3F-B52A-CE64-7093539624DB}"/>
                    </a:ext>
                  </a:extLst>
                </p14:cNvPr>
                <p14:cNvContentPartPr/>
                <p14:nvPr/>
              </p14:nvContentPartPr>
              <p14:xfrm>
                <a:off x="5952366" y="4193085"/>
                <a:ext cx="460080" cy="138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B0EA0C1-DB3F-B52A-CE64-7093539624D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43366" y="4184085"/>
                  <a:ext cx="47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C67CE2C-4C95-9A68-36BC-D139F72EAC56}"/>
                    </a:ext>
                  </a:extLst>
                </p14:cNvPr>
                <p14:cNvContentPartPr/>
                <p14:nvPr/>
              </p14:nvContentPartPr>
              <p14:xfrm>
                <a:off x="6161886" y="4165365"/>
                <a:ext cx="237600" cy="251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C67CE2C-4C95-9A68-36BC-D139F72EAC5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53246" y="4156725"/>
                  <a:ext cx="255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C9C6F6-2600-3BA9-9226-B617EDCDDE6E}"/>
                    </a:ext>
                  </a:extLst>
                </p14:cNvPr>
                <p14:cNvContentPartPr/>
                <p14:nvPr/>
              </p14:nvContentPartPr>
              <p14:xfrm>
                <a:off x="6396966" y="4221885"/>
                <a:ext cx="1373400" cy="30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C9C6F6-2600-3BA9-9226-B617EDCDDE6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88326" y="4213245"/>
                  <a:ext cx="1391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B2791D-9D64-6234-B6FF-2D91CACB9AFB}"/>
                    </a:ext>
                  </a:extLst>
                </p14:cNvPr>
                <p14:cNvContentPartPr/>
                <p14:nvPr/>
              </p14:nvContentPartPr>
              <p14:xfrm>
                <a:off x="7348086" y="4003005"/>
                <a:ext cx="19800" cy="33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B2791D-9D64-6234-B6FF-2D91CACB9A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39446" y="3994365"/>
                  <a:ext cx="374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644C306-3E27-5C8A-A503-6BA629DA17CF}"/>
              </a:ext>
            </a:extLst>
          </p:cNvPr>
          <p:cNvGrpSpPr/>
          <p:nvPr/>
        </p:nvGrpSpPr>
        <p:grpSpPr>
          <a:xfrm>
            <a:off x="8093286" y="3877005"/>
            <a:ext cx="2268720" cy="884160"/>
            <a:chOff x="8093286" y="3877005"/>
            <a:chExt cx="2268720" cy="88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5B6EC9-818D-F30B-8E2D-438DB00561AC}"/>
                    </a:ext>
                  </a:extLst>
                </p14:cNvPr>
                <p14:cNvContentPartPr/>
                <p14:nvPr/>
              </p14:nvContentPartPr>
              <p14:xfrm>
                <a:off x="8093286" y="4162125"/>
                <a:ext cx="165960" cy="413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5B6EC9-818D-F30B-8E2D-438DB00561A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84646" y="4153125"/>
                  <a:ext cx="183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F958DF1-2EB3-12B1-98AE-0B2B55D345F9}"/>
                    </a:ext>
                  </a:extLst>
                </p14:cNvPr>
                <p14:cNvContentPartPr/>
                <p14:nvPr/>
              </p14:nvContentPartPr>
              <p14:xfrm>
                <a:off x="8295246" y="4464525"/>
                <a:ext cx="138960" cy="29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F958DF1-2EB3-12B1-98AE-0B2B55D345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86606" y="4455885"/>
                  <a:ext cx="156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DC0F77-F3D2-771C-D769-9CD3C523A291}"/>
                    </a:ext>
                  </a:extLst>
                </p14:cNvPr>
                <p14:cNvContentPartPr/>
                <p14:nvPr/>
              </p14:nvContentPartPr>
              <p14:xfrm>
                <a:off x="8655606" y="4217925"/>
                <a:ext cx="246600" cy="38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DC0F77-F3D2-771C-D769-9CD3C523A2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46966" y="4208925"/>
                  <a:ext cx="264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723221E-3793-323A-B796-2C7F029E9888}"/>
                    </a:ext>
                  </a:extLst>
                </p14:cNvPr>
                <p14:cNvContentPartPr/>
                <p14:nvPr/>
              </p14:nvContentPartPr>
              <p14:xfrm>
                <a:off x="8675046" y="4311885"/>
                <a:ext cx="269640" cy="31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723221E-3793-323A-B796-2C7F029E98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66406" y="4303245"/>
                  <a:ext cx="287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0EBF36C-8885-CE1F-12F5-B14D7ED00B47}"/>
                    </a:ext>
                  </a:extLst>
                </p14:cNvPr>
                <p14:cNvContentPartPr/>
                <p14:nvPr/>
              </p14:nvContentPartPr>
              <p14:xfrm>
                <a:off x="9227286" y="4049085"/>
                <a:ext cx="248040" cy="156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0EBF36C-8885-CE1F-12F5-B14D7ED00B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18646" y="4040085"/>
                  <a:ext cx="265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8897328-F11D-528C-71BA-76F0205F4621}"/>
                    </a:ext>
                  </a:extLst>
                </p14:cNvPr>
                <p14:cNvContentPartPr/>
                <p14:nvPr/>
              </p14:nvContentPartPr>
              <p14:xfrm>
                <a:off x="9076446" y="4306845"/>
                <a:ext cx="520200" cy="29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8897328-F11D-528C-71BA-76F0205F462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67446" y="4298205"/>
                  <a:ext cx="537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FED56A3-6D37-8D4A-24FD-578B053F781F}"/>
                    </a:ext>
                  </a:extLst>
                </p14:cNvPr>
                <p14:cNvContentPartPr/>
                <p14:nvPr/>
              </p14:nvContentPartPr>
              <p14:xfrm>
                <a:off x="9265806" y="4446165"/>
                <a:ext cx="177120" cy="27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FED56A3-6D37-8D4A-24FD-578B053F781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57166" y="4437525"/>
                  <a:ext cx="194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86A7B09-E7C6-8CCD-A585-3B3E919FD9C3}"/>
                    </a:ext>
                  </a:extLst>
                </p14:cNvPr>
                <p14:cNvContentPartPr/>
                <p14:nvPr/>
              </p14:nvContentPartPr>
              <p14:xfrm>
                <a:off x="9507366" y="4442925"/>
                <a:ext cx="97920" cy="87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86A7B09-E7C6-8CCD-A585-3B3E919FD9C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98726" y="4434285"/>
                  <a:ext cx="115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A78BD0-9227-F684-DAAD-E9A7D165D2BB}"/>
                    </a:ext>
                  </a:extLst>
                </p14:cNvPr>
                <p14:cNvContentPartPr/>
                <p14:nvPr/>
              </p14:nvContentPartPr>
              <p14:xfrm>
                <a:off x="9807966" y="3936765"/>
                <a:ext cx="219240" cy="351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A78BD0-9227-F684-DAAD-E9A7D165D2B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99326" y="3928125"/>
                  <a:ext cx="2368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C20324E-CAAB-36C5-CE1C-0FA6296DA57A}"/>
                    </a:ext>
                  </a:extLst>
                </p14:cNvPr>
                <p14:cNvContentPartPr/>
                <p14:nvPr/>
              </p14:nvContentPartPr>
              <p14:xfrm>
                <a:off x="10147806" y="3980685"/>
                <a:ext cx="102600" cy="28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C20324E-CAAB-36C5-CE1C-0FA6296DA57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39166" y="3971685"/>
                  <a:ext cx="120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43420F0-8D89-8693-68E5-E84CFCE54775}"/>
                    </a:ext>
                  </a:extLst>
                </p14:cNvPr>
                <p14:cNvContentPartPr/>
                <p14:nvPr/>
              </p14:nvContentPartPr>
              <p14:xfrm>
                <a:off x="10155726" y="4127565"/>
                <a:ext cx="14652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43420F0-8D89-8693-68E5-E84CFCE5477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47086" y="4118565"/>
                  <a:ext cx="164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A1CBA1-CE89-CFD5-82A7-0120DF80B969}"/>
                    </a:ext>
                  </a:extLst>
                </p14:cNvPr>
                <p14:cNvContentPartPr/>
                <p14:nvPr/>
              </p14:nvContentPartPr>
              <p14:xfrm>
                <a:off x="10149966" y="4037565"/>
                <a:ext cx="154800" cy="18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A1CBA1-CE89-CFD5-82A7-0120DF80B96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41326" y="4028925"/>
                  <a:ext cx="172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51D980-3A68-5420-619C-5EA885F3014F}"/>
                    </a:ext>
                  </a:extLst>
                </p14:cNvPr>
                <p14:cNvContentPartPr/>
                <p14:nvPr/>
              </p14:nvContentPartPr>
              <p14:xfrm>
                <a:off x="10173366" y="3877005"/>
                <a:ext cx="188640" cy="1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51D980-3A68-5420-619C-5EA885F3014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64366" y="3868005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ABB256-3296-FB30-BA6E-F697115D1F9E}"/>
                    </a:ext>
                  </a:extLst>
                </p14:cNvPr>
                <p14:cNvContentPartPr/>
                <p14:nvPr/>
              </p14:nvContentPartPr>
              <p14:xfrm>
                <a:off x="9805446" y="4348965"/>
                <a:ext cx="523440" cy="62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ABB256-3296-FB30-BA6E-F697115D1F9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96806" y="4339965"/>
                  <a:ext cx="541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2694CB9-1BB0-961F-3063-A2FB384B9A35}"/>
                    </a:ext>
                  </a:extLst>
                </p14:cNvPr>
                <p14:cNvContentPartPr/>
                <p14:nvPr/>
              </p14:nvContentPartPr>
              <p14:xfrm>
                <a:off x="9832086" y="4429605"/>
                <a:ext cx="225000" cy="26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2694CB9-1BB0-961F-3063-A2FB384B9A3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23086" y="4420605"/>
                  <a:ext cx="242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D2A176-68DD-516B-3F4E-65E9FB94306B}"/>
                    </a:ext>
                  </a:extLst>
                </p14:cNvPr>
                <p14:cNvContentPartPr/>
                <p14:nvPr/>
              </p14:nvContentPartPr>
              <p14:xfrm>
                <a:off x="10143486" y="4423845"/>
                <a:ext cx="140040" cy="285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D2A176-68DD-516B-3F4E-65E9FB94306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34846" y="4414845"/>
                  <a:ext cx="157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269B537-E28C-935D-8F50-243821543C5A}"/>
                    </a:ext>
                  </a:extLst>
                </p14:cNvPr>
                <p14:cNvContentPartPr/>
                <p14:nvPr/>
              </p14:nvContentPartPr>
              <p14:xfrm>
                <a:off x="10070406" y="4557405"/>
                <a:ext cx="207000" cy="13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269B537-E28C-935D-8F50-243821543C5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61406" y="4548405"/>
                  <a:ext cx="2246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5C617A9-65D7-9550-949E-16C8B2F1CE37}"/>
                  </a:ext>
                </a:extLst>
              </p14:cNvPr>
              <p14:cNvContentPartPr/>
              <p14:nvPr/>
            </p14:nvContentPartPr>
            <p14:xfrm>
              <a:off x="10841886" y="4246005"/>
              <a:ext cx="780840" cy="175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5C617A9-65D7-9550-949E-16C8B2F1CE3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833246" y="4237365"/>
                <a:ext cx="79848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C78106B-69C2-EBF1-A884-2038404D4ACF}"/>
              </a:ext>
            </a:extLst>
          </p:cNvPr>
          <p:cNvGrpSpPr/>
          <p:nvPr/>
        </p:nvGrpSpPr>
        <p:grpSpPr>
          <a:xfrm>
            <a:off x="6048846" y="4751805"/>
            <a:ext cx="1176480" cy="484200"/>
            <a:chOff x="6048846" y="4751805"/>
            <a:chExt cx="117648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E795595-EDF5-43D2-A338-E1240ABC7556}"/>
                    </a:ext>
                  </a:extLst>
                </p14:cNvPr>
                <p14:cNvContentPartPr/>
                <p14:nvPr/>
              </p14:nvContentPartPr>
              <p14:xfrm>
                <a:off x="6048846" y="4814085"/>
                <a:ext cx="1176480" cy="42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E795595-EDF5-43D2-A338-E1240ABC75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39846" y="4805445"/>
                  <a:ext cx="1194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1C7CD8F-20DC-B10E-3C0F-9170D5256B1B}"/>
                    </a:ext>
                  </a:extLst>
                </p14:cNvPr>
                <p14:cNvContentPartPr/>
                <p14:nvPr/>
              </p14:nvContentPartPr>
              <p14:xfrm>
                <a:off x="6744726" y="4751805"/>
                <a:ext cx="27360" cy="9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1C7CD8F-20DC-B10E-3C0F-9170D5256B1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735726" y="4742805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88901C4-8C9D-AC6D-AC34-D50F7EFA1D5A}"/>
                  </a:ext>
                </a:extLst>
              </p14:cNvPr>
              <p14:cNvContentPartPr/>
              <p14:nvPr/>
            </p14:nvContentPartPr>
            <p14:xfrm>
              <a:off x="7465806" y="5032605"/>
              <a:ext cx="1527480" cy="4197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88901C4-8C9D-AC6D-AC34-D50F7EFA1D5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456806" y="5023605"/>
                <a:ext cx="15451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F7816ED-75F7-F0A0-13F1-0537DD139F6A}"/>
                  </a:ext>
                </a:extLst>
              </p14:cNvPr>
              <p14:cNvContentPartPr/>
              <p14:nvPr/>
            </p14:nvContentPartPr>
            <p14:xfrm>
              <a:off x="8589366" y="4870605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F7816ED-75F7-F0A0-13F1-0537DD139F6A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580726" y="48619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61EE5EF-27F4-7A38-986F-A95A192475D1}"/>
              </a:ext>
            </a:extLst>
          </p:cNvPr>
          <p:cNvGrpSpPr/>
          <p:nvPr/>
        </p:nvGrpSpPr>
        <p:grpSpPr>
          <a:xfrm>
            <a:off x="9495486" y="5017125"/>
            <a:ext cx="1558440" cy="386280"/>
            <a:chOff x="9495486" y="5017125"/>
            <a:chExt cx="155844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D426E4-0613-7ED0-464A-7FACBD64A38F}"/>
                    </a:ext>
                  </a:extLst>
                </p14:cNvPr>
                <p14:cNvContentPartPr/>
                <p14:nvPr/>
              </p14:nvContentPartPr>
              <p14:xfrm>
                <a:off x="9495486" y="5072925"/>
                <a:ext cx="268560" cy="181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D426E4-0613-7ED0-464A-7FACBD64A38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86486" y="5064285"/>
                  <a:ext cx="286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F7B108F-ED5A-47F8-542A-ABAC69D15A4C}"/>
                    </a:ext>
                  </a:extLst>
                </p14:cNvPr>
                <p14:cNvContentPartPr/>
                <p14:nvPr/>
              </p14:nvContentPartPr>
              <p14:xfrm>
                <a:off x="9911286" y="5063565"/>
                <a:ext cx="249840" cy="200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F7B108F-ED5A-47F8-542A-ABAC69D15A4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02646" y="5054925"/>
                  <a:ext cx="267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B9F099-5FBF-A666-2B3F-E2B210764282}"/>
                    </a:ext>
                  </a:extLst>
                </p14:cNvPr>
                <p14:cNvContentPartPr/>
                <p14:nvPr/>
              </p14:nvContentPartPr>
              <p14:xfrm>
                <a:off x="10199646" y="5058525"/>
                <a:ext cx="186480" cy="19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B9F099-5FBF-A666-2B3F-E2B21076428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91006" y="5049885"/>
                  <a:ext cx="204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04921E-3611-BE37-8FE8-31FFBA2F120F}"/>
                    </a:ext>
                  </a:extLst>
                </p14:cNvPr>
                <p14:cNvContentPartPr/>
                <p14:nvPr/>
              </p14:nvContentPartPr>
              <p14:xfrm>
                <a:off x="10556406" y="5017125"/>
                <a:ext cx="285480" cy="217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D04921E-3611-BE37-8FE8-31FFBA2F120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47766" y="5008485"/>
                  <a:ext cx="303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3E3E4E6-78F4-C558-E7BB-96B077B7D736}"/>
                    </a:ext>
                  </a:extLst>
                </p14:cNvPr>
                <p14:cNvContentPartPr/>
                <p14:nvPr/>
              </p14:nvContentPartPr>
              <p14:xfrm>
                <a:off x="10840806" y="5274885"/>
                <a:ext cx="213120" cy="128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3E3E4E6-78F4-C558-E7BB-96B077B7D7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831806" y="5265885"/>
                  <a:ext cx="2307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4EE6B1F-2813-A0AD-D328-63B511CCD23C}"/>
              </a:ext>
            </a:extLst>
          </p:cNvPr>
          <p:cNvGrpSpPr/>
          <p:nvPr/>
        </p:nvGrpSpPr>
        <p:grpSpPr>
          <a:xfrm>
            <a:off x="6125526" y="5530845"/>
            <a:ext cx="2676960" cy="485280"/>
            <a:chOff x="6125526" y="5530845"/>
            <a:chExt cx="26769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83EE93F-F439-0028-314F-EB8D322C16DE}"/>
                    </a:ext>
                  </a:extLst>
                </p14:cNvPr>
                <p14:cNvContentPartPr/>
                <p14:nvPr/>
              </p14:nvContentPartPr>
              <p14:xfrm>
                <a:off x="6125526" y="5691045"/>
                <a:ext cx="995040" cy="309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83EE93F-F439-0028-314F-EB8D322C16D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16886" y="5682045"/>
                  <a:ext cx="1012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F1492E7-8097-9684-45CF-3CDD17BE5345}"/>
                    </a:ext>
                  </a:extLst>
                </p14:cNvPr>
                <p14:cNvContentPartPr/>
                <p14:nvPr/>
              </p14:nvContentPartPr>
              <p14:xfrm>
                <a:off x="7314606" y="5697885"/>
                <a:ext cx="214920" cy="28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F1492E7-8097-9684-45CF-3CDD17BE534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05966" y="5688885"/>
                  <a:ext cx="232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A53EEA4-A365-E4A3-DC03-E943D9C73262}"/>
                    </a:ext>
                  </a:extLst>
                </p14:cNvPr>
                <p14:cNvContentPartPr/>
                <p14:nvPr/>
              </p14:nvContentPartPr>
              <p14:xfrm>
                <a:off x="7385166" y="5812725"/>
                <a:ext cx="212040" cy="33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A53EEA4-A365-E4A3-DC03-E943D9C7326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76526" y="5804085"/>
                  <a:ext cx="229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F1218EB-8182-0C7C-A36E-BC78B0203835}"/>
                    </a:ext>
                  </a:extLst>
                </p14:cNvPr>
                <p14:cNvContentPartPr/>
                <p14:nvPr/>
              </p14:nvContentPartPr>
              <p14:xfrm>
                <a:off x="7388766" y="5696445"/>
                <a:ext cx="247680" cy="14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F1218EB-8182-0C7C-A36E-BC78B020383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80126" y="5687805"/>
                  <a:ext cx="265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AD438AF-701E-1D2A-85CD-AC0966000B49}"/>
                    </a:ext>
                  </a:extLst>
                </p14:cNvPr>
                <p14:cNvContentPartPr/>
                <p14:nvPr/>
              </p14:nvContentPartPr>
              <p14:xfrm>
                <a:off x="7733286" y="5700045"/>
                <a:ext cx="331560" cy="313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AD438AF-701E-1D2A-85CD-AC0966000B4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24286" y="5691045"/>
                  <a:ext cx="3492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ACCDDC-A9AE-6ED0-61FE-9B3A4BBBBBE3}"/>
                    </a:ext>
                  </a:extLst>
                </p14:cNvPr>
                <p14:cNvContentPartPr/>
                <p14:nvPr/>
              </p14:nvContentPartPr>
              <p14:xfrm>
                <a:off x="8283366" y="5680605"/>
                <a:ext cx="253080" cy="304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ACCDDC-A9AE-6ED0-61FE-9B3A4BBBBBE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74726" y="5671605"/>
                  <a:ext cx="270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DEF023F-00E6-6F09-9F95-8F573BF8B7CB}"/>
                    </a:ext>
                  </a:extLst>
                </p14:cNvPr>
                <p14:cNvContentPartPr/>
                <p14:nvPr/>
              </p14:nvContentPartPr>
              <p14:xfrm>
                <a:off x="8252766" y="5530845"/>
                <a:ext cx="501120" cy="59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DEF023F-00E6-6F09-9F95-8F573BF8B7C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244126" y="5522205"/>
                  <a:ext cx="518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0FF4E3-7B95-3090-D537-186FF4BD56A5}"/>
                    </a:ext>
                  </a:extLst>
                </p14:cNvPr>
                <p14:cNvContentPartPr/>
                <p14:nvPr/>
              </p14:nvContentPartPr>
              <p14:xfrm>
                <a:off x="7297326" y="5590965"/>
                <a:ext cx="583200" cy="33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0FF4E3-7B95-3090-D537-186FF4BD56A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88686" y="5581965"/>
                  <a:ext cx="600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DCA8F7-C97B-8E12-EFD4-96F040CE793F}"/>
                    </a:ext>
                  </a:extLst>
                </p14:cNvPr>
                <p14:cNvContentPartPr/>
                <p14:nvPr/>
              </p14:nvContentPartPr>
              <p14:xfrm>
                <a:off x="8736246" y="5952405"/>
                <a:ext cx="66240" cy="63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DCA8F7-C97B-8E12-EFD4-96F040CE793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27246" y="5943405"/>
                  <a:ext cx="83880" cy="8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155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3C56DF5-9BEE-DF3E-415E-F05A35AA4F73}"/>
              </a:ext>
            </a:extLst>
          </p:cNvPr>
          <p:cNvGrpSpPr/>
          <p:nvPr/>
        </p:nvGrpSpPr>
        <p:grpSpPr>
          <a:xfrm>
            <a:off x="402048" y="136611"/>
            <a:ext cx="2935080" cy="901440"/>
            <a:chOff x="2079846" y="2519085"/>
            <a:chExt cx="293508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59EB85-0636-E2AD-17A9-C6EAD5B5704A}"/>
                    </a:ext>
                  </a:extLst>
                </p14:cNvPr>
                <p14:cNvContentPartPr/>
                <p14:nvPr/>
              </p14:nvContentPartPr>
              <p14:xfrm>
                <a:off x="2079846" y="2959005"/>
                <a:ext cx="243360" cy="229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59EB85-0636-E2AD-17A9-C6EAD5B570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0846" y="2950005"/>
                  <a:ext cx="261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4485F3-AF19-8F2E-3A16-1C667B128F8F}"/>
                    </a:ext>
                  </a:extLst>
                </p14:cNvPr>
                <p14:cNvContentPartPr/>
                <p14:nvPr/>
              </p14:nvContentPartPr>
              <p14:xfrm>
                <a:off x="2080926" y="3078885"/>
                <a:ext cx="198360" cy="15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4485F3-AF19-8F2E-3A16-1C667B128F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1910" y="3069885"/>
                  <a:ext cx="216032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5943A0-8D68-411C-CAA9-EAFDD2150B2C}"/>
                    </a:ext>
                  </a:extLst>
                </p14:cNvPr>
                <p14:cNvContentPartPr/>
                <p14:nvPr/>
              </p14:nvContentPartPr>
              <p14:xfrm>
                <a:off x="2378646" y="3212085"/>
                <a:ext cx="149760" cy="164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5943A0-8D68-411C-CAA9-EAFDD2150B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9646" y="3203085"/>
                  <a:ext cx="167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658FDF-A770-3EA6-4369-F034FFAD393F}"/>
                    </a:ext>
                  </a:extLst>
                </p14:cNvPr>
                <p14:cNvContentPartPr/>
                <p14:nvPr/>
              </p14:nvContentPartPr>
              <p14:xfrm>
                <a:off x="2598246" y="2975565"/>
                <a:ext cx="256320" cy="1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658FDF-A770-3EA6-4369-F034FFAD39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9246" y="2966565"/>
                  <a:ext cx="27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26A4A8-00B7-00CA-B234-3F1693D7C25B}"/>
                    </a:ext>
                  </a:extLst>
                </p14:cNvPr>
                <p14:cNvContentPartPr/>
                <p14:nvPr/>
              </p14:nvContentPartPr>
              <p14:xfrm>
                <a:off x="2613006" y="3078525"/>
                <a:ext cx="262080" cy="20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26A4A8-00B7-00CA-B234-3F1693D7C2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04006" y="3069525"/>
                  <a:ext cx="279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2DC56B-BA73-C9B7-8217-2D69333C7538}"/>
                    </a:ext>
                  </a:extLst>
                </p14:cNvPr>
                <p14:cNvContentPartPr/>
                <p14:nvPr/>
              </p14:nvContentPartPr>
              <p14:xfrm>
                <a:off x="3019086" y="2871165"/>
                <a:ext cx="47520" cy="271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2DC56B-BA73-C9B7-8217-2D69333C75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0086" y="2862165"/>
                  <a:ext cx="65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3FABE1-FDF1-DE65-1538-E51ECE7F7268}"/>
                    </a:ext>
                  </a:extLst>
                </p14:cNvPr>
                <p14:cNvContentPartPr/>
                <p14:nvPr/>
              </p14:nvContentPartPr>
              <p14:xfrm>
                <a:off x="3345606" y="2863245"/>
                <a:ext cx="23760" cy="25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3FABE1-FDF1-DE65-1538-E51ECE7F72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36606" y="2854245"/>
                  <a:ext cx="41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17D05F-57D2-DC44-AAED-07E4523EF3E5}"/>
                    </a:ext>
                  </a:extLst>
                </p14:cNvPr>
                <p14:cNvContentPartPr/>
                <p14:nvPr/>
              </p14:nvContentPartPr>
              <p14:xfrm>
                <a:off x="3246246" y="3028125"/>
                <a:ext cx="290880" cy="3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17D05F-57D2-DC44-AAED-07E4523EF3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37246" y="3019125"/>
                  <a:ext cx="308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9684E0-A47B-08A6-5DB7-09CB589A5179}"/>
                    </a:ext>
                  </a:extLst>
                </p14:cNvPr>
                <p14:cNvContentPartPr/>
                <p14:nvPr/>
              </p14:nvContentPartPr>
              <p14:xfrm>
                <a:off x="3730086" y="2774325"/>
                <a:ext cx="211680" cy="18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9684E0-A47B-08A6-5DB7-09CB589A51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1071" y="2765307"/>
                  <a:ext cx="229350" cy="20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7CC51C-003D-49FF-087A-079756DFEC42}"/>
                    </a:ext>
                  </a:extLst>
                </p14:cNvPr>
                <p14:cNvContentPartPr/>
                <p14:nvPr/>
              </p14:nvContentPartPr>
              <p14:xfrm>
                <a:off x="3914406" y="2593605"/>
                <a:ext cx="137520" cy="142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7CC51C-003D-49FF-087A-079756DFEC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05406" y="2584605"/>
                  <a:ext cx="155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F43A10-2696-1F9A-DBE9-79149770D102}"/>
                    </a:ext>
                  </a:extLst>
                </p14:cNvPr>
                <p14:cNvContentPartPr/>
                <p14:nvPr/>
              </p14:nvContentPartPr>
              <p14:xfrm>
                <a:off x="4082526" y="2621685"/>
                <a:ext cx="215280" cy="46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F43A10-2696-1F9A-DBE9-79149770D1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73526" y="2612685"/>
                  <a:ext cx="2329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4B4EEF-E5D9-F941-886E-AF7BC61366E2}"/>
                    </a:ext>
                  </a:extLst>
                </p14:cNvPr>
                <p14:cNvContentPartPr/>
                <p14:nvPr/>
              </p14:nvContentPartPr>
              <p14:xfrm>
                <a:off x="4343886" y="2519085"/>
                <a:ext cx="265680" cy="37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4B4EEF-E5D9-F941-886E-AF7BC61366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34886" y="2510085"/>
                  <a:ext cx="2833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B7A87B-3FF5-5D01-62AB-6B69E803709E}"/>
                    </a:ext>
                  </a:extLst>
                </p14:cNvPr>
                <p14:cNvContentPartPr/>
                <p14:nvPr/>
              </p14:nvContentPartPr>
              <p14:xfrm>
                <a:off x="4674726" y="2776485"/>
                <a:ext cx="108720" cy="9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B7A87B-3FF5-5D01-62AB-6B69E80370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65726" y="2767485"/>
                  <a:ext cx="126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0A0915-26E6-8CBB-04D3-CE83E2121E3B}"/>
                    </a:ext>
                  </a:extLst>
                </p14:cNvPr>
                <p14:cNvContentPartPr/>
                <p14:nvPr/>
              </p14:nvContentPartPr>
              <p14:xfrm>
                <a:off x="3730806" y="2907525"/>
                <a:ext cx="1284120" cy="154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0A0915-26E6-8CBB-04D3-CE83E2121E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21803" y="2898546"/>
                  <a:ext cx="1301765" cy="172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275D7A-17C3-B45D-EEA4-5E3E73732F65}"/>
                    </a:ext>
                  </a:extLst>
                </p14:cNvPr>
                <p14:cNvContentPartPr/>
                <p14:nvPr/>
              </p14:nvContentPartPr>
              <p14:xfrm>
                <a:off x="4256406" y="3135765"/>
                <a:ext cx="247320" cy="28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275D7A-17C3-B45D-EEA4-5E3E73732F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47406" y="3126765"/>
                  <a:ext cx="264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461629-14CC-8C96-51A2-ACCB8274A162}"/>
                    </a:ext>
                  </a:extLst>
                </p14:cNvPr>
                <p14:cNvContentPartPr/>
                <p14:nvPr/>
              </p14:nvContentPartPr>
              <p14:xfrm>
                <a:off x="4525326" y="3037845"/>
                <a:ext cx="142200" cy="12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461629-14CC-8C96-51A2-ACCB8274A1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16349" y="3028819"/>
                  <a:ext cx="159795" cy="1447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0FBEC-5674-4CEE-E2A5-C4928449D64B}"/>
              </a:ext>
            </a:extLst>
          </p:cNvPr>
          <p:cNvGrpSpPr/>
          <p:nvPr/>
        </p:nvGrpSpPr>
        <p:grpSpPr>
          <a:xfrm>
            <a:off x="8508006" y="362685"/>
            <a:ext cx="2618280" cy="621360"/>
            <a:chOff x="8508006" y="362685"/>
            <a:chExt cx="261828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22FFEA-9029-893B-1AEC-0F6357F2D833}"/>
                    </a:ext>
                  </a:extLst>
                </p14:cNvPr>
                <p14:cNvContentPartPr/>
                <p14:nvPr/>
              </p14:nvContentPartPr>
              <p14:xfrm>
                <a:off x="8508006" y="413805"/>
                <a:ext cx="511920" cy="228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22FFEA-9029-893B-1AEC-0F6357F2D8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99366" y="405165"/>
                  <a:ext cx="529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61E0E16-DB15-DDF1-EE2F-177F3C153E61}"/>
                    </a:ext>
                  </a:extLst>
                </p14:cNvPr>
                <p14:cNvContentPartPr/>
                <p14:nvPr/>
              </p14:nvContentPartPr>
              <p14:xfrm>
                <a:off x="9399726" y="374565"/>
                <a:ext cx="408240" cy="609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61E0E16-DB15-DDF1-EE2F-177F3C153E6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90726" y="365565"/>
                  <a:ext cx="42588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E54140-D441-EBA1-798B-95BBA00C3B6C}"/>
                    </a:ext>
                  </a:extLst>
                </p14:cNvPr>
                <p14:cNvContentPartPr/>
                <p14:nvPr/>
              </p14:nvContentPartPr>
              <p14:xfrm>
                <a:off x="10044486" y="381045"/>
                <a:ext cx="557280" cy="16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E54140-D441-EBA1-798B-95BBA00C3B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35846" y="372045"/>
                  <a:ext cx="574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363843F-848E-C911-C4A8-7880E50E0EDC}"/>
                    </a:ext>
                  </a:extLst>
                </p14:cNvPr>
                <p14:cNvContentPartPr/>
                <p14:nvPr/>
              </p14:nvContentPartPr>
              <p14:xfrm>
                <a:off x="10762326" y="362685"/>
                <a:ext cx="363960" cy="255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363843F-848E-C911-C4A8-7880E50E0E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53686" y="354045"/>
                  <a:ext cx="38160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6C68D0-155F-46D3-937E-65C776E65462}"/>
              </a:ext>
            </a:extLst>
          </p:cNvPr>
          <p:cNvGrpSpPr/>
          <p:nvPr/>
        </p:nvGrpSpPr>
        <p:grpSpPr>
          <a:xfrm>
            <a:off x="4934646" y="1000965"/>
            <a:ext cx="1111320" cy="586440"/>
            <a:chOff x="4934646" y="1000965"/>
            <a:chExt cx="111132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CC7404-C0A9-F489-120B-D45127A8872A}"/>
                    </a:ext>
                  </a:extLst>
                </p14:cNvPr>
                <p14:cNvContentPartPr/>
                <p14:nvPr/>
              </p14:nvContentPartPr>
              <p14:xfrm>
                <a:off x="4934646" y="1000965"/>
                <a:ext cx="146880" cy="45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CC7404-C0A9-F489-120B-D45127A887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26006" y="991965"/>
                  <a:ext cx="1645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E41F7B-31C5-057B-629C-39F6A0912CB1}"/>
                    </a:ext>
                  </a:extLst>
                </p14:cNvPr>
                <p14:cNvContentPartPr/>
                <p14:nvPr/>
              </p14:nvContentPartPr>
              <p14:xfrm>
                <a:off x="5167206" y="1168365"/>
                <a:ext cx="194760" cy="419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E41F7B-31C5-057B-629C-39F6A0912C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8566" y="1159725"/>
                  <a:ext cx="2124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4B4321-9134-FEB1-3D43-75B8109BBEF5}"/>
                    </a:ext>
                  </a:extLst>
                </p14:cNvPr>
                <p14:cNvContentPartPr/>
                <p14:nvPr/>
              </p14:nvContentPartPr>
              <p14:xfrm>
                <a:off x="5535846" y="1167285"/>
                <a:ext cx="191880" cy="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4B4321-9134-FEB1-3D43-75B8109BBE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27206" y="1158285"/>
                  <a:ext cx="20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BA6B00-8A95-B1EA-3E41-BF573366D02E}"/>
                    </a:ext>
                  </a:extLst>
                </p14:cNvPr>
                <p14:cNvContentPartPr/>
                <p14:nvPr/>
              </p14:nvContentPartPr>
              <p14:xfrm>
                <a:off x="5544486" y="1231725"/>
                <a:ext cx="190800" cy="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BA6B00-8A95-B1EA-3E41-BF573366D0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5846" y="1222725"/>
                  <a:ext cx="208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E2193F-DF5F-66C8-086B-75E9DCAC1C75}"/>
                    </a:ext>
                  </a:extLst>
                </p14:cNvPr>
                <p14:cNvContentPartPr/>
                <p14:nvPr/>
              </p14:nvContentPartPr>
              <p14:xfrm>
                <a:off x="5824926" y="1115805"/>
                <a:ext cx="221040" cy="202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E2193F-DF5F-66C8-086B-75E9DCAC1C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16286" y="1107165"/>
                  <a:ext cx="23868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841B50-CA3D-8844-F421-484005F785BA}"/>
              </a:ext>
            </a:extLst>
          </p:cNvPr>
          <p:cNvGrpSpPr/>
          <p:nvPr/>
        </p:nvGrpSpPr>
        <p:grpSpPr>
          <a:xfrm>
            <a:off x="6517566" y="878925"/>
            <a:ext cx="5361120" cy="679680"/>
            <a:chOff x="6517566" y="878925"/>
            <a:chExt cx="536112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43DFC8-AAA6-9558-617F-DC471EF290DB}"/>
                    </a:ext>
                  </a:extLst>
                </p14:cNvPr>
                <p14:cNvContentPartPr/>
                <p14:nvPr/>
              </p14:nvContentPartPr>
              <p14:xfrm>
                <a:off x="6517566" y="935805"/>
                <a:ext cx="2200320" cy="62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43DFC8-AAA6-9558-617F-DC471EF290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08566" y="927165"/>
                  <a:ext cx="221796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625828-6BC9-21A7-F5AC-E1A67979097F}"/>
                    </a:ext>
                  </a:extLst>
                </p14:cNvPr>
                <p14:cNvContentPartPr/>
                <p14:nvPr/>
              </p14:nvContentPartPr>
              <p14:xfrm>
                <a:off x="8927766" y="920325"/>
                <a:ext cx="539640" cy="436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625828-6BC9-21A7-F5AC-E1A6797909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18766" y="911685"/>
                  <a:ext cx="5572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EBB43F-19BB-6324-C9E4-1F4CAF463940}"/>
                    </a:ext>
                  </a:extLst>
                </p14:cNvPr>
                <p14:cNvContentPartPr/>
                <p14:nvPr/>
              </p14:nvContentPartPr>
              <p14:xfrm>
                <a:off x="8927046" y="990165"/>
                <a:ext cx="461160" cy="8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EBB43F-19BB-6324-C9E4-1F4CAF4639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18046" y="981165"/>
                  <a:ext cx="478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F9F66D-032B-2DDD-982B-7607AE2B795C}"/>
                    </a:ext>
                  </a:extLst>
                </p14:cNvPr>
                <p14:cNvContentPartPr/>
                <p14:nvPr/>
              </p14:nvContentPartPr>
              <p14:xfrm>
                <a:off x="9775206" y="984765"/>
                <a:ext cx="1822320" cy="259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F9F66D-032B-2DDD-982B-7607AE2B79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66206" y="976125"/>
                  <a:ext cx="1839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220548-2F63-A69C-EE55-D05396817D45}"/>
                    </a:ext>
                  </a:extLst>
                </p14:cNvPr>
                <p14:cNvContentPartPr/>
                <p14:nvPr/>
              </p14:nvContentPartPr>
              <p14:xfrm>
                <a:off x="11659086" y="878925"/>
                <a:ext cx="219600" cy="59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220548-2F63-A69C-EE55-D05396817D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50446" y="870285"/>
                  <a:ext cx="237240" cy="61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520126-5B53-FDEB-BF74-4288229AAF62}"/>
              </a:ext>
            </a:extLst>
          </p:cNvPr>
          <p:cNvGrpSpPr/>
          <p:nvPr/>
        </p:nvGrpSpPr>
        <p:grpSpPr>
          <a:xfrm>
            <a:off x="4762566" y="145605"/>
            <a:ext cx="3056040" cy="684360"/>
            <a:chOff x="4762566" y="145605"/>
            <a:chExt cx="305604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01D179-62AF-42C5-2054-2C06B150C94F}"/>
                    </a:ext>
                  </a:extLst>
                </p14:cNvPr>
                <p14:cNvContentPartPr/>
                <p14:nvPr/>
              </p14:nvContentPartPr>
              <p14:xfrm>
                <a:off x="4762566" y="359445"/>
                <a:ext cx="897840" cy="47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B01D179-62AF-42C5-2054-2C06B150C9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53926" y="350445"/>
                  <a:ext cx="9154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FE00A4-5095-EC98-31C5-A7E2FDD392A7}"/>
                    </a:ext>
                  </a:extLst>
                </p14:cNvPr>
                <p14:cNvContentPartPr/>
                <p14:nvPr/>
              </p14:nvContentPartPr>
              <p14:xfrm>
                <a:off x="5906646" y="218325"/>
                <a:ext cx="490680" cy="411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FE00A4-5095-EC98-31C5-A7E2FDD392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7646" y="209325"/>
                  <a:ext cx="5083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9C2282-5C55-FACC-58EE-ECD14773BA7B}"/>
                    </a:ext>
                  </a:extLst>
                </p14:cNvPr>
                <p14:cNvContentPartPr/>
                <p14:nvPr/>
              </p14:nvContentPartPr>
              <p14:xfrm>
                <a:off x="5875326" y="314085"/>
                <a:ext cx="447840" cy="83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9C2282-5C55-FACC-58EE-ECD14773BA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66686" y="305085"/>
                  <a:ext cx="465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DE4D81-68A9-5BA3-7C47-CA959AFFF058}"/>
                    </a:ext>
                  </a:extLst>
                </p14:cNvPr>
                <p14:cNvContentPartPr/>
                <p14:nvPr/>
              </p14:nvContentPartPr>
              <p14:xfrm>
                <a:off x="6798366" y="145605"/>
                <a:ext cx="1020240" cy="511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DE4D81-68A9-5BA3-7C47-CA959AFFF0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89726" y="136965"/>
                  <a:ext cx="10378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20E2DE-DEA8-5AC9-02E2-998DE2655C5F}"/>
                    </a:ext>
                  </a:extLst>
                </p14:cNvPr>
                <p14:cNvContentPartPr/>
                <p14:nvPr/>
              </p14:nvContentPartPr>
              <p14:xfrm>
                <a:off x="7374366" y="317325"/>
                <a:ext cx="315360" cy="2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20E2DE-DEA8-5AC9-02E2-998DE2655C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65366" y="308685"/>
                  <a:ext cx="333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D5B3F7-9EFF-690D-1A72-9E12706C2324}"/>
                    </a:ext>
                  </a:extLst>
                </p14:cNvPr>
                <p14:cNvContentPartPr/>
                <p14:nvPr/>
              </p14:nvContentPartPr>
              <p14:xfrm>
                <a:off x="7354566" y="26152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D5B3F7-9EFF-690D-1A72-9E12706C23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45926" y="25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80B2932-0216-6F34-0547-98B877E49961}"/>
                  </a:ext>
                </a:extLst>
              </p14:cNvPr>
              <p14:cNvContentPartPr/>
              <p14:nvPr/>
            </p14:nvContentPartPr>
            <p14:xfrm>
              <a:off x="9398286" y="2413245"/>
              <a:ext cx="1368000" cy="443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80B2932-0216-6F34-0547-98B877E4996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389646" y="2404605"/>
                <a:ext cx="1385640" cy="46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C8A0C0-2799-4649-2A6D-FDA52D6FA654}"/>
              </a:ext>
            </a:extLst>
          </p:cNvPr>
          <p:cNvGrpSpPr/>
          <p:nvPr/>
        </p:nvGrpSpPr>
        <p:grpSpPr>
          <a:xfrm>
            <a:off x="4894326" y="1720965"/>
            <a:ext cx="7223760" cy="2257920"/>
            <a:chOff x="4894326" y="1720965"/>
            <a:chExt cx="7223760" cy="22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FCDA31-3C8A-8166-71F0-B4F1BC130626}"/>
                    </a:ext>
                  </a:extLst>
                </p14:cNvPr>
                <p14:cNvContentPartPr/>
                <p14:nvPr/>
              </p14:nvContentPartPr>
              <p14:xfrm>
                <a:off x="4894326" y="1998165"/>
                <a:ext cx="685080" cy="36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FCDA31-3C8A-8166-71F0-B4F1BC1306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85326" y="1989525"/>
                  <a:ext cx="7027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22478C-2E5F-3752-7D9A-108ED23630CB}"/>
                    </a:ext>
                  </a:extLst>
                </p14:cNvPr>
                <p14:cNvContentPartPr/>
                <p14:nvPr/>
              </p14:nvContentPartPr>
              <p14:xfrm>
                <a:off x="5781726" y="1729245"/>
                <a:ext cx="402480" cy="37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22478C-2E5F-3752-7D9A-108ED23630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73086" y="1720245"/>
                  <a:ext cx="4201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1BE607-0B5E-CA3F-C732-E6C31F5AA2A5}"/>
                    </a:ext>
                  </a:extLst>
                </p14:cNvPr>
                <p14:cNvContentPartPr/>
                <p14:nvPr/>
              </p14:nvContentPartPr>
              <p14:xfrm>
                <a:off x="5754366" y="1764165"/>
                <a:ext cx="371880" cy="10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1BE607-0B5E-CA3F-C732-E6C31F5AA2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45366" y="1755165"/>
                  <a:ext cx="389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5B13ADA-F963-7AC3-C2EF-30C5429F4291}"/>
                    </a:ext>
                  </a:extLst>
                </p14:cNvPr>
                <p14:cNvContentPartPr/>
                <p14:nvPr/>
              </p14:nvContentPartPr>
              <p14:xfrm>
                <a:off x="6463206" y="1720965"/>
                <a:ext cx="829080" cy="57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5B13ADA-F963-7AC3-C2EF-30C5429F42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54206" y="1711965"/>
                  <a:ext cx="84672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47493C-246A-B89F-5E59-F6532F5A5F0A}"/>
                    </a:ext>
                  </a:extLst>
                </p14:cNvPr>
                <p14:cNvContentPartPr/>
                <p14:nvPr/>
              </p14:nvContentPartPr>
              <p14:xfrm>
                <a:off x="6997806" y="1878645"/>
                <a:ext cx="218880" cy="2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47493C-246A-B89F-5E59-F6532F5A5F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88806" y="1870005"/>
                  <a:ext cx="236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627236D-F259-71BF-CB61-0705A8F18AAA}"/>
                    </a:ext>
                  </a:extLst>
                </p14:cNvPr>
                <p14:cNvContentPartPr/>
                <p14:nvPr/>
              </p14:nvContentPartPr>
              <p14:xfrm>
                <a:off x="6801966" y="1791885"/>
                <a:ext cx="94680" cy="74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627236D-F259-71BF-CB61-0705A8F18A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92966" y="1782885"/>
                  <a:ext cx="112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FBA00B-F54F-C932-E1DD-DC3966A43142}"/>
                    </a:ext>
                  </a:extLst>
                </p14:cNvPr>
                <p14:cNvContentPartPr/>
                <p14:nvPr/>
              </p14:nvContentPartPr>
              <p14:xfrm>
                <a:off x="7570926" y="1998165"/>
                <a:ext cx="504000" cy="19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FBA00B-F54F-C932-E1DD-DC3966A431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61926" y="1989165"/>
                  <a:ext cx="521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29989E6-3BE2-3E88-EA43-908CB0B13639}"/>
                    </a:ext>
                  </a:extLst>
                </p14:cNvPr>
                <p14:cNvContentPartPr/>
                <p14:nvPr/>
              </p14:nvContentPartPr>
              <p14:xfrm>
                <a:off x="8424846" y="1920405"/>
                <a:ext cx="268560" cy="36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29989E6-3BE2-3E88-EA43-908CB0B136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15846" y="1911765"/>
                  <a:ext cx="2862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80A997-17B9-788B-9B2A-4D4A153F8A4F}"/>
                    </a:ext>
                  </a:extLst>
                </p14:cNvPr>
                <p14:cNvContentPartPr/>
                <p14:nvPr/>
              </p14:nvContentPartPr>
              <p14:xfrm>
                <a:off x="9006606" y="2014005"/>
                <a:ext cx="455760" cy="156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80A997-17B9-788B-9B2A-4D4A153F8A4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97966" y="2005005"/>
                  <a:ext cx="473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327440-30AA-384B-4EA4-6D3063EBA459}"/>
                    </a:ext>
                  </a:extLst>
                </p14:cNvPr>
                <p14:cNvContentPartPr/>
                <p14:nvPr/>
              </p14:nvContentPartPr>
              <p14:xfrm>
                <a:off x="9543726" y="1968285"/>
                <a:ext cx="435960" cy="264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327440-30AA-384B-4EA4-6D3063EBA4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34726" y="1959285"/>
                  <a:ext cx="453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F883AE-C89E-A8FE-5778-BE866D55A94D}"/>
                    </a:ext>
                  </a:extLst>
                </p14:cNvPr>
                <p14:cNvContentPartPr/>
                <p14:nvPr/>
              </p14:nvContentPartPr>
              <p14:xfrm>
                <a:off x="4955166" y="2488845"/>
                <a:ext cx="149760" cy="494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F883AE-C89E-A8FE-5778-BE866D55A9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46526" y="2480205"/>
                  <a:ext cx="1674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11333C-D648-8B86-8AA0-4123DC5D8751}"/>
                    </a:ext>
                  </a:extLst>
                </p14:cNvPr>
                <p14:cNvContentPartPr/>
                <p14:nvPr/>
              </p14:nvContentPartPr>
              <p14:xfrm>
                <a:off x="6294366" y="2358165"/>
                <a:ext cx="1847160" cy="622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11333C-D648-8B86-8AA0-4123DC5D87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85366" y="2349525"/>
                  <a:ext cx="186480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FD67AE3-99F2-CD10-A80C-3A44FE936266}"/>
                    </a:ext>
                  </a:extLst>
                </p14:cNvPr>
                <p14:cNvContentPartPr/>
                <p14:nvPr/>
              </p14:nvContentPartPr>
              <p14:xfrm>
                <a:off x="7845246" y="2488845"/>
                <a:ext cx="50400" cy="1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FD67AE3-99F2-CD10-A80C-3A44FE9362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36246" y="2480205"/>
                  <a:ext cx="68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561BF3-4DC9-9282-8F8F-9D5DB33B5F27}"/>
                    </a:ext>
                  </a:extLst>
                </p14:cNvPr>
                <p14:cNvContentPartPr/>
                <p14:nvPr/>
              </p14:nvContentPartPr>
              <p14:xfrm>
                <a:off x="7600086" y="2459325"/>
                <a:ext cx="361800" cy="65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561BF3-4DC9-9282-8F8F-9D5DB33B5F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91086" y="2450325"/>
                  <a:ext cx="379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AF42094-B56A-2C3A-8E10-F4DED0DFF6E5}"/>
                    </a:ext>
                  </a:extLst>
                </p14:cNvPr>
                <p14:cNvContentPartPr/>
                <p14:nvPr/>
              </p14:nvContentPartPr>
              <p14:xfrm>
                <a:off x="7390926" y="2443845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AF42094-B56A-2C3A-8E10-F4DED0DFF6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82286" y="243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38E0EA-0A57-5FCE-C5A8-72A36975E1C8}"/>
                    </a:ext>
                  </a:extLst>
                </p14:cNvPr>
                <p14:cNvContentPartPr/>
                <p14:nvPr/>
              </p14:nvContentPartPr>
              <p14:xfrm>
                <a:off x="8447526" y="2464005"/>
                <a:ext cx="709560" cy="404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38E0EA-0A57-5FCE-C5A8-72A36975E1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886" y="2455365"/>
                  <a:ext cx="7272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1D62A0-75DA-6191-CD46-376F0B609D8C}"/>
                    </a:ext>
                  </a:extLst>
                </p14:cNvPr>
                <p14:cNvContentPartPr/>
                <p14:nvPr/>
              </p14:nvContentPartPr>
              <p14:xfrm>
                <a:off x="9037206" y="2608005"/>
                <a:ext cx="203760" cy="7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1D62A0-75DA-6191-CD46-376F0B609D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8206" y="2599365"/>
                  <a:ext cx="22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366ECD0-BDE8-6590-0CDE-CB7A8F5114E4}"/>
                    </a:ext>
                  </a:extLst>
                </p14:cNvPr>
                <p14:cNvContentPartPr/>
                <p14:nvPr/>
              </p14:nvContentPartPr>
              <p14:xfrm>
                <a:off x="8876646" y="2512245"/>
                <a:ext cx="55440" cy="25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366ECD0-BDE8-6590-0CDE-CB7A8F5114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68006" y="2503245"/>
                  <a:ext cx="73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60038E2-D408-B4F0-B39F-B86017826BC1}"/>
                    </a:ext>
                  </a:extLst>
                </p14:cNvPr>
                <p14:cNvContentPartPr/>
                <p14:nvPr/>
              </p14:nvContentPartPr>
              <p14:xfrm>
                <a:off x="5253246" y="2476605"/>
                <a:ext cx="799200" cy="35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60038E2-D408-B4F0-B39F-B86017826B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44606" y="2467605"/>
                  <a:ext cx="816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F4345C-1799-4D32-0AF9-1B15EC1E12BF}"/>
                    </a:ext>
                  </a:extLst>
                </p14:cNvPr>
                <p14:cNvContentPartPr/>
                <p14:nvPr/>
              </p14:nvContentPartPr>
              <p14:xfrm>
                <a:off x="5544846" y="2590005"/>
                <a:ext cx="24840" cy="30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F4345C-1799-4D32-0AF9-1B15EC1E12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36206" y="2581005"/>
                  <a:ext cx="4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C96F84-EE03-3154-E62D-FD8521472271}"/>
                    </a:ext>
                  </a:extLst>
                </p14:cNvPr>
                <p14:cNvContentPartPr/>
                <p14:nvPr/>
              </p14:nvContentPartPr>
              <p14:xfrm>
                <a:off x="5846166" y="2798085"/>
                <a:ext cx="77760" cy="40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C96F84-EE03-3154-E62D-FD85214722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37526" y="2789085"/>
                  <a:ext cx="95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9E03A7-74BF-6E40-A866-D16D0357C34F}"/>
                    </a:ext>
                  </a:extLst>
                </p14:cNvPr>
                <p14:cNvContentPartPr/>
                <p14:nvPr/>
              </p14:nvContentPartPr>
              <p14:xfrm>
                <a:off x="5430726" y="2908965"/>
                <a:ext cx="1247040" cy="462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9E03A7-74BF-6E40-A866-D16D0357C3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22086" y="2899965"/>
                  <a:ext cx="12646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BBF8DE-3E07-6544-50CD-291E65A738B3}"/>
                    </a:ext>
                  </a:extLst>
                </p14:cNvPr>
                <p14:cNvContentPartPr/>
                <p14:nvPr/>
              </p14:nvContentPartPr>
              <p14:xfrm>
                <a:off x="6151806" y="3085365"/>
                <a:ext cx="53280" cy="1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BBF8DE-3E07-6544-50CD-291E65A738B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43166" y="3076365"/>
                  <a:ext cx="70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5F11D97-8CD5-DC84-AD3F-E9C5080E518B}"/>
                    </a:ext>
                  </a:extLst>
                </p14:cNvPr>
                <p14:cNvContentPartPr/>
                <p14:nvPr/>
              </p14:nvContentPartPr>
              <p14:xfrm>
                <a:off x="5812326" y="2953965"/>
                <a:ext cx="464040" cy="111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5F11D97-8CD5-DC84-AD3F-E9C5080E51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03326" y="2944965"/>
                  <a:ext cx="48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727F05F-D06B-7E8B-25DD-098193414FC3}"/>
                    </a:ext>
                  </a:extLst>
                </p14:cNvPr>
                <p14:cNvContentPartPr/>
                <p14:nvPr/>
              </p14:nvContentPartPr>
              <p14:xfrm>
                <a:off x="6932286" y="2963325"/>
                <a:ext cx="569160" cy="313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727F05F-D06B-7E8B-25DD-098193414F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23286" y="2954325"/>
                  <a:ext cx="586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91CF37-65F4-05EB-67CB-69722B4B7941}"/>
                    </a:ext>
                  </a:extLst>
                </p14:cNvPr>
                <p14:cNvContentPartPr/>
                <p14:nvPr/>
              </p14:nvContentPartPr>
              <p14:xfrm>
                <a:off x="7565166" y="2910405"/>
                <a:ext cx="19080" cy="85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91CF37-65F4-05EB-67CB-69722B4B79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56166" y="2901765"/>
                  <a:ext cx="3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82EB82-CD77-5690-A354-0F9265006E4C}"/>
                    </a:ext>
                  </a:extLst>
                </p14:cNvPr>
                <p14:cNvContentPartPr/>
                <p14:nvPr/>
              </p14:nvContentPartPr>
              <p14:xfrm>
                <a:off x="7595766" y="2914365"/>
                <a:ext cx="280800" cy="330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82EB82-CD77-5690-A354-0F9265006E4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86766" y="2905365"/>
                  <a:ext cx="298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AAED16-D052-854D-20ED-5A64852C5A47}"/>
                    </a:ext>
                  </a:extLst>
                </p14:cNvPr>
                <p14:cNvContentPartPr/>
                <p14:nvPr/>
              </p14:nvContentPartPr>
              <p14:xfrm>
                <a:off x="7706646" y="3011205"/>
                <a:ext cx="236880" cy="2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AAED16-D052-854D-20ED-5A64852C5A4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97646" y="3002565"/>
                  <a:ext cx="254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49670F-4339-F46C-9884-D5D20BCD215E}"/>
                    </a:ext>
                  </a:extLst>
                </p14:cNvPr>
                <p14:cNvContentPartPr/>
                <p14:nvPr/>
              </p14:nvContentPartPr>
              <p14:xfrm>
                <a:off x="8055486" y="3023085"/>
                <a:ext cx="1067400" cy="261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49670F-4339-F46C-9884-D5D20BCD21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46846" y="3014085"/>
                  <a:ext cx="1085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63D09EB-0222-FB23-AC91-D03D64CDC9FC}"/>
                    </a:ext>
                  </a:extLst>
                </p14:cNvPr>
                <p14:cNvContentPartPr/>
                <p14:nvPr/>
              </p14:nvContentPartPr>
              <p14:xfrm>
                <a:off x="9326646" y="3061965"/>
                <a:ext cx="380520" cy="151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63D09EB-0222-FB23-AC91-D03D64CDC9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17646" y="3053325"/>
                  <a:ext cx="398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0F22A5-8016-041C-E9EB-E3430E808949}"/>
                    </a:ext>
                  </a:extLst>
                </p14:cNvPr>
                <p14:cNvContentPartPr/>
                <p14:nvPr/>
              </p14:nvContentPartPr>
              <p14:xfrm>
                <a:off x="9453726" y="2931645"/>
                <a:ext cx="43200" cy="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0F22A5-8016-041C-E9EB-E3430E8089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44726" y="2922645"/>
                  <a:ext cx="60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8C5CC5D-AF13-DEA8-F254-E57E8240510B}"/>
                    </a:ext>
                  </a:extLst>
                </p14:cNvPr>
                <p14:cNvContentPartPr/>
                <p14:nvPr/>
              </p14:nvContentPartPr>
              <p14:xfrm>
                <a:off x="10062486" y="3016245"/>
                <a:ext cx="505440" cy="215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8C5CC5D-AF13-DEA8-F254-E57E8240510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53486" y="3007605"/>
                  <a:ext cx="523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4CD00D-571B-79A6-46D6-B04784ED7BFD}"/>
                    </a:ext>
                  </a:extLst>
                </p14:cNvPr>
                <p14:cNvContentPartPr/>
                <p14:nvPr/>
              </p14:nvContentPartPr>
              <p14:xfrm>
                <a:off x="10868166" y="2988885"/>
                <a:ext cx="204480" cy="219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4CD00D-571B-79A6-46D6-B04784ED7B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59526" y="2979885"/>
                  <a:ext cx="222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A97D6F-CCBD-2179-4F64-64A7E43F2E1C}"/>
                    </a:ext>
                  </a:extLst>
                </p14:cNvPr>
                <p14:cNvContentPartPr/>
                <p14:nvPr/>
              </p14:nvContentPartPr>
              <p14:xfrm>
                <a:off x="10887966" y="3085365"/>
                <a:ext cx="159840" cy="1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A97D6F-CCBD-2179-4F64-64A7E43F2E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78966" y="3076365"/>
                  <a:ext cx="177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418195-1350-2330-132A-EA56B7065CB8}"/>
                    </a:ext>
                  </a:extLst>
                </p14:cNvPr>
                <p14:cNvContentPartPr/>
                <p14:nvPr/>
              </p14:nvContentPartPr>
              <p14:xfrm>
                <a:off x="10886526" y="2947845"/>
                <a:ext cx="226080" cy="57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418195-1350-2330-132A-EA56B7065C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77526" y="2938845"/>
                  <a:ext cx="243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FB4B3F-6341-D413-7D6D-71FA8C709102}"/>
                    </a:ext>
                  </a:extLst>
                </p14:cNvPr>
                <p14:cNvContentPartPr/>
                <p14:nvPr/>
              </p14:nvContentPartPr>
              <p14:xfrm>
                <a:off x="10780686" y="2861085"/>
                <a:ext cx="417600" cy="3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FB4B3F-6341-D413-7D6D-71FA8C7091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71686" y="2852445"/>
                  <a:ext cx="435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F8D3EAC-5F94-871F-F50D-5D02D83F5494}"/>
                    </a:ext>
                  </a:extLst>
                </p14:cNvPr>
                <p14:cNvContentPartPr/>
                <p14:nvPr/>
              </p14:nvContentPartPr>
              <p14:xfrm>
                <a:off x="11164086" y="3164205"/>
                <a:ext cx="150120" cy="21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F8D3EAC-5F94-871F-F50D-5D02D83F54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55446" y="3155565"/>
                  <a:ext cx="167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C1E1BB-B933-D254-881F-E8F5AC7A7672}"/>
                    </a:ext>
                  </a:extLst>
                </p14:cNvPr>
                <p14:cNvContentPartPr/>
                <p14:nvPr/>
              </p14:nvContentPartPr>
              <p14:xfrm>
                <a:off x="5445126" y="3574245"/>
                <a:ext cx="498600" cy="227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C1E1BB-B933-D254-881F-E8F5AC7A76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36126" y="3565245"/>
                  <a:ext cx="516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B8F7EA-CEDB-8933-2301-1B3B138A61DB}"/>
                    </a:ext>
                  </a:extLst>
                </p14:cNvPr>
                <p14:cNvContentPartPr/>
                <p14:nvPr/>
              </p14:nvContentPartPr>
              <p14:xfrm>
                <a:off x="6294006" y="3295605"/>
                <a:ext cx="1854360" cy="618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B8F7EA-CEDB-8933-2301-1B3B138A61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85366" y="3286965"/>
                  <a:ext cx="18720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4BADC0-DA0C-D2D1-E11B-71EC4CA97934}"/>
                    </a:ext>
                  </a:extLst>
                </p14:cNvPr>
                <p14:cNvContentPartPr/>
                <p14:nvPr/>
              </p14:nvContentPartPr>
              <p14:xfrm>
                <a:off x="7834446" y="3482445"/>
                <a:ext cx="253080" cy="3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4BADC0-DA0C-D2D1-E11B-71EC4CA979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25446" y="3473445"/>
                  <a:ext cx="270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1837F4C-516D-4A2C-7AFB-8DE01F18C22E}"/>
                    </a:ext>
                  </a:extLst>
                </p14:cNvPr>
                <p14:cNvContentPartPr/>
                <p14:nvPr/>
              </p14:nvContentPartPr>
              <p14:xfrm>
                <a:off x="7117326" y="3435645"/>
                <a:ext cx="580680" cy="106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1837F4C-516D-4A2C-7AFB-8DE01F18C22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08686" y="3427005"/>
                  <a:ext cx="598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3E45138-80E2-7067-8FDF-A8E61AD6C21A}"/>
                    </a:ext>
                  </a:extLst>
                </p14:cNvPr>
                <p14:cNvContentPartPr/>
                <p14:nvPr/>
              </p14:nvContentPartPr>
              <p14:xfrm>
                <a:off x="8371206" y="3373365"/>
                <a:ext cx="553320" cy="42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3E45138-80E2-7067-8FDF-A8E61AD6C2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62206" y="3364365"/>
                  <a:ext cx="5709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05E341-93CE-794B-C4AC-490D56C87433}"/>
                    </a:ext>
                  </a:extLst>
                </p14:cNvPr>
                <p14:cNvContentPartPr/>
                <p14:nvPr/>
              </p14:nvContentPartPr>
              <p14:xfrm>
                <a:off x="8373366" y="3407565"/>
                <a:ext cx="495000" cy="128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05E341-93CE-794B-C4AC-490D56C8743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64366" y="3398565"/>
                  <a:ext cx="512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BD0E3A-7C7E-B89C-42C4-4C9FEF421D1D}"/>
                    </a:ext>
                  </a:extLst>
                </p14:cNvPr>
                <p14:cNvContentPartPr/>
                <p14:nvPr/>
              </p14:nvContentPartPr>
              <p14:xfrm>
                <a:off x="10375686" y="3425925"/>
                <a:ext cx="308880" cy="536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BD0E3A-7C7E-B89C-42C4-4C9FEF421D1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67046" y="3417285"/>
                  <a:ext cx="3265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B1085A8-3364-820D-A58E-E13584626D8E}"/>
                    </a:ext>
                  </a:extLst>
                </p14:cNvPr>
                <p14:cNvContentPartPr/>
                <p14:nvPr/>
              </p14:nvContentPartPr>
              <p14:xfrm>
                <a:off x="10434366" y="3500085"/>
                <a:ext cx="39600" cy="13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B1085A8-3364-820D-A58E-E13584626D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25726" y="3491445"/>
                  <a:ext cx="57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5DFAFDF-9E73-3D80-D404-97496DE306FF}"/>
                    </a:ext>
                  </a:extLst>
                </p14:cNvPr>
                <p14:cNvContentPartPr/>
                <p14:nvPr/>
              </p14:nvContentPartPr>
              <p14:xfrm>
                <a:off x="10951686" y="3498285"/>
                <a:ext cx="108360" cy="157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5DFAFDF-9E73-3D80-D404-97496DE306F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43046" y="3489285"/>
                  <a:ext cx="126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1DD6135-7374-C2DF-58FD-4FAA5348C02C}"/>
                    </a:ext>
                  </a:extLst>
                </p14:cNvPr>
                <p14:cNvContentPartPr/>
                <p14:nvPr/>
              </p14:nvContentPartPr>
              <p14:xfrm>
                <a:off x="11092446" y="3681165"/>
                <a:ext cx="119520" cy="84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1DD6135-7374-C2DF-58FD-4FAA5348C02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83806" y="3672525"/>
                  <a:ext cx="137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D38E79F-F375-297F-17CA-0924AC7A36E6}"/>
                    </a:ext>
                  </a:extLst>
                </p14:cNvPr>
                <p14:cNvContentPartPr/>
                <p14:nvPr/>
              </p14:nvContentPartPr>
              <p14:xfrm>
                <a:off x="11277486" y="3512325"/>
                <a:ext cx="268200" cy="11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D38E79F-F375-297F-17CA-0924AC7A36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268846" y="3503325"/>
                  <a:ext cx="285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01893C1-AA0D-D9C3-4F64-C1F9C2F72932}"/>
                    </a:ext>
                  </a:extLst>
                </p14:cNvPr>
                <p14:cNvContentPartPr/>
                <p14:nvPr/>
              </p14:nvContentPartPr>
              <p14:xfrm>
                <a:off x="11712006" y="3496485"/>
                <a:ext cx="212040" cy="173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01893C1-AA0D-D9C3-4F64-C1F9C2F7293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03366" y="3487485"/>
                  <a:ext cx="229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ED0FF8-6D94-88B7-5B84-0557977441DD}"/>
                    </a:ext>
                  </a:extLst>
                </p14:cNvPr>
                <p14:cNvContentPartPr/>
                <p14:nvPr/>
              </p14:nvContentPartPr>
              <p14:xfrm>
                <a:off x="9135126" y="3393165"/>
                <a:ext cx="892080" cy="346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ED0FF8-6D94-88B7-5B84-0557977441D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26486" y="3384165"/>
                  <a:ext cx="9097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C51D96-B714-A7CC-6E98-70CB9C36DFBC}"/>
                    </a:ext>
                  </a:extLst>
                </p14:cNvPr>
                <p14:cNvContentPartPr/>
                <p14:nvPr/>
              </p14:nvContentPartPr>
              <p14:xfrm>
                <a:off x="10094886" y="3739845"/>
                <a:ext cx="26640" cy="38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C51D96-B714-A7CC-6E98-70CB9C36DF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85886" y="3730845"/>
                  <a:ext cx="44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484A7C7-2166-9D16-8672-0D80C9A42E0C}"/>
                    </a:ext>
                  </a:extLst>
                </p14:cNvPr>
                <p14:cNvContentPartPr/>
                <p14:nvPr/>
              </p14:nvContentPartPr>
              <p14:xfrm>
                <a:off x="11893086" y="3279045"/>
                <a:ext cx="225000" cy="699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484A7C7-2166-9D16-8672-0D80C9A42E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884446" y="3270045"/>
                  <a:ext cx="242640" cy="71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E127391-B41B-7875-A392-6EEE270308AB}"/>
                  </a:ext>
                </a:extLst>
              </p14:cNvPr>
              <p14:cNvContentPartPr/>
              <p14:nvPr/>
            </p14:nvContentPartPr>
            <p14:xfrm>
              <a:off x="836046" y="3930645"/>
              <a:ext cx="498600" cy="567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E127391-B41B-7875-A392-6EEE270308A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27406" y="3921645"/>
                <a:ext cx="51624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6237AD0-E3A2-41B8-6577-7142B80B8443}"/>
                  </a:ext>
                </a:extLst>
              </p14:cNvPr>
              <p14:cNvContentPartPr/>
              <p14:nvPr/>
            </p14:nvContentPartPr>
            <p14:xfrm>
              <a:off x="1585206" y="3891045"/>
              <a:ext cx="992160" cy="4294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6237AD0-E3A2-41B8-6577-7142B80B844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576566" y="3882405"/>
                <a:ext cx="100980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9B61D45-C388-FC96-EA06-EBBEBEA7D319}"/>
              </a:ext>
            </a:extLst>
          </p:cNvPr>
          <p:cNvGrpSpPr/>
          <p:nvPr/>
        </p:nvGrpSpPr>
        <p:grpSpPr>
          <a:xfrm>
            <a:off x="2791206" y="3888165"/>
            <a:ext cx="1706400" cy="537840"/>
            <a:chOff x="2791206" y="3888165"/>
            <a:chExt cx="170640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E51608B-1AD2-666A-8944-7DAA546D71FD}"/>
                    </a:ext>
                  </a:extLst>
                </p14:cNvPr>
                <p14:cNvContentPartPr/>
                <p14:nvPr/>
              </p14:nvContentPartPr>
              <p14:xfrm>
                <a:off x="2791206" y="3888165"/>
                <a:ext cx="1706400" cy="537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E51608B-1AD2-666A-8944-7DAA546D71F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82566" y="3879165"/>
                  <a:ext cx="17240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29749A-402D-F574-054B-2794DD18242A}"/>
                    </a:ext>
                  </a:extLst>
                </p14:cNvPr>
                <p14:cNvContentPartPr/>
                <p14:nvPr/>
              </p14:nvContentPartPr>
              <p14:xfrm>
                <a:off x="3847086" y="3977445"/>
                <a:ext cx="333360" cy="14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29749A-402D-F574-054B-2794DD1824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38086" y="3968805"/>
                  <a:ext cx="35100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6E023EF-95DE-0798-E78C-A20D27108281}"/>
                  </a:ext>
                </a:extLst>
              </p14:cNvPr>
              <p14:cNvContentPartPr/>
              <p14:nvPr/>
            </p14:nvContentPartPr>
            <p14:xfrm>
              <a:off x="4764366" y="3874845"/>
              <a:ext cx="1509120" cy="6192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6E023EF-95DE-0798-E78C-A20D271082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755366" y="3866205"/>
                <a:ext cx="1526760" cy="6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0D5BFA3-81D4-CF68-1FFA-A3AE473863C8}"/>
              </a:ext>
            </a:extLst>
          </p:cNvPr>
          <p:cNvGrpSpPr/>
          <p:nvPr/>
        </p:nvGrpSpPr>
        <p:grpSpPr>
          <a:xfrm>
            <a:off x="1836126" y="4628325"/>
            <a:ext cx="2455920" cy="1034280"/>
            <a:chOff x="1836126" y="4628325"/>
            <a:chExt cx="2455920" cy="10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5CE5E8-F0E5-B821-5182-6FAFE01209D9}"/>
                    </a:ext>
                  </a:extLst>
                </p14:cNvPr>
                <p14:cNvContentPartPr/>
                <p14:nvPr/>
              </p14:nvContentPartPr>
              <p14:xfrm>
                <a:off x="1836126" y="4829565"/>
                <a:ext cx="187560" cy="218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5CE5E8-F0E5-B821-5182-6FAFE01209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27486" y="4820925"/>
                  <a:ext cx="205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26F875-984C-B50D-BB35-8AFAF8883B43}"/>
                    </a:ext>
                  </a:extLst>
                </p14:cNvPr>
                <p14:cNvContentPartPr/>
                <p14:nvPr/>
              </p14:nvContentPartPr>
              <p14:xfrm>
                <a:off x="2025846" y="4635525"/>
                <a:ext cx="187920" cy="11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26F875-984C-B50D-BB35-8AFAF8883B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17206" y="4626525"/>
                  <a:ext cx="205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DE614C-B1F9-60AE-1D07-F0C38D857592}"/>
                    </a:ext>
                  </a:extLst>
                </p14:cNvPr>
                <p14:cNvContentPartPr/>
                <p14:nvPr/>
              </p14:nvContentPartPr>
              <p14:xfrm>
                <a:off x="2118006" y="4763325"/>
                <a:ext cx="379800" cy="511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DE614C-B1F9-60AE-1D07-F0C38D8575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09366" y="4754325"/>
                  <a:ext cx="3974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9370DE-B872-575B-88C9-46EE55391531}"/>
                    </a:ext>
                  </a:extLst>
                </p14:cNvPr>
                <p14:cNvContentPartPr/>
                <p14:nvPr/>
              </p14:nvContentPartPr>
              <p14:xfrm>
                <a:off x="2490966" y="4628325"/>
                <a:ext cx="368640" cy="450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9370DE-B872-575B-88C9-46EE553915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81966" y="4619325"/>
                  <a:ext cx="3862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F20812-443A-F0BE-F075-E73A2DC7855B}"/>
                    </a:ext>
                  </a:extLst>
                </p14:cNvPr>
                <p14:cNvContentPartPr/>
                <p14:nvPr/>
              </p14:nvContentPartPr>
              <p14:xfrm>
                <a:off x="2942406" y="4851885"/>
                <a:ext cx="68040" cy="79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F20812-443A-F0BE-F075-E73A2DC7855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33406" y="4842885"/>
                  <a:ext cx="85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9A57357-C6C0-BC10-B627-6FDA8E407E91}"/>
                    </a:ext>
                  </a:extLst>
                </p14:cNvPr>
                <p14:cNvContentPartPr/>
                <p14:nvPr/>
              </p14:nvContentPartPr>
              <p14:xfrm>
                <a:off x="1859886" y="5084085"/>
                <a:ext cx="1222560" cy="128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9A57357-C6C0-BC10-B627-6FDA8E407E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50886" y="5075085"/>
                  <a:ext cx="1240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A919A91-50C4-793E-F921-4EC5BF3F408F}"/>
                    </a:ext>
                  </a:extLst>
                </p14:cNvPr>
                <p14:cNvContentPartPr/>
                <p14:nvPr/>
              </p14:nvContentPartPr>
              <p14:xfrm>
                <a:off x="2316726" y="5328525"/>
                <a:ext cx="233280" cy="334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A919A91-50C4-793E-F921-4EC5BF3F40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07726" y="5319525"/>
                  <a:ext cx="250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27D3843-CE05-4A35-0E7C-0CED36AE3AFA}"/>
                    </a:ext>
                  </a:extLst>
                </p14:cNvPr>
                <p14:cNvContentPartPr/>
                <p14:nvPr/>
              </p14:nvContentPartPr>
              <p14:xfrm>
                <a:off x="2613366" y="5222685"/>
                <a:ext cx="141840" cy="14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27D3843-CE05-4A35-0E7C-0CED36AE3A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04366" y="5213685"/>
                  <a:ext cx="159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099ACBF-56B3-F63F-D357-9A3B03E86C48}"/>
                    </a:ext>
                  </a:extLst>
                </p14:cNvPr>
                <p14:cNvContentPartPr/>
                <p14:nvPr/>
              </p14:nvContentPartPr>
              <p14:xfrm>
                <a:off x="3381966" y="4980405"/>
                <a:ext cx="276840" cy="205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099ACBF-56B3-F63F-D357-9A3B03E86C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72966" y="4971405"/>
                  <a:ext cx="294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B1BB26D-FDB2-DF43-9CB2-AEFAA7BCDF86}"/>
                    </a:ext>
                  </a:extLst>
                </p14:cNvPr>
                <p14:cNvContentPartPr/>
                <p14:nvPr/>
              </p14:nvContentPartPr>
              <p14:xfrm>
                <a:off x="3535326" y="4924965"/>
                <a:ext cx="350280" cy="324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B1BB26D-FDB2-DF43-9CB2-AEFAA7BCDF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26326" y="4916325"/>
                  <a:ext cx="367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8687C2-88F2-6BBA-53DA-66B844B6BE95}"/>
                    </a:ext>
                  </a:extLst>
                </p14:cNvPr>
                <p14:cNvContentPartPr/>
                <p14:nvPr/>
              </p14:nvContentPartPr>
              <p14:xfrm>
                <a:off x="4021326" y="4840005"/>
                <a:ext cx="270720" cy="396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8687C2-88F2-6BBA-53DA-66B844B6BE9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12326" y="4831365"/>
                  <a:ext cx="28836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6ECA847-9450-F18E-0172-63AA2357EA7B}"/>
              </a:ext>
            </a:extLst>
          </p:cNvPr>
          <p:cNvGrpSpPr/>
          <p:nvPr/>
        </p:nvGrpSpPr>
        <p:grpSpPr>
          <a:xfrm>
            <a:off x="943686" y="5993085"/>
            <a:ext cx="662400" cy="424080"/>
            <a:chOff x="943686" y="5993085"/>
            <a:chExt cx="6624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D47D0DB-01B2-70CC-4F7E-4FAF43E14E6A}"/>
                    </a:ext>
                  </a:extLst>
                </p14:cNvPr>
                <p14:cNvContentPartPr/>
                <p14:nvPr/>
              </p14:nvContentPartPr>
              <p14:xfrm>
                <a:off x="943686" y="5993085"/>
                <a:ext cx="331560" cy="131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D47D0DB-01B2-70CC-4F7E-4FAF43E14E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5046" y="5984085"/>
                  <a:ext cx="349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8B60EDC-1841-1237-4F84-D3AAE7B01D42}"/>
                    </a:ext>
                  </a:extLst>
                </p14:cNvPr>
                <p14:cNvContentPartPr/>
                <p14:nvPr/>
              </p14:nvContentPartPr>
              <p14:xfrm>
                <a:off x="986886" y="6021885"/>
                <a:ext cx="169200" cy="391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8B60EDC-1841-1237-4F84-D3AAE7B01D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8246" y="6013245"/>
                  <a:ext cx="1868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2CF0CF6-708B-37BD-7348-993939A1A02D}"/>
                    </a:ext>
                  </a:extLst>
                </p14:cNvPr>
                <p14:cNvContentPartPr/>
                <p14:nvPr/>
              </p14:nvContentPartPr>
              <p14:xfrm>
                <a:off x="1036206" y="6204405"/>
                <a:ext cx="226440" cy="20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2CF0CF6-708B-37BD-7348-993939A1A0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7566" y="6195765"/>
                  <a:ext cx="244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297654-5E36-437A-0EB9-DB848F5B5185}"/>
                    </a:ext>
                  </a:extLst>
                </p14:cNvPr>
                <p14:cNvContentPartPr/>
                <p14:nvPr/>
              </p14:nvContentPartPr>
              <p14:xfrm>
                <a:off x="1231326" y="6263805"/>
                <a:ext cx="374760" cy="153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297654-5E36-437A-0EB9-DB848F5B51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22686" y="6254805"/>
                  <a:ext cx="39240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14282D4-0A3C-783F-37A8-505EC231E6A2}"/>
                  </a:ext>
                </a:extLst>
              </p14:cNvPr>
              <p14:cNvContentPartPr/>
              <p14:nvPr/>
            </p14:nvContentPartPr>
            <p14:xfrm>
              <a:off x="1799766" y="5998845"/>
              <a:ext cx="1251360" cy="525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14282D4-0A3C-783F-37A8-505EC231E6A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90766" y="5989845"/>
                <a:ext cx="126900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041D0AD-47E6-C4F7-1E6F-6F4A210A8324}"/>
                  </a:ext>
                </a:extLst>
              </p14:cNvPr>
              <p14:cNvContentPartPr/>
              <p14:nvPr/>
            </p14:nvContentPartPr>
            <p14:xfrm>
              <a:off x="3156966" y="5887245"/>
              <a:ext cx="1455480" cy="659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041D0AD-47E6-C4F7-1E6F-6F4A210A832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148326" y="5878605"/>
                <a:ext cx="1473120" cy="67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1727593-EF1A-98B3-1FEE-C55DA5186A7E}"/>
              </a:ext>
            </a:extLst>
          </p:cNvPr>
          <p:cNvGrpSpPr/>
          <p:nvPr/>
        </p:nvGrpSpPr>
        <p:grpSpPr>
          <a:xfrm>
            <a:off x="4814766" y="5533005"/>
            <a:ext cx="4963320" cy="1026360"/>
            <a:chOff x="4814766" y="5533005"/>
            <a:chExt cx="4963320" cy="10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3133B07-F5C0-6982-0082-384D231998B0}"/>
                    </a:ext>
                  </a:extLst>
                </p14:cNvPr>
                <p14:cNvContentPartPr/>
                <p14:nvPr/>
              </p14:nvContentPartPr>
              <p14:xfrm>
                <a:off x="4814766" y="5805885"/>
                <a:ext cx="664200" cy="537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3133B07-F5C0-6982-0082-384D231998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05766" y="5797245"/>
                  <a:ext cx="6818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5382A95-77CB-FA2D-9764-E6D0BEA245DA}"/>
                    </a:ext>
                  </a:extLst>
                </p14:cNvPr>
                <p14:cNvContentPartPr/>
                <p14:nvPr/>
              </p14:nvContentPartPr>
              <p14:xfrm>
                <a:off x="5099886" y="6034485"/>
                <a:ext cx="228600" cy="38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5382A95-77CB-FA2D-9764-E6D0BEA245D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90886" y="6025485"/>
                  <a:ext cx="246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0FA426-8A06-C976-DFF0-43F5BB5EBCF8}"/>
                    </a:ext>
                  </a:extLst>
                </p14:cNvPr>
                <p14:cNvContentPartPr/>
                <p14:nvPr/>
              </p14:nvContentPartPr>
              <p14:xfrm>
                <a:off x="4930686" y="5943765"/>
                <a:ext cx="69120" cy="17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0FA426-8A06-C976-DFF0-43F5BB5EBCF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22046" y="5934765"/>
                  <a:ext cx="86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C1DAEA1-ED97-614F-CFC0-A89ED51DE575}"/>
                    </a:ext>
                  </a:extLst>
                </p14:cNvPr>
                <p14:cNvContentPartPr/>
                <p14:nvPr/>
              </p14:nvContentPartPr>
              <p14:xfrm>
                <a:off x="5670126" y="6182445"/>
                <a:ext cx="173880" cy="174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C1DAEA1-ED97-614F-CFC0-A89ED51DE57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61126" y="6173805"/>
                  <a:ext cx="191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0A779B4-A2B4-F1EC-C0FE-B1FA23BBC637}"/>
                    </a:ext>
                  </a:extLst>
                </p14:cNvPr>
                <p14:cNvContentPartPr/>
                <p14:nvPr/>
              </p14:nvContentPartPr>
              <p14:xfrm>
                <a:off x="5971086" y="6187125"/>
                <a:ext cx="187200" cy="2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0A779B4-A2B4-F1EC-C0FE-B1FA23BBC63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62446" y="6178125"/>
                  <a:ext cx="20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8FCA047-7CFC-7180-317B-18302EADE32D}"/>
                    </a:ext>
                  </a:extLst>
                </p14:cNvPr>
                <p14:cNvContentPartPr/>
                <p14:nvPr/>
              </p14:nvContentPartPr>
              <p14:xfrm>
                <a:off x="5941566" y="6268125"/>
                <a:ext cx="258480" cy="33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8FCA047-7CFC-7180-317B-18302EADE32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32566" y="6259125"/>
                  <a:ext cx="276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186FB54-E212-6D0A-6E9F-9772BA3FA771}"/>
                    </a:ext>
                  </a:extLst>
                </p14:cNvPr>
                <p14:cNvContentPartPr/>
                <p14:nvPr/>
              </p14:nvContentPartPr>
              <p14:xfrm>
                <a:off x="6436206" y="593368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186FB54-E212-6D0A-6E9F-9772BA3FA7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27566" y="5924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65AE244-3565-9E9E-0057-CDACA6158DC6}"/>
                    </a:ext>
                  </a:extLst>
                </p14:cNvPr>
                <p14:cNvContentPartPr/>
                <p14:nvPr/>
              </p14:nvContentPartPr>
              <p14:xfrm>
                <a:off x="6396966" y="5854485"/>
                <a:ext cx="49680" cy="230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65AE244-3565-9E9E-0057-CDACA6158DC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88326" y="5845485"/>
                  <a:ext cx="67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898EEA3-5E99-7700-9668-CE619EBE1652}"/>
                    </a:ext>
                  </a:extLst>
                </p14:cNvPr>
                <p14:cNvContentPartPr/>
                <p14:nvPr/>
              </p14:nvContentPartPr>
              <p14:xfrm>
                <a:off x="6514686" y="5878245"/>
                <a:ext cx="221760" cy="181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898EEA3-5E99-7700-9668-CE619EBE165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06046" y="5869605"/>
                  <a:ext cx="239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C16DECE-4AE7-BC01-18AD-D2A17E302F81}"/>
                    </a:ext>
                  </a:extLst>
                </p14:cNvPr>
                <p14:cNvContentPartPr/>
                <p14:nvPr/>
              </p14:nvContentPartPr>
              <p14:xfrm>
                <a:off x="6761286" y="5593845"/>
                <a:ext cx="33480" cy="175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C16DECE-4AE7-BC01-18AD-D2A17E302F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52286" y="5585205"/>
                  <a:ext cx="5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FFBE4B0-C759-9B44-6932-5A5EA3044D58}"/>
                    </a:ext>
                  </a:extLst>
                </p14:cNvPr>
                <p14:cNvContentPartPr/>
                <p14:nvPr/>
              </p14:nvContentPartPr>
              <p14:xfrm>
                <a:off x="6870366" y="5533005"/>
                <a:ext cx="146520" cy="250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FFBE4B0-C759-9B44-6932-5A5EA3044D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61366" y="5524365"/>
                  <a:ext cx="164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0204557-303F-5C33-2274-4D2A02B1FF4C}"/>
                    </a:ext>
                  </a:extLst>
                </p14:cNvPr>
                <p14:cNvContentPartPr/>
                <p14:nvPr/>
              </p14:nvContentPartPr>
              <p14:xfrm>
                <a:off x="6318126" y="6101445"/>
                <a:ext cx="681480" cy="94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0204557-303F-5C33-2274-4D2A02B1FF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09126" y="6092445"/>
                  <a:ext cx="699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DD38315-524E-5E08-D3D6-5E62E981ED57}"/>
                    </a:ext>
                  </a:extLst>
                </p14:cNvPr>
                <p14:cNvContentPartPr/>
                <p14:nvPr/>
              </p14:nvContentPartPr>
              <p14:xfrm>
                <a:off x="6477606" y="6334365"/>
                <a:ext cx="291600" cy="225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DD38315-524E-5E08-D3D6-5E62E981ED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68606" y="6325725"/>
                  <a:ext cx="309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1D36B80-DB29-45C9-FFD7-E51094FD9A79}"/>
                    </a:ext>
                  </a:extLst>
                </p14:cNvPr>
                <p14:cNvContentPartPr/>
                <p14:nvPr/>
              </p14:nvContentPartPr>
              <p14:xfrm>
                <a:off x="6752646" y="6158685"/>
                <a:ext cx="134280" cy="171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1D36B80-DB29-45C9-FFD7-E51094FD9A7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43646" y="6149685"/>
                  <a:ext cx="151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1D75579-076F-8D8F-6831-E8D5AACFE5D5}"/>
                    </a:ext>
                  </a:extLst>
                </p14:cNvPr>
                <p14:cNvContentPartPr/>
                <p14:nvPr/>
              </p14:nvContentPartPr>
              <p14:xfrm>
                <a:off x="7335486" y="6205485"/>
                <a:ext cx="107280" cy="220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1D75579-076F-8D8F-6831-E8D5AACFE5D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26846" y="6196845"/>
                  <a:ext cx="124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DA75893-E0C8-CE45-303F-5DD6DF2924A3}"/>
                    </a:ext>
                  </a:extLst>
                </p14:cNvPr>
                <p14:cNvContentPartPr/>
                <p14:nvPr/>
              </p14:nvContentPartPr>
              <p14:xfrm>
                <a:off x="7646886" y="5988045"/>
                <a:ext cx="264600" cy="353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DA75893-E0C8-CE45-303F-5DD6DF2924A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38246" y="5979045"/>
                  <a:ext cx="2822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34036E-A25D-FE35-4E1B-23EE966EAFB6}"/>
                    </a:ext>
                  </a:extLst>
                </p14:cNvPr>
                <p14:cNvContentPartPr/>
                <p14:nvPr/>
              </p14:nvContentPartPr>
              <p14:xfrm>
                <a:off x="8123886" y="6018645"/>
                <a:ext cx="312840" cy="75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34036E-A25D-FE35-4E1B-23EE966EAFB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14886" y="6009645"/>
                  <a:ext cx="330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A72903E-14EC-C701-D30A-3D9069926264}"/>
                    </a:ext>
                  </a:extLst>
                </p14:cNvPr>
                <p14:cNvContentPartPr/>
                <p14:nvPr/>
              </p14:nvContentPartPr>
              <p14:xfrm>
                <a:off x="8153406" y="6134565"/>
                <a:ext cx="301320" cy="43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A72903E-14EC-C701-D30A-3D906992626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44766" y="6125565"/>
                  <a:ext cx="318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8EF3C59-F98A-334F-7000-1693E8CCEB8D}"/>
                    </a:ext>
                  </a:extLst>
                </p14:cNvPr>
                <p14:cNvContentPartPr/>
                <p14:nvPr/>
              </p14:nvContentPartPr>
              <p14:xfrm>
                <a:off x="8614566" y="5910285"/>
                <a:ext cx="221400" cy="281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8EF3C59-F98A-334F-7000-1693E8CCEB8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05926" y="5901645"/>
                  <a:ext cx="239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17F7A3D-A297-F3E8-9B40-3573586D4DF1}"/>
                    </a:ext>
                  </a:extLst>
                </p14:cNvPr>
                <p14:cNvContentPartPr/>
                <p14:nvPr/>
              </p14:nvContentPartPr>
              <p14:xfrm>
                <a:off x="8915886" y="6094605"/>
                <a:ext cx="40680" cy="61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17F7A3D-A297-F3E8-9B40-3573586D4DF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06886" y="6085605"/>
                  <a:ext cx="58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511E25-7823-D907-3587-D68B1CB4EF07}"/>
                    </a:ext>
                  </a:extLst>
                </p14:cNvPr>
                <p14:cNvContentPartPr/>
                <p14:nvPr/>
              </p14:nvContentPartPr>
              <p14:xfrm>
                <a:off x="9081486" y="5840805"/>
                <a:ext cx="140400" cy="258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511E25-7823-D907-3587-D68B1CB4EF0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72486" y="5831805"/>
                  <a:ext cx="158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E49AB5-66A5-5DCF-A219-B4852D4D36DD}"/>
                    </a:ext>
                  </a:extLst>
                </p14:cNvPr>
                <p14:cNvContentPartPr/>
                <p14:nvPr/>
              </p14:nvContentPartPr>
              <p14:xfrm>
                <a:off x="9468126" y="5821005"/>
                <a:ext cx="19800" cy="254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E49AB5-66A5-5DCF-A219-B4852D4D36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59486" y="5812365"/>
                  <a:ext cx="37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03675D8-57D7-D47C-3317-99957C798972}"/>
                    </a:ext>
                  </a:extLst>
                </p14:cNvPr>
                <p14:cNvContentPartPr/>
                <p14:nvPr/>
              </p14:nvContentPartPr>
              <p14:xfrm>
                <a:off x="9306486" y="5767365"/>
                <a:ext cx="471600" cy="53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03675D8-57D7-D47C-3317-99957C79897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97486" y="5758725"/>
                  <a:ext cx="48924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1A77CC9-A2B1-1514-DF7E-9AB1976F6018}"/>
                  </a:ext>
                </a:extLst>
              </p14:cNvPr>
              <p14:cNvContentPartPr/>
              <p14:nvPr/>
            </p14:nvContentPartPr>
            <p14:xfrm>
              <a:off x="9659286" y="6177405"/>
              <a:ext cx="169200" cy="246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1A77CC9-A2B1-1514-DF7E-9AB1976F601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650286" y="6168405"/>
                <a:ext cx="18684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B8A972C-994A-26FE-B7C8-5FF9B27EA84F}"/>
              </a:ext>
            </a:extLst>
          </p:cNvPr>
          <p:cNvGrpSpPr/>
          <p:nvPr/>
        </p:nvGrpSpPr>
        <p:grpSpPr>
          <a:xfrm>
            <a:off x="10193526" y="5651445"/>
            <a:ext cx="1797480" cy="896760"/>
            <a:chOff x="10193526" y="5651445"/>
            <a:chExt cx="1797480" cy="89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9523BB-3942-F282-7C60-D8FD295A13C3}"/>
                    </a:ext>
                  </a:extLst>
                </p14:cNvPr>
                <p14:cNvContentPartPr/>
                <p14:nvPr/>
              </p14:nvContentPartPr>
              <p14:xfrm>
                <a:off x="10250766" y="5847285"/>
                <a:ext cx="164520" cy="154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9523BB-3942-F282-7C60-D8FD295A13C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42126" y="5838645"/>
                  <a:ext cx="182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FE1E2F9-79BD-C6C8-9409-3627E5A5266E}"/>
                    </a:ext>
                  </a:extLst>
                </p14:cNvPr>
                <p14:cNvContentPartPr/>
                <p14:nvPr/>
              </p14:nvContentPartPr>
              <p14:xfrm>
                <a:off x="10379286" y="5651445"/>
                <a:ext cx="109440" cy="127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FE1E2F9-79BD-C6C8-9409-3627E5A5266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70646" y="5642445"/>
                  <a:ext cx="127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89AB17E-650B-4AAD-2340-C058D568BCC5}"/>
                    </a:ext>
                  </a:extLst>
                </p14:cNvPr>
                <p14:cNvContentPartPr/>
                <p14:nvPr/>
              </p14:nvContentPartPr>
              <p14:xfrm>
                <a:off x="10432926" y="5808405"/>
                <a:ext cx="213840" cy="383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89AB17E-650B-4AAD-2340-C058D568BCC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24286" y="5799405"/>
                  <a:ext cx="2314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C3CFC9-8D13-C30A-226C-6830E7EC1E0E}"/>
                    </a:ext>
                  </a:extLst>
                </p14:cNvPr>
                <p14:cNvContentPartPr/>
                <p14:nvPr/>
              </p14:nvContentPartPr>
              <p14:xfrm>
                <a:off x="10647126" y="5748285"/>
                <a:ext cx="258480" cy="307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C3CFC9-8D13-C30A-226C-6830E7EC1E0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38126" y="5739645"/>
                  <a:ext cx="2761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96A12A9-9C53-4F35-620C-BF55CE48750D}"/>
                    </a:ext>
                  </a:extLst>
                </p14:cNvPr>
                <p14:cNvContentPartPr/>
                <p14:nvPr/>
              </p14:nvContentPartPr>
              <p14:xfrm>
                <a:off x="10902366" y="5916045"/>
                <a:ext cx="130680" cy="104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96A12A9-9C53-4F35-620C-BF55CE48750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893726" y="5907405"/>
                  <a:ext cx="148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B3B2B82-7664-B92F-4B1A-E0C00E96EFFA}"/>
                    </a:ext>
                  </a:extLst>
                </p14:cNvPr>
                <p14:cNvContentPartPr/>
                <p14:nvPr/>
              </p14:nvContentPartPr>
              <p14:xfrm>
                <a:off x="10193526" y="6100005"/>
                <a:ext cx="872280" cy="68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B3B2B82-7664-B92F-4B1A-E0C00E96EFF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84886" y="6091005"/>
                  <a:ext cx="889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9738A35-325E-9668-E3DB-6C590FEF53B9}"/>
                    </a:ext>
                  </a:extLst>
                </p14:cNvPr>
                <p14:cNvContentPartPr/>
                <p14:nvPr/>
              </p14:nvContentPartPr>
              <p14:xfrm>
                <a:off x="10506366" y="6262365"/>
                <a:ext cx="195840" cy="285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9738A35-325E-9668-E3DB-6C590FEF53B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97726" y="6253365"/>
                  <a:ext cx="213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2F69DC9-1510-5E7A-3653-D59A87716347}"/>
                    </a:ext>
                  </a:extLst>
                </p14:cNvPr>
                <p14:cNvContentPartPr/>
                <p14:nvPr/>
              </p14:nvContentPartPr>
              <p14:xfrm>
                <a:off x="10756566" y="6199725"/>
                <a:ext cx="137160" cy="128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2F69DC9-1510-5E7A-3653-D59A877163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747926" y="6191085"/>
                  <a:ext cx="154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4B163E-E39E-E132-5669-416B3D8CAE37}"/>
                    </a:ext>
                  </a:extLst>
                </p14:cNvPr>
                <p14:cNvContentPartPr/>
                <p14:nvPr/>
              </p14:nvContentPartPr>
              <p14:xfrm>
                <a:off x="11185326" y="6115485"/>
                <a:ext cx="176760" cy="16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4B163E-E39E-E132-5669-416B3D8CAE3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76686" y="6106845"/>
                  <a:ext cx="194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929FFEF-BDDA-4076-7E26-4D30051E8FA9}"/>
                    </a:ext>
                  </a:extLst>
                </p14:cNvPr>
                <p14:cNvContentPartPr/>
                <p14:nvPr/>
              </p14:nvContentPartPr>
              <p14:xfrm>
                <a:off x="11178846" y="6208725"/>
                <a:ext cx="152640" cy="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929FFEF-BDDA-4076-7E26-4D30051E8FA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169846" y="6199725"/>
                  <a:ext cx="17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97F981C-BB6D-18AD-9539-368F066DC59A}"/>
                    </a:ext>
                  </a:extLst>
                </p14:cNvPr>
                <p14:cNvContentPartPr/>
                <p14:nvPr/>
              </p14:nvContentPartPr>
              <p14:xfrm>
                <a:off x="11474406" y="5967525"/>
                <a:ext cx="27360" cy="273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97F981C-BB6D-18AD-9539-368F066DC59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465766" y="5958885"/>
                  <a:ext cx="45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06A4A02-D037-8506-0A38-2479E6F10D6B}"/>
                    </a:ext>
                  </a:extLst>
                </p14:cNvPr>
                <p14:cNvContentPartPr/>
                <p14:nvPr/>
              </p14:nvContentPartPr>
              <p14:xfrm>
                <a:off x="11614446" y="5998845"/>
                <a:ext cx="135360" cy="119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06A4A02-D037-8506-0A38-2479E6F10D6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05446" y="5989845"/>
                  <a:ext cx="153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0DC2E74-5C11-E800-EB21-C0B91E088927}"/>
                    </a:ext>
                  </a:extLst>
                </p14:cNvPr>
                <p14:cNvContentPartPr/>
                <p14:nvPr/>
              </p14:nvContentPartPr>
              <p14:xfrm>
                <a:off x="11614806" y="6122325"/>
                <a:ext cx="12780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0DC2E74-5C11-E800-EB21-C0B91E08892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606166" y="6113325"/>
                  <a:ext cx="145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88A6DCA-BE78-E788-6A72-91D2BB5B17AE}"/>
                    </a:ext>
                  </a:extLst>
                </p14:cNvPr>
                <p14:cNvContentPartPr/>
                <p14:nvPr/>
              </p14:nvContentPartPr>
              <p14:xfrm>
                <a:off x="11847006" y="5956725"/>
                <a:ext cx="144000" cy="281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88A6DCA-BE78-E788-6A72-91D2BB5B17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838366" y="5947725"/>
                  <a:ext cx="161640" cy="29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486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DE4670-91AC-03C3-F79E-CE3EDACF626F}"/>
                  </a:ext>
                </a:extLst>
              </p14:cNvPr>
              <p14:cNvContentPartPr/>
              <p14:nvPr/>
            </p14:nvContentPartPr>
            <p14:xfrm>
              <a:off x="775206" y="424605"/>
              <a:ext cx="169200" cy="16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DE4670-91AC-03C3-F79E-CE3EDACF62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566" y="415965"/>
                <a:ext cx="186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878AA7-4222-25EA-5537-42034A49B755}"/>
                  </a:ext>
                </a:extLst>
              </p14:cNvPr>
              <p14:cNvContentPartPr/>
              <p14:nvPr/>
            </p14:nvContentPartPr>
            <p14:xfrm>
              <a:off x="945486" y="305805"/>
              <a:ext cx="132840" cy="12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878AA7-4222-25EA-5537-42034A49B7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846" y="296805"/>
                <a:ext cx="1504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7B428FA-C318-7D6F-723C-CE5187D3CF79}"/>
                  </a:ext>
                </a:extLst>
              </p14:cNvPr>
              <p14:cNvContentPartPr/>
              <p14:nvPr/>
            </p14:nvContentPartPr>
            <p14:xfrm>
              <a:off x="1064646" y="387525"/>
              <a:ext cx="270360" cy="263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7B428FA-C318-7D6F-723C-CE5187D3CF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5646" y="378885"/>
                <a:ext cx="2880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12E94B-2FA5-DA5A-7B08-91232F113ECC}"/>
                  </a:ext>
                </a:extLst>
              </p14:cNvPr>
              <p14:cNvContentPartPr/>
              <p14:nvPr/>
            </p14:nvContentPartPr>
            <p14:xfrm>
              <a:off x="1363446" y="545205"/>
              <a:ext cx="92160" cy="3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12E94B-2FA5-DA5A-7B08-91232F113E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4806" y="536205"/>
                <a:ext cx="10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AB6D0B-BC7E-864A-DE94-B3E522CB8B4B}"/>
                  </a:ext>
                </a:extLst>
              </p14:cNvPr>
              <p14:cNvContentPartPr/>
              <p14:nvPr/>
            </p14:nvContentPartPr>
            <p14:xfrm>
              <a:off x="1513926" y="370965"/>
              <a:ext cx="176760" cy="418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AB6D0B-BC7E-864A-DE94-B3E522CB8B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05286" y="361965"/>
                <a:ext cx="1944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25978B-BCCA-477A-AA7D-6614EB645793}"/>
                  </a:ext>
                </a:extLst>
              </p14:cNvPr>
              <p14:cNvContentPartPr/>
              <p14:nvPr/>
            </p14:nvContentPartPr>
            <p14:xfrm>
              <a:off x="659646" y="655365"/>
              <a:ext cx="1135080" cy="110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25978B-BCCA-477A-AA7D-6614EB6457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1006" y="646365"/>
                <a:ext cx="1152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A4D5BB-229D-D1E9-8F78-132B6DB495E4}"/>
                  </a:ext>
                </a:extLst>
              </p14:cNvPr>
              <p14:cNvContentPartPr/>
              <p14:nvPr/>
            </p14:nvContentPartPr>
            <p14:xfrm>
              <a:off x="918486" y="885765"/>
              <a:ext cx="188640" cy="285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A4D5BB-229D-D1E9-8F78-132B6DB495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9486" y="876765"/>
                <a:ext cx="2062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5D0553-FAF7-1562-42A1-338B63E77356}"/>
                  </a:ext>
                </a:extLst>
              </p14:cNvPr>
              <p14:cNvContentPartPr/>
              <p14:nvPr/>
            </p14:nvContentPartPr>
            <p14:xfrm>
              <a:off x="1098126" y="850125"/>
              <a:ext cx="193320" cy="119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5D0553-FAF7-1562-42A1-338B63E7735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89126" y="841125"/>
                <a:ext cx="210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C92360E-D1C7-E543-D9F5-15AA190C1CC9}"/>
                  </a:ext>
                </a:extLst>
              </p14:cNvPr>
              <p14:cNvContentPartPr/>
              <p14:nvPr/>
            </p14:nvContentPartPr>
            <p14:xfrm>
              <a:off x="6444126" y="176925"/>
              <a:ext cx="124920" cy="642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C92360E-D1C7-E543-D9F5-15AA190C1CC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35486" y="167925"/>
                <a:ext cx="142560" cy="65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884A737-36CA-134E-5AA4-F0252C313608}"/>
              </a:ext>
            </a:extLst>
          </p:cNvPr>
          <p:cNvGrpSpPr/>
          <p:nvPr/>
        </p:nvGrpSpPr>
        <p:grpSpPr>
          <a:xfrm>
            <a:off x="2036646" y="60645"/>
            <a:ext cx="8375760" cy="1579680"/>
            <a:chOff x="2036646" y="60645"/>
            <a:chExt cx="8375760" cy="15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2E1A51-25B6-1876-6553-EE4F60BA2403}"/>
                    </a:ext>
                  </a:extLst>
                </p14:cNvPr>
                <p14:cNvContentPartPr/>
                <p14:nvPr/>
              </p14:nvContentPartPr>
              <p14:xfrm>
                <a:off x="2036646" y="667965"/>
                <a:ext cx="174240" cy="1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2E1A51-25B6-1876-6553-EE4F60BA24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8006" y="658965"/>
                  <a:ext cx="191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2C60B7-BCE4-CCBE-CB1C-5E8215E37042}"/>
                    </a:ext>
                  </a:extLst>
                </p14:cNvPr>
                <p14:cNvContentPartPr/>
                <p14:nvPr/>
              </p14:nvContentPartPr>
              <p14:xfrm>
                <a:off x="2076606" y="769485"/>
                <a:ext cx="140400" cy="1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2C60B7-BCE4-CCBE-CB1C-5E8215E3704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67966" y="760485"/>
                  <a:ext cx="158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1AB6CC-BA47-43B1-B243-66DCA41CD85C}"/>
                    </a:ext>
                  </a:extLst>
                </p14:cNvPr>
                <p14:cNvContentPartPr/>
                <p14:nvPr/>
              </p14:nvContentPartPr>
              <p14:xfrm>
                <a:off x="2559006" y="336405"/>
                <a:ext cx="137160" cy="259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1AB6CC-BA47-43B1-B243-66DCA41CD8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66" y="327405"/>
                  <a:ext cx="154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097730-0266-1AD3-23F0-0540012CE40C}"/>
                    </a:ext>
                  </a:extLst>
                </p14:cNvPr>
                <p14:cNvContentPartPr/>
                <p14:nvPr/>
              </p14:nvContentPartPr>
              <p14:xfrm>
                <a:off x="2761686" y="352245"/>
                <a:ext cx="191520" cy="232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097730-0266-1AD3-23F0-0540012CE40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53046" y="343605"/>
                  <a:ext cx="209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1E38A7-E5C8-108B-34F7-6B93E52ACF88}"/>
                    </a:ext>
                  </a:extLst>
                </p14:cNvPr>
                <p14:cNvContentPartPr/>
                <p14:nvPr/>
              </p14:nvContentPartPr>
              <p14:xfrm>
                <a:off x="2757366" y="410205"/>
                <a:ext cx="135360" cy="158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1E38A7-E5C8-108B-34F7-6B93E52ACF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48366" y="401565"/>
                  <a:ext cx="153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BE69A9-6983-91D6-8D5C-8FA55824F7F2}"/>
                    </a:ext>
                  </a:extLst>
                </p14:cNvPr>
                <p14:cNvContentPartPr/>
                <p14:nvPr/>
              </p14:nvContentPartPr>
              <p14:xfrm>
                <a:off x="3038886" y="358005"/>
                <a:ext cx="11880" cy="21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BE69A9-6983-91D6-8D5C-8FA55824F7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29886" y="349365"/>
                  <a:ext cx="29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532037-8FD5-1791-B7D1-78285F2A4378}"/>
                    </a:ext>
                  </a:extLst>
                </p14:cNvPr>
                <p14:cNvContentPartPr/>
                <p14:nvPr/>
              </p14:nvContentPartPr>
              <p14:xfrm>
                <a:off x="3133566" y="363765"/>
                <a:ext cx="133560" cy="180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532037-8FD5-1791-B7D1-78285F2A43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24926" y="355125"/>
                  <a:ext cx="151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90541A-B0D0-3E69-946A-07D885949E29}"/>
                    </a:ext>
                  </a:extLst>
                </p14:cNvPr>
                <p14:cNvContentPartPr/>
                <p14:nvPr/>
              </p14:nvContentPartPr>
              <p14:xfrm>
                <a:off x="3299526" y="249285"/>
                <a:ext cx="108360" cy="81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90541A-B0D0-3E69-946A-07D885949E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90526" y="240285"/>
                  <a:ext cx="126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6324C4-6F33-6D9A-8860-C07B37E3E3B8}"/>
                    </a:ext>
                  </a:extLst>
                </p14:cNvPr>
                <p14:cNvContentPartPr/>
                <p14:nvPr/>
              </p14:nvContentPartPr>
              <p14:xfrm>
                <a:off x="3339846" y="347925"/>
                <a:ext cx="90000" cy="9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6324C4-6F33-6D9A-8860-C07B37E3E3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31206" y="338925"/>
                  <a:ext cx="107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5430CD-D64B-A9BC-8B68-ECC1E1EFC5FC}"/>
                    </a:ext>
                  </a:extLst>
                </p14:cNvPr>
                <p14:cNvContentPartPr/>
                <p14:nvPr/>
              </p14:nvContentPartPr>
              <p14:xfrm>
                <a:off x="3538566" y="299325"/>
                <a:ext cx="162000" cy="9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5430CD-D64B-A9BC-8B68-ECC1E1EFC5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29926" y="290685"/>
                  <a:ext cx="179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A146DD-B3E5-B55A-D9FD-AA064A27197D}"/>
                    </a:ext>
                  </a:extLst>
                </p14:cNvPr>
                <p14:cNvContentPartPr/>
                <p14:nvPr/>
              </p14:nvContentPartPr>
              <p14:xfrm>
                <a:off x="3455046" y="453765"/>
                <a:ext cx="297360" cy="68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A146DD-B3E5-B55A-D9FD-AA064A2719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46406" y="445125"/>
                  <a:ext cx="315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B466F7-2EB5-A866-15ED-5B6CEE8C40FF}"/>
                    </a:ext>
                  </a:extLst>
                </p14:cNvPr>
                <p14:cNvContentPartPr/>
                <p14:nvPr/>
              </p14:nvContentPartPr>
              <p14:xfrm>
                <a:off x="3510846" y="574365"/>
                <a:ext cx="158760" cy="12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B466F7-2EB5-A866-15ED-5B6CEE8C40F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02206" y="565365"/>
                  <a:ext cx="176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220613-524F-9602-19B3-EAD1531BE4B5}"/>
                    </a:ext>
                  </a:extLst>
                </p14:cNvPr>
                <p14:cNvContentPartPr/>
                <p14:nvPr/>
              </p14:nvContentPartPr>
              <p14:xfrm>
                <a:off x="2410686" y="261525"/>
                <a:ext cx="189360" cy="56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220613-524F-9602-19B3-EAD1531BE4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02046" y="252885"/>
                  <a:ext cx="20700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528495-6769-5F83-A026-AB8BB819700C}"/>
                    </a:ext>
                  </a:extLst>
                </p14:cNvPr>
                <p14:cNvContentPartPr/>
                <p14:nvPr/>
              </p14:nvContentPartPr>
              <p14:xfrm>
                <a:off x="3702366" y="204285"/>
                <a:ext cx="170280" cy="586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528495-6769-5F83-A026-AB8BB81970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93726" y="195645"/>
                  <a:ext cx="1879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6641A2-F6D8-953C-89A9-889CA2072B1A}"/>
                    </a:ext>
                  </a:extLst>
                </p14:cNvPr>
                <p14:cNvContentPartPr/>
                <p14:nvPr/>
              </p14:nvContentPartPr>
              <p14:xfrm>
                <a:off x="3936006" y="220485"/>
                <a:ext cx="156240" cy="146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6641A2-F6D8-953C-89A9-889CA2072B1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27366" y="211485"/>
                  <a:ext cx="173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B299BC-AC8C-1216-247E-FB0F269BE7D3}"/>
                    </a:ext>
                  </a:extLst>
                </p14:cNvPr>
                <p14:cNvContentPartPr/>
                <p14:nvPr/>
              </p14:nvContentPartPr>
              <p14:xfrm>
                <a:off x="4144086" y="242085"/>
                <a:ext cx="132840" cy="48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B299BC-AC8C-1216-247E-FB0F269BE7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35086" y="233445"/>
                  <a:ext cx="1504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7205E0-7020-E3D7-116C-5007A5C77B34}"/>
                    </a:ext>
                  </a:extLst>
                </p14:cNvPr>
                <p14:cNvContentPartPr/>
                <p14:nvPr/>
              </p14:nvContentPartPr>
              <p14:xfrm>
                <a:off x="4486086" y="348645"/>
                <a:ext cx="9000" cy="29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7205E0-7020-E3D7-116C-5007A5C77B3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77446" y="340005"/>
                  <a:ext cx="26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E7B024-230D-E6D7-6D66-2B7DA67EE912}"/>
                    </a:ext>
                  </a:extLst>
                </p14:cNvPr>
                <p14:cNvContentPartPr/>
                <p14:nvPr/>
              </p14:nvContentPartPr>
              <p14:xfrm>
                <a:off x="4363326" y="337845"/>
                <a:ext cx="186840" cy="17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E7B024-230D-E6D7-6D66-2B7DA67EE9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54686" y="329205"/>
                  <a:ext cx="204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3F22A6-8267-AD6C-366A-50A90B182700}"/>
                    </a:ext>
                  </a:extLst>
                </p14:cNvPr>
                <p14:cNvContentPartPr/>
                <p14:nvPr/>
              </p14:nvContentPartPr>
              <p14:xfrm>
                <a:off x="4653846" y="489405"/>
                <a:ext cx="11880" cy="14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3F22A6-8267-AD6C-366A-50A90B1827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44846" y="480765"/>
                  <a:ext cx="29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CB8CE3-1016-C92D-4C53-6EA1044A37A2}"/>
                    </a:ext>
                  </a:extLst>
                </p14:cNvPr>
                <p14:cNvContentPartPr/>
                <p14:nvPr/>
              </p14:nvContentPartPr>
              <p14:xfrm>
                <a:off x="4740966" y="447285"/>
                <a:ext cx="14760" cy="18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CB8CE3-1016-C92D-4C53-6EA1044A37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31966" y="438645"/>
                  <a:ext cx="32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C4A1DD-B2EC-02D1-F2D9-D0552D088D82}"/>
                    </a:ext>
                  </a:extLst>
                </p14:cNvPr>
                <p14:cNvContentPartPr/>
                <p14:nvPr/>
              </p14:nvContentPartPr>
              <p14:xfrm>
                <a:off x="4598406" y="446205"/>
                <a:ext cx="207720" cy="74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C4A1DD-B2EC-02D1-F2D9-D0552D088D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89766" y="437205"/>
                  <a:ext cx="225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75AA92-4AEC-6B83-91AB-C074D99C7838}"/>
                    </a:ext>
                  </a:extLst>
                </p14:cNvPr>
                <p14:cNvContentPartPr/>
                <p14:nvPr/>
              </p14:nvContentPartPr>
              <p14:xfrm>
                <a:off x="4924206" y="487965"/>
                <a:ext cx="112320" cy="173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75AA92-4AEC-6B83-91AB-C074D99C783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15566" y="479325"/>
                  <a:ext cx="129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B1072B-EEFB-5D3B-0352-269102F58678}"/>
                    </a:ext>
                  </a:extLst>
                </p14:cNvPr>
                <p14:cNvContentPartPr/>
                <p14:nvPr/>
              </p14:nvContentPartPr>
              <p14:xfrm>
                <a:off x="4888566" y="481485"/>
                <a:ext cx="205200" cy="201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B1072B-EEFB-5D3B-0352-269102F5867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79566" y="472845"/>
                  <a:ext cx="222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B9DAD9-ACE6-35E8-C995-FECC7D2A1192}"/>
                    </a:ext>
                  </a:extLst>
                </p14:cNvPr>
                <p14:cNvContentPartPr/>
                <p14:nvPr/>
              </p14:nvContentPartPr>
              <p14:xfrm>
                <a:off x="5152806" y="369885"/>
                <a:ext cx="16560" cy="27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B9DAD9-ACE6-35E8-C995-FECC7D2A11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44166" y="360885"/>
                  <a:ext cx="34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CF49C1-DCF7-FD70-5F84-8FD89801F986}"/>
                    </a:ext>
                  </a:extLst>
                </p14:cNvPr>
                <p14:cNvContentPartPr/>
                <p14:nvPr/>
              </p14:nvContentPartPr>
              <p14:xfrm>
                <a:off x="5266206" y="405165"/>
                <a:ext cx="140760" cy="187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CF49C1-DCF7-FD70-5F84-8FD89801F9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57566" y="396165"/>
                  <a:ext cx="158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804AE2-77C0-545E-EC40-030C593508E8}"/>
                    </a:ext>
                  </a:extLst>
                </p14:cNvPr>
                <p14:cNvContentPartPr/>
                <p14:nvPr/>
              </p14:nvContentPartPr>
              <p14:xfrm>
                <a:off x="5450166" y="347925"/>
                <a:ext cx="88200" cy="21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804AE2-77C0-545E-EC40-030C593508E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41526" y="339285"/>
                  <a:ext cx="105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07C98D-7B75-6AF6-8E28-211FAF7DA5B3}"/>
                    </a:ext>
                  </a:extLst>
                </p14:cNvPr>
                <p14:cNvContentPartPr/>
                <p14:nvPr/>
              </p14:nvContentPartPr>
              <p14:xfrm>
                <a:off x="5571486" y="284925"/>
                <a:ext cx="113040" cy="168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07C98D-7B75-6AF6-8E28-211FAF7DA5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62486" y="275925"/>
                  <a:ext cx="130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A979C7A-C804-4148-069C-54439D134DDC}"/>
                    </a:ext>
                  </a:extLst>
                </p14:cNvPr>
                <p14:cNvContentPartPr/>
                <p14:nvPr/>
              </p14:nvContentPartPr>
              <p14:xfrm>
                <a:off x="5973246" y="258645"/>
                <a:ext cx="10080" cy="18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A979C7A-C804-4148-069C-54439D134DD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64246" y="250005"/>
                  <a:ext cx="27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4A24A0-4792-71CD-1DDB-9B621DEBCC25}"/>
                    </a:ext>
                  </a:extLst>
                </p14:cNvPr>
                <p14:cNvContentPartPr/>
                <p14:nvPr/>
              </p14:nvContentPartPr>
              <p14:xfrm>
                <a:off x="5870286" y="237765"/>
                <a:ext cx="205560" cy="4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4A24A0-4792-71CD-1DDB-9B621DEBCC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61646" y="229125"/>
                  <a:ext cx="223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EC0FC8-1930-C970-3A5F-9530ECA5415B}"/>
                    </a:ext>
                  </a:extLst>
                </p14:cNvPr>
                <p14:cNvContentPartPr/>
                <p14:nvPr/>
              </p14:nvContentPartPr>
              <p14:xfrm>
                <a:off x="5773086" y="500205"/>
                <a:ext cx="423360" cy="4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EC0FC8-1930-C970-3A5F-9530ECA5415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64446" y="491205"/>
                  <a:ext cx="441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0C2A218-419C-450E-FCE6-74DAE5E5CA26}"/>
                    </a:ext>
                  </a:extLst>
                </p14:cNvPr>
                <p14:cNvContentPartPr/>
                <p14:nvPr/>
              </p14:nvContentPartPr>
              <p14:xfrm>
                <a:off x="6055326" y="368085"/>
                <a:ext cx="102600" cy="2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0C2A218-419C-450E-FCE6-74DAE5E5CA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46686" y="359445"/>
                  <a:ext cx="120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CFF566-A0D7-B708-595B-FAF69416A008}"/>
                    </a:ext>
                  </a:extLst>
                </p14:cNvPr>
                <p14:cNvContentPartPr/>
                <p14:nvPr/>
              </p14:nvContentPartPr>
              <p14:xfrm>
                <a:off x="6230286" y="332805"/>
                <a:ext cx="181440" cy="11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CFF566-A0D7-B708-595B-FAF69416A00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21286" y="324165"/>
                  <a:ext cx="199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4BC682-CF56-7E0F-8287-D11DDAC272BD}"/>
                    </a:ext>
                  </a:extLst>
                </p14:cNvPr>
                <p14:cNvContentPartPr/>
                <p14:nvPr/>
              </p14:nvContentPartPr>
              <p14:xfrm>
                <a:off x="6157566" y="490125"/>
                <a:ext cx="336600" cy="4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4BC682-CF56-7E0F-8287-D11DDAC272B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48566" y="481485"/>
                  <a:ext cx="354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E33C3FB-65F2-5D1C-F583-8886ADC2D538}"/>
                    </a:ext>
                  </a:extLst>
                </p14:cNvPr>
                <p14:cNvContentPartPr/>
                <p14:nvPr/>
              </p14:nvContentPartPr>
              <p14:xfrm>
                <a:off x="6041286" y="610005"/>
                <a:ext cx="149040" cy="19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E33C3FB-65F2-5D1C-F583-8886ADC2D53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32646" y="601365"/>
                  <a:ext cx="166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1C3D4FE-0963-4CC0-0723-273AF50D81F0}"/>
                    </a:ext>
                  </a:extLst>
                </p14:cNvPr>
                <p14:cNvContentPartPr/>
                <p14:nvPr/>
              </p14:nvContentPartPr>
              <p14:xfrm>
                <a:off x="6040206" y="748245"/>
                <a:ext cx="100800" cy="22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1C3D4FE-0963-4CC0-0723-273AF50D81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31206" y="739245"/>
                  <a:ext cx="118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1F72FD-73A3-5128-15B1-D854F56448AC}"/>
                    </a:ext>
                  </a:extLst>
                </p14:cNvPr>
                <p14:cNvContentPartPr/>
                <p14:nvPr/>
              </p14:nvContentPartPr>
              <p14:xfrm>
                <a:off x="6030126" y="655725"/>
                <a:ext cx="24840" cy="18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1F72FD-73A3-5128-15B1-D854F56448A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21126" y="646725"/>
                  <a:ext cx="42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BEDFB2-A773-0A21-EA7F-DC3C359B04B6}"/>
                    </a:ext>
                  </a:extLst>
                </p14:cNvPr>
                <p14:cNvContentPartPr/>
                <p14:nvPr/>
              </p14:nvContentPartPr>
              <p14:xfrm>
                <a:off x="6794046" y="213285"/>
                <a:ext cx="39600" cy="22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BEDFB2-A773-0A21-EA7F-DC3C359B04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85046" y="204645"/>
                  <a:ext cx="57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73BC67-0F9A-60FF-95AF-24D0BF8FEE9B}"/>
                    </a:ext>
                  </a:extLst>
                </p14:cNvPr>
                <p14:cNvContentPartPr/>
                <p14:nvPr/>
              </p14:nvContentPartPr>
              <p14:xfrm>
                <a:off x="6876846" y="235965"/>
                <a:ext cx="168480" cy="151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73BC67-0F9A-60FF-95AF-24D0BF8FEE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8206" y="226965"/>
                  <a:ext cx="186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83B0D3A-BA5F-51CB-94AC-32C75320E02E}"/>
                    </a:ext>
                  </a:extLst>
                </p14:cNvPr>
                <p14:cNvContentPartPr/>
                <p14:nvPr/>
              </p14:nvContentPartPr>
              <p14:xfrm>
                <a:off x="7094286" y="84045"/>
                <a:ext cx="6120" cy="13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83B0D3A-BA5F-51CB-94AC-32C75320E0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85286" y="75045"/>
                  <a:ext cx="2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FA06DF8-C49F-C172-B794-C1BA1C7760CA}"/>
                    </a:ext>
                  </a:extLst>
                </p14:cNvPr>
                <p14:cNvContentPartPr/>
                <p14:nvPr/>
              </p14:nvContentPartPr>
              <p14:xfrm>
                <a:off x="7153326" y="60645"/>
                <a:ext cx="111240" cy="160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FA06DF8-C49F-C172-B794-C1BA1C7760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44326" y="52005"/>
                  <a:ext cx="128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B7DA25F-302B-5A80-CBC8-5623C20280F1}"/>
                    </a:ext>
                  </a:extLst>
                </p14:cNvPr>
                <p14:cNvContentPartPr/>
                <p14:nvPr/>
              </p14:nvContentPartPr>
              <p14:xfrm>
                <a:off x="7310286" y="297165"/>
                <a:ext cx="90000" cy="17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B7DA25F-302B-5A80-CBC8-5623C20280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1286" y="288165"/>
                  <a:ext cx="107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33C528-282E-1CEE-F43C-1A47D6FCD09A}"/>
                    </a:ext>
                  </a:extLst>
                </p14:cNvPr>
                <p14:cNvContentPartPr/>
                <p14:nvPr/>
              </p14:nvContentPartPr>
              <p14:xfrm>
                <a:off x="6749046" y="480045"/>
                <a:ext cx="664560" cy="12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33C528-282E-1CEE-F43C-1A47D6FCD09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40046" y="471045"/>
                  <a:ext cx="68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6936198-F625-41C3-545F-611B5E0B6947}"/>
                    </a:ext>
                  </a:extLst>
                </p14:cNvPr>
                <p14:cNvContentPartPr/>
                <p14:nvPr/>
              </p14:nvContentPartPr>
              <p14:xfrm>
                <a:off x="6970086" y="682365"/>
                <a:ext cx="232920" cy="168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6936198-F625-41C3-545F-611B5E0B694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61446" y="673725"/>
                  <a:ext cx="250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5A5DB81-31AA-45D6-2234-690B51A93D53}"/>
                    </a:ext>
                  </a:extLst>
                </p14:cNvPr>
                <p14:cNvContentPartPr/>
                <p14:nvPr/>
              </p14:nvContentPartPr>
              <p14:xfrm>
                <a:off x="7295166" y="597765"/>
                <a:ext cx="100440" cy="127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5A5DB81-31AA-45D6-2234-690B51A93D5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86526" y="589125"/>
                  <a:ext cx="118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C3D8B0-006F-C60C-EA7F-6DE9B863651B}"/>
                    </a:ext>
                  </a:extLst>
                </p14:cNvPr>
                <p14:cNvContentPartPr/>
                <p14:nvPr/>
              </p14:nvContentPartPr>
              <p14:xfrm>
                <a:off x="6600366" y="109245"/>
                <a:ext cx="204840" cy="885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C3D8B0-006F-C60C-EA7F-6DE9B86365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91726" y="100605"/>
                  <a:ext cx="22248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FE52350-CC9D-3D16-8703-F342C3104304}"/>
                    </a:ext>
                  </a:extLst>
                </p14:cNvPr>
                <p14:cNvContentPartPr/>
                <p14:nvPr/>
              </p14:nvContentPartPr>
              <p14:xfrm>
                <a:off x="7494606" y="143445"/>
                <a:ext cx="141120" cy="78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FE52350-CC9D-3D16-8703-F342C310430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85966" y="134445"/>
                  <a:ext cx="15876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08ED2C7-DB1E-5B9E-74CA-193DC7FD1106}"/>
                    </a:ext>
                  </a:extLst>
                </p14:cNvPr>
                <p14:cNvContentPartPr/>
                <p14:nvPr/>
              </p14:nvContentPartPr>
              <p14:xfrm>
                <a:off x="7838406" y="259365"/>
                <a:ext cx="20880" cy="227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08ED2C7-DB1E-5B9E-74CA-193DC7FD11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29766" y="250725"/>
                  <a:ext cx="38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A3C531-2F29-4B88-9A78-39DD6AC00440}"/>
                    </a:ext>
                  </a:extLst>
                </p14:cNvPr>
                <p14:cNvContentPartPr/>
                <p14:nvPr/>
              </p14:nvContentPartPr>
              <p14:xfrm>
                <a:off x="7939566" y="398685"/>
                <a:ext cx="16920" cy="58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A3C531-2F29-4B88-9A78-39DD6AC0044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30566" y="390045"/>
                  <a:ext cx="34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C730A3-FD23-B74B-5FD6-B3BF52535079}"/>
                    </a:ext>
                  </a:extLst>
                </p14:cNvPr>
                <p14:cNvContentPartPr/>
                <p14:nvPr/>
              </p14:nvContentPartPr>
              <p14:xfrm>
                <a:off x="8073486" y="229845"/>
                <a:ext cx="133920" cy="24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C730A3-FD23-B74B-5FD6-B3BF5253507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64486" y="220845"/>
                  <a:ext cx="151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2B242E4-1094-95A5-B7E6-A7A5B3AD9458}"/>
                    </a:ext>
                  </a:extLst>
                </p14:cNvPr>
                <p14:cNvContentPartPr/>
                <p14:nvPr/>
              </p14:nvContentPartPr>
              <p14:xfrm>
                <a:off x="8304246" y="231285"/>
                <a:ext cx="157680" cy="235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2B242E4-1094-95A5-B7E6-A7A5B3AD945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95606" y="222285"/>
                  <a:ext cx="175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C27936-FDEC-C244-234E-13178B758B0C}"/>
                    </a:ext>
                  </a:extLst>
                </p14:cNvPr>
                <p14:cNvContentPartPr/>
                <p14:nvPr/>
              </p14:nvContentPartPr>
              <p14:xfrm>
                <a:off x="8564166" y="261525"/>
                <a:ext cx="163800" cy="203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C27936-FDEC-C244-234E-13178B758B0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55166" y="252885"/>
                  <a:ext cx="181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468B13-223C-D01D-7748-B0681487F1EA}"/>
                    </a:ext>
                  </a:extLst>
                </p14:cNvPr>
                <p14:cNvContentPartPr/>
                <p14:nvPr/>
              </p14:nvContentPartPr>
              <p14:xfrm>
                <a:off x="8582886" y="259365"/>
                <a:ext cx="140400" cy="162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468B13-223C-D01D-7748-B0681487F1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74246" y="250725"/>
                  <a:ext cx="158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40F1EC-1A26-FE63-448D-12225D9FC7DD}"/>
                    </a:ext>
                  </a:extLst>
                </p14:cNvPr>
                <p14:cNvContentPartPr/>
                <p14:nvPr/>
              </p14:nvContentPartPr>
              <p14:xfrm>
                <a:off x="8881326" y="244245"/>
                <a:ext cx="11520" cy="20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40F1EC-1A26-FE63-448D-12225D9FC7D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72326" y="235605"/>
                  <a:ext cx="29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9721802-779D-3144-A71E-546A1041B660}"/>
                    </a:ext>
                  </a:extLst>
                </p14:cNvPr>
                <p14:cNvContentPartPr/>
                <p14:nvPr/>
              </p14:nvContentPartPr>
              <p14:xfrm>
                <a:off x="9003006" y="267285"/>
                <a:ext cx="115560" cy="165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9721802-779D-3144-A71E-546A1041B6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94366" y="258645"/>
                  <a:ext cx="133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BC03C42-DB72-7EEE-79EC-CA8E55D6ACE1}"/>
                    </a:ext>
                  </a:extLst>
                </p14:cNvPr>
                <p14:cNvContentPartPr/>
                <p14:nvPr/>
              </p14:nvContentPartPr>
              <p14:xfrm>
                <a:off x="9150246" y="223725"/>
                <a:ext cx="85680" cy="1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BC03C42-DB72-7EEE-79EC-CA8E55D6ACE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41606" y="215085"/>
                  <a:ext cx="103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790BEB-E59B-9B86-83D4-4CFCF419AD99}"/>
                    </a:ext>
                  </a:extLst>
                </p14:cNvPr>
                <p14:cNvContentPartPr/>
                <p14:nvPr/>
              </p14:nvContentPartPr>
              <p14:xfrm>
                <a:off x="9284526" y="122205"/>
                <a:ext cx="78840" cy="136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790BEB-E59B-9B86-83D4-4CFCF419AD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75886" y="113205"/>
                  <a:ext cx="96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CB487D-78F5-D4F0-0D12-30831E5EF759}"/>
                    </a:ext>
                  </a:extLst>
                </p14:cNvPr>
                <p14:cNvContentPartPr/>
                <p14:nvPr/>
              </p14:nvContentPartPr>
              <p14:xfrm>
                <a:off x="9423846" y="131925"/>
                <a:ext cx="102960" cy="12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CB487D-78F5-D4F0-0D12-30831E5EF75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15206" y="122925"/>
                  <a:ext cx="120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427CCE-5633-56B6-600A-A1FAC05AA86D}"/>
                    </a:ext>
                  </a:extLst>
                </p14:cNvPr>
                <p14:cNvContentPartPr/>
                <p14:nvPr/>
              </p14:nvContentPartPr>
              <p14:xfrm>
                <a:off x="9566766" y="157125"/>
                <a:ext cx="135360" cy="270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427CCE-5633-56B6-600A-A1FAC05AA8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58126" y="148485"/>
                  <a:ext cx="153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298D784-6E98-0F8D-D350-10157AFC14B9}"/>
                    </a:ext>
                  </a:extLst>
                </p14:cNvPr>
                <p14:cNvContentPartPr/>
                <p14:nvPr/>
              </p14:nvContentPartPr>
              <p14:xfrm>
                <a:off x="9742446" y="290685"/>
                <a:ext cx="166320" cy="265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298D784-6E98-0F8D-D350-10157AFC14B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33446" y="282045"/>
                  <a:ext cx="183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7D4FE07-1315-B3D6-CBB9-3AC73F67BF62}"/>
                    </a:ext>
                  </a:extLst>
                </p14:cNvPr>
                <p14:cNvContentPartPr/>
                <p14:nvPr/>
              </p14:nvContentPartPr>
              <p14:xfrm>
                <a:off x="7708806" y="597045"/>
                <a:ext cx="2208600" cy="69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7D4FE07-1315-B3D6-CBB9-3AC73F67BF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99806" y="588045"/>
                  <a:ext cx="2226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1DD7C6-9AA9-CA32-6092-1256516E7E39}"/>
                    </a:ext>
                  </a:extLst>
                </p14:cNvPr>
                <p14:cNvContentPartPr/>
                <p14:nvPr/>
              </p14:nvContentPartPr>
              <p14:xfrm>
                <a:off x="8678286" y="748965"/>
                <a:ext cx="151200" cy="184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1DD7C6-9AA9-CA32-6092-1256516E7E3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69646" y="740325"/>
                  <a:ext cx="168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E6B4E37-7833-072B-2A5F-8FCCBD2A74F9}"/>
                    </a:ext>
                  </a:extLst>
                </p14:cNvPr>
                <p14:cNvContentPartPr/>
                <p14:nvPr/>
              </p14:nvContentPartPr>
              <p14:xfrm>
                <a:off x="7607286" y="207885"/>
                <a:ext cx="195480" cy="837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E6B4E37-7833-072B-2A5F-8FCCBD2A74F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98646" y="199245"/>
                  <a:ext cx="21312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979A2B-54DE-2E25-2309-BA3FCDC3DE3A}"/>
                    </a:ext>
                  </a:extLst>
                </p14:cNvPr>
                <p14:cNvContentPartPr/>
                <p14:nvPr/>
              </p14:nvContentPartPr>
              <p14:xfrm>
                <a:off x="9995166" y="99885"/>
                <a:ext cx="213840" cy="779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979A2B-54DE-2E25-2309-BA3FCDC3DE3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86166" y="90885"/>
                  <a:ext cx="23148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85508B-0414-3777-759D-876BE782FE8E}"/>
                    </a:ext>
                  </a:extLst>
                </p14:cNvPr>
                <p14:cNvContentPartPr/>
                <p14:nvPr/>
              </p14:nvContentPartPr>
              <p14:xfrm>
                <a:off x="2506086" y="966765"/>
                <a:ext cx="7906320" cy="10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85508B-0414-3777-759D-876BE782FE8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97446" y="957765"/>
                  <a:ext cx="7923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E80E41-7A3C-AB4B-51AB-3AB72E57776F}"/>
                    </a:ext>
                  </a:extLst>
                </p14:cNvPr>
                <p14:cNvContentPartPr/>
                <p14:nvPr/>
              </p14:nvContentPartPr>
              <p14:xfrm>
                <a:off x="5328126" y="1211925"/>
                <a:ext cx="176760" cy="217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E80E41-7A3C-AB4B-51AB-3AB72E57776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19486" y="1203285"/>
                  <a:ext cx="194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738367-3024-3A66-61D2-F7E65E509A71}"/>
                    </a:ext>
                  </a:extLst>
                </p14:cNvPr>
                <p14:cNvContentPartPr/>
                <p14:nvPr/>
              </p14:nvContentPartPr>
              <p14:xfrm>
                <a:off x="5593446" y="1312005"/>
                <a:ext cx="11880" cy="9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738367-3024-3A66-61D2-F7E65E509A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84806" y="1303365"/>
                  <a:ext cx="2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5B0E56-326B-DCA3-B201-CDE9F963EEBE}"/>
                    </a:ext>
                  </a:extLst>
                </p14:cNvPr>
                <p14:cNvContentPartPr/>
                <p14:nvPr/>
              </p14:nvContentPartPr>
              <p14:xfrm>
                <a:off x="5711526" y="1183125"/>
                <a:ext cx="27720" cy="236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E5B0E56-326B-DCA3-B201-CDE9F963EEB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02526" y="1174125"/>
                  <a:ext cx="45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A2298C-E8E6-A2D0-A2DE-322AFD613283}"/>
                    </a:ext>
                  </a:extLst>
                </p14:cNvPr>
                <p14:cNvContentPartPr/>
                <p14:nvPr/>
              </p14:nvContentPartPr>
              <p14:xfrm>
                <a:off x="6038046" y="1214805"/>
                <a:ext cx="46080" cy="243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A2298C-E8E6-A2D0-A2DE-322AFD61328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29046" y="1206165"/>
                  <a:ext cx="63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81E5A8-650F-681D-BE6B-628749C2E46C}"/>
                    </a:ext>
                  </a:extLst>
                </p14:cNvPr>
                <p14:cNvContentPartPr/>
                <p14:nvPr/>
              </p14:nvContentPartPr>
              <p14:xfrm>
                <a:off x="5940846" y="1205805"/>
                <a:ext cx="280440" cy="43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81E5A8-650F-681D-BE6B-628749C2E46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31846" y="1196805"/>
                  <a:ext cx="298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B45AEF-7496-F1ED-B929-8E50A2742AD3}"/>
                    </a:ext>
                  </a:extLst>
                </p14:cNvPr>
                <p14:cNvContentPartPr/>
                <p14:nvPr/>
              </p14:nvContentPartPr>
              <p14:xfrm>
                <a:off x="5095566" y="1121205"/>
                <a:ext cx="246600" cy="519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B45AEF-7496-F1ED-B929-8E50A2742AD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86926" y="1112565"/>
                  <a:ext cx="26424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F751F86-D2C5-5850-F5A0-93D7D7A390E2}"/>
                    </a:ext>
                  </a:extLst>
                </p14:cNvPr>
                <p14:cNvContentPartPr/>
                <p14:nvPr/>
              </p14:nvContentPartPr>
              <p14:xfrm>
                <a:off x="6228846" y="1169805"/>
                <a:ext cx="176040" cy="420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F751F86-D2C5-5850-F5A0-93D7D7A390E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19846" y="1160805"/>
                  <a:ext cx="193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0E23724-E9F2-AD2A-2055-C7B0C02134B1}"/>
                    </a:ext>
                  </a:extLst>
                </p14:cNvPr>
                <p14:cNvContentPartPr/>
                <p14:nvPr/>
              </p14:nvContentPartPr>
              <p14:xfrm>
                <a:off x="6441966" y="1134165"/>
                <a:ext cx="133560" cy="123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0E23724-E9F2-AD2A-2055-C7B0C02134B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32966" y="1125525"/>
                  <a:ext cx="15120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EB55674-72B3-73BE-C303-A5E74453DA1F}"/>
              </a:ext>
            </a:extLst>
          </p:cNvPr>
          <p:cNvGrpSpPr/>
          <p:nvPr/>
        </p:nvGrpSpPr>
        <p:grpSpPr>
          <a:xfrm>
            <a:off x="2118006" y="2081685"/>
            <a:ext cx="1028880" cy="309240"/>
            <a:chOff x="2118006" y="2081685"/>
            <a:chExt cx="10288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E900469-238E-B22B-758D-7DD50A6D1C12}"/>
                    </a:ext>
                  </a:extLst>
                </p14:cNvPr>
                <p14:cNvContentPartPr/>
                <p14:nvPr/>
              </p14:nvContentPartPr>
              <p14:xfrm>
                <a:off x="2118006" y="2177085"/>
                <a:ext cx="273960" cy="41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E900469-238E-B22B-758D-7DD50A6D1C1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09006" y="2168085"/>
                  <a:ext cx="291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9EAAA07-988A-B417-2765-BB8D5388C7E9}"/>
                    </a:ext>
                  </a:extLst>
                </p14:cNvPr>
                <p14:cNvContentPartPr/>
                <p14:nvPr/>
              </p14:nvContentPartPr>
              <p14:xfrm>
                <a:off x="2163726" y="2294445"/>
                <a:ext cx="228960" cy="1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9EAAA07-988A-B417-2765-BB8D5388C7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55086" y="2285805"/>
                  <a:ext cx="246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14E6219-61C1-7146-0421-EC91E4D056CB}"/>
                    </a:ext>
                  </a:extLst>
                </p14:cNvPr>
                <p14:cNvContentPartPr/>
                <p14:nvPr/>
              </p14:nvContentPartPr>
              <p14:xfrm>
                <a:off x="2592846" y="2081685"/>
                <a:ext cx="29880" cy="264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14E6219-61C1-7146-0421-EC91E4D056C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84206" y="2073045"/>
                  <a:ext cx="47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AF8601A-E8F0-4517-D3CB-06C12974FCF4}"/>
                    </a:ext>
                  </a:extLst>
                </p14:cNvPr>
                <p14:cNvContentPartPr/>
                <p14:nvPr/>
              </p14:nvContentPartPr>
              <p14:xfrm>
                <a:off x="2735046" y="2118045"/>
                <a:ext cx="176400" cy="141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AF8601A-E8F0-4517-D3CB-06C12974FC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26046" y="2109045"/>
                  <a:ext cx="194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F542281-5BA8-D966-0293-3D281451D677}"/>
                    </a:ext>
                  </a:extLst>
                </p14:cNvPr>
                <p14:cNvContentPartPr/>
                <p14:nvPr/>
              </p14:nvContentPartPr>
              <p14:xfrm>
                <a:off x="2784726" y="2270325"/>
                <a:ext cx="112320" cy="98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F542281-5BA8-D966-0293-3D281451D6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75726" y="2261325"/>
                  <a:ext cx="129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4AEEA03-AE01-FD81-7D6C-6B47CFE9C237}"/>
                    </a:ext>
                  </a:extLst>
                </p14:cNvPr>
                <p14:cNvContentPartPr/>
                <p14:nvPr/>
              </p14:nvContentPartPr>
              <p14:xfrm>
                <a:off x="3024846" y="2137845"/>
                <a:ext cx="122040" cy="253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4AEEA03-AE01-FD81-7D6C-6B47CFE9C23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016206" y="2129205"/>
                  <a:ext cx="1396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65A88BF-CF4B-A6C0-87F4-F6FC4FF557E7}"/>
              </a:ext>
            </a:extLst>
          </p:cNvPr>
          <p:cNvGrpSpPr/>
          <p:nvPr/>
        </p:nvGrpSpPr>
        <p:grpSpPr>
          <a:xfrm>
            <a:off x="3445686" y="1971525"/>
            <a:ext cx="722880" cy="704520"/>
            <a:chOff x="3445686" y="1971525"/>
            <a:chExt cx="72288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6986A5F-34E2-8C30-AB7A-50388138C4D0}"/>
                    </a:ext>
                  </a:extLst>
                </p14:cNvPr>
                <p14:cNvContentPartPr/>
                <p14:nvPr/>
              </p14:nvContentPartPr>
              <p14:xfrm>
                <a:off x="3627846" y="1971525"/>
                <a:ext cx="118440" cy="244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6986A5F-34E2-8C30-AB7A-50388138C4D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18846" y="1962885"/>
                  <a:ext cx="136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220BADC-0B73-AB13-B3D9-FA332DEC602D}"/>
                    </a:ext>
                  </a:extLst>
                </p14:cNvPr>
                <p14:cNvContentPartPr/>
                <p14:nvPr/>
              </p14:nvContentPartPr>
              <p14:xfrm>
                <a:off x="3820446" y="2071605"/>
                <a:ext cx="117000" cy="221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220BADC-0B73-AB13-B3D9-FA332DEC602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11446" y="2062965"/>
                  <a:ext cx="134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3E82369-C656-29D5-9B63-0A130728697E}"/>
                    </a:ext>
                  </a:extLst>
                </p14:cNvPr>
                <p14:cNvContentPartPr/>
                <p14:nvPr/>
              </p14:nvContentPartPr>
              <p14:xfrm>
                <a:off x="3528486" y="2327565"/>
                <a:ext cx="532800" cy="3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3E82369-C656-29D5-9B63-0A130728697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19486" y="2318925"/>
                  <a:ext cx="55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D256186-CDB4-29BB-B393-FA23251CCCE7}"/>
                    </a:ext>
                  </a:extLst>
                </p14:cNvPr>
                <p14:cNvContentPartPr/>
                <p14:nvPr/>
              </p14:nvContentPartPr>
              <p14:xfrm>
                <a:off x="4026006" y="2434485"/>
                <a:ext cx="31680" cy="179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D256186-CDB4-29BB-B393-FA23251CCCE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17366" y="2425845"/>
                  <a:ext cx="49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35C899D-7270-B8A2-AEA3-EC2FC566DBEC}"/>
                    </a:ext>
                  </a:extLst>
                </p14:cNvPr>
                <p14:cNvContentPartPr/>
                <p14:nvPr/>
              </p14:nvContentPartPr>
              <p14:xfrm>
                <a:off x="3958686" y="2405325"/>
                <a:ext cx="209880" cy="48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35C899D-7270-B8A2-AEA3-EC2FC566DB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49686" y="2396685"/>
                  <a:ext cx="227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4DBB3C-727D-86D8-C6C4-A54CB917C773}"/>
                    </a:ext>
                  </a:extLst>
                </p14:cNvPr>
                <p14:cNvContentPartPr/>
                <p14:nvPr/>
              </p14:nvContentPartPr>
              <p14:xfrm>
                <a:off x="3500406" y="2432685"/>
                <a:ext cx="145440" cy="209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4DBB3C-727D-86D8-C6C4-A54CB917C77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91406" y="2424045"/>
                  <a:ext cx="163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9F3D5F9-FBB7-6AB6-27E0-EECE20AA23A2}"/>
                    </a:ext>
                  </a:extLst>
                </p14:cNvPr>
                <p14:cNvContentPartPr/>
                <p14:nvPr/>
              </p14:nvContentPartPr>
              <p14:xfrm>
                <a:off x="3445686" y="2552925"/>
                <a:ext cx="213120" cy="1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9F3D5F9-FBB7-6AB6-27E0-EECE20AA23A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37046" y="2543925"/>
                  <a:ext cx="230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470F500-5878-EB2D-DA12-648B5EF511B2}"/>
                    </a:ext>
                  </a:extLst>
                </p14:cNvPr>
                <p14:cNvContentPartPr/>
                <p14:nvPr/>
              </p14:nvContentPartPr>
              <p14:xfrm>
                <a:off x="3721086" y="2511525"/>
                <a:ext cx="93600" cy="164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470F500-5878-EB2D-DA12-648B5EF511B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12446" y="2502525"/>
                  <a:ext cx="111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B9DC27C-2A51-BAE9-57DB-167E56C3D2B2}"/>
                    </a:ext>
                  </a:extLst>
                </p14:cNvPr>
                <p14:cNvContentPartPr/>
                <p14:nvPr/>
              </p14:nvContentPartPr>
              <p14:xfrm>
                <a:off x="3785166" y="2395605"/>
                <a:ext cx="114480" cy="70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B9DC27C-2A51-BAE9-57DB-167E56C3D2B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76526" y="2386605"/>
                  <a:ext cx="13212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AB42EF0-9019-7542-FC1E-1536F0BA36E7}"/>
              </a:ext>
            </a:extLst>
          </p:cNvPr>
          <p:cNvGrpSpPr/>
          <p:nvPr/>
        </p:nvGrpSpPr>
        <p:grpSpPr>
          <a:xfrm>
            <a:off x="5282046" y="1895565"/>
            <a:ext cx="1728360" cy="975960"/>
            <a:chOff x="5282046" y="1895565"/>
            <a:chExt cx="1728360" cy="9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5580FCE-0D95-49FF-C42A-F6FAD2B12529}"/>
                    </a:ext>
                  </a:extLst>
                </p14:cNvPr>
                <p14:cNvContentPartPr/>
                <p14:nvPr/>
              </p14:nvContentPartPr>
              <p14:xfrm>
                <a:off x="5460246" y="2012205"/>
                <a:ext cx="168120" cy="23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5580FCE-0D95-49FF-C42A-F6FAD2B1252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51606" y="2003565"/>
                  <a:ext cx="185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45CEFDC-5CA9-F8DD-E4EA-8F00F3753046}"/>
                    </a:ext>
                  </a:extLst>
                </p14:cNvPr>
                <p14:cNvContentPartPr/>
                <p14:nvPr/>
              </p14:nvContentPartPr>
              <p14:xfrm>
                <a:off x="5706126" y="2107245"/>
                <a:ext cx="138600" cy="219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45CEFDC-5CA9-F8DD-E4EA-8F00F375304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697126" y="2098605"/>
                  <a:ext cx="156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189C181-B39A-662F-1A78-62131C7DDD42}"/>
                    </a:ext>
                  </a:extLst>
                </p14:cNvPr>
                <p14:cNvContentPartPr/>
                <p14:nvPr/>
              </p14:nvContentPartPr>
              <p14:xfrm>
                <a:off x="5282046" y="2314965"/>
                <a:ext cx="725760" cy="55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189C181-B39A-662F-1A78-62131C7DDD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73046" y="2305965"/>
                  <a:ext cx="743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392B533-5D24-389D-E80E-E9F97FFE22BC}"/>
                    </a:ext>
                  </a:extLst>
                </p14:cNvPr>
                <p14:cNvContentPartPr/>
                <p14:nvPr/>
              </p14:nvContentPartPr>
              <p14:xfrm>
                <a:off x="5356206" y="2473365"/>
                <a:ext cx="176760" cy="210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392B533-5D24-389D-E80E-E9F97FFE22B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47566" y="2464365"/>
                  <a:ext cx="194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981EC3E-9EAC-E0BD-FFD2-F3886397316C}"/>
                    </a:ext>
                  </a:extLst>
                </p14:cNvPr>
                <p14:cNvContentPartPr/>
                <p14:nvPr/>
              </p14:nvContentPartPr>
              <p14:xfrm>
                <a:off x="5626926" y="2538885"/>
                <a:ext cx="108360" cy="136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981EC3E-9EAC-E0BD-FFD2-F3886397316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17926" y="2530245"/>
                  <a:ext cx="126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45AC98D-003E-0879-6649-054B21CB1FFE}"/>
                    </a:ext>
                  </a:extLst>
                </p14:cNvPr>
                <p14:cNvContentPartPr/>
                <p14:nvPr/>
              </p14:nvContentPartPr>
              <p14:xfrm>
                <a:off x="5282046" y="1911045"/>
                <a:ext cx="282240" cy="960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45AC98D-003E-0879-6649-054B21CB1FF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73406" y="1902405"/>
                  <a:ext cx="299880" cy="9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388A5A-433E-4101-512A-67898CA7C170}"/>
                    </a:ext>
                  </a:extLst>
                </p14:cNvPr>
                <p14:cNvContentPartPr/>
                <p14:nvPr/>
              </p14:nvContentPartPr>
              <p14:xfrm>
                <a:off x="6246126" y="2320365"/>
                <a:ext cx="142200" cy="295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388A5A-433E-4101-512A-67898CA7C17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37126" y="2311725"/>
                  <a:ext cx="159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0E41A18-9268-1F58-828E-A92C72FCBE76}"/>
                    </a:ext>
                  </a:extLst>
                </p14:cNvPr>
                <p14:cNvContentPartPr/>
                <p14:nvPr/>
              </p14:nvContentPartPr>
              <p14:xfrm>
                <a:off x="6118326" y="2253765"/>
                <a:ext cx="430200" cy="38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0E41A18-9268-1F58-828E-A92C72FCBE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09686" y="2245125"/>
                  <a:ext cx="44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0FA5451-0E70-F3B8-A773-A82F0CD165E8}"/>
                    </a:ext>
                  </a:extLst>
                </p14:cNvPr>
                <p14:cNvContentPartPr/>
                <p14:nvPr/>
              </p14:nvContentPartPr>
              <p14:xfrm>
                <a:off x="6195366" y="1917165"/>
                <a:ext cx="138960" cy="262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0FA5451-0E70-F3B8-A773-A82F0CD165E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86726" y="1908525"/>
                  <a:ext cx="156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0FDA763-60C5-C14C-40C7-83264E7EFD86}"/>
                    </a:ext>
                  </a:extLst>
                </p14:cNvPr>
                <p14:cNvContentPartPr/>
                <p14:nvPr/>
              </p14:nvContentPartPr>
              <p14:xfrm>
                <a:off x="6226686" y="2037765"/>
                <a:ext cx="71280" cy="15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0FDA763-60C5-C14C-40C7-83264E7EFD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17686" y="2028765"/>
                  <a:ext cx="88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5699C77-3900-9086-80B8-39AFE2AE8A34}"/>
                    </a:ext>
                  </a:extLst>
                </p14:cNvPr>
                <p14:cNvContentPartPr/>
                <p14:nvPr/>
              </p14:nvContentPartPr>
              <p14:xfrm>
                <a:off x="6411726" y="2043525"/>
                <a:ext cx="59400" cy="14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5699C77-3900-9086-80B8-39AFE2AE8A3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02726" y="2034525"/>
                  <a:ext cx="7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1794C94-D150-4BAC-C17E-FBB17DFB06C1}"/>
                    </a:ext>
                  </a:extLst>
                </p14:cNvPr>
                <p14:cNvContentPartPr/>
                <p14:nvPr/>
              </p14:nvContentPartPr>
              <p14:xfrm>
                <a:off x="6558966" y="2014365"/>
                <a:ext cx="180000" cy="11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1794C94-D150-4BAC-C17E-FBB17DFB06C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49966" y="2005365"/>
                  <a:ext cx="197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79CD2B5-D170-94A8-9B82-52250E25AC18}"/>
                    </a:ext>
                  </a:extLst>
                </p14:cNvPr>
                <p14:cNvContentPartPr/>
                <p14:nvPr/>
              </p14:nvContentPartPr>
              <p14:xfrm>
                <a:off x="6765606" y="1895565"/>
                <a:ext cx="244800" cy="866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79CD2B5-D170-94A8-9B82-52250E25AC1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56966" y="1886565"/>
                  <a:ext cx="262440" cy="88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2A0320-FBCB-6519-B1F9-0A8E5AE5DA73}"/>
              </a:ext>
            </a:extLst>
          </p:cNvPr>
          <p:cNvGrpSpPr/>
          <p:nvPr/>
        </p:nvGrpSpPr>
        <p:grpSpPr>
          <a:xfrm>
            <a:off x="7176366" y="2234325"/>
            <a:ext cx="313920" cy="133560"/>
            <a:chOff x="7176366" y="2234325"/>
            <a:chExt cx="31392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2574F72-BF59-AB5E-6805-ECDBAA148E58}"/>
                    </a:ext>
                  </a:extLst>
                </p14:cNvPr>
                <p14:cNvContentPartPr/>
                <p14:nvPr/>
              </p14:nvContentPartPr>
              <p14:xfrm>
                <a:off x="7176366" y="2234325"/>
                <a:ext cx="243720" cy="35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2574F72-BF59-AB5E-6805-ECDBAA148E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67366" y="2225325"/>
                  <a:ext cx="261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0A5D7EE-153F-1FD9-9081-9E92BA7AD5D9}"/>
                    </a:ext>
                  </a:extLst>
                </p14:cNvPr>
                <p14:cNvContentPartPr/>
                <p14:nvPr/>
              </p14:nvContentPartPr>
              <p14:xfrm>
                <a:off x="7204086" y="2325765"/>
                <a:ext cx="286200" cy="42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0A5D7EE-153F-1FD9-9081-9E92BA7AD5D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195446" y="2317125"/>
                  <a:ext cx="3038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10642AE-410F-4668-9C0C-FCFF05A4C479}"/>
              </a:ext>
            </a:extLst>
          </p:cNvPr>
          <p:cNvGrpSpPr/>
          <p:nvPr/>
        </p:nvGrpSpPr>
        <p:grpSpPr>
          <a:xfrm>
            <a:off x="7768926" y="1929405"/>
            <a:ext cx="871560" cy="703080"/>
            <a:chOff x="7768926" y="1929405"/>
            <a:chExt cx="871560" cy="70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6448A4B-DB09-258E-9EC1-1555557C2041}"/>
                    </a:ext>
                  </a:extLst>
                </p14:cNvPr>
                <p14:cNvContentPartPr/>
                <p14:nvPr/>
              </p14:nvContentPartPr>
              <p14:xfrm>
                <a:off x="7816806" y="1929405"/>
                <a:ext cx="175320" cy="247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6448A4B-DB09-258E-9EC1-1555557C204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08166" y="1920765"/>
                  <a:ext cx="192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FC567CF-9CF1-DA66-AF99-3A94E0699E99}"/>
                    </a:ext>
                  </a:extLst>
                </p14:cNvPr>
                <p14:cNvContentPartPr/>
                <p14:nvPr/>
              </p14:nvContentPartPr>
              <p14:xfrm>
                <a:off x="8088966" y="2016165"/>
                <a:ext cx="152280" cy="223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FC567CF-9CF1-DA66-AF99-3A94E0699E9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80326" y="2007165"/>
                  <a:ext cx="169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C9A9012-BCF7-2015-D654-A6178ADE39BB}"/>
                    </a:ext>
                  </a:extLst>
                </p14:cNvPr>
                <p14:cNvContentPartPr/>
                <p14:nvPr/>
              </p14:nvContentPartPr>
              <p14:xfrm>
                <a:off x="8429886" y="1957125"/>
                <a:ext cx="210600" cy="143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C9A9012-BCF7-2015-D654-A6178ADE39B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21246" y="1948485"/>
                  <a:ext cx="228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2077706-4116-1F36-E8D1-E02AF8F1235C}"/>
                    </a:ext>
                  </a:extLst>
                </p14:cNvPr>
                <p14:cNvContentPartPr/>
                <p14:nvPr/>
              </p14:nvContentPartPr>
              <p14:xfrm>
                <a:off x="7768926" y="2280765"/>
                <a:ext cx="845640" cy="68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2077706-4116-1F36-E8D1-E02AF8F1235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60286" y="2271765"/>
                  <a:ext cx="863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8DAAEFF-C8D5-AC31-B6FF-00E16173F031}"/>
                    </a:ext>
                  </a:extLst>
                </p14:cNvPr>
                <p14:cNvContentPartPr/>
                <p14:nvPr/>
              </p14:nvContentPartPr>
              <p14:xfrm>
                <a:off x="8128206" y="2479485"/>
                <a:ext cx="157680" cy="15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8DAAEFF-C8D5-AC31-B6FF-00E16173F03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19206" y="2470485"/>
                  <a:ext cx="175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6513E4D-DA73-66BF-0DAF-BD2C8FED49A7}"/>
                    </a:ext>
                  </a:extLst>
                </p14:cNvPr>
                <p14:cNvContentPartPr/>
                <p14:nvPr/>
              </p14:nvContentPartPr>
              <p14:xfrm>
                <a:off x="8389926" y="2394525"/>
                <a:ext cx="98640" cy="91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6513E4D-DA73-66BF-0DAF-BD2C8FED49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81286" y="2385525"/>
                  <a:ext cx="1162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00D3D14-8415-D008-4A59-861E3B61DDDB}"/>
              </a:ext>
            </a:extLst>
          </p:cNvPr>
          <p:cNvGrpSpPr/>
          <p:nvPr/>
        </p:nvGrpSpPr>
        <p:grpSpPr>
          <a:xfrm>
            <a:off x="8873046" y="1904205"/>
            <a:ext cx="299160" cy="692280"/>
            <a:chOff x="8873046" y="1904205"/>
            <a:chExt cx="29916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87AC63-5A60-82D0-B225-DF28141DD0D8}"/>
                    </a:ext>
                  </a:extLst>
                </p14:cNvPr>
                <p14:cNvContentPartPr/>
                <p14:nvPr/>
              </p14:nvContentPartPr>
              <p14:xfrm>
                <a:off x="9021366" y="1904205"/>
                <a:ext cx="12960" cy="254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87AC63-5A60-82D0-B225-DF28141DD0D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12366" y="1895205"/>
                  <a:ext cx="30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F7D6D30-68A0-23F0-59D4-7F79C265A968}"/>
                    </a:ext>
                  </a:extLst>
                </p14:cNvPr>
                <p14:cNvContentPartPr/>
                <p14:nvPr/>
              </p14:nvContentPartPr>
              <p14:xfrm>
                <a:off x="8873046" y="2237205"/>
                <a:ext cx="299160" cy="50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F7D6D30-68A0-23F0-59D4-7F79C265A96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864406" y="2228205"/>
                  <a:ext cx="31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26FE6D4-9CF3-D7C9-C0DC-F03933BF0BCD}"/>
                    </a:ext>
                  </a:extLst>
                </p14:cNvPr>
                <p14:cNvContentPartPr/>
                <p14:nvPr/>
              </p14:nvContentPartPr>
              <p14:xfrm>
                <a:off x="8879886" y="2298405"/>
                <a:ext cx="250560" cy="298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26FE6D4-9CF3-D7C9-C0DC-F03933BF0BC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70886" y="2289765"/>
                  <a:ext cx="26820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4D7D672-10F0-9538-7CCB-A9D1685B1265}"/>
              </a:ext>
            </a:extLst>
          </p:cNvPr>
          <p:cNvGrpSpPr/>
          <p:nvPr/>
        </p:nvGrpSpPr>
        <p:grpSpPr>
          <a:xfrm>
            <a:off x="9516726" y="2151165"/>
            <a:ext cx="190440" cy="101160"/>
            <a:chOff x="9516726" y="2151165"/>
            <a:chExt cx="19044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770D2BF-D74D-DECE-648D-3B03D19ED8D7}"/>
                    </a:ext>
                  </a:extLst>
                </p14:cNvPr>
                <p14:cNvContentPartPr/>
                <p14:nvPr/>
              </p14:nvContentPartPr>
              <p14:xfrm>
                <a:off x="9536166" y="2151165"/>
                <a:ext cx="164160" cy="19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70D2BF-D74D-DECE-648D-3B03D19ED8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27526" y="2142165"/>
                  <a:ext cx="181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EE01574-DCF5-646B-B4CD-347BEA267229}"/>
                    </a:ext>
                  </a:extLst>
                </p14:cNvPr>
                <p14:cNvContentPartPr/>
                <p14:nvPr/>
              </p14:nvContentPartPr>
              <p14:xfrm>
                <a:off x="9516726" y="2219925"/>
                <a:ext cx="190440" cy="32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EE01574-DCF5-646B-B4CD-347BEA26722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07726" y="2210925"/>
                  <a:ext cx="2080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AADC498-223D-D9C6-2296-CEE0CC8FE829}"/>
                  </a:ext>
                </a:extLst>
              </p14:cNvPr>
              <p14:cNvContentPartPr/>
              <p14:nvPr/>
            </p14:nvContentPartPr>
            <p14:xfrm>
              <a:off x="10039806" y="1973685"/>
              <a:ext cx="46080" cy="3466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AADC498-223D-D9C6-2296-CEE0CC8FE82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0030806" y="1965045"/>
                <a:ext cx="637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0BCF83B-0529-C872-E1AA-C2684BE9D733}"/>
                  </a:ext>
                </a:extLst>
              </p14:cNvPr>
              <p14:cNvContentPartPr/>
              <p14:nvPr/>
            </p14:nvContentPartPr>
            <p14:xfrm>
              <a:off x="4743126" y="2331525"/>
              <a:ext cx="103320" cy="243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0BCF83B-0529-C872-E1AA-C2684BE9D73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734486" y="2322525"/>
                <a:ext cx="12096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EBB0874-D175-F1F6-B114-3F3B522D869F}"/>
              </a:ext>
            </a:extLst>
          </p:cNvPr>
          <p:cNvGrpSpPr/>
          <p:nvPr/>
        </p:nvGrpSpPr>
        <p:grpSpPr>
          <a:xfrm>
            <a:off x="2226006" y="3356805"/>
            <a:ext cx="321840" cy="106200"/>
            <a:chOff x="2226006" y="3356805"/>
            <a:chExt cx="32184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E865986-6777-2076-12A1-FC610B5BB040}"/>
                    </a:ext>
                  </a:extLst>
                </p14:cNvPr>
                <p14:cNvContentPartPr/>
                <p14:nvPr/>
              </p14:nvContentPartPr>
              <p14:xfrm>
                <a:off x="2226006" y="3356805"/>
                <a:ext cx="288720" cy="29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E865986-6777-2076-12A1-FC610B5BB04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17366" y="3348165"/>
                  <a:ext cx="306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921346D-3897-FCB5-1041-E278689229E7}"/>
                    </a:ext>
                  </a:extLst>
                </p14:cNvPr>
                <p14:cNvContentPartPr/>
                <p14:nvPr/>
              </p14:nvContentPartPr>
              <p14:xfrm>
                <a:off x="2271006" y="3432045"/>
                <a:ext cx="276840" cy="30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921346D-3897-FCB5-1041-E278689229E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62366" y="3423045"/>
                  <a:ext cx="2944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660CD67-A5D9-3EA1-8092-614DD8946D22}"/>
              </a:ext>
            </a:extLst>
          </p:cNvPr>
          <p:cNvGrpSpPr/>
          <p:nvPr/>
        </p:nvGrpSpPr>
        <p:grpSpPr>
          <a:xfrm>
            <a:off x="2760966" y="3198765"/>
            <a:ext cx="591120" cy="342000"/>
            <a:chOff x="2760966" y="3198765"/>
            <a:chExt cx="5911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99B5AEB-11BE-F7AE-B64B-10B422CC9980}"/>
                    </a:ext>
                  </a:extLst>
                </p14:cNvPr>
                <p14:cNvContentPartPr/>
                <p14:nvPr/>
              </p14:nvContentPartPr>
              <p14:xfrm>
                <a:off x="2760966" y="3231165"/>
                <a:ext cx="27360" cy="305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99B5AEB-11BE-F7AE-B64B-10B422CC998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51966" y="3222165"/>
                  <a:ext cx="45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DDDA7C-096E-E977-ED1C-4C08218A8964}"/>
                    </a:ext>
                  </a:extLst>
                </p14:cNvPr>
                <p14:cNvContentPartPr/>
                <p14:nvPr/>
              </p14:nvContentPartPr>
              <p14:xfrm>
                <a:off x="2935566" y="3250965"/>
                <a:ext cx="125640" cy="10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DDDA7C-096E-E977-ED1C-4C08218A896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26566" y="3241965"/>
                  <a:ext cx="14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9004125-4262-8B2D-BECB-D8FBD127F238}"/>
                    </a:ext>
                  </a:extLst>
                </p14:cNvPr>
                <p14:cNvContentPartPr/>
                <p14:nvPr/>
              </p14:nvContentPartPr>
              <p14:xfrm>
                <a:off x="2953566" y="3349965"/>
                <a:ext cx="128160" cy="144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9004125-4262-8B2D-BECB-D8FBD127F23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44926" y="3341325"/>
                  <a:ext cx="145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67EA26A-2902-140A-A561-78D62097C04C}"/>
                    </a:ext>
                  </a:extLst>
                </p14:cNvPr>
                <p14:cNvContentPartPr/>
                <p14:nvPr/>
              </p14:nvContentPartPr>
              <p14:xfrm>
                <a:off x="3214206" y="3198765"/>
                <a:ext cx="137880" cy="342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67EA26A-2902-140A-A561-78D62097C04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05206" y="3189765"/>
                  <a:ext cx="155520" cy="35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D25F7DF-2D60-FD83-6FFA-324884A8D107}"/>
                  </a:ext>
                </a:extLst>
              </p14:cNvPr>
              <p14:cNvContentPartPr/>
              <p14:nvPr/>
            </p14:nvContentPartPr>
            <p14:xfrm>
              <a:off x="3779406" y="3032805"/>
              <a:ext cx="496800" cy="4597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D25F7DF-2D60-FD83-6FFA-324884A8D10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770766" y="3023805"/>
                <a:ext cx="51444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2710C90-F997-3A12-DAF7-F394E47DF533}"/>
              </a:ext>
            </a:extLst>
          </p:cNvPr>
          <p:cNvGrpSpPr/>
          <p:nvPr/>
        </p:nvGrpSpPr>
        <p:grpSpPr>
          <a:xfrm>
            <a:off x="6323886" y="2893125"/>
            <a:ext cx="1247760" cy="575640"/>
            <a:chOff x="6323886" y="2893125"/>
            <a:chExt cx="124776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379893C-B889-B987-315A-4976EE9F45D5}"/>
                    </a:ext>
                  </a:extLst>
                </p14:cNvPr>
                <p14:cNvContentPartPr/>
                <p14:nvPr/>
              </p14:nvContentPartPr>
              <p14:xfrm>
                <a:off x="6359886" y="2972685"/>
                <a:ext cx="69840" cy="286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379893C-B889-B987-315A-4976EE9F45D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51246" y="2964045"/>
                  <a:ext cx="87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C52361-4A1F-9301-F5E7-FFAB250BF296}"/>
                    </a:ext>
                  </a:extLst>
                </p14:cNvPr>
                <p14:cNvContentPartPr/>
                <p14:nvPr/>
              </p14:nvContentPartPr>
              <p14:xfrm>
                <a:off x="6323886" y="2893125"/>
                <a:ext cx="101160" cy="136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C52361-4A1F-9301-F5E7-FFAB250BF29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315246" y="2884485"/>
                  <a:ext cx="118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F38074A-AC4A-A8F3-E181-2E1AF3E52B15}"/>
                    </a:ext>
                  </a:extLst>
                </p14:cNvPr>
                <p14:cNvContentPartPr/>
                <p14:nvPr/>
              </p14:nvContentPartPr>
              <p14:xfrm>
                <a:off x="6528366" y="3281925"/>
                <a:ext cx="16200" cy="177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F38074A-AC4A-A8F3-E181-2E1AF3E52B1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519726" y="3272925"/>
                  <a:ext cx="33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B5F767F-EE3D-CB9E-05B2-F3DF4303C00B}"/>
                    </a:ext>
                  </a:extLst>
                </p14:cNvPr>
                <p14:cNvContentPartPr/>
                <p14:nvPr/>
              </p14:nvContentPartPr>
              <p14:xfrm>
                <a:off x="6511086" y="3282645"/>
                <a:ext cx="97920" cy="28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B5F767F-EE3D-CB9E-05B2-F3DF4303C00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02086" y="3273645"/>
                  <a:ext cx="115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4BFFA98-F553-C5CE-7A18-7C0F89F58EAB}"/>
                    </a:ext>
                  </a:extLst>
                </p14:cNvPr>
                <p14:cNvContentPartPr/>
                <p14:nvPr/>
              </p14:nvContentPartPr>
              <p14:xfrm>
                <a:off x="6536286" y="3355365"/>
                <a:ext cx="105480" cy="18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4BFFA98-F553-C5CE-7A18-7C0F89F58EA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27646" y="3346725"/>
                  <a:ext cx="123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0E6D487-F6A3-0D1E-7C02-D6289F568148}"/>
                    </a:ext>
                  </a:extLst>
                </p14:cNvPr>
                <p14:cNvContentPartPr/>
                <p14:nvPr/>
              </p14:nvContentPartPr>
              <p14:xfrm>
                <a:off x="6755526" y="3302085"/>
                <a:ext cx="108360" cy="8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0E6D487-F6A3-0D1E-7C02-D6289F56814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46526" y="3293445"/>
                  <a:ext cx="12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2BFBBFA-812B-E1E9-5403-E183D34BD2D8}"/>
                    </a:ext>
                  </a:extLst>
                </p14:cNvPr>
                <p14:cNvContentPartPr/>
                <p14:nvPr/>
              </p14:nvContentPartPr>
              <p14:xfrm>
                <a:off x="6778566" y="3360045"/>
                <a:ext cx="128160" cy="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2BFBBFA-812B-E1E9-5403-E183D34BD2D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69926" y="3351405"/>
                  <a:ext cx="145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C4C6B07-19B7-E896-FE8F-E3E6989E60C3}"/>
                    </a:ext>
                  </a:extLst>
                </p14:cNvPr>
                <p14:cNvContentPartPr/>
                <p14:nvPr/>
              </p14:nvContentPartPr>
              <p14:xfrm>
                <a:off x="7032366" y="3258525"/>
                <a:ext cx="66960" cy="202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C4C6B07-19B7-E896-FE8F-E3E6989E60C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23366" y="3249885"/>
                  <a:ext cx="84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E3CB5BD-9B20-B18F-91D8-5C0ADA075EAD}"/>
                    </a:ext>
                  </a:extLst>
                </p14:cNvPr>
                <p14:cNvContentPartPr/>
                <p14:nvPr/>
              </p14:nvContentPartPr>
              <p14:xfrm>
                <a:off x="6999246" y="3212085"/>
                <a:ext cx="120960" cy="21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E3CB5BD-9B20-B18F-91D8-5C0ADA075EA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90246" y="3203445"/>
                  <a:ext cx="138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BDBC45F-59F7-538C-0C6D-F11039CD759E}"/>
                    </a:ext>
                  </a:extLst>
                </p14:cNvPr>
                <p14:cNvContentPartPr/>
                <p14:nvPr/>
              </p14:nvContentPartPr>
              <p14:xfrm>
                <a:off x="7230006" y="3233325"/>
                <a:ext cx="122040" cy="235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BDBC45F-59F7-538C-0C6D-F11039CD759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21006" y="3224325"/>
                  <a:ext cx="139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B5B89DE-EFAD-4CFC-0F04-C6DB1F95A6CE}"/>
                    </a:ext>
                  </a:extLst>
                </p14:cNvPr>
                <p14:cNvContentPartPr/>
                <p14:nvPr/>
              </p14:nvContentPartPr>
              <p14:xfrm>
                <a:off x="7426566" y="3251325"/>
                <a:ext cx="55080" cy="160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B5B89DE-EFAD-4CFC-0F04-C6DB1F95A6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17566" y="3242685"/>
                  <a:ext cx="72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BF7420A-7B01-BC01-AFA1-04BA80237C20}"/>
                    </a:ext>
                  </a:extLst>
                </p14:cNvPr>
                <p14:cNvContentPartPr/>
                <p14:nvPr/>
              </p14:nvContentPartPr>
              <p14:xfrm>
                <a:off x="7443846" y="3220005"/>
                <a:ext cx="127800" cy="194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BF7420A-7B01-BC01-AFA1-04BA80237C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35206" y="3211005"/>
                  <a:ext cx="1454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3D332D0-F345-C6E3-A5FC-8A84290FF2C3}"/>
              </a:ext>
            </a:extLst>
          </p:cNvPr>
          <p:cNvGrpSpPr/>
          <p:nvPr/>
        </p:nvGrpSpPr>
        <p:grpSpPr>
          <a:xfrm>
            <a:off x="1001646" y="4193445"/>
            <a:ext cx="1863000" cy="370080"/>
            <a:chOff x="1001646" y="4193445"/>
            <a:chExt cx="18630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AEE94E8-1FE3-794C-FDFB-A8FB0EF1E612}"/>
                    </a:ext>
                  </a:extLst>
                </p14:cNvPr>
                <p14:cNvContentPartPr/>
                <p14:nvPr/>
              </p14:nvContentPartPr>
              <p14:xfrm>
                <a:off x="1001646" y="4277325"/>
                <a:ext cx="208080" cy="286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AEE94E8-1FE3-794C-FDFB-A8FB0EF1E61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3006" y="4268325"/>
                  <a:ext cx="225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6D3E451-78B3-BE44-FD40-D33F903B0493}"/>
                    </a:ext>
                  </a:extLst>
                </p14:cNvPr>
                <p14:cNvContentPartPr/>
                <p14:nvPr/>
              </p14:nvContentPartPr>
              <p14:xfrm>
                <a:off x="1008126" y="4433925"/>
                <a:ext cx="190080" cy="12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6D3E451-78B3-BE44-FD40-D33F903B049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9126" y="4425285"/>
                  <a:ext cx="20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66397C0-39C0-578A-73F1-933ACC9C7BDC}"/>
                    </a:ext>
                  </a:extLst>
                </p14:cNvPr>
                <p14:cNvContentPartPr/>
                <p14:nvPr/>
              </p14:nvContentPartPr>
              <p14:xfrm>
                <a:off x="1410606" y="4351845"/>
                <a:ext cx="171000" cy="25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66397C0-39C0-578A-73F1-933ACC9C7BD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01966" y="4343205"/>
                  <a:ext cx="188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5D5067F-1922-00F4-6A47-6D770139A3A6}"/>
                    </a:ext>
                  </a:extLst>
                </p14:cNvPr>
                <p14:cNvContentPartPr/>
                <p14:nvPr/>
              </p14:nvContentPartPr>
              <p14:xfrm>
                <a:off x="1388286" y="4473885"/>
                <a:ext cx="226440" cy="34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5D5067F-1922-00F4-6A47-6D770139A3A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79286" y="4464885"/>
                  <a:ext cx="244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CB14FA1-B17A-B304-0E9B-B0107888921A}"/>
                    </a:ext>
                  </a:extLst>
                </p14:cNvPr>
                <p14:cNvContentPartPr/>
                <p14:nvPr/>
              </p14:nvContentPartPr>
              <p14:xfrm>
                <a:off x="1793646" y="4237365"/>
                <a:ext cx="10080" cy="271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CB14FA1-B17A-B304-0E9B-B0107888921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85006" y="4228365"/>
                  <a:ext cx="27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E752A0-1614-3175-5F06-08F8514C3440}"/>
                    </a:ext>
                  </a:extLst>
                </p14:cNvPr>
                <p14:cNvContentPartPr/>
                <p14:nvPr/>
              </p14:nvContentPartPr>
              <p14:xfrm>
                <a:off x="2044206" y="4286685"/>
                <a:ext cx="18360" cy="175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E752A0-1614-3175-5F06-08F8514C344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35206" y="4277685"/>
                  <a:ext cx="36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B9E2BC7-887C-9748-D13E-F2F0E22CA64B}"/>
                    </a:ext>
                  </a:extLst>
                </p14:cNvPr>
                <p14:cNvContentPartPr/>
                <p14:nvPr/>
              </p14:nvContentPartPr>
              <p14:xfrm>
                <a:off x="1975086" y="4347525"/>
                <a:ext cx="194400" cy="36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B9E2BC7-887C-9748-D13E-F2F0E22CA64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66446" y="4338525"/>
                  <a:ext cx="212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CF9DD5E-1D77-DF03-C12F-484E6228EA5E}"/>
                    </a:ext>
                  </a:extLst>
                </p14:cNvPr>
                <p14:cNvContentPartPr/>
                <p14:nvPr/>
              </p14:nvContentPartPr>
              <p14:xfrm>
                <a:off x="2337966" y="4213245"/>
                <a:ext cx="7560" cy="225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CF9DD5E-1D77-DF03-C12F-484E6228EA5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28966" y="4204605"/>
                  <a:ext cx="25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6BE160D-FA1D-E4E2-D5ED-B9139675B670}"/>
                    </a:ext>
                  </a:extLst>
                </p14:cNvPr>
                <p14:cNvContentPartPr/>
                <p14:nvPr/>
              </p14:nvContentPartPr>
              <p14:xfrm>
                <a:off x="2514726" y="4193445"/>
                <a:ext cx="126720" cy="87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6BE160D-FA1D-E4E2-D5ED-B9139675B67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06086" y="4184445"/>
                  <a:ext cx="144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67C5D4D-563F-65CF-19F5-E3DE2C5DC079}"/>
                    </a:ext>
                  </a:extLst>
                </p14:cNvPr>
                <p14:cNvContentPartPr/>
                <p14:nvPr/>
              </p14:nvContentPartPr>
              <p14:xfrm>
                <a:off x="2544246" y="4270845"/>
                <a:ext cx="65160" cy="134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67C5D4D-563F-65CF-19F5-E3DE2C5DC07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35606" y="4261845"/>
                  <a:ext cx="82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4996810-D192-CC09-6B32-F735BFAE15BD}"/>
                    </a:ext>
                  </a:extLst>
                </p14:cNvPr>
                <p14:cNvContentPartPr/>
                <p14:nvPr/>
              </p14:nvContentPartPr>
              <p14:xfrm>
                <a:off x="2707686" y="4195245"/>
                <a:ext cx="156960" cy="257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4996810-D192-CC09-6B32-F735BFAE15B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699046" y="4186245"/>
                  <a:ext cx="1746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B9CA309-9D68-119C-1F86-61F2D0FFED98}"/>
              </a:ext>
            </a:extLst>
          </p:cNvPr>
          <p:cNvGrpSpPr/>
          <p:nvPr/>
        </p:nvGrpSpPr>
        <p:grpSpPr>
          <a:xfrm>
            <a:off x="3106206" y="4180125"/>
            <a:ext cx="929520" cy="263160"/>
            <a:chOff x="3106206" y="4180125"/>
            <a:chExt cx="9295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4D82AC9-9E7C-6B63-B0AF-569065C8CF14}"/>
                    </a:ext>
                  </a:extLst>
                </p14:cNvPr>
                <p14:cNvContentPartPr/>
                <p14:nvPr/>
              </p14:nvContentPartPr>
              <p14:xfrm>
                <a:off x="3134646" y="4268685"/>
                <a:ext cx="138960" cy="5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4D82AC9-9E7C-6B63-B0AF-569065C8CF1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125646" y="4259685"/>
                  <a:ext cx="156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4B7A6E3-84C2-8C21-5CD5-D5DE301FCDD8}"/>
                    </a:ext>
                  </a:extLst>
                </p14:cNvPr>
                <p14:cNvContentPartPr/>
                <p14:nvPr/>
              </p14:nvContentPartPr>
              <p14:xfrm>
                <a:off x="3106206" y="4338885"/>
                <a:ext cx="146880" cy="6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4B7A6E3-84C2-8C21-5CD5-D5DE301FCDD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097206" y="4330245"/>
                  <a:ext cx="164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FB516B2-40F5-458F-2305-2BAD1D870FD7}"/>
                    </a:ext>
                  </a:extLst>
                </p14:cNvPr>
                <p14:cNvContentPartPr/>
                <p14:nvPr/>
              </p14:nvContentPartPr>
              <p14:xfrm>
                <a:off x="3433446" y="4213965"/>
                <a:ext cx="39240" cy="229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FB516B2-40F5-458F-2305-2BAD1D870FD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24446" y="4205325"/>
                  <a:ext cx="56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2E6F74F-5018-2F70-D31F-0C799D11DD60}"/>
                    </a:ext>
                  </a:extLst>
                </p14:cNvPr>
                <p14:cNvContentPartPr/>
                <p14:nvPr/>
              </p14:nvContentPartPr>
              <p14:xfrm>
                <a:off x="3573486" y="4187325"/>
                <a:ext cx="162720" cy="255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2E6F74F-5018-2F70-D31F-0C799D11DD6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564486" y="4178685"/>
                  <a:ext cx="180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C015943-A333-6189-544F-D4ACB503E8BA}"/>
                    </a:ext>
                  </a:extLst>
                </p14:cNvPr>
                <p14:cNvContentPartPr/>
                <p14:nvPr/>
              </p14:nvContentPartPr>
              <p14:xfrm>
                <a:off x="3834846" y="4180125"/>
                <a:ext cx="200880" cy="168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C015943-A333-6189-544F-D4ACB503E8B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825846" y="4171485"/>
                  <a:ext cx="2185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80FB7A2-0F59-F614-C44C-FAEF1869E592}"/>
              </a:ext>
            </a:extLst>
          </p:cNvPr>
          <p:cNvGrpSpPr/>
          <p:nvPr/>
        </p:nvGrpSpPr>
        <p:grpSpPr>
          <a:xfrm>
            <a:off x="4418766" y="4129365"/>
            <a:ext cx="583560" cy="290160"/>
            <a:chOff x="4418766" y="4129365"/>
            <a:chExt cx="58356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44E7BCF-BC4B-649C-AAE5-91E78ACA921E}"/>
                    </a:ext>
                  </a:extLst>
                </p14:cNvPr>
                <p14:cNvContentPartPr/>
                <p14:nvPr/>
              </p14:nvContentPartPr>
              <p14:xfrm>
                <a:off x="4418766" y="4176525"/>
                <a:ext cx="208800" cy="156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44E7BCF-BC4B-649C-AAE5-91E78ACA921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10126" y="4167525"/>
                  <a:ext cx="226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ED98216-D840-4DC1-A115-613BE8978E37}"/>
                    </a:ext>
                  </a:extLst>
                </p14:cNvPr>
                <p14:cNvContentPartPr/>
                <p14:nvPr/>
              </p14:nvContentPartPr>
              <p14:xfrm>
                <a:off x="4600566" y="4152405"/>
                <a:ext cx="256680" cy="184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ED98216-D840-4DC1-A115-613BE8978E3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591926" y="4143765"/>
                  <a:ext cx="274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3E0433A-8775-F065-AE8C-B5001E54AE46}"/>
                    </a:ext>
                  </a:extLst>
                </p14:cNvPr>
                <p14:cNvContentPartPr/>
                <p14:nvPr/>
              </p14:nvContentPartPr>
              <p14:xfrm>
                <a:off x="4902966" y="4129365"/>
                <a:ext cx="99360" cy="290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3E0433A-8775-F065-AE8C-B5001E54AE4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93966" y="4120365"/>
                  <a:ext cx="11700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A57A041-B292-9DB6-14B4-B786A8DD89D6}"/>
                  </a:ext>
                </a:extLst>
              </p14:cNvPr>
              <p14:cNvContentPartPr/>
              <p14:nvPr/>
            </p14:nvContentPartPr>
            <p14:xfrm>
              <a:off x="1275966" y="4618605"/>
              <a:ext cx="146880" cy="1832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A57A041-B292-9DB6-14B4-B786A8DD89D6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266966" y="4609605"/>
                <a:ext cx="1645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A6BB94B-FC05-C611-68FA-B0DC7C4AE7EE}"/>
                  </a:ext>
                </a:extLst>
              </p14:cNvPr>
              <p14:cNvContentPartPr/>
              <p14:nvPr/>
            </p14:nvContentPartPr>
            <p14:xfrm>
              <a:off x="396846" y="5182725"/>
              <a:ext cx="233640" cy="2761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A6BB94B-FC05-C611-68FA-B0DC7C4AE7EE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88206" y="5174085"/>
                <a:ext cx="25128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88675D5-A206-8B4F-037D-BEA817F3D2C9}"/>
              </a:ext>
            </a:extLst>
          </p:cNvPr>
          <p:cNvGrpSpPr/>
          <p:nvPr/>
        </p:nvGrpSpPr>
        <p:grpSpPr>
          <a:xfrm>
            <a:off x="777366" y="4618605"/>
            <a:ext cx="5791680" cy="969840"/>
            <a:chOff x="777366" y="4618605"/>
            <a:chExt cx="5791680" cy="9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E795BE1-33D7-B0D2-8C22-22190261D984}"/>
                    </a:ext>
                  </a:extLst>
                </p14:cNvPr>
                <p14:cNvContentPartPr/>
                <p14:nvPr/>
              </p14:nvContentPartPr>
              <p14:xfrm>
                <a:off x="777366" y="5100645"/>
                <a:ext cx="1277640" cy="487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E795BE1-33D7-B0D2-8C22-22190261D98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68366" y="5091645"/>
                  <a:ext cx="12952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5BA0EA2-D5C3-F357-4397-8EB62E7EF3B1}"/>
                    </a:ext>
                  </a:extLst>
                </p14:cNvPr>
                <p14:cNvContentPartPr/>
                <p14:nvPr/>
              </p14:nvContentPartPr>
              <p14:xfrm>
                <a:off x="2214846" y="4827405"/>
                <a:ext cx="856080" cy="536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5BA0EA2-D5C3-F357-4397-8EB62E7EF3B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06206" y="4818765"/>
                  <a:ext cx="8737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55BF52B-9BFA-9D22-80A1-10A82A1DC1B4}"/>
                    </a:ext>
                  </a:extLst>
                </p14:cNvPr>
                <p14:cNvContentPartPr/>
                <p14:nvPr/>
              </p14:nvContentPartPr>
              <p14:xfrm>
                <a:off x="2639646" y="5055645"/>
                <a:ext cx="272160" cy="16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55BF52B-9BFA-9D22-80A1-10A82A1DC1B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31006" y="5046645"/>
                  <a:ext cx="28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1C69C31-7792-5436-8D18-010508CCCFF0}"/>
                    </a:ext>
                  </a:extLst>
                </p14:cNvPr>
                <p14:cNvContentPartPr/>
                <p14:nvPr/>
              </p14:nvContentPartPr>
              <p14:xfrm>
                <a:off x="2455326" y="4959165"/>
                <a:ext cx="33120" cy="15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1C69C31-7792-5436-8D18-010508CCCF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446686" y="4950525"/>
                  <a:ext cx="50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A40C881-48E7-632F-326E-04A3F8670BCA}"/>
                    </a:ext>
                  </a:extLst>
                </p14:cNvPr>
                <p14:cNvContentPartPr/>
                <p14:nvPr/>
              </p14:nvContentPartPr>
              <p14:xfrm>
                <a:off x="3207726" y="4903725"/>
                <a:ext cx="1055160" cy="567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A40C881-48E7-632F-326E-04A3F8670BC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98726" y="4894725"/>
                  <a:ext cx="10728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4DDA1EA-9D11-9AD4-E596-5F67D09979B4}"/>
                    </a:ext>
                  </a:extLst>
                </p14:cNvPr>
                <p14:cNvContentPartPr/>
                <p14:nvPr/>
              </p14:nvContentPartPr>
              <p14:xfrm>
                <a:off x="4452606" y="5123325"/>
                <a:ext cx="46800" cy="151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4DDA1EA-9D11-9AD4-E596-5F67D09979B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443966" y="5114685"/>
                  <a:ext cx="6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C40BAFF-652A-79CB-2433-B029C8521447}"/>
                    </a:ext>
                  </a:extLst>
                </p14:cNvPr>
                <p14:cNvContentPartPr/>
                <p14:nvPr/>
              </p14:nvContentPartPr>
              <p14:xfrm>
                <a:off x="4442526" y="4618605"/>
                <a:ext cx="2126520" cy="888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C40BAFF-652A-79CB-2433-B029C852144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433526" y="4609605"/>
                  <a:ext cx="2144160" cy="90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144A789-0D24-46B7-8C51-EF98C170CEE6}"/>
                    </a:ext>
                  </a:extLst>
                </p14:cNvPr>
                <p14:cNvContentPartPr/>
                <p14:nvPr/>
              </p14:nvContentPartPr>
              <p14:xfrm>
                <a:off x="6249726" y="4768365"/>
                <a:ext cx="179640" cy="75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144A789-0D24-46B7-8C51-EF98C170CEE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40726" y="4759365"/>
                  <a:ext cx="197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DCEC27A-064F-1D59-C4D9-2B10A4130997}"/>
                    </a:ext>
                  </a:extLst>
                </p14:cNvPr>
                <p14:cNvContentPartPr/>
                <p14:nvPr/>
              </p14:nvContentPartPr>
              <p14:xfrm>
                <a:off x="6110406" y="4854045"/>
                <a:ext cx="36720" cy="6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DCEC27A-064F-1D59-C4D9-2B10A413099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01406" y="4845045"/>
                  <a:ext cx="54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D073BB9-2EF9-CA2B-275C-1E3487B22376}"/>
                    </a:ext>
                  </a:extLst>
                </p14:cNvPr>
                <p14:cNvContentPartPr/>
                <p14:nvPr/>
              </p14:nvContentPartPr>
              <p14:xfrm>
                <a:off x="5941206" y="4908405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D073BB9-2EF9-CA2B-275C-1E3487B2237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932566" y="489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B332284-E057-CB3A-7ACA-D612BBC47979}"/>
                    </a:ext>
                  </a:extLst>
                </p14:cNvPr>
                <p14:cNvContentPartPr/>
                <p14:nvPr/>
              </p14:nvContentPartPr>
              <p14:xfrm>
                <a:off x="5478246" y="4907685"/>
                <a:ext cx="480600" cy="58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B332284-E057-CB3A-7ACA-D612BBC4797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469606" y="4898685"/>
                  <a:ext cx="498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4213BDB-73BB-2797-E99B-ABE464899352}"/>
                    </a:ext>
                  </a:extLst>
                </p14:cNvPr>
                <p14:cNvContentPartPr/>
                <p14:nvPr/>
              </p14:nvContentPartPr>
              <p14:xfrm>
                <a:off x="5267286" y="4788525"/>
                <a:ext cx="126720" cy="51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4213BDB-73BB-2797-E99B-ABE46489935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58286" y="4779885"/>
                  <a:ext cx="1443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918EA0B-642D-509E-4085-B10695E9C2CD}"/>
              </a:ext>
            </a:extLst>
          </p:cNvPr>
          <p:cNvGrpSpPr/>
          <p:nvPr/>
        </p:nvGrpSpPr>
        <p:grpSpPr>
          <a:xfrm>
            <a:off x="6823553" y="4506285"/>
            <a:ext cx="1591560" cy="591120"/>
            <a:chOff x="9373806" y="4454085"/>
            <a:chExt cx="159156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504D417-87A5-B891-0ADB-152CE0C17817}"/>
                    </a:ext>
                  </a:extLst>
                </p14:cNvPr>
                <p14:cNvContentPartPr/>
                <p14:nvPr/>
              </p14:nvContentPartPr>
              <p14:xfrm>
                <a:off x="9373806" y="4454085"/>
                <a:ext cx="1591560" cy="591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504D417-87A5-B891-0ADB-152CE0C1781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64806" y="4445085"/>
                  <a:ext cx="160920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66425ED-D3C7-0D8B-5618-C2800A7DBEC7}"/>
                    </a:ext>
                  </a:extLst>
                </p14:cNvPr>
                <p14:cNvContentPartPr/>
                <p14:nvPr/>
              </p14:nvContentPartPr>
              <p14:xfrm>
                <a:off x="10007766" y="4644165"/>
                <a:ext cx="61200" cy="19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66425ED-D3C7-0D8B-5618-C2800A7DBEC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999126" y="4635525"/>
                  <a:ext cx="788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43BC853-89F4-2474-FD80-CE8B6BC1099F}"/>
              </a:ext>
            </a:extLst>
          </p:cNvPr>
          <p:cNvGrpSpPr/>
          <p:nvPr/>
        </p:nvGrpSpPr>
        <p:grpSpPr>
          <a:xfrm>
            <a:off x="345006" y="5677365"/>
            <a:ext cx="542880" cy="419040"/>
            <a:chOff x="345006" y="5677365"/>
            <a:chExt cx="54288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EB4F47B-DB38-FA4B-2CF7-549F1B9C89FF}"/>
                    </a:ext>
                  </a:extLst>
                </p14:cNvPr>
                <p14:cNvContentPartPr/>
                <p14:nvPr/>
              </p14:nvContentPartPr>
              <p14:xfrm>
                <a:off x="345006" y="5682045"/>
                <a:ext cx="542880" cy="414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EB4F47B-DB38-FA4B-2CF7-549F1B9C89F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36006" y="5673405"/>
                  <a:ext cx="5605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9464EB7-66CB-EB18-5A71-27E9104085EE}"/>
                    </a:ext>
                  </a:extLst>
                </p14:cNvPr>
                <p14:cNvContentPartPr/>
                <p14:nvPr/>
              </p14:nvContentPartPr>
              <p14:xfrm>
                <a:off x="554526" y="5733885"/>
                <a:ext cx="209880" cy="47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9464EB7-66CB-EB18-5A71-27E9104085E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5886" y="5725245"/>
                  <a:ext cx="227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2DF724D-7AD6-69A8-F03D-418EAB5BF1A4}"/>
                    </a:ext>
                  </a:extLst>
                </p14:cNvPr>
                <p14:cNvContentPartPr/>
                <p14:nvPr/>
              </p14:nvContentPartPr>
              <p14:xfrm>
                <a:off x="407286" y="5677365"/>
                <a:ext cx="64080" cy="34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2DF724D-7AD6-69A8-F03D-418EAB5BF1A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8646" y="5668725"/>
                  <a:ext cx="817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3DBFC87-559A-2A71-DAD0-A5F177263F45}"/>
              </a:ext>
            </a:extLst>
          </p:cNvPr>
          <p:cNvGrpSpPr/>
          <p:nvPr/>
        </p:nvGrpSpPr>
        <p:grpSpPr>
          <a:xfrm>
            <a:off x="1103886" y="5506365"/>
            <a:ext cx="2716560" cy="636120"/>
            <a:chOff x="1103886" y="5506365"/>
            <a:chExt cx="27165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AEDCB6E-20ED-CC34-985B-E3457B1746F5}"/>
                    </a:ext>
                  </a:extLst>
                </p14:cNvPr>
                <p14:cNvContentPartPr/>
                <p14:nvPr/>
              </p14:nvContentPartPr>
              <p14:xfrm>
                <a:off x="1103886" y="5506365"/>
                <a:ext cx="1449360" cy="540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AEDCB6E-20ED-CC34-985B-E3457B1746F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94886" y="5497365"/>
                  <a:ext cx="14670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976C128-90A1-9EDD-53EA-F64C5094DBD9}"/>
                    </a:ext>
                  </a:extLst>
                </p14:cNvPr>
                <p14:cNvContentPartPr/>
                <p14:nvPr/>
              </p14:nvContentPartPr>
              <p14:xfrm>
                <a:off x="2094246" y="5720925"/>
                <a:ext cx="25200" cy="15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976C128-90A1-9EDD-53EA-F64C5094DBD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085246" y="5712285"/>
                  <a:ext cx="4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ECDDB2E-92B0-5CDB-334C-32C6B82D222C}"/>
                    </a:ext>
                  </a:extLst>
                </p14:cNvPr>
                <p14:cNvContentPartPr/>
                <p14:nvPr/>
              </p14:nvContentPartPr>
              <p14:xfrm>
                <a:off x="1386846" y="5711565"/>
                <a:ext cx="464040" cy="6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ECDDB2E-92B0-5CDB-334C-32C6B82D222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377846" y="5702565"/>
                  <a:ext cx="481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D61C493-037F-05F5-6C02-F3FEF8A1BEA5}"/>
                    </a:ext>
                  </a:extLst>
                </p14:cNvPr>
                <p14:cNvContentPartPr/>
                <p14:nvPr/>
              </p14:nvContentPartPr>
              <p14:xfrm>
                <a:off x="1180566" y="5592405"/>
                <a:ext cx="72360" cy="43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D61C493-037F-05F5-6C02-F3FEF8A1BEA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71926" y="5583765"/>
                  <a:ext cx="90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8E2487B-1ED3-6DA6-8BFA-99838D660C38}"/>
                    </a:ext>
                  </a:extLst>
                </p14:cNvPr>
                <p14:cNvContentPartPr/>
                <p14:nvPr/>
              </p14:nvContentPartPr>
              <p14:xfrm>
                <a:off x="2801286" y="5542365"/>
                <a:ext cx="1019160" cy="600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8E2487B-1ED3-6DA6-8BFA-99838D660C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792286" y="5533725"/>
                  <a:ext cx="1036800" cy="61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F012790-975D-4901-B31C-83D7A62B5318}"/>
              </a:ext>
            </a:extLst>
          </p:cNvPr>
          <p:cNvGrpSpPr/>
          <p:nvPr/>
        </p:nvGrpSpPr>
        <p:grpSpPr>
          <a:xfrm>
            <a:off x="4146606" y="5490525"/>
            <a:ext cx="1461240" cy="684720"/>
            <a:chOff x="4146606" y="5490525"/>
            <a:chExt cx="146124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4BC249D-17D5-7E67-2425-DE801EF4FB4C}"/>
                    </a:ext>
                  </a:extLst>
                </p14:cNvPr>
                <p14:cNvContentPartPr/>
                <p14:nvPr/>
              </p14:nvContentPartPr>
              <p14:xfrm>
                <a:off x="4146606" y="5490525"/>
                <a:ext cx="1461240" cy="684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4BC249D-17D5-7E67-2425-DE801EF4FB4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137966" y="5481885"/>
                  <a:ext cx="14788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53D0FCB-46A6-778F-0E49-BCF459B4FC7F}"/>
                    </a:ext>
                  </a:extLst>
                </p14:cNvPr>
                <p14:cNvContentPartPr/>
                <p14:nvPr/>
              </p14:nvContentPartPr>
              <p14:xfrm>
                <a:off x="5222646" y="5638125"/>
                <a:ext cx="30960" cy="9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53D0FCB-46A6-778F-0E49-BCF459B4FC7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13646" y="5629485"/>
                  <a:ext cx="486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9D0C9FB-96D1-1D53-6E74-36FC9663B543}"/>
              </a:ext>
            </a:extLst>
          </p:cNvPr>
          <p:cNvGrpSpPr/>
          <p:nvPr/>
        </p:nvGrpSpPr>
        <p:grpSpPr>
          <a:xfrm>
            <a:off x="5969286" y="5529765"/>
            <a:ext cx="730800" cy="388440"/>
            <a:chOff x="5969286" y="5529765"/>
            <a:chExt cx="730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8185A38-0F75-D118-F0D6-C4E18FAF2019}"/>
                    </a:ext>
                  </a:extLst>
                </p14:cNvPr>
                <p14:cNvContentPartPr/>
                <p14:nvPr/>
              </p14:nvContentPartPr>
              <p14:xfrm>
                <a:off x="5969286" y="5529765"/>
                <a:ext cx="250200" cy="388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8185A38-0F75-D118-F0D6-C4E18FAF201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960286" y="5520765"/>
                  <a:ext cx="267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CD1038F-C4CA-33DD-FD20-23EBEE41475A}"/>
                    </a:ext>
                  </a:extLst>
                </p14:cNvPr>
                <p14:cNvContentPartPr/>
                <p14:nvPr/>
              </p14:nvContentPartPr>
              <p14:xfrm>
                <a:off x="5980446" y="5808765"/>
                <a:ext cx="221040" cy="12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CD1038F-C4CA-33DD-FD20-23EBEE41475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971806" y="5799765"/>
                  <a:ext cx="238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4306F75-571F-FAE8-A4D2-CF3503B737DD}"/>
                    </a:ext>
                  </a:extLst>
                </p14:cNvPr>
                <p14:cNvContentPartPr/>
                <p14:nvPr/>
              </p14:nvContentPartPr>
              <p14:xfrm>
                <a:off x="6295446" y="5629485"/>
                <a:ext cx="404640" cy="275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4306F75-571F-FAE8-A4D2-CF3503B737D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286446" y="5620485"/>
                  <a:ext cx="4222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CEABEB4-FE27-3B7B-D1D0-3D6B4689EFFE}"/>
              </a:ext>
            </a:extLst>
          </p:cNvPr>
          <p:cNvGrpSpPr/>
          <p:nvPr/>
        </p:nvGrpSpPr>
        <p:grpSpPr>
          <a:xfrm>
            <a:off x="7034886" y="5339325"/>
            <a:ext cx="1350000" cy="817920"/>
            <a:chOff x="7034886" y="5339325"/>
            <a:chExt cx="135000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A8D185D-9655-B248-A7AF-4E5BDAB7B1C1}"/>
                    </a:ext>
                  </a:extLst>
                </p14:cNvPr>
                <p14:cNvContentPartPr/>
                <p14:nvPr/>
              </p14:nvContentPartPr>
              <p14:xfrm>
                <a:off x="7034886" y="5495925"/>
                <a:ext cx="373320" cy="661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A8D185D-9655-B248-A7AF-4E5BDAB7B1C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25886" y="5486925"/>
                  <a:ext cx="39096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A1D12EB-A4E2-5203-90FB-37FA47FB64BF}"/>
                    </a:ext>
                  </a:extLst>
                </p14:cNvPr>
                <p14:cNvContentPartPr/>
                <p14:nvPr/>
              </p14:nvContentPartPr>
              <p14:xfrm>
                <a:off x="7401726" y="5589525"/>
                <a:ext cx="360" cy="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A1D12EB-A4E2-5203-90FB-37FA47FB64B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393086" y="558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62C919C-8EE8-85DB-8E03-E095E8A4D357}"/>
                    </a:ext>
                  </a:extLst>
                </p14:cNvPr>
                <p14:cNvContentPartPr/>
                <p14:nvPr/>
              </p14:nvContentPartPr>
              <p14:xfrm>
                <a:off x="7480926" y="5339325"/>
                <a:ext cx="903960" cy="576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62C919C-8EE8-85DB-8E03-E095E8A4D35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72286" y="5330685"/>
                  <a:ext cx="921600" cy="59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9FA305C-36C3-A1BC-644D-6E32B0C9FEC7}"/>
              </a:ext>
            </a:extLst>
          </p:cNvPr>
          <p:cNvGrpSpPr/>
          <p:nvPr/>
        </p:nvGrpSpPr>
        <p:grpSpPr>
          <a:xfrm>
            <a:off x="8803566" y="5356605"/>
            <a:ext cx="2952360" cy="728640"/>
            <a:chOff x="8803566" y="5356605"/>
            <a:chExt cx="295236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58DECB8-0D43-4FE0-5774-090D8885B012}"/>
                    </a:ext>
                  </a:extLst>
                </p14:cNvPr>
                <p14:cNvContentPartPr/>
                <p14:nvPr/>
              </p14:nvContentPartPr>
              <p14:xfrm>
                <a:off x="8803566" y="5405925"/>
                <a:ext cx="166680" cy="572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58DECB8-0D43-4FE0-5774-090D8885B01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794926" y="5397285"/>
                  <a:ext cx="1843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B73C836-2B97-DE1C-DDF0-69BDE4416702}"/>
                    </a:ext>
                  </a:extLst>
                </p14:cNvPr>
                <p14:cNvContentPartPr/>
                <p14:nvPr/>
              </p14:nvContentPartPr>
              <p14:xfrm>
                <a:off x="8956926" y="5396565"/>
                <a:ext cx="839160" cy="474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B73C836-2B97-DE1C-DDF0-69BDE441670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948286" y="5387925"/>
                  <a:ext cx="8568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B5FB39C-960A-B11A-17FD-AE0B1C2FA3A4}"/>
                    </a:ext>
                  </a:extLst>
                </p14:cNvPr>
                <p14:cNvContentPartPr/>
                <p14:nvPr/>
              </p14:nvContentPartPr>
              <p14:xfrm>
                <a:off x="9330966" y="5562885"/>
                <a:ext cx="339120" cy="65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B5FB39C-960A-B11A-17FD-AE0B1C2FA3A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22326" y="5553885"/>
                  <a:ext cx="35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30B2E2C-5B85-51FB-6711-E78D2E5B7DCA}"/>
                    </a:ext>
                  </a:extLst>
                </p14:cNvPr>
                <p14:cNvContentPartPr/>
                <p14:nvPr/>
              </p14:nvContentPartPr>
              <p14:xfrm>
                <a:off x="9191646" y="5482245"/>
                <a:ext cx="154800" cy="16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30B2E2C-5B85-51FB-6711-E78D2E5B7D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183006" y="5473605"/>
                  <a:ext cx="172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F6DE628-FEBC-88EA-AB40-7370DA1D44F4}"/>
                    </a:ext>
                  </a:extLst>
                </p14:cNvPr>
                <p14:cNvContentPartPr/>
                <p14:nvPr/>
              </p14:nvContentPartPr>
              <p14:xfrm>
                <a:off x="10017126" y="5602485"/>
                <a:ext cx="285480" cy="212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F6DE628-FEBC-88EA-AB40-7370DA1D44F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08126" y="5593485"/>
                  <a:ext cx="303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1A73FC5-D145-7926-08D2-7EEB15634B51}"/>
                    </a:ext>
                  </a:extLst>
                </p14:cNvPr>
                <p14:cNvContentPartPr/>
                <p14:nvPr/>
              </p14:nvContentPartPr>
              <p14:xfrm>
                <a:off x="10413126" y="5575125"/>
                <a:ext cx="413640" cy="317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1A73FC5-D145-7926-08D2-7EEB15634B5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404126" y="5566485"/>
                  <a:ext cx="4312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CB668E3-070B-8FC3-B8DD-256DB4D1F2F2}"/>
                    </a:ext>
                  </a:extLst>
                </p14:cNvPr>
                <p14:cNvContentPartPr/>
                <p14:nvPr/>
              </p14:nvContentPartPr>
              <p14:xfrm>
                <a:off x="10684206" y="5610765"/>
                <a:ext cx="344160" cy="297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CB668E3-070B-8FC3-B8DD-256DB4D1F2F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675566" y="5601765"/>
                  <a:ext cx="3618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9DAA10D-D0B9-184C-57BD-3F5989F765C4}"/>
                    </a:ext>
                  </a:extLst>
                </p14:cNvPr>
                <p14:cNvContentPartPr/>
                <p14:nvPr/>
              </p14:nvContentPartPr>
              <p14:xfrm>
                <a:off x="11086686" y="5638845"/>
                <a:ext cx="190440" cy="218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9DAA10D-D0B9-184C-57BD-3F5989F765C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77686" y="5629845"/>
                  <a:ext cx="208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500352C-37BB-F048-091E-829EB0A5FDB0}"/>
                    </a:ext>
                  </a:extLst>
                </p14:cNvPr>
                <p14:cNvContentPartPr/>
                <p14:nvPr/>
              </p14:nvContentPartPr>
              <p14:xfrm>
                <a:off x="11326446" y="5860965"/>
                <a:ext cx="181080" cy="120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500352C-37BB-F048-091E-829EB0A5FDB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317446" y="5852325"/>
                  <a:ext cx="198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AC59709-2104-0B4E-F8EC-51E8F121F30E}"/>
                    </a:ext>
                  </a:extLst>
                </p14:cNvPr>
                <p14:cNvContentPartPr/>
                <p14:nvPr/>
              </p14:nvContentPartPr>
              <p14:xfrm>
                <a:off x="11462526" y="5356605"/>
                <a:ext cx="293400" cy="728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AC59709-2104-0B4E-F8EC-51E8F121F30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453526" y="5347965"/>
                  <a:ext cx="311040" cy="74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654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BECE7EA-F4F2-180F-54D0-641B91F0C50A}"/>
              </a:ext>
            </a:extLst>
          </p:cNvPr>
          <p:cNvGrpSpPr/>
          <p:nvPr/>
        </p:nvGrpSpPr>
        <p:grpSpPr>
          <a:xfrm>
            <a:off x="541206" y="144165"/>
            <a:ext cx="1695600" cy="556920"/>
            <a:chOff x="541206" y="144165"/>
            <a:chExt cx="169560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C20EB4-4BA5-7023-F33D-B48234BC84D4}"/>
                    </a:ext>
                  </a:extLst>
                </p14:cNvPr>
                <p14:cNvContentPartPr/>
                <p14:nvPr/>
              </p14:nvContentPartPr>
              <p14:xfrm>
                <a:off x="541206" y="144165"/>
                <a:ext cx="1248480" cy="556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C20EB4-4BA5-7023-F33D-B48234BC84D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2206" y="135165"/>
                  <a:ext cx="12661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55882B-5237-7AC9-0F6E-9D064DEC9978}"/>
                    </a:ext>
                  </a:extLst>
                </p14:cNvPr>
                <p14:cNvContentPartPr/>
                <p14:nvPr/>
              </p14:nvContentPartPr>
              <p14:xfrm>
                <a:off x="1272006" y="289245"/>
                <a:ext cx="236520" cy="16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55882B-5237-7AC9-0F6E-9D064DEC99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3366" y="280605"/>
                  <a:ext cx="254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9045EB-4803-970B-FD75-A6DDCC1EFE3E}"/>
                    </a:ext>
                  </a:extLst>
                </p14:cNvPr>
                <p14:cNvContentPartPr/>
                <p14:nvPr/>
              </p14:nvContentPartPr>
              <p14:xfrm>
                <a:off x="2047806" y="275565"/>
                <a:ext cx="189000" cy="28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9045EB-4803-970B-FD75-A6DDCC1EFE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8806" y="266925"/>
                  <a:ext cx="20664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76B192-F1F7-BC78-4CEA-A6A9D952703B}"/>
              </a:ext>
            </a:extLst>
          </p:cNvPr>
          <p:cNvGrpSpPr/>
          <p:nvPr/>
        </p:nvGrpSpPr>
        <p:grpSpPr>
          <a:xfrm>
            <a:off x="2524446" y="205365"/>
            <a:ext cx="1725840" cy="367920"/>
            <a:chOff x="2524446" y="205365"/>
            <a:chExt cx="172584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65BEFB-DE2D-C79E-039B-FB933EA87DD5}"/>
                    </a:ext>
                  </a:extLst>
                </p14:cNvPr>
                <p14:cNvContentPartPr/>
                <p14:nvPr/>
              </p14:nvContentPartPr>
              <p14:xfrm>
                <a:off x="2524446" y="205365"/>
                <a:ext cx="1725840" cy="367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65BEFB-DE2D-C79E-039B-FB933EA87D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15446" y="196365"/>
                  <a:ext cx="1743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4E153E-3D3C-3068-0AF2-90D34D793A1C}"/>
                    </a:ext>
                  </a:extLst>
                </p14:cNvPr>
                <p14:cNvContentPartPr/>
                <p14:nvPr/>
              </p14:nvContentPartPr>
              <p14:xfrm>
                <a:off x="3326526" y="280605"/>
                <a:ext cx="24120" cy="4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4E153E-3D3C-3068-0AF2-90D34D793A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17886" y="271965"/>
                  <a:ext cx="4176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71061E-3F5C-EEE0-A6CF-C8611D76C547}"/>
              </a:ext>
            </a:extLst>
          </p:cNvPr>
          <p:cNvGrpSpPr/>
          <p:nvPr/>
        </p:nvGrpSpPr>
        <p:grpSpPr>
          <a:xfrm>
            <a:off x="4571766" y="103125"/>
            <a:ext cx="591840" cy="463680"/>
            <a:chOff x="4571766" y="103125"/>
            <a:chExt cx="5918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9723EB-6214-E36B-414F-2BBF6138CC40}"/>
                    </a:ext>
                  </a:extLst>
                </p14:cNvPr>
                <p14:cNvContentPartPr/>
                <p14:nvPr/>
              </p14:nvContentPartPr>
              <p14:xfrm>
                <a:off x="4571766" y="103125"/>
                <a:ext cx="591840" cy="46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9723EB-6214-E36B-414F-2BBF6138CC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2766" y="94125"/>
                  <a:ext cx="6094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59BCD5-4CD7-146A-BE26-813F3EE2A415}"/>
                    </a:ext>
                  </a:extLst>
                </p14:cNvPr>
                <p14:cNvContentPartPr/>
                <p14:nvPr/>
              </p14:nvContentPartPr>
              <p14:xfrm>
                <a:off x="4648446" y="379965"/>
                <a:ext cx="147600" cy="1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59BCD5-4CD7-146A-BE26-813F3EE2A4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39806" y="370965"/>
                  <a:ext cx="1652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FBFE0D-CB21-ED77-AA36-7C2A307BC690}"/>
              </a:ext>
            </a:extLst>
          </p:cNvPr>
          <p:cNvGrpSpPr/>
          <p:nvPr/>
        </p:nvGrpSpPr>
        <p:grpSpPr>
          <a:xfrm>
            <a:off x="5423526" y="123645"/>
            <a:ext cx="1906920" cy="624960"/>
            <a:chOff x="5423526" y="123645"/>
            <a:chExt cx="190692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33DE73-A1BC-222F-82CF-26AF2BEF1A90}"/>
                    </a:ext>
                  </a:extLst>
                </p14:cNvPr>
                <p14:cNvContentPartPr/>
                <p14:nvPr/>
              </p14:nvContentPartPr>
              <p14:xfrm>
                <a:off x="5423526" y="123645"/>
                <a:ext cx="1265760" cy="45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33DE73-A1BC-222F-82CF-26AF2BEF1A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14526" y="114645"/>
                  <a:ext cx="1283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FDA415-4ABA-4EFA-D15E-9679C89E2FC5}"/>
                    </a:ext>
                  </a:extLst>
                </p14:cNvPr>
                <p14:cNvContentPartPr/>
                <p14:nvPr/>
              </p14:nvContentPartPr>
              <p14:xfrm>
                <a:off x="6403446" y="314085"/>
                <a:ext cx="17640" cy="30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FDA415-4ABA-4EFA-D15E-9679C89E2F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94806" y="305085"/>
                  <a:ext cx="35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0F7541-CD48-D6FF-88CB-35A76EE679CD}"/>
                    </a:ext>
                  </a:extLst>
                </p14:cNvPr>
                <p14:cNvContentPartPr/>
                <p14:nvPr/>
              </p14:nvContentPartPr>
              <p14:xfrm>
                <a:off x="6026886" y="258285"/>
                <a:ext cx="38376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0F7541-CD48-D6FF-88CB-35A76EE679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18246" y="249645"/>
                  <a:ext cx="401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E75B45-8BD6-8C51-8276-E3887E0124D7}"/>
                    </a:ext>
                  </a:extLst>
                </p14:cNvPr>
                <p14:cNvContentPartPr/>
                <p14:nvPr/>
              </p14:nvContentPartPr>
              <p14:xfrm>
                <a:off x="7008246" y="210045"/>
                <a:ext cx="322200" cy="538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E75B45-8BD6-8C51-8276-E3887E0124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99606" y="201045"/>
                  <a:ext cx="33984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F61B2E-3487-064A-C929-31EDA45F6FE0}"/>
              </a:ext>
            </a:extLst>
          </p:cNvPr>
          <p:cNvGrpSpPr/>
          <p:nvPr/>
        </p:nvGrpSpPr>
        <p:grpSpPr>
          <a:xfrm>
            <a:off x="7614846" y="184845"/>
            <a:ext cx="4091400" cy="729000"/>
            <a:chOff x="7614846" y="184845"/>
            <a:chExt cx="409140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EAD407-84A6-E7C7-8E47-5558C5E79FC4}"/>
                    </a:ext>
                  </a:extLst>
                </p14:cNvPr>
                <p14:cNvContentPartPr/>
                <p14:nvPr/>
              </p14:nvContentPartPr>
              <p14:xfrm>
                <a:off x="7614846" y="184845"/>
                <a:ext cx="1369080" cy="519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EAD407-84A6-E7C7-8E47-5558C5E79F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06206" y="176205"/>
                  <a:ext cx="13867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881DCE-54CB-1A02-EB05-953EC3251171}"/>
                    </a:ext>
                  </a:extLst>
                </p14:cNvPr>
                <p14:cNvContentPartPr/>
                <p14:nvPr/>
              </p14:nvContentPartPr>
              <p14:xfrm>
                <a:off x="8896446" y="54952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881DCE-54CB-1A02-EB05-953EC32511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87446" y="54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D918E0-D16B-DA89-DCDE-144954C497D9}"/>
                    </a:ext>
                  </a:extLst>
                </p14:cNvPr>
                <p14:cNvContentPartPr/>
                <p14:nvPr/>
              </p14:nvContentPartPr>
              <p14:xfrm>
                <a:off x="8831286" y="395085"/>
                <a:ext cx="267840" cy="22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D918E0-D16B-DA89-DCDE-144954C497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22286" y="386445"/>
                  <a:ext cx="285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484B61-0C4A-0727-3B1D-FA385867E3E1}"/>
                    </a:ext>
                  </a:extLst>
                </p14:cNvPr>
                <p14:cNvContentPartPr/>
                <p14:nvPr/>
              </p14:nvContentPartPr>
              <p14:xfrm>
                <a:off x="9268686" y="429645"/>
                <a:ext cx="347400" cy="176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484B61-0C4A-0727-3B1D-FA385867E3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59686" y="420645"/>
                  <a:ext cx="365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B40275-F144-D753-6D26-3CDA3DFD71CC}"/>
                    </a:ext>
                  </a:extLst>
                </p14:cNvPr>
                <p14:cNvContentPartPr/>
                <p14:nvPr/>
              </p14:nvContentPartPr>
              <p14:xfrm>
                <a:off x="9413046" y="310125"/>
                <a:ext cx="47520" cy="1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B40275-F144-D753-6D26-3CDA3DFD71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04046" y="301485"/>
                  <a:ext cx="65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9D7770-9487-98D1-6444-07FF3E2F4521}"/>
                    </a:ext>
                  </a:extLst>
                </p14:cNvPr>
                <p14:cNvContentPartPr/>
                <p14:nvPr/>
              </p14:nvContentPartPr>
              <p14:xfrm>
                <a:off x="9887166" y="466365"/>
                <a:ext cx="715680" cy="352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9D7770-9487-98D1-6444-07FF3E2F45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78526" y="457725"/>
                  <a:ext cx="7333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BB3803-5A23-11BF-D2A3-4B05CC692C0E}"/>
                    </a:ext>
                  </a:extLst>
                </p14:cNvPr>
                <p14:cNvContentPartPr/>
                <p14:nvPr/>
              </p14:nvContentPartPr>
              <p14:xfrm>
                <a:off x="10272726" y="312645"/>
                <a:ext cx="52560" cy="1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BB3803-5A23-11BF-D2A3-4B05CC692C0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63726" y="303645"/>
                  <a:ext cx="70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B44259-6983-E64B-1732-7ADC173FDD9E}"/>
                    </a:ext>
                  </a:extLst>
                </p14:cNvPr>
                <p14:cNvContentPartPr/>
                <p14:nvPr/>
              </p14:nvContentPartPr>
              <p14:xfrm>
                <a:off x="10784286" y="289245"/>
                <a:ext cx="921960" cy="46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B44259-6983-E64B-1732-7ADC173FDD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75286" y="280605"/>
                  <a:ext cx="9396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9BD55F-98FD-A80D-D889-99056C8DFD17}"/>
                    </a:ext>
                  </a:extLst>
                </p14:cNvPr>
                <p14:cNvContentPartPr/>
                <p14:nvPr/>
              </p14:nvContentPartPr>
              <p14:xfrm>
                <a:off x="11198286" y="416325"/>
                <a:ext cx="61920" cy="4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9BD55F-98FD-A80D-D889-99056C8DFD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89646" y="407325"/>
                  <a:ext cx="79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47CFE4-019B-A237-B16E-EF457E9483DC}"/>
                    </a:ext>
                  </a:extLst>
                </p14:cNvPr>
                <p14:cNvContentPartPr/>
                <p14:nvPr/>
              </p14:nvContentPartPr>
              <p14:xfrm>
                <a:off x="9823446" y="885045"/>
                <a:ext cx="762840" cy="2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47CFE4-019B-A237-B16E-EF457E9483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14806" y="876045"/>
                  <a:ext cx="78048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65F1381-9B49-3FF3-00E8-985B3847D20C}"/>
                  </a:ext>
                </a:extLst>
              </p14:cNvPr>
              <p14:cNvContentPartPr/>
              <p14:nvPr/>
            </p14:nvContentPartPr>
            <p14:xfrm>
              <a:off x="7861086" y="1214085"/>
              <a:ext cx="1469160" cy="602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65F1381-9B49-3FF3-00E8-985B3847D2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52086" y="1205445"/>
                <a:ext cx="148680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A73B2D3-41CD-696B-7D85-F98339C5EA49}"/>
                  </a:ext>
                </a:extLst>
              </p14:cNvPr>
              <p14:cNvContentPartPr/>
              <p14:nvPr/>
            </p14:nvContentPartPr>
            <p14:xfrm>
              <a:off x="9635166" y="1383285"/>
              <a:ext cx="633960" cy="344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A73B2D3-41CD-696B-7D85-F98339C5EA4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26166" y="1374645"/>
                <a:ext cx="651600" cy="36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AC984EF-F73E-23D4-E250-99C96CC3B588}"/>
              </a:ext>
            </a:extLst>
          </p:cNvPr>
          <p:cNvGrpSpPr/>
          <p:nvPr/>
        </p:nvGrpSpPr>
        <p:grpSpPr>
          <a:xfrm>
            <a:off x="368046" y="1195725"/>
            <a:ext cx="7969680" cy="1319760"/>
            <a:chOff x="368046" y="1195725"/>
            <a:chExt cx="7969680" cy="13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17AF55-E8EC-5383-C90D-79C56A0333DD}"/>
                    </a:ext>
                  </a:extLst>
                </p14:cNvPr>
                <p14:cNvContentPartPr/>
                <p14:nvPr/>
              </p14:nvContentPartPr>
              <p14:xfrm>
                <a:off x="491886" y="1330365"/>
                <a:ext cx="140760" cy="33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17AF55-E8EC-5383-C90D-79C56A0333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2886" y="1321365"/>
                  <a:ext cx="158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FA7907-DEEE-1F64-F7EB-27F6D9279648}"/>
                    </a:ext>
                  </a:extLst>
                </p14:cNvPr>
                <p14:cNvContentPartPr/>
                <p14:nvPr/>
              </p14:nvContentPartPr>
              <p14:xfrm>
                <a:off x="536526" y="1354125"/>
                <a:ext cx="267480" cy="347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FA7907-DEEE-1F64-F7EB-27F6D92796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7526" y="1345125"/>
                  <a:ext cx="2851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DC2D8E-9384-B149-20DE-563FB15515E6}"/>
                    </a:ext>
                  </a:extLst>
                </p14:cNvPr>
                <p14:cNvContentPartPr/>
                <p14:nvPr/>
              </p14:nvContentPartPr>
              <p14:xfrm>
                <a:off x="608166" y="1444845"/>
                <a:ext cx="284040" cy="5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DC2D8E-9384-B149-20DE-563FB15515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9526" y="1436205"/>
                  <a:ext cx="301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334873-711C-C116-FBEF-3DB1565E75D6}"/>
                    </a:ext>
                  </a:extLst>
                </p14:cNvPr>
                <p14:cNvContentPartPr/>
                <p14:nvPr/>
              </p14:nvContentPartPr>
              <p14:xfrm>
                <a:off x="1063206" y="1287165"/>
                <a:ext cx="613080" cy="42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334873-711C-C116-FBEF-3DB1565E75D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4206" y="1278525"/>
                  <a:ext cx="630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E437895-BBD0-EB2E-FEC8-2A0A210FFCAF}"/>
                    </a:ext>
                  </a:extLst>
                </p14:cNvPr>
                <p14:cNvContentPartPr/>
                <p14:nvPr/>
              </p14:nvContentPartPr>
              <p14:xfrm>
                <a:off x="1428966" y="1436925"/>
                <a:ext cx="36720" cy="3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E437895-BBD0-EB2E-FEC8-2A0A210FFC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19966" y="1428285"/>
                  <a:ext cx="54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9151B2-9C74-6027-E471-57D3DD67F7E5}"/>
                    </a:ext>
                  </a:extLst>
                </p14:cNvPr>
                <p14:cNvContentPartPr/>
                <p14:nvPr/>
              </p14:nvContentPartPr>
              <p14:xfrm>
                <a:off x="1865646" y="1287885"/>
                <a:ext cx="680400" cy="437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9151B2-9C74-6027-E471-57D3DD67F7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56646" y="1279245"/>
                  <a:ext cx="6980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55181D-49CA-7998-4FAE-370173290F17}"/>
                    </a:ext>
                  </a:extLst>
                </p14:cNvPr>
                <p14:cNvContentPartPr/>
                <p14:nvPr/>
              </p14:nvContentPartPr>
              <p14:xfrm>
                <a:off x="2275326" y="1425405"/>
                <a:ext cx="344160" cy="27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55181D-49CA-7998-4FAE-370173290F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66686" y="1416765"/>
                  <a:ext cx="361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60AF3A-5085-0C5B-185E-0FB22FEE2BD7}"/>
                    </a:ext>
                  </a:extLst>
                </p14:cNvPr>
                <p14:cNvContentPartPr/>
                <p14:nvPr/>
              </p14:nvContentPartPr>
              <p14:xfrm>
                <a:off x="2845566" y="1324605"/>
                <a:ext cx="1257840" cy="388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60AF3A-5085-0C5B-185E-0FB22FEE2B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36926" y="1315965"/>
                  <a:ext cx="12754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022B2C4-9285-BAA1-5775-377DF0D5C4D0}"/>
                    </a:ext>
                  </a:extLst>
                </p14:cNvPr>
                <p14:cNvContentPartPr/>
                <p14:nvPr/>
              </p14:nvContentPartPr>
              <p14:xfrm>
                <a:off x="3508686" y="1377525"/>
                <a:ext cx="48960" cy="22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022B2C4-9285-BAA1-5775-377DF0D5C4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00046" y="1368525"/>
                  <a:ext cx="66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3979DF-AA05-A2E7-41DA-972A9CC960F5}"/>
                    </a:ext>
                  </a:extLst>
                </p14:cNvPr>
                <p14:cNvContentPartPr/>
                <p14:nvPr/>
              </p14:nvContentPartPr>
              <p14:xfrm>
                <a:off x="4316166" y="1195725"/>
                <a:ext cx="613080" cy="537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3979DF-AA05-A2E7-41DA-972A9CC960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07526" y="1186725"/>
                  <a:ext cx="6307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E04877-3979-D633-BC0F-5D52FC226FC0}"/>
                    </a:ext>
                  </a:extLst>
                </p14:cNvPr>
                <p14:cNvContentPartPr/>
                <p14:nvPr/>
              </p14:nvContentPartPr>
              <p14:xfrm>
                <a:off x="4335966" y="1443405"/>
                <a:ext cx="424800" cy="18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E04877-3979-D633-BC0F-5D52FC226F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26966" y="1434765"/>
                  <a:ext cx="442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DDA0042-A7F0-53C9-6132-91E3CF462210}"/>
                    </a:ext>
                  </a:extLst>
                </p14:cNvPr>
                <p14:cNvContentPartPr/>
                <p14:nvPr/>
              </p14:nvContentPartPr>
              <p14:xfrm>
                <a:off x="5160726" y="1231725"/>
                <a:ext cx="983160" cy="59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DDA0042-A7F0-53C9-6132-91E3CF4622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52086" y="1223085"/>
                  <a:ext cx="10008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0D6A704-87F5-6E0D-BEC0-85AFA84A1606}"/>
                    </a:ext>
                  </a:extLst>
                </p14:cNvPr>
                <p14:cNvContentPartPr/>
                <p14:nvPr/>
              </p14:nvContentPartPr>
              <p14:xfrm>
                <a:off x="5863806" y="1411725"/>
                <a:ext cx="336240" cy="1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0D6A704-87F5-6E0D-BEC0-85AFA84A16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55166" y="1402725"/>
                  <a:ext cx="353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FE881A-0855-A74C-F605-C950F84A7EC8}"/>
                    </a:ext>
                  </a:extLst>
                </p14:cNvPr>
                <p14:cNvContentPartPr/>
                <p14:nvPr/>
              </p14:nvContentPartPr>
              <p14:xfrm>
                <a:off x="6424326" y="1360605"/>
                <a:ext cx="283680" cy="610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FE881A-0855-A74C-F605-C950F84A7E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15686" y="1351605"/>
                  <a:ext cx="3013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6DC87C-55D1-7B82-9747-76E085F15B4C}"/>
                    </a:ext>
                  </a:extLst>
                </p14:cNvPr>
                <p14:cNvContentPartPr/>
                <p14:nvPr/>
              </p14:nvContentPartPr>
              <p14:xfrm>
                <a:off x="6960006" y="1241445"/>
                <a:ext cx="597600" cy="440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6DC87C-55D1-7B82-9747-76E085F15B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51366" y="1232805"/>
                  <a:ext cx="6152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9AE8B3-C14E-5296-B9B3-37A58639B2D1}"/>
                    </a:ext>
                  </a:extLst>
                </p14:cNvPr>
                <p14:cNvContentPartPr/>
                <p14:nvPr/>
              </p14:nvContentPartPr>
              <p14:xfrm>
                <a:off x="6972966" y="1434045"/>
                <a:ext cx="322560" cy="38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9AE8B3-C14E-5296-B9B3-37A58639B2D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64326" y="1425405"/>
                  <a:ext cx="340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D8A55C-42D6-27E8-D695-DDE8DCA2CE4C}"/>
                    </a:ext>
                  </a:extLst>
                </p14:cNvPr>
                <p14:cNvContentPartPr/>
                <p14:nvPr/>
              </p14:nvContentPartPr>
              <p14:xfrm>
                <a:off x="368046" y="1935885"/>
                <a:ext cx="846360" cy="451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D8A55C-42D6-27E8-D695-DDE8DCA2CE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9406" y="1927245"/>
                  <a:ext cx="8640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569209-1459-35D2-8260-565CF3D03BB6}"/>
                    </a:ext>
                  </a:extLst>
                </p14:cNvPr>
                <p14:cNvContentPartPr/>
                <p14:nvPr/>
              </p14:nvContentPartPr>
              <p14:xfrm>
                <a:off x="1011726" y="215008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569209-1459-35D2-8260-565CF3D03B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2726" y="2141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F202DE5-854C-866B-8495-B6A94464131F}"/>
                    </a:ext>
                  </a:extLst>
                </p14:cNvPr>
                <p14:cNvContentPartPr/>
                <p14:nvPr/>
              </p14:nvContentPartPr>
              <p14:xfrm>
                <a:off x="437886" y="2137125"/>
                <a:ext cx="323280" cy="1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F202DE5-854C-866B-8495-B6A94464131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8886" y="2128125"/>
                  <a:ext cx="340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D0F255-494B-6221-004F-E9938CBC9802}"/>
                    </a:ext>
                  </a:extLst>
                </p14:cNvPr>
                <p14:cNvContentPartPr/>
                <p14:nvPr/>
              </p14:nvContentPartPr>
              <p14:xfrm>
                <a:off x="1529046" y="1914285"/>
                <a:ext cx="1303920" cy="54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D0F255-494B-6221-004F-E9938CBC980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20046" y="1905645"/>
                  <a:ext cx="132156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92F6AB-B61B-012F-9480-1118BA41A0AD}"/>
                    </a:ext>
                  </a:extLst>
                </p14:cNvPr>
                <p14:cNvContentPartPr/>
                <p14:nvPr/>
              </p14:nvContentPartPr>
              <p14:xfrm>
                <a:off x="2538846" y="2105805"/>
                <a:ext cx="4896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92F6AB-B61B-012F-9480-1118BA41A0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29846" y="2097165"/>
                  <a:ext cx="66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B89C7CD-C1B2-4AE6-62D7-2FCBEC3EC256}"/>
                    </a:ext>
                  </a:extLst>
                </p14:cNvPr>
                <p14:cNvContentPartPr/>
                <p14:nvPr/>
              </p14:nvContentPartPr>
              <p14:xfrm>
                <a:off x="2201526" y="2075565"/>
                <a:ext cx="402840" cy="13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B89C7CD-C1B2-4AE6-62D7-2FCBEC3EC2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92526" y="2066565"/>
                  <a:ext cx="420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92AD1A-8E77-BF75-91AE-4CEA0BDF80BB}"/>
                    </a:ext>
                  </a:extLst>
                </p14:cNvPr>
                <p14:cNvContentPartPr/>
                <p14:nvPr/>
              </p14:nvContentPartPr>
              <p14:xfrm>
                <a:off x="3203046" y="2172765"/>
                <a:ext cx="525960" cy="176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92AD1A-8E77-BF75-91AE-4CEA0BDF80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94046" y="2163765"/>
                  <a:ext cx="543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A03F45-59D7-FFF0-112F-1B963F5B5D81}"/>
                    </a:ext>
                  </a:extLst>
                </p14:cNvPr>
                <p14:cNvContentPartPr/>
                <p14:nvPr/>
              </p14:nvContentPartPr>
              <p14:xfrm>
                <a:off x="3897846" y="1896285"/>
                <a:ext cx="540360" cy="527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A03F45-59D7-FFF0-112F-1B963F5B5D8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88846" y="1887285"/>
                  <a:ext cx="5580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E5F1BA4-1C3B-3A10-A3D5-F1CF5EC82ACA}"/>
                    </a:ext>
                  </a:extLst>
                </p14:cNvPr>
                <p14:cNvContentPartPr/>
                <p14:nvPr/>
              </p14:nvContentPartPr>
              <p14:xfrm>
                <a:off x="3969486" y="2141445"/>
                <a:ext cx="388440" cy="25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E5F1BA4-1C3B-3A10-A3D5-F1CF5EC82A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960846" y="2132445"/>
                  <a:ext cx="406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6B099F-AFA7-EE6D-901A-69F5C1433256}"/>
                    </a:ext>
                  </a:extLst>
                </p14:cNvPr>
                <p14:cNvContentPartPr/>
                <p14:nvPr/>
              </p14:nvContentPartPr>
              <p14:xfrm>
                <a:off x="4737006" y="1986645"/>
                <a:ext cx="1066680" cy="528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6B099F-AFA7-EE6D-901A-69F5C14332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28366" y="1977645"/>
                  <a:ext cx="108432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51CF4FF-4213-FF18-549A-4647F8AAF71D}"/>
                    </a:ext>
                  </a:extLst>
                </p14:cNvPr>
                <p14:cNvContentPartPr/>
                <p14:nvPr/>
              </p14:nvContentPartPr>
              <p14:xfrm>
                <a:off x="5119326" y="2107245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51CF4FF-4213-FF18-549A-4647F8AAF7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0686" y="209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D23B37-48C9-5FA2-DDFE-1544A64C4F26}"/>
                    </a:ext>
                  </a:extLst>
                </p14:cNvPr>
                <p14:cNvContentPartPr/>
                <p14:nvPr/>
              </p14:nvContentPartPr>
              <p14:xfrm>
                <a:off x="6078726" y="1960725"/>
                <a:ext cx="966240" cy="443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D23B37-48C9-5FA2-DDFE-1544A64C4F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69726" y="1952085"/>
                  <a:ext cx="983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A1F357-0611-87C1-1607-1DD8479D6B6A}"/>
                    </a:ext>
                  </a:extLst>
                </p14:cNvPr>
                <p14:cNvContentPartPr/>
                <p14:nvPr/>
              </p14:nvContentPartPr>
              <p14:xfrm>
                <a:off x="6098886" y="2156205"/>
                <a:ext cx="450000" cy="5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A1F357-0611-87C1-1607-1DD8479D6B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89886" y="2147205"/>
                  <a:ext cx="467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880FED-06C4-56EA-8FB7-7445CCBBE502}"/>
                    </a:ext>
                  </a:extLst>
                </p14:cNvPr>
                <p14:cNvContentPartPr/>
                <p14:nvPr/>
              </p14:nvContentPartPr>
              <p14:xfrm>
                <a:off x="7038486" y="2048565"/>
                <a:ext cx="1107720" cy="367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880FED-06C4-56EA-8FB7-7445CCBBE5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29486" y="2039925"/>
                  <a:ext cx="1125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40DD332-0987-D6D9-6A58-504EC595BFB2}"/>
                    </a:ext>
                  </a:extLst>
                </p14:cNvPr>
                <p14:cNvContentPartPr/>
                <p14:nvPr/>
              </p14:nvContentPartPr>
              <p14:xfrm>
                <a:off x="8309646" y="2393445"/>
                <a:ext cx="28080" cy="2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40DD332-0987-D6D9-6A58-504EC595BF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00646" y="2384805"/>
                  <a:ext cx="457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0B5A071-AA92-AE3D-A4F0-99F283A2F964}"/>
              </a:ext>
            </a:extLst>
          </p:cNvPr>
          <p:cNvGrpSpPr/>
          <p:nvPr/>
        </p:nvGrpSpPr>
        <p:grpSpPr>
          <a:xfrm>
            <a:off x="560286" y="3004365"/>
            <a:ext cx="3464280" cy="584640"/>
            <a:chOff x="560286" y="3004365"/>
            <a:chExt cx="346428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4826D7-6008-6408-16E9-71FDEC2C6553}"/>
                    </a:ext>
                  </a:extLst>
                </p14:cNvPr>
                <p14:cNvContentPartPr/>
                <p14:nvPr/>
              </p14:nvContentPartPr>
              <p14:xfrm>
                <a:off x="674046" y="3004365"/>
                <a:ext cx="101160" cy="326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4826D7-6008-6408-16E9-71FDEC2C65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5406" y="2995365"/>
                  <a:ext cx="1188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611DD2-2443-AE16-8BA2-A458FCD98EFB}"/>
                    </a:ext>
                  </a:extLst>
                </p14:cNvPr>
                <p14:cNvContentPartPr/>
                <p14:nvPr/>
              </p14:nvContentPartPr>
              <p14:xfrm>
                <a:off x="606726" y="3019845"/>
                <a:ext cx="294480" cy="24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611DD2-2443-AE16-8BA2-A458FCD98E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8086" y="3011205"/>
                  <a:ext cx="312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4CB181F-9375-88D6-2D92-18FA5584B7D6}"/>
                    </a:ext>
                  </a:extLst>
                </p14:cNvPr>
                <p14:cNvContentPartPr/>
                <p14:nvPr/>
              </p14:nvContentPartPr>
              <p14:xfrm>
                <a:off x="560286" y="3324405"/>
                <a:ext cx="189000" cy="1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4CB181F-9375-88D6-2D92-18FA5584B7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1646" y="3315405"/>
                  <a:ext cx="20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3F54951-225A-4A12-4737-405ABE556890}"/>
                    </a:ext>
                  </a:extLst>
                </p14:cNvPr>
                <p14:cNvContentPartPr/>
                <p14:nvPr/>
              </p14:nvContentPartPr>
              <p14:xfrm>
                <a:off x="825246" y="3060165"/>
                <a:ext cx="255240" cy="314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3F54951-225A-4A12-4737-405ABE5568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6246" y="3051165"/>
                  <a:ext cx="272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D9A041-B9AB-E7D7-7FD1-DAC7F3EE39B1}"/>
                    </a:ext>
                  </a:extLst>
                </p14:cNvPr>
                <p14:cNvContentPartPr/>
                <p14:nvPr/>
              </p14:nvContentPartPr>
              <p14:xfrm>
                <a:off x="843246" y="3154485"/>
                <a:ext cx="287640" cy="30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D9A041-B9AB-E7D7-7FD1-DAC7F3EE39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4606" y="3145485"/>
                  <a:ext cx="305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ED0A1C-9246-ED48-7BB3-FA28804DC7B7}"/>
                    </a:ext>
                  </a:extLst>
                </p14:cNvPr>
                <p14:cNvContentPartPr/>
                <p14:nvPr/>
              </p14:nvContentPartPr>
              <p14:xfrm>
                <a:off x="1401966" y="3208125"/>
                <a:ext cx="312840" cy="198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ED0A1C-9246-ED48-7BB3-FA28804DC7B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93326" y="3199125"/>
                  <a:ext cx="330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04C15AD-1A3D-3D32-C031-1A7061919AB5}"/>
                    </a:ext>
                  </a:extLst>
                </p14:cNvPr>
                <p14:cNvContentPartPr/>
                <p14:nvPr/>
              </p14:nvContentPartPr>
              <p14:xfrm>
                <a:off x="1491966" y="3134685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4C15AD-1A3D-3D32-C031-1A7061919A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82966" y="312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8C7A4F-B599-1A59-1890-95115847C817}"/>
                    </a:ext>
                  </a:extLst>
                </p14:cNvPr>
                <p14:cNvContentPartPr/>
                <p14:nvPr/>
              </p14:nvContentPartPr>
              <p14:xfrm>
                <a:off x="1914966" y="3042885"/>
                <a:ext cx="2109600" cy="546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8C7A4F-B599-1A59-1890-95115847C8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05966" y="3033885"/>
                  <a:ext cx="21272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C903444-7BF4-2DD6-1789-3123AF6DA535}"/>
                    </a:ext>
                  </a:extLst>
                </p14:cNvPr>
                <p14:cNvContentPartPr/>
                <p14:nvPr/>
              </p14:nvContentPartPr>
              <p14:xfrm>
                <a:off x="3520566" y="3108405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C903444-7BF4-2DD6-1789-3123AF6DA5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11566" y="3099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CCCBA5-17D1-4D05-6776-45538F0B82F4}"/>
                    </a:ext>
                  </a:extLst>
                </p14:cNvPr>
                <p14:cNvContentPartPr/>
                <p14:nvPr/>
              </p14:nvContentPartPr>
              <p14:xfrm>
                <a:off x="3108366" y="3088245"/>
                <a:ext cx="416160" cy="61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CCCBA5-17D1-4D05-6776-45538F0B82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99366" y="3079245"/>
                  <a:ext cx="433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CB00B62-57DB-3F7E-6EC7-65B3061799B5}"/>
                    </a:ext>
                  </a:extLst>
                </p14:cNvPr>
                <p14:cNvContentPartPr/>
                <p14:nvPr/>
              </p14:nvContentPartPr>
              <p14:xfrm>
                <a:off x="2144286" y="3081765"/>
                <a:ext cx="43920" cy="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CB00B62-57DB-3F7E-6EC7-65B3061799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35286" y="3072765"/>
                  <a:ext cx="615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0C0CD7D-E389-3AD6-258E-3C5D893E2C89}"/>
              </a:ext>
            </a:extLst>
          </p:cNvPr>
          <p:cNvGrpSpPr/>
          <p:nvPr/>
        </p:nvGrpSpPr>
        <p:grpSpPr>
          <a:xfrm>
            <a:off x="4318326" y="3000765"/>
            <a:ext cx="3978720" cy="720000"/>
            <a:chOff x="4318326" y="3000765"/>
            <a:chExt cx="397872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E6F9B6-B79C-9060-09DA-7973B695F0CD}"/>
                    </a:ext>
                  </a:extLst>
                </p14:cNvPr>
                <p14:cNvContentPartPr/>
                <p14:nvPr/>
              </p14:nvContentPartPr>
              <p14:xfrm>
                <a:off x="4318326" y="3057285"/>
                <a:ext cx="502200" cy="423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E6F9B6-B79C-9060-09DA-7973B695F0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09686" y="3048285"/>
                  <a:ext cx="5198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BCF0C5-86DA-A14E-9787-E17378B5E0CC}"/>
                    </a:ext>
                  </a:extLst>
                </p14:cNvPr>
                <p14:cNvContentPartPr/>
                <p14:nvPr/>
              </p14:nvContentPartPr>
              <p14:xfrm>
                <a:off x="4396086" y="3154845"/>
                <a:ext cx="286200" cy="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BCF0C5-86DA-A14E-9787-E17378B5E0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87446" y="3146205"/>
                  <a:ext cx="303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DAA017-17C1-58F5-8615-4F02D1C1645B}"/>
                    </a:ext>
                  </a:extLst>
                </p14:cNvPr>
                <p14:cNvContentPartPr/>
                <p14:nvPr/>
              </p14:nvContentPartPr>
              <p14:xfrm>
                <a:off x="5067126" y="3000765"/>
                <a:ext cx="801360" cy="646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DAA017-17C1-58F5-8615-4F02D1C164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58486" y="2992125"/>
                  <a:ext cx="81900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4155E67-B17F-ABB7-BD42-050FD7DCD424}"/>
                    </a:ext>
                  </a:extLst>
                </p14:cNvPr>
                <p14:cNvContentPartPr/>
                <p14:nvPr/>
              </p14:nvContentPartPr>
              <p14:xfrm>
                <a:off x="5905926" y="3337005"/>
                <a:ext cx="252000" cy="32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4155E67-B17F-ABB7-BD42-050FD7DCD4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96926" y="3328365"/>
                  <a:ext cx="269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744FA7-06C7-29B3-6F0F-5E0F6DDE7F62}"/>
                    </a:ext>
                  </a:extLst>
                </p14:cNvPr>
                <p14:cNvContentPartPr/>
                <p14:nvPr/>
              </p14:nvContentPartPr>
              <p14:xfrm>
                <a:off x="6297966" y="3096165"/>
                <a:ext cx="1999080" cy="624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744FA7-06C7-29B3-6F0F-5E0F6DDE7F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89326" y="3087525"/>
                  <a:ext cx="201672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3952AB-4FAA-3822-DE28-F51181C6F9B5}"/>
                    </a:ext>
                  </a:extLst>
                </p14:cNvPr>
                <p14:cNvContentPartPr/>
                <p14:nvPr/>
              </p14:nvContentPartPr>
              <p14:xfrm>
                <a:off x="7372566" y="3238365"/>
                <a:ext cx="343440" cy="41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3952AB-4FAA-3822-DE28-F51181C6F9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63926" y="3229365"/>
                  <a:ext cx="361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4BEC507-6AE3-BAE1-2945-EA835121F7B6}"/>
                    </a:ext>
                  </a:extLst>
                </p14:cNvPr>
                <p14:cNvContentPartPr/>
                <p14:nvPr/>
              </p14:nvContentPartPr>
              <p14:xfrm>
                <a:off x="7155126" y="3182565"/>
                <a:ext cx="74520" cy="25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4BEC507-6AE3-BAE1-2945-EA835121F7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46486" y="3173565"/>
                  <a:ext cx="921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1F891EC-5B70-D196-8837-044D57AA33DA}"/>
                  </a:ext>
                </a:extLst>
              </p14:cNvPr>
              <p14:cNvContentPartPr/>
              <p14:nvPr/>
            </p14:nvContentPartPr>
            <p14:xfrm>
              <a:off x="381366" y="3757485"/>
              <a:ext cx="275760" cy="412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1F891EC-5B70-D196-8837-044D57AA33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2366" y="3748485"/>
                <a:ext cx="29340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2CBF011-552C-7E28-C195-8CBCF20DE390}"/>
              </a:ext>
            </a:extLst>
          </p:cNvPr>
          <p:cNvGrpSpPr/>
          <p:nvPr/>
        </p:nvGrpSpPr>
        <p:grpSpPr>
          <a:xfrm>
            <a:off x="8689446" y="3095085"/>
            <a:ext cx="1811520" cy="449640"/>
            <a:chOff x="8689446" y="3095085"/>
            <a:chExt cx="181152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28D289-0EE8-2034-2637-0ED1AFA5C4A8}"/>
                    </a:ext>
                  </a:extLst>
                </p14:cNvPr>
                <p14:cNvContentPartPr/>
                <p14:nvPr/>
              </p14:nvContentPartPr>
              <p14:xfrm>
                <a:off x="8689446" y="3095085"/>
                <a:ext cx="1811520" cy="449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28D289-0EE8-2034-2637-0ED1AFA5C4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80446" y="3086085"/>
                  <a:ext cx="18291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0AB49BC-72D5-DCAC-F396-C05B43CA4AB1}"/>
                    </a:ext>
                  </a:extLst>
                </p14:cNvPr>
                <p14:cNvContentPartPr/>
                <p14:nvPr/>
              </p14:nvContentPartPr>
              <p14:xfrm>
                <a:off x="10129806" y="3284805"/>
                <a:ext cx="342000" cy="63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0AB49BC-72D5-DCAC-F396-C05B43CA4A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20806" y="3275805"/>
                  <a:ext cx="3596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341F67A-6D3E-E8A8-905B-C4A9AB7744F0}"/>
              </a:ext>
            </a:extLst>
          </p:cNvPr>
          <p:cNvGrpSpPr/>
          <p:nvPr/>
        </p:nvGrpSpPr>
        <p:grpSpPr>
          <a:xfrm>
            <a:off x="435726" y="3650565"/>
            <a:ext cx="3000600" cy="736560"/>
            <a:chOff x="435726" y="3650565"/>
            <a:chExt cx="300060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1E38C7-2731-5E48-06AA-E7DF09CA998A}"/>
                    </a:ext>
                  </a:extLst>
                </p14:cNvPr>
                <p14:cNvContentPartPr/>
                <p14:nvPr/>
              </p14:nvContentPartPr>
              <p14:xfrm>
                <a:off x="435726" y="3907245"/>
                <a:ext cx="273600" cy="76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1E38C7-2731-5E48-06AA-E7DF09CA998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6726" y="3898245"/>
                  <a:ext cx="291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6AE4E6-1911-0C36-6A68-443E57F80EC0}"/>
                    </a:ext>
                  </a:extLst>
                </p14:cNvPr>
                <p14:cNvContentPartPr/>
                <p14:nvPr/>
              </p14:nvContentPartPr>
              <p14:xfrm>
                <a:off x="622206" y="3782325"/>
                <a:ext cx="389880" cy="35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6AE4E6-1911-0C36-6A68-443E57F80E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3206" y="3773685"/>
                  <a:ext cx="4075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C38CF93-5750-B5E1-1A8E-533F306B0116}"/>
                    </a:ext>
                  </a:extLst>
                </p14:cNvPr>
                <p14:cNvContentPartPr/>
                <p14:nvPr/>
              </p14:nvContentPartPr>
              <p14:xfrm>
                <a:off x="1169766" y="3650565"/>
                <a:ext cx="1548360" cy="474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C38CF93-5750-B5E1-1A8E-533F306B01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1126" y="3641925"/>
                  <a:ext cx="15660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3CC7B9D-607E-F5C9-E9CA-2A267FEB3A43}"/>
                    </a:ext>
                  </a:extLst>
                </p14:cNvPr>
                <p14:cNvContentPartPr/>
                <p14:nvPr/>
              </p14:nvContentPartPr>
              <p14:xfrm>
                <a:off x="2128806" y="3783765"/>
                <a:ext cx="69840" cy="28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3CC7B9D-607E-F5C9-E9CA-2A267FEB3A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20166" y="3775125"/>
                  <a:ext cx="87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FF92A1-7FD3-6327-7E32-61628A3A3B6F}"/>
                    </a:ext>
                  </a:extLst>
                </p14:cNvPr>
                <p14:cNvContentPartPr/>
                <p14:nvPr/>
              </p14:nvContentPartPr>
              <p14:xfrm>
                <a:off x="1837926" y="3754245"/>
                <a:ext cx="366840" cy="30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FF92A1-7FD3-6327-7E32-61628A3A3B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29286" y="3745245"/>
                  <a:ext cx="384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4530993-600E-F505-1670-C59EC018AF7D}"/>
                    </a:ext>
                  </a:extLst>
                </p14:cNvPr>
                <p14:cNvContentPartPr/>
                <p14:nvPr/>
              </p14:nvContentPartPr>
              <p14:xfrm>
                <a:off x="3106926" y="3816885"/>
                <a:ext cx="329400" cy="570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4530993-600E-F505-1670-C59EC018AF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8286" y="3808245"/>
                  <a:ext cx="34704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8A13749-876D-D041-085B-22C0EC4B07F9}"/>
                    </a:ext>
                  </a:extLst>
                </p14:cNvPr>
                <p14:cNvContentPartPr/>
                <p14:nvPr/>
              </p14:nvContentPartPr>
              <p14:xfrm>
                <a:off x="3139326" y="4008045"/>
                <a:ext cx="47880" cy="45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8A13749-876D-D041-085B-22C0EC4B07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30326" y="3999405"/>
                  <a:ext cx="655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D453827-8656-C693-F0C3-17237F205EDD}"/>
              </a:ext>
            </a:extLst>
          </p:cNvPr>
          <p:cNvGrpSpPr/>
          <p:nvPr/>
        </p:nvGrpSpPr>
        <p:grpSpPr>
          <a:xfrm>
            <a:off x="3979926" y="3699885"/>
            <a:ext cx="3486240" cy="695880"/>
            <a:chOff x="3979926" y="3699885"/>
            <a:chExt cx="348624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4A14663-A7EA-0F7E-2789-37D404DA0B71}"/>
                    </a:ext>
                  </a:extLst>
                </p14:cNvPr>
                <p14:cNvContentPartPr/>
                <p14:nvPr/>
              </p14:nvContentPartPr>
              <p14:xfrm>
                <a:off x="3979926" y="3704565"/>
                <a:ext cx="560880" cy="420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4A14663-A7EA-0F7E-2789-37D404DA0B7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70926" y="3695925"/>
                  <a:ext cx="5785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5EF295-E39E-F30A-6DB2-74F13347D2D8}"/>
                    </a:ext>
                  </a:extLst>
                </p14:cNvPr>
                <p14:cNvContentPartPr/>
                <p14:nvPr/>
              </p14:nvContentPartPr>
              <p14:xfrm>
                <a:off x="4986846" y="3837765"/>
                <a:ext cx="67680" cy="306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5EF295-E39E-F30A-6DB2-74F13347D2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78206" y="3828765"/>
                  <a:ext cx="85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67755FA-F2C2-A014-F83F-699B8C916E7E}"/>
                    </a:ext>
                  </a:extLst>
                </p14:cNvPr>
                <p14:cNvContentPartPr/>
                <p14:nvPr/>
              </p14:nvContentPartPr>
              <p14:xfrm>
                <a:off x="5114646" y="3883485"/>
                <a:ext cx="198360" cy="28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67755FA-F2C2-A014-F83F-699B8C916E7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05646" y="3874845"/>
                  <a:ext cx="216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4FCBD95-4F83-948C-6F94-59A61A376E99}"/>
                    </a:ext>
                  </a:extLst>
                </p14:cNvPr>
                <p14:cNvContentPartPr/>
                <p14:nvPr/>
              </p14:nvContentPartPr>
              <p14:xfrm>
                <a:off x="5424246" y="3742725"/>
                <a:ext cx="65520" cy="187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4FCBD95-4F83-948C-6F94-59A61A376E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15246" y="3734085"/>
                  <a:ext cx="83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BDE9209-D9AD-7E2F-3A8C-820BC6BF3E83}"/>
                    </a:ext>
                  </a:extLst>
                </p14:cNvPr>
                <p14:cNvContentPartPr/>
                <p14:nvPr/>
              </p14:nvContentPartPr>
              <p14:xfrm>
                <a:off x="5585166" y="3742725"/>
                <a:ext cx="128880" cy="153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BDE9209-D9AD-7E2F-3A8C-820BC6BF3E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76166" y="3733725"/>
                  <a:ext cx="146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AFF995B-DCB0-AA58-182E-D65EC07BB65E}"/>
                    </a:ext>
                  </a:extLst>
                </p14:cNvPr>
                <p14:cNvContentPartPr/>
                <p14:nvPr/>
              </p14:nvContentPartPr>
              <p14:xfrm>
                <a:off x="5600286" y="3895005"/>
                <a:ext cx="97200" cy="99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AFF995B-DCB0-AA58-182E-D65EC07BB6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91286" y="3886005"/>
                  <a:ext cx="114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32A894E-DFDF-FA93-7318-28C1CBE1D094}"/>
                    </a:ext>
                  </a:extLst>
                </p14:cNvPr>
                <p14:cNvContentPartPr/>
                <p14:nvPr/>
              </p14:nvContentPartPr>
              <p14:xfrm>
                <a:off x="6119046" y="3699885"/>
                <a:ext cx="1347120" cy="695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32A894E-DFDF-FA93-7318-28C1CBE1D0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10046" y="3691245"/>
                  <a:ext cx="1364760" cy="71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6D276EF-041E-229A-7450-AAE884330712}"/>
              </a:ext>
            </a:extLst>
          </p:cNvPr>
          <p:cNvGrpSpPr/>
          <p:nvPr/>
        </p:nvGrpSpPr>
        <p:grpSpPr>
          <a:xfrm>
            <a:off x="7883046" y="3721485"/>
            <a:ext cx="2259720" cy="635760"/>
            <a:chOff x="7883046" y="3721485"/>
            <a:chExt cx="225972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642F4F3-42E7-79C0-24DD-796BBA010697}"/>
                    </a:ext>
                  </a:extLst>
                </p14:cNvPr>
                <p14:cNvContentPartPr/>
                <p14:nvPr/>
              </p14:nvContentPartPr>
              <p14:xfrm>
                <a:off x="7883046" y="3988245"/>
                <a:ext cx="352080" cy="140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642F4F3-42E7-79C0-24DD-796BBA0106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74046" y="3979605"/>
                  <a:ext cx="369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23986F-6F4B-CA11-C01E-3492F0C6DFF6}"/>
                    </a:ext>
                  </a:extLst>
                </p14:cNvPr>
                <p14:cNvContentPartPr/>
                <p14:nvPr/>
              </p14:nvContentPartPr>
              <p14:xfrm>
                <a:off x="7983846" y="3771525"/>
                <a:ext cx="16920" cy="74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23986F-6F4B-CA11-C01E-3492F0C6DFF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74846" y="3762885"/>
                  <a:ext cx="34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C534D9-6870-31A6-E879-C7BCB15F08F4}"/>
                    </a:ext>
                  </a:extLst>
                </p14:cNvPr>
                <p14:cNvContentPartPr/>
                <p14:nvPr/>
              </p14:nvContentPartPr>
              <p14:xfrm>
                <a:off x="8678646" y="3776925"/>
                <a:ext cx="143280" cy="315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C534D9-6870-31A6-E879-C7BCB15F08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69646" y="3767925"/>
                  <a:ext cx="1609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EE7F05-C632-65E5-92E5-3435C05A5F66}"/>
                    </a:ext>
                  </a:extLst>
                </p14:cNvPr>
                <p14:cNvContentPartPr/>
                <p14:nvPr/>
              </p14:nvContentPartPr>
              <p14:xfrm>
                <a:off x="8999406" y="3937125"/>
                <a:ext cx="246240" cy="160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EE7F05-C632-65E5-92E5-3435C05A5F6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90766" y="3928125"/>
                  <a:ext cx="263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F6FD6B-B355-ED81-B2B2-8CBB436D9A88}"/>
                    </a:ext>
                  </a:extLst>
                </p14:cNvPr>
                <p14:cNvContentPartPr/>
                <p14:nvPr/>
              </p14:nvContentPartPr>
              <p14:xfrm>
                <a:off x="9281646" y="3721485"/>
                <a:ext cx="108000" cy="194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F6FD6B-B355-ED81-B2B2-8CBB436D9A8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73006" y="3712845"/>
                  <a:ext cx="125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4CDDD8-D105-1E0A-6694-41F847B1BD74}"/>
                    </a:ext>
                  </a:extLst>
                </p14:cNvPr>
                <p14:cNvContentPartPr/>
                <p14:nvPr/>
              </p14:nvContentPartPr>
              <p14:xfrm>
                <a:off x="9787806" y="3774045"/>
                <a:ext cx="354960" cy="58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4CDDD8-D105-1E0A-6694-41F847B1BD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78806" y="3765405"/>
                  <a:ext cx="372600" cy="60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3EAD275-E019-8202-00E9-B463823B9744}"/>
                  </a:ext>
                </a:extLst>
              </p14:cNvPr>
              <p14:cNvContentPartPr/>
              <p14:nvPr/>
            </p14:nvContentPartPr>
            <p14:xfrm>
              <a:off x="520326" y="4572885"/>
              <a:ext cx="222480" cy="1620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3EAD275-E019-8202-00E9-B463823B974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11686" y="4563885"/>
                <a:ext cx="24012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28D1E89-5B57-0346-47EE-19FFD1AFB16B}"/>
              </a:ext>
            </a:extLst>
          </p:cNvPr>
          <p:cNvGrpSpPr/>
          <p:nvPr/>
        </p:nvGrpSpPr>
        <p:grpSpPr>
          <a:xfrm>
            <a:off x="1046646" y="4308645"/>
            <a:ext cx="1153440" cy="524160"/>
            <a:chOff x="1046646" y="4308645"/>
            <a:chExt cx="115344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652AC25-9187-6C1F-4B8C-44A52C97C55B}"/>
                    </a:ext>
                  </a:extLst>
                </p14:cNvPr>
                <p14:cNvContentPartPr/>
                <p14:nvPr/>
              </p14:nvContentPartPr>
              <p14:xfrm>
                <a:off x="1046646" y="4308645"/>
                <a:ext cx="1153440" cy="524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652AC25-9187-6C1F-4B8C-44A52C97C5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7646" y="4299645"/>
                  <a:ext cx="11710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11029B6-7F77-C14E-C16D-EBA668DA7EF1}"/>
                    </a:ext>
                  </a:extLst>
                </p14:cNvPr>
                <p14:cNvContentPartPr/>
                <p14:nvPr/>
              </p14:nvContentPartPr>
              <p14:xfrm>
                <a:off x="1741446" y="4383885"/>
                <a:ext cx="9000" cy="3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11029B6-7F77-C14E-C16D-EBA668DA7E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32806" y="4375245"/>
                  <a:ext cx="2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F977259-5975-E54C-F232-917ECD387996}"/>
                    </a:ext>
                  </a:extLst>
                </p14:cNvPr>
                <p14:cNvContentPartPr/>
                <p14:nvPr/>
              </p14:nvContentPartPr>
              <p14:xfrm>
                <a:off x="1099926" y="4364445"/>
                <a:ext cx="391680" cy="37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F977259-5975-E54C-F232-917ECD3879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0926" y="4355445"/>
                  <a:ext cx="4093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EF06F4F-4C4D-1C01-1A23-1A8083936892}"/>
              </a:ext>
            </a:extLst>
          </p:cNvPr>
          <p:cNvGrpSpPr/>
          <p:nvPr/>
        </p:nvGrpSpPr>
        <p:grpSpPr>
          <a:xfrm>
            <a:off x="2518686" y="4311525"/>
            <a:ext cx="1629000" cy="651240"/>
            <a:chOff x="2518686" y="4311525"/>
            <a:chExt cx="162900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80B3B1-FFBC-46EB-B0C4-D74766A5A476}"/>
                    </a:ext>
                  </a:extLst>
                </p14:cNvPr>
                <p14:cNvContentPartPr/>
                <p14:nvPr/>
              </p14:nvContentPartPr>
              <p14:xfrm>
                <a:off x="2518686" y="4311525"/>
                <a:ext cx="1406160" cy="651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80B3B1-FFBC-46EB-B0C4-D74766A5A47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10046" y="4302885"/>
                  <a:ext cx="142380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CC9606B-E793-A915-7176-ACE4DA3FBD71}"/>
                    </a:ext>
                  </a:extLst>
                </p14:cNvPr>
                <p14:cNvContentPartPr/>
                <p14:nvPr/>
              </p14:nvContentPartPr>
              <p14:xfrm>
                <a:off x="4123206" y="4699605"/>
                <a:ext cx="24480" cy="65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CC9606B-E793-A915-7176-ACE4DA3FBD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14566" y="4690605"/>
                  <a:ext cx="421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44D331E-58CA-CA81-5DD6-95D10860A427}"/>
              </a:ext>
            </a:extLst>
          </p:cNvPr>
          <p:cNvGrpSpPr/>
          <p:nvPr/>
        </p:nvGrpSpPr>
        <p:grpSpPr>
          <a:xfrm>
            <a:off x="630126" y="5416005"/>
            <a:ext cx="1224000" cy="515880"/>
            <a:chOff x="630126" y="5416005"/>
            <a:chExt cx="12240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CF08A0-06F5-1EE8-EAD7-3E0387DCEBAB}"/>
                    </a:ext>
                  </a:extLst>
                </p14:cNvPr>
                <p14:cNvContentPartPr/>
                <p14:nvPr/>
              </p14:nvContentPartPr>
              <p14:xfrm>
                <a:off x="630126" y="5416005"/>
                <a:ext cx="1224000" cy="51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CF08A0-06F5-1EE8-EAD7-3E0387DCEBA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1486" y="5407005"/>
                  <a:ext cx="12416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73CDEE9-54FF-7638-B314-DCB1525122BA}"/>
                    </a:ext>
                  </a:extLst>
                </p14:cNvPr>
                <p14:cNvContentPartPr/>
                <p14:nvPr/>
              </p14:nvContentPartPr>
              <p14:xfrm>
                <a:off x="978966" y="5593845"/>
                <a:ext cx="412560" cy="28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73CDEE9-54FF-7638-B314-DCB1525122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0326" y="5585205"/>
                  <a:ext cx="4302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9A33401-9B6E-C4DA-9746-9B25004B10A2}"/>
                  </a:ext>
                </a:extLst>
              </p14:cNvPr>
              <p14:cNvContentPartPr/>
              <p14:nvPr/>
            </p14:nvContentPartPr>
            <p14:xfrm>
              <a:off x="2219526" y="5573325"/>
              <a:ext cx="295560" cy="5770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9A33401-9B6E-C4DA-9746-9B25004B10A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210526" y="5564325"/>
                <a:ext cx="313200" cy="59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2FC8D14-F072-DFFA-641F-26A882BA40D1}"/>
              </a:ext>
            </a:extLst>
          </p:cNvPr>
          <p:cNvGrpSpPr/>
          <p:nvPr/>
        </p:nvGrpSpPr>
        <p:grpSpPr>
          <a:xfrm>
            <a:off x="2878326" y="5399805"/>
            <a:ext cx="3062160" cy="658800"/>
            <a:chOff x="2878326" y="5399805"/>
            <a:chExt cx="306216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5386D83-1C9A-D31A-137A-EC99A6D1D46D}"/>
                    </a:ext>
                  </a:extLst>
                </p14:cNvPr>
                <p14:cNvContentPartPr/>
                <p14:nvPr/>
              </p14:nvContentPartPr>
              <p14:xfrm>
                <a:off x="2878326" y="5399805"/>
                <a:ext cx="916200" cy="658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5386D83-1C9A-D31A-137A-EC99A6D1D46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69686" y="5390805"/>
                  <a:ext cx="93384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B0798D1-2C8B-E277-2B8B-378B453AE773}"/>
                    </a:ext>
                  </a:extLst>
                </p14:cNvPr>
                <p14:cNvContentPartPr/>
                <p14:nvPr/>
              </p14:nvContentPartPr>
              <p14:xfrm>
                <a:off x="3527046" y="5543805"/>
                <a:ext cx="61920" cy="2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B0798D1-2C8B-E277-2B8B-378B453AE7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8046" y="5535165"/>
                  <a:ext cx="79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7F98D49-807A-A2D9-C5F3-742DE94139AD}"/>
                    </a:ext>
                  </a:extLst>
                </p14:cNvPr>
                <p14:cNvContentPartPr/>
                <p14:nvPr/>
              </p14:nvContentPartPr>
              <p14:xfrm>
                <a:off x="4051206" y="5401605"/>
                <a:ext cx="1889280" cy="480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7F98D49-807A-A2D9-C5F3-742DE94139A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42206" y="5392965"/>
                  <a:ext cx="19069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307BAB-A566-E82C-1376-08FC0268BFD7}"/>
                    </a:ext>
                  </a:extLst>
                </p14:cNvPr>
                <p14:cNvContentPartPr/>
                <p14:nvPr/>
              </p14:nvContentPartPr>
              <p14:xfrm>
                <a:off x="5502366" y="5585925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3307BAB-A566-E82C-1376-08FC0268BF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93726" y="5577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7E6DFE9-CA4D-9249-E9CA-73567035BB44}"/>
              </a:ext>
            </a:extLst>
          </p:cNvPr>
          <p:cNvGrpSpPr/>
          <p:nvPr/>
        </p:nvGrpSpPr>
        <p:grpSpPr>
          <a:xfrm>
            <a:off x="6210486" y="5378565"/>
            <a:ext cx="3847320" cy="762480"/>
            <a:chOff x="6210486" y="5378565"/>
            <a:chExt cx="384732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A9722A6-A30A-8FC8-41FE-2CFC647E487D}"/>
                    </a:ext>
                  </a:extLst>
                </p14:cNvPr>
                <p14:cNvContentPartPr/>
                <p14:nvPr/>
              </p14:nvContentPartPr>
              <p14:xfrm>
                <a:off x="6210486" y="5728845"/>
                <a:ext cx="527400" cy="176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A9722A6-A30A-8FC8-41FE-2CFC647E48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01846" y="5720205"/>
                  <a:ext cx="545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576CD4D-51D5-5F7F-EAD6-2069238A40E9}"/>
                    </a:ext>
                  </a:extLst>
                </p14:cNvPr>
                <p14:cNvContentPartPr/>
                <p14:nvPr/>
              </p14:nvContentPartPr>
              <p14:xfrm>
                <a:off x="6951006" y="5722005"/>
                <a:ext cx="353520" cy="187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576CD4D-51D5-5F7F-EAD6-2069238A40E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42366" y="5713005"/>
                  <a:ext cx="371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3D52AAC-B97C-4F25-D10A-955ACA9C68D3}"/>
                    </a:ext>
                  </a:extLst>
                </p14:cNvPr>
                <p14:cNvContentPartPr/>
                <p14:nvPr/>
              </p14:nvContentPartPr>
              <p14:xfrm>
                <a:off x="7130646" y="5739645"/>
                <a:ext cx="210600" cy="19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3D52AAC-B97C-4F25-D10A-955ACA9C68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22006" y="5731005"/>
                  <a:ext cx="228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822A7D7-EF37-31E2-DBC3-2C6678FC17F1}"/>
                    </a:ext>
                  </a:extLst>
                </p14:cNvPr>
                <p14:cNvContentPartPr/>
                <p14:nvPr/>
              </p14:nvContentPartPr>
              <p14:xfrm>
                <a:off x="7353846" y="5378565"/>
                <a:ext cx="960840" cy="755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822A7D7-EF37-31E2-DBC3-2C6678FC17F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45206" y="5369565"/>
                  <a:ext cx="97848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E045A05-DBF6-85E0-D8B1-BDC8C117AFFE}"/>
                    </a:ext>
                  </a:extLst>
                </p14:cNvPr>
                <p14:cNvContentPartPr/>
                <p14:nvPr/>
              </p14:nvContentPartPr>
              <p14:xfrm>
                <a:off x="8067726" y="5628045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E045A05-DBF6-85E0-D8B1-BDC8C117AF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59086" y="561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B9616C-7983-7501-ED0A-609F701DFA24}"/>
                    </a:ext>
                  </a:extLst>
                </p14:cNvPr>
                <p14:cNvContentPartPr/>
                <p14:nvPr/>
              </p14:nvContentPartPr>
              <p14:xfrm>
                <a:off x="8585046" y="5526885"/>
                <a:ext cx="175320" cy="181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B9616C-7983-7501-ED0A-609F701DFA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576406" y="5517885"/>
                  <a:ext cx="192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A22562-3EE6-F056-3144-2B6FF4D100CE}"/>
                    </a:ext>
                  </a:extLst>
                </p14:cNvPr>
                <p14:cNvContentPartPr/>
                <p14:nvPr/>
              </p14:nvContentPartPr>
              <p14:xfrm>
                <a:off x="8561646" y="5696085"/>
                <a:ext cx="158040" cy="193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A22562-3EE6-F056-3144-2B6FF4D100C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53006" y="5687085"/>
                  <a:ext cx="175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5B1792E-8D4F-87CC-F66D-B7486BDC3299}"/>
                    </a:ext>
                  </a:extLst>
                </p14:cNvPr>
                <p14:cNvContentPartPr/>
                <p14:nvPr/>
              </p14:nvContentPartPr>
              <p14:xfrm>
                <a:off x="8789886" y="5591685"/>
                <a:ext cx="221760" cy="255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5B1792E-8D4F-87CC-F66D-B7486BDC329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81246" y="5582685"/>
                  <a:ext cx="239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DCE5CA8-EB9C-E3CC-3A8F-13019052E26A}"/>
                    </a:ext>
                  </a:extLst>
                </p14:cNvPr>
                <p14:cNvContentPartPr/>
                <p14:nvPr/>
              </p14:nvContentPartPr>
              <p14:xfrm>
                <a:off x="9135486" y="5448045"/>
                <a:ext cx="100440" cy="134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DCE5CA8-EB9C-E3CC-3A8F-13019052E26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126846" y="5439405"/>
                  <a:ext cx="118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98EEAC3-ADF3-675E-4FE5-A31DCF60A439}"/>
                    </a:ext>
                  </a:extLst>
                </p14:cNvPr>
                <p14:cNvContentPartPr/>
                <p14:nvPr/>
              </p14:nvContentPartPr>
              <p14:xfrm>
                <a:off x="9154566" y="5403765"/>
                <a:ext cx="310320" cy="537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98EEAC3-ADF3-675E-4FE5-A31DCF60A43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45566" y="5395125"/>
                  <a:ext cx="32796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2CD8C05-2620-459D-5213-22655CBF314D}"/>
                    </a:ext>
                  </a:extLst>
                </p14:cNvPr>
                <p14:cNvContentPartPr/>
                <p14:nvPr/>
              </p14:nvContentPartPr>
              <p14:xfrm>
                <a:off x="9297486" y="5731365"/>
                <a:ext cx="133200" cy="158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2CD8C05-2620-459D-5213-22655CBF314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88846" y="5722365"/>
                  <a:ext cx="150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1550A27-F863-5D81-585B-30C269417480}"/>
                    </a:ext>
                  </a:extLst>
                </p14:cNvPr>
                <p14:cNvContentPartPr/>
                <p14:nvPr/>
              </p14:nvContentPartPr>
              <p14:xfrm>
                <a:off x="9797526" y="5548845"/>
                <a:ext cx="260280" cy="592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1550A27-F863-5D81-585B-30C26941748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788886" y="5539845"/>
                  <a:ext cx="277920" cy="60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2C378EC-3775-7434-0CAD-42BD58219F70}"/>
                  </a:ext>
                </a:extLst>
              </p14:cNvPr>
              <p14:cNvContentPartPr/>
              <p14:nvPr/>
            </p14:nvContentPartPr>
            <p14:xfrm>
              <a:off x="643446" y="6001725"/>
              <a:ext cx="1405440" cy="6433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2C378EC-3775-7434-0CAD-42BD58219F7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34806" y="5993085"/>
                <a:ext cx="1423080" cy="66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4DD53D-94A9-0B0B-A0B0-201EE926B33F}"/>
              </a:ext>
            </a:extLst>
          </p:cNvPr>
          <p:cNvGrpSpPr/>
          <p:nvPr/>
        </p:nvGrpSpPr>
        <p:grpSpPr>
          <a:xfrm>
            <a:off x="2377206" y="6035205"/>
            <a:ext cx="2223360" cy="598680"/>
            <a:chOff x="2377206" y="6035205"/>
            <a:chExt cx="222336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6E8E51C-7F67-E57D-543D-9D11C710F635}"/>
                    </a:ext>
                  </a:extLst>
                </p14:cNvPr>
                <p14:cNvContentPartPr/>
                <p14:nvPr/>
              </p14:nvContentPartPr>
              <p14:xfrm>
                <a:off x="2377206" y="6035205"/>
                <a:ext cx="1975680" cy="598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6E8E51C-7F67-E57D-543D-9D11C710F6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368206" y="6026205"/>
                  <a:ext cx="19933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244B050-BD61-A4EA-14CA-4235E00094C4}"/>
                    </a:ext>
                  </a:extLst>
                </p14:cNvPr>
                <p14:cNvContentPartPr/>
                <p14:nvPr/>
              </p14:nvContentPartPr>
              <p14:xfrm>
                <a:off x="4568166" y="6472605"/>
                <a:ext cx="32400" cy="36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244B050-BD61-A4EA-14CA-4235E00094C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59166" y="6463605"/>
                  <a:ext cx="500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5C37593-1C75-2BFC-3568-273B226FB93E}"/>
              </a:ext>
            </a:extLst>
          </p:cNvPr>
          <p:cNvGrpSpPr/>
          <p:nvPr/>
        </p:nvGrpSpPr>
        <p:grpSpPr>
          <a:xfrm>
            <a:off x="4862646" y="6080205"/>
            <a:ext cx="5216400" cy="529920"/>
            <a:chOff x="4862646" y="6080205"/>
            <a:chExt cx="52164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41087F6-62DB-22AF-53FA-B4BB4A5374D5}"/>
                    </a:ext>
                  </a:extLst>
                </p14:cNvPr>
                <p14:cNvContentPartPr/>
                <p14:nvPr/>
              </p14:nvContentPartPr>
              <p14:xfrm>
                <a:off x="4862646" y="6183165"/>
                <a:ext cx="246240" cy="102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41087F6-62DB-22AF-53FA-B4BB4A5374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54006" y="6174525"/>
                  <a:ext cx="263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35A9852-CE05-8DFE-75DF-EA48B9CD3A61}"/>
                    </a:ext>
                  </a:extLst>
                </p14:cNvPr>
                <p14:cNvContentPartPr/>
                <p14:nvPr/>
              </p14:nvContentPartPr>
              <p14:xfrm>
                <a:off x="4914486" y="6219525"/>
                <a:ext cx="102960" cy="272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35A9852-CE05-8DFE-75DF-EA48B9CD3A6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05846" y="6210525"/>
                  <a:ext cx="120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7FF4B43-F8B6-3119-FF4A-9698C7028026}"/>
                    </a:ext>
                  </a:extLst>
                </p14:cNvPr>
                <p14:cNvContentPartPr/>
                <p14:nvPr/>
              </p14:nvContentPartPr>
              <p14:xfrm>
                <a:off x="4907646" y="6331125"/>
                <a:ext cx="177120" cy="19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7FF4B43-F8B6-3119-FF4A-9698C702802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98646" y="6322125"/>
                  <a:ext cx="194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B2C4A05-6807-4EEE-42BA-D7DAA0453B70}"/>
                    </a:ext>
                  </a:extLst>
                </p14:cNvPr>
                <p14:cNvContentPartPr/>
                <p14:nvPr/>
              </p14:nvContentPartPr>
              <p14:xfrm>
                <a:off x="5096286" y="6377205"/>
                <a:ext cx="288360" cy="9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B2C4A05-6807-4EEE-42BA-D7DAA0453B7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87286" y="6368565"/>
                  <a:ext cx="306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D8F61CC-59C9-AAE5-8CEB-B56FE3EB0ED2}"/>
                    </a:ext>
                  </a:extLst>
                </p14:cNvPr>
                <p14:cNvContentPartPr/>
                <p14:nvPr/>
              </p14:nvContentPartPr>
              <p14:xfrm>
                <a:off x="5491566" y="6095325"/>
                <a:ext cx="475200" cy="401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D8F61CC-59C9-AAE5-8CEB-B56FE3EB0ED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82926" y="6086325"/>
                  <a:ext cx="4928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1DC8CAA-2582-894D-B366-FEFDFCAB55C9}"/>
                    </a:ext>
                  </a:extLst>
                </p14:cNvPr>
                <p14:cNvContentPartPr/>
                <p14:nvPr/>
              </p14:nvContentPartPr>
              <p14:xfrm>
                <a:off x="5443686" y="6273885"/>
                <a:ext cx="289800" cy="43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1DC8CAA-2582-894D-B366-FEFDFCAB55C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435046" y="6264885"/>
                  <a:ext cx="307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966B96F-587F-ABC6-03D8-702779CE3780}"/>
                    </a:ext>
                  </a:extLst>
                </p14:cNvPr>
                <p14:cNvContentPartPr/>
                <p14:nvPr/>
              </p14:nvContentPartPr>
              <p14:xfrm>
                <a:off x="6100326" y="6080205"/>
                <a:ext cx="660600" cy="407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966B96F-587F-ABC6-03D8-702779CE378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91326" y="6071205"/>
                  <a:ext cx="678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69A12DE-9375-0585-1CA5-CE04C813915D}"/>
                    </a:ext>
                  </a:extLst>
                </p14:cNvPr>
                <p14:cNvContentPartPr/>
                <p14:nvPr/>
              </p14:nvContentPartPr>
              <p14:xfrm>
                <a:off x="6083766" y="6244005"/>
                <a:ext cx="442800" cy="32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69A12DE-9375-0585-1CA5-CE04C81391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74766" y="6235365"/>
                  <a:ext cx="460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0CDFA28-3B93-A6FC-1310-B36A04015C27}"/>
                    </a:ext>
                  </a:extLst>
                </p14:cNvPr>
                <p14:cNvContentPartPr/>
                <p14:nvPr/>
              </p14:nvContentPartPr>
              <p14:xfrm>
                <a:off x="6929406" y="6271725"/>
                <a:ext cx="183600" cy="221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0CDFA28-3B93-A6FC-1310-B36A04015C2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20766" y="6263085"/>
                  <a:ext cx="201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A679F03-519E-196E-A0D4-7514B5FFA3EF}"/>
                    </a:ext>
                  </a:extLst>
                </p14:cNvPr>
                <p14:cNvContentPartPr/>
                <p14:nvPr/>
              </p14:nvContentPartPr>
              <p14:xfrm>
                <a:off x="7161246" y="6270285"/>
                <a:ext cx="137880" cy="167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A679F03-519E-196E-A0D4-7514B5FFA3E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52606" y="6261285"/>
                  <a:ext cx="155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E193ABE-00C1-2F13-C563-6231C3DA3668}"/>
                    </a:ext>
                  </a:extLst>
                </p14:cNvPr>
                <p14:cNvContentPartPr/>
                <p14:nvPr/>
              </p14:nvContentPartPr>
              <p14:xfrm>
                <a:off x="7381566" y="6202605"/>
                <a:ext cx="108360" cy="94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E193ABE-00C1-2F13-C563-6231C3DA366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72926" y="6193965"/>
                  <a:ext cx="126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087D880-6226-E2D0-F717-F2A36D48C1FD}"/>
                    </a:ext>
                  </a:extLst>
                </p14:cNvPr>
                <p14:cNvContentPartPr/>
                <p14:nvPr/>
              </p14:nvContentPartPr>
              <p14:xfrm>
                <a:off x="7388766" y="6133845"/>
                <a:ext cx="265680" cy="397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087D880-6226-E2D0-F717-F2A36D48C1F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80126" y="6124845"/>
                  <a:ext cx="2833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BF5B3AC-B0D4-4E70-8F71-E1CCE1092641}"/>
                    </a:ext>
                  </a:extLst>
                </p14:cNvPr>
                <p14:cNvContentPartPr/>
                <p14:nvPr/>
              </p14:nvContentPartPr>
              <p14:xfrm>
                <a:off x="7462566" y="6438405"/>
                <a:ext cx="144000" cy="7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BF5B3AC-B0D4-4E70-8F71-E1CCE109264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453926" y="6429765"/>
                  <a:ext cx="161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CD393FF-28AC-200C-6663-CBC82850C747}"/>
                    </a:ext>
                  </a:extLst>
                </p14:cNvPr>
                <p14:cNvContentPartPr/>
                <p14:nvPr/>
              </p14:nvContentPartPr>
              <p14:xfrm>
                <a:off x="7827246" y="6274965"/>
                <a:ext cx="35640" cy="27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CD393FF-28AC-200C-6663-CBC82850C74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818246" y="6265965"/>
                  <a:ext cx="53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E04E7DB-0AE4-5872-615D-03F007530952}"/>
                    </a:ext>
                  </a:extLst>
                </p14:cNvPr>
                <p14:cNvContentPartPr/>
                <p14:nvPr/>
              </p14:nvContentPartPr>
              <p14:xfrm>
                <a:off x="7791606" y="6416805"/>
                <a:ext cx="75960" cy="41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E04E7DB-0AE4-5872-615D-03F00753095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782606" y="6408165"/>
                  <a:ext cx="93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6C95B68-B2FD-BE42-E8DD-2B860C356268}"/>
                    </a:ext>
                  </a:extLst>
                </p14:cNvPr>
                <p14:cNvContentPartPr/>
                <p14:nvPr/>
              </p14:nvContentPartPr>
              <p14:xfrm>
                <a:off x="8010126" y="6176685"/>
                <a:ext cx="961560" cy="31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6C95B68-B2FD-BE42-E8DD-2B860C35626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01486" y="6167685"/>
                  <a:ext cx="9792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EEBECB8-FD00-BC6B-B1D5-8BB0C9351E78}"/>
                    </a:ext>
                  </a:extLst>
                </p14:cNvPr>
                <p14:cNvContentPartPr/>
                <p14:nvPr/>
              </p14:nvContentPartPr>
              <p14:xfrm>
                <a:off x="8805006" y="6304125"/>
                <a:ext cx="41040" cy="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EEBECB8-FD00-BC6B-B1D5-8BB0C9351E7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96006" y="6295485"/>
                  <a:ext cx="5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DCF51BA-126E-8FC4-17DC-10525DCDDC23}"/>
                    </a:ext>
                  </a:extLst>
                </p14:cNvPr>
                <p14:cNvContentPartPr/>
                <p14:nvPr/>
              </p14:nvContentPartPr>
              <p14:xfrm>
                <a:off x="8555526" y="6276045"/>
                <a:ext cx="241200" cy="4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DCF51BA-126E-8FC4-17DC-10525DCDDC2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46526" y="6267045"/>
                  <a:ext cx="258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D7DDC0C-0EF0-6820-9BC0-CCC073789DDC}"/>
                    </a:ext>
                  </a:extLst>
                </p14:cNvPr>
                <p14:cNvContentPartPr/>
                <p14:nvPr/>
              </p14:nvContentPartPr>
              <p14:xfrm>
                <a:off x="8258526" y="6246885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D7DDC0C-0EF0-6820-9BC0-CCC073789D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49886" y="623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00165CF-3AA4-EC00-5F78-927CF4DBB541}"/>
                    </a:ext>
                  </a:extLst>
                </p14:cNvPr>
                <p14:cNvContentPartPr/>
                <p14:nvPr/>
              </p14:nvContentPartPr>
              <p14:xfrm>
                <a:off x="9115686" y="6089565"/>
                <a:ext cx="963360" cy="520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00165CF-3AA4-EC00-5F78-927CF4DBB5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06686" y="6080925"/>
                  <a:ext cx="9810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15338F9-FA55-DFEC-EAF1-5656F7EA2D4B}"/>
                    </a:ext>
                  </a:extLst>
                </p14:cNvPr>
                <p14:cNvContentPartPr/>
                <p14:nvPr/>
              </p14:nvContentPartPr>
              <p14:xfrm>
                <a:off x="9052326" y="6229965"/>
                <a:ext cx="455040" cy="16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15338F9-FA55-DFEC-EAF1-5656F7EA2D4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43686" y="6220965"/>
                  <a:ext cx="472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A8FE4FD-0140-5105-6FEB-C259F2BDE01E}"/>
                    </a:ext>
                  </a:extLst>
                </p14:cNvPr>
                <p14:cNvContentPartPr/>
                <p14:nvPr/>
              </p14:nvContentPartPr>
              <p14:xfrm>
                <a:off x="8202366" y="6221325"/>
                <a:ext cx="28080" cy="39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A8FE4FD-0140-5105-6FEB-C259F2BDE01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93726" y="6212685"/>
                  <a:ext cx="457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CC1F993-A455-B86B-0B28-2F439ACF95F1}"/>
              </a:ext>
            </a:extLst>
          </p:cNvPr>
          <p:cNvGrpSpPr/>
          <p:nvPr/>
        </p:nvGrpSpPr>
        <p:grpSpPr>
          <a:xfrm>
            <a:off x="10350486" y="5772405"/>
            <a:ext cx="1451160" cy="1055880"/>
            <a:chOff x="10350486" y="5772405"/>
            <a:chExt cx="1451160" cy="10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4B06981-71EB-D0C8-CCB5-37600349DE46}"/>
                    </a:ext>
                  </a:extLst>
                </p14:cNvPr>
                <p14:cNvContentPartPr/>
                <p14:nvPr/>
              </p14:nvContentPartPr>
              <p14:xfrm>
                <a:off x="10666206" y="5895165"/>
                <a:ext cx="304200" cy="352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4B06981-71EB-D0C8-CCB5-37600349DE4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657206" y="5886525"/>
                  <a:ext cx="321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CDA2ED5-2ABF-6370-E0E6-C1868DBEC17A}"/>
                    </a:ext>
                  </a:extLst>
                </p14:cNvPr>
                <p14:cNvContentPartPr/>
                <p14:nvPr/>
              </p14:nvContentPartPr>
              <p14:xfrm>
                <a:off x="10797966" y="5979765"/>
                <a:ext cx="263880" cy="29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CDA2ED5-2ABF-6370-E0E6-C1868DBEC17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88966" y="5970765"/>
                  <a:ext cx="281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DBE1E61-CA22-CA63-4FC5-157793047CAD}"/>
                    </a:ext>
                  </a:extLst>
                </p14:cNvPr>
                <p14:cNvContentPartPr/>
                <p14:nvPr/>
              </p14:nvContentPartPr>
              <p14:xfrm>
                <a:off x="11087406" y="5837205"/>
                <a:ext cx="545760" cy="428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DBE1E61-CA22-CA63-4FC5-157793047CA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078766" y="5828205"/>
                  <a:ext cx="5634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2AB2A3F-DC4C-4EAB-9069-5C3AC9961770}"/>
                    </a:ext>
                  </a:extLst>
                </p14:cNvPr>
                <p14:cNvContentPartPr/>
                <p14:nvPr/>
              </p14:nvContentPartPr>
              <p14:xfrm>
                <a:off x="11508246" y="6089565"/>
                <a:ext cx="12600" cy="21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2AB2A3F-DC4C-4EAB-9069-5C3AC996177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499246" y="6080565"/>
                  <a:ext cx="30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86031B6-2BF6-6FF1-AC5C-9BDD45DC07D5}"/>
                    </a:ext>
                  </a:extLst>
                </p14:cNvPr>
                <p14:cNvContentPartPr/>
                <p14:nvPr/>
              </p14:nvContentPartPr>
              <p14:xfrm>
                <a:off x="11082366" y="6060405"/>
                <a:ext cx="271080" cy="14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86031B6-2BF6-6FF1-AC5C-9BDD45DC07D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73366" y="6051765"/>
                  <a:ext cx="288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B75760E-DD21-779E-723A-03A44D4F2953}"/>
                    </a:ext>
                  </a:extLst>
                </p14:cNvPr>
                <p14:cNvContentPartPr/>
                <p14:nvPr/>
              </p14:nvContentPartPr>
              <p14:xfrm>
                <a:off x="10634526" y="6280005"/>
                <a:ext cx="818640" cy="383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B75760E-DD21-779E-723A-03A44D4F295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625886" y="6271005"/>
                  <a:ext cx="8362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E00AB14-226F-C30B-718F-3CB076A4E1E8}"/>
                    </a:ext>
                  </a:extLst>
                </p14:cNvPr>
                <p14:cNvContentPartPr/>
                <p14:nvPr/>
              </p14:nvContentPartPr>
              <p14:xfrm>
                <a:off x="10350486" y="5854485"/>
                <a:ext cx="213840" cy="973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E00AB14-226F-C30B-718F-3CB076A4E1E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341486" y="5845485"/>
                  <a:ext cx="231480" cy="9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7AF80F9-C15C-90B3-BBEB-935168A077F8}"/>
                    </a:ext>
                  </a:extLst>
                </p14:cNvPr>
                <p14:cNvContentPartPr/>
                <p14:nvPr/>
              </p14:nvContentPartPr>
              <p14:xfrm>
                <a:off x="11558286" y="5772405"/>
                <a:ext cx="243360" cy="1033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7AF80F9-C15C-90B3-BBEB-935168A077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549286" y="5763765"/>
                  <a:ext cx="261000" cy="105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768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21D10A-FBFF-AE69-5B38-550F105CA010}"/>
                  </a:ext>
                </a:extLst>
              </p14:cNvPr>
              <p14:cNvContentPartPr/>
              <p14:nvPr/>
            </p14:nvContentPartPr>
            <p14:xfrm>
              <a:off x="479286" y="268005"/>
              <a:ext cx="331920" cy="30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21D10A-FBFF-AE69-5B38-550F105CA0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286" y="259365"/>
                <a:ext cx="3495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1582C3-446D-53A8-25DD-C9B07299CA2C}"/>
                  </a:ext>
                </a:extLst>
              </p14:cNvPr>
              <p14:cNvContentPartPr/>
              <p14:nvPr/>
            </p14:nvContentPartPr>
            <p14:xfrm>
              <a:off x="849366" y="438285"/>
              <a:ext cx="1253160" cy="176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1582C3-446D-53A8-25DD-C9B07299C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366" y="429285"/>
                <a:ext cx="127080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656E7E7-F05D-5545-E3EF-253EA77B331B}"/>
              </a:ext>
            </a:extLst>
          </p:cNvPr>
          <p:cNvGrpSpPr/>
          <p:nvPr/>
        </p:nvGrpSpPr>
        <p:grpSpPr>
          <a:xfrm>
            <a:off x="2337606" y="131925"/>
            <a:ext cx="2569680" cy="576000"/>
            <a:chOff x="2337606" y="131925"/>
            <a:chExt cx="256968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D68BCD-E20A-1BCB-D237-FDBBCEE5BD82}"/>
                    </a:ext>
                  </a:extLst>
                </p14:cNvPr>
                <p14:cNvContentPartPr/>
                <p14:nvPr/>
              </p14:nvContentPartPr>
              <p14:xfrm>
                <a:off x="2337606" y="131925"/>
                <a:ext cx="2569680" cy="576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D68BCD-E20A-1BCB-D237-FDBBCEE5BD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8606" y="122925"/>
                  <a:ext cx="25873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381138-3358-3E4A-99AF-7E2B57C38E64}"/>
                    </a:ext>
                  </a:extLst>
                </p14:cNvPr>
                <p14:cNvContentPartPr/>
                <p14:nvPr/>
              </p14:nvContentPartPr>
              <p14:xfrm>
                <a:off x="4608846" y="268365"/>
                <a:ext cx="22680" cy="14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381138-3358-3E4A-99AF-7E2B57C38E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99846" y="259365"/>
                  <a:ext cx="403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2A6305-BD62-734F-6A96-E0E1256CE95B}"/>
                  </a:ext>
                </a:extLst>
              </p14:cNvPr>
              <p14:cNvContentPartPr/>
              <p14:nvPr/>
            </p14:nvContentPartPr>
            <p14:xfrm>
              <a:off x="2879046" y="346125"/>
              <a:ext cx="355320" cy="44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2A6305-BD62-734F-6A96-E0E1256CE9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0406" y="337125"/>
                <a:ext cx="372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408CE4-9EED-A064-E406-46495852DFF8}"/>
                  </a:ext>
                </a:extLst>
              </p14:cNvPr>
              <p14:cNvContentPartPr/>
              <p14:nvPr/>
            </p14:nvContentPartPr>
            <p14:xfrm>
              <a:off x="5234886" y="562125"/>
              <a:ext cx="83160" cy="11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408CE4-9EED-A064-E406-46495852DF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5886" y="553125"/>
                <a:ext cx="10080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13432-6AB5-8F3C-FC8B-3BD12C59E3D7}"/>
              </a:ext>
            </a:extLst>
          </p:cNvPr>
          <p:cNvGrpSpPr/>
          <p:nvPr/>
        </p:nvGrpSpPr>
        <p:grpSpPr>
          <a:xfrm>
            <a:off x="5701806" y="124365"/>
            <a:ext cx="1764000" cy="416160"/>
            <a:chOff x="5701806" y="124365"/>
            <a:chExt cx="17640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73EC8B-BE1F-D6C4-8636-5331B852A6C3}"/>
                    </a:ext>
                  </a:extLst>
                </p14:cNvPr>
                <p14:cNvContentPartPr/>
                <p14:nvPr/>
              </p14:nvContentPartPr>
              <p14:xfrm>
                <a:off x="5701806" y="208965"/>
                <a:ext cx="663120" cy="31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73EC8B-BE1F-D6C4-8636-5331B852A6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93166" y="199965"/>
                  <a:ext cx="6807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C4497C-2F3A-9AE2-32AE-6581594E16C0}"/>
                    </a:ext>
                  </a:extLst>
                </p14:cNvPr>
                <p14:cNvContentPartPr/>
                <p14:nvPr/>
              </p14:nvContentPartPr>
              <p14:xfrm>
                <a:off x="6210846" y="327045"/>
                <a:ext cx="197640" cy="213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C4497C-2F3A-9AE2-32AE-6581594E16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01846" y="318045"/>
                  <a:ext cx="215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0593CA-B628-E7D7-701F-3395C83C152D}"/>
                    </a:ext>
                  </a:extLst>
                </p14:cNvPr>
                <p14:cNvContentPartPr/>
                <p14:nvPr/>
              </p14:nvContentPartPr>
              <p14:xfrm>
                <a:off x="6463206" y="124365"/>
                <a:ext cx="660240" cy="397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0593CA-B628-E7D7-701F-3395C83C15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54566" y="115725"/>
                  <a:ext cx="6778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5C0E7E-EB7D-C16C-C44F-2D300FB8135E}"/>
                    </a:ext>
                  </a:extLst>
                </p14:cNvPr>
                <p14:cNvContentPartPr/>
                <p14:nvPr/>
              </p14:nvContentPartPr>
              <p14:xfrm>
                <a:off x="7236846" y="214365"/>
                <a:ext cx="38880" cy="13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5C0E7E-EB7D-C16C-C44F-2D300FB813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27846" y="205725"/>
                  <a:ext cx="56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B06932-FC12-08F5-7CF9-199DCD083D3C}"/>
                    </a:ext>
                  </a:extLst>
                </p14:cNvPr>
                <p14:cNvContentPartPr/>
                <p14:nvPr/>
              </p14:nvContentPartPr>
              <p14:xfrm>
                <a:off x="7244406" y="322725"/>
                <a:ext cx="221400" cy="21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B06932-FC12-08F5-7CF9-199DCD083D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35766" y="314085"/>
                  <a:ext cx="2390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0C66C4-B0EF-7AD1-FCCE-A4236DB43F53}"/>
              </a:ext>
            </a:extLst>
          </p:cNvPr>
          <p:cNvGrpSpPr/>
          <p:nvPr/>
        </p:nvGrpSpPr>
        <p:grpSpPr>
          <a:xfrm>
            <a:off x="7783326" y="173685"/>
            <a:ext cx="1486440" cy="569520"/>
            <a:chOff x="7783326" y="173685"/>
            <a:chExt cx="148644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77D672B-5F90-1D41-10EB-244420B55C4D}"/>
                    </a:ext>
                  </a:extLst>
                </p14:cNvPr>
                <p14:cNvContentPartPr/>
                <p14:nvPr/>
              </p14:nvContentPartPr>
              <p14:xfrm>
                <a:off x="7783326" y="173685"/>
                <a:ext cx="1486440" cy="56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77D672B-5F90-1D41-10EB-244420B55C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74686" y="165045"/>
                  <a:ext cx="15040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481B9BF-344D-0C5D-08A3-5900464BD2E4}"/>
                    </a:ext>
                  </a:extLst>
                </p14:cNvPr>
                <p14:cNvContentPartPr/>
                <p14:nvPr/>
              </p14:nvContentPartPr>
              <p14:xfrm>
                <a:off x="8892126" y="304365"/>
                <a:ext cx="67680" cy="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481B9BF-344D-0C5D-08A3-5900464BD2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83126" y="295725"/>
                  <a:ext cx="85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44C4D3-0B7A-A01B-9492-4FEC112D8B33}"/>
                    </a:ext>
                  </a:extLst>
                </p14:cNvPr>
                <p14:cNvContentPartPr/>
                <p14:nvPr/>
              </p14:nvContentPartPr>
              <p14:xfrm>
                <a:off x="8534286" y="219765"/>
                <a:ext cx="489240" cy="6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44C4D3-0B7A-A01B-9492-4FEC112D8B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25646" y="210765"/>
                  <a:ext cx="5068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CF3745-C606-D24B-5E26-08EEB9976307}"/>
              </a:ext>
            </a:extLst>
          </p:cNvPr>
          <p:cNvGrpSpPr/>
          <p:nvPr/>
        </p:nvGrpSpPr>
        <p:grpSpPr>
          <a:xfrm>
            <a:off x="9657126" y="185565"/>
            <a:ext cx="955440" cy="408600"/>
            <a:chOff x="9657126" y="185565"/>
            <a:chExt cx="95544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8A3BF5-10F5-72CE-F53F-DF99AA07E8AE}"/>
                    </a:ext>
                  </a:extLst>
                </p14:cNvPr>
                <p14:cNvContentPartPr/>
                <p14:nvPr/>
              </p14:nvContentPartPr>
              <p14:xfrm>
                <a:off x="9657126" y="185565"/>
                <a:ext cx="146520" cy="40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8A3BF5-10F5-72CE-F53F-DF99AA07E8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48126" y="176565"/>
                  <a:ext cx="1641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24D046-1EE1-E0D2-BC6E-65B086173A36}"/>
                    </a:ext>
                  </a:extLst>
                </p14:cNvPr>
                <p14:cNvContentPartPr/>
                <p14:nvPr/>
              </p14:nvContentPartPr>
              <p14:xfrm>
                <a:off x="9864846" y="263685"/>
                <a:ext cx="230400" cy="22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24D046-1EE1-E0D2-BC6E-65B086173A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55846" y="255045"/>
                  <a:ext cx="248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87EA0C-990E-93BA-53CE-A54EC5BEFD68}"/>
                    </a:ext>
                  </a:extLst>
                </p14:cNvPr>
                <p14:cNvContentPartPr/>
                <p14:nvPr/>
              </p14:nvContentPartPr>
              <p14:xfrm>
                <a:off x="10164726" y="481845"/>
                <a:ext cx="35280" cy="4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87EA0C-990E-93BA-53CE-A54EC5BEFD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55726" y="473205"/>
                  <a:ext cx="52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E953A3-5FEC-0BE3-EB93-E1F2806FA875}"/>
                    </a:ext>
                  </a:extLst>
                </p14:cNvPr>
                <p14:cNvContentPartPr/>
                <p14:nvPr/>
              </p14:nvContentPartPr>
              <p14:xfrm>
                <a:off x="10318086" y="280605"/>
                <a:ext cx="161640" cy="245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E953A3-5FEC-0BE3-EB93-E1F2806FA8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09086" y="271605"/>
                  <a:ext cx="179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05AD88-DE08-FA48-0891-62DC99342FB3}"/>
                    </a:ext>
                  </a:extLst>
                </p14:cNvPr>
                <p14:cNvContentPartPr/>
                <p14:nvPr/>
              </p14:nvContentPartPr>
              <p14:xfrm>
                <a:off x="10269846" y="295725"/>
                <a:ext cx="263880" cy="1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05AD88-DE08-FA48-0891-62DC99342F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60846" y="287085"/>
                  <a:ext cx="281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8C88DD-C4DA-8914-5F12-C89D5CDF23C6}"/>
                    </a:ext>
                  </a:extLst>
                </p14:cNvPr>
                <p14:cNvContentPartPr/>
                <p14:nvPr/>
              </p14:nvContentPartPr>
              <p14:xfrm>
                <a:off x="10574406" y="474285"/>
                <a:ext cx="38160" cy="4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8C88DD-C4DA-8914-5F12-C89D5CDF23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65766" y="465285"/>
                  <a:ext cx="558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C85121-FA33-8290-F95E-0AF7E8162C57}"/>
              </a:ext>
            </a:extLst>
          </p:cNvPr>
          <p:cNvGrpSpPr/>
          <p:nvPr/>
        </p:nvGrpSpPr>
        <p:grpSpPr>
          <a:xfrm>
            <a:off x="10866366" y="143445"/>
            <a:ext cx="1056240" cy="511560"/>
            <a:chOff x="10866366" y="143445"/>
            <a:chExt cx="105624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B8BA15-B487-9E48-8370-1D342ABFF54C}"/>
                    </a:ext>
                  </a:extLst>
                </p14:cNvPr>
                <p14:cNvContentPartPr/>
                <p14:nvPr/>
              </p14:nvContentPartPr>
              <p14:xfrm>
                <a:off x="10866366" y="226245"/>
                <a:ext cx="799200" cy="344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B8BA15-B487-9E48-8370-1D342ABFF5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57726" y="217245"/>
                  <a:ext cx="8168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CEE06C-2925-895C-E302-7585BA1691CC}"/>
                    </a:ext>
                  </a:extLst>
                </p14:cNvPr>
                <p14:cNvContentPartPr/>
                <p14:nvPr/>
              </p14:nvContentPartPr>
              <p14:xfrm>
                <a:off x="11331126" y="316245"/>
                <a:ext cx="323640" cy="2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CEE06C-2925-895C-E302-7585BA1691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22486" y="307245"/>
                  <a:ext cx="341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03E909A-FC30-C1EF-363E-3BE35A7F34FA}"/>
                    </a:ext>
                  </a:extLst>
                </p14:cNvPr>
                <p14:cNvContentPartPr/>
                <p14:nvPr/>
              </p14:nvContentPartPr>
              <p14:xfrm>
                <a:off x="11208006" y="258645"/>
                <a:ext cx="43920" cy="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03E909A-FC30-C1EF-363E-3BE35A7F34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99006" y="250005"/>
                  <a:ext cx="61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C8F768-A7B0-5916-5E39-2235E21486D9}"/>
                    </a:ext>
                  </a:extLst>
                </p14:cNvPr>
                <p14:cNvContentPartPr/>
                <p14:nvPr/>
              </p14:nvContentPartPr>
              <p14:xfrm>
                <a:off x="11782566" y="143445"/>
                <a:ext cx="140040" cy="51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C8F768-A7B0-5916-5E39-2235E21486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73566" y="134445"/>
                  <a:ext cx="157680" cy="52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7F5AD6-C551-55CD-DA9D-60C6CEF8B259}"/>
                  </a:ext>
                </a:extLst>
              </p14:cNvPr>
              <p14:cNvContentPartPr/>
              <p14:nvPr/>
            </p14:nvContentPartPr>
            <p14:xfrm>
              <a:off x="2378646" y="1050645"/>
              <a:ext cx="350640" cy="374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7F5AD6-C551-55CD-DA9D-60C6CEF8B25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69646" y="1042005"/>
                <a:ext cx="3682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A49E65-BFA9-127B-CF3A-49611DFC3680}"/>
                  </a:ext>
                </a:extLst>
              </p14:cNvPr>
              <p14:cNvContentPartPr/>
              <p14:nvPr/>
            </p14:nvContentPartPr>
            <p14:xfrm>
              <a:off x="2381526" y="927525"/>
              <a:ext cx="304200" cy="16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A49E65-BFA9-127B-CF3A-49611DFC368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72526" y="918885"/>
                <a:ext cx="321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E7EA5EB-F643-3E23-0AB9-94766FDDA3A2}"/>
                  </a:ext>
                </a:extLst>
              </p14:cNvPr>
              <p14:cNvContentPartPr/>
              <p14:nvPr/>
            </p14:nvContentPartPr>
            <p14:xfrm>
              <a:off x="2949606" y="1223805"/>
              <a:ext cx="33480" cy="71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E7EA5EB-F643-3E23-0AB9-94766FDDA3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40606" y="1215165"/>
                <a:ext cx="5112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9B924613-DF17-7B33-78A8-9CBF6669C591}"/>
              </a:ext>
            </a:extLst>
          </p:cNvPr>
          <p:cNvGrpSpPr/>
          <p:nvPr/>
        </p:nvGrpSpPr>
        <p:grpSpPr>
          <a:xfrm>
            <a:off x="1869606" y="1216965"/>
            <a:ext cx="354240" cy="268920"/>
            <a:chOff x="1869606" y="1216965"/>
            <a:chExt cx="354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2620BF-D4C2-B423-E146-BBF8306467EB}"/>
                    </a:ext>
                  </a:extLst>
                </p14:cNvPr>
                <p14:cNvContentPartPr/>
                <p14:nvPr/>
              </p14:nvContentPartPr>
              <p14:xfrm>
                <a:off x="1869606" y="1216965"/>
                <a:ext cx="200160" cy="21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2620BF-D4C2-B423-E146-BBF8306467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60966" y="1207965"/>
                  <a:ext cx="217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0F56B2-2166-6454-8CD8-079AC71F143C}"/>
                    </a:ext>
                  </a:extLst>
                </p14:cNvPr>
                <p14:cNvContentPartPr/>
                <p14:nvPr/>
              </p14:nvContentPartPr>
              <p14:xfrm>
                <a:off x="1881486" y="1315965"/>
                <a:ext cx="18792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0F56B2-2166-6454-8CD8-079AC71F14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72846" y="1306965"/>
                  <a:ext cx="205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0F45C6C-D449-ECE6-F2A7-36D0CBBA6A17}"/>
                    </a:ext>
                  </a:extLst>
                </p14:cNvPr>
                <p14:cNvContentPartPr/>
                <p14:nvPr/>
              </p14:nvContentPartPr>
              <p14:xfrm>
                <a:off x="2129166" y="1415685"/>
                <a:ext cx="94680" cy="70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0F45C6C-D449-ECE6-F2A7-36D0CBBA6A1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20166" y="1406685"/>
                  <a:ext cx="11232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FC9556-1209-8D67-97D4-778959DF1D02}"/>
              </a:ext>
            </a:extLst>
          </p:cNvPr>
          <p:cNvGrpSpPr/>
          <p:nvPr/>
        </p:nvGrpSpPr>
        <p:grpSpPr>
          <a:xfrm>
            <a:off x="3159126" y="1007085"/>
            <a:ext cx="1334160" cy="433800"/>
            <a:chOff x="3159126" y="1007085"/>
            <a:chExt cx="133416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BDFAC6-5BE2-4E5B-7162-CC24AF65AA20}"/>
                    </a:ext>
                  </a:extLst>
                </p14:cNvPr>
                <p14:cNvContentPartPr/>
                <p14:nvPr/>
              </p14:nvContentPartPr>
              <p14:xfrm>
                <a:off x="3159126" y="1133805"/>
                <a:ext cx="172080" cy="307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BDFAC6-5BE2-4E5B-7162-CC24AF65AA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50486" y="1124805"/>
                  <a:ext cx="189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8571F7-FF70-6285-35FA-17AAF24660D2}"/>
                    </a:ext>
                  </a:extLst>
                </p14:cNvPr>
                <p14:cNvContentPartPr/>
                <p14:nvPr/>
              </p14:nvContentPartPr>
              <p14:xfrm>
                <a:off x="3198366" y="1275645"/>
                <a:ext cx="125640" cy="1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8571F7-FF70-6285-35FA-17AAF24660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89366" y="1266645"/>
                  <a:ext cx="143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AE7FDC-E3C3-3477-A038-21D5DC63DD1E}"/>
                    </a:ext>
                  </a:extLst>
                </p14:cNvPr>
                <p14:cNvContentPartPr/>
                <p14:nvPr/>
              </p14:nvContentPartPr>
              <p14:xfrm>
                <a:off x="3197646" y="1141725"/>
                <a:ext cx="178200" cy="2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AE7FDC-E3C3-3477-A038-21D5DC63DD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8646" y="1133085"/>
                  <a:ext cx="195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112313-A0D5-2C46-764D-DD3067963274}"/>
                    </a:ext>
                  </a:extLst>
                </p14:cNvPr>
                <p14:cNvContentPartPr/>
                <p14:nvPr/>
              </p14:nvContentPartPr>
              <p14:xfrm>
                <a:off x="3169926" y="1007085"/>
                <a:ext cx="207360" cy="59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112313-A0D5-2C46-764D-DD30679632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61286" y="998085"/>
                  <a:ext cx="225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92023E-C5E0-0808-6932-C3D92D3CD506}"/>
                    </a:ext>
                  </a:extLst>
                </p14:cNvPr>
                <p14:cNvContentPartPr/>
                <p14:nvPr/>
              </p14:nvContentPartPr>
              <p14:xfrm>
                <a:off x="3592926" y="1232805"/>
                <a:ext cx="220320" cy="2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92023E-C5E0-0808-6932-C3D92D3CD5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84286" y="1223805"/>
                  <a:ext cx="237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531427-95F7-0E00-E7AC-8D8D0A1AAC51}"/>
                    </a:ext>
                  </a:extLst>
                </p14:cNvPr>
                <p14:cNvContentPartPr/>
                <p14:nvPr/>
              </p14:nvContentPartPr>
              <p14:xfrm>
                <a:off x="3587886" y="1304445"/>
                <a:ext cx="212400" cy="5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531427-95F7-0E00-E7AC-8D8D0A1AAC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79246" y="1295445"/>
                  <a:ext cx="230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4C4152-DC2A-6381-F3B5-F07855F7D0C8}"/>
                    </a:ext>
                  </a:extLst>
                </p14:cNvPr>
                <p14:cNvContentPartPr/>
                <p14:nvPr/>
              </p14:nvContentPartPr>
              <p14:xfrm>
                <a:off x="4189806" y="1131285"/>
                <a:ext cx="303480" cy="262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4C4152-DC2A-6381-F3B5-F07855F7D0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81166" y="1122285"/>
                  <a:ext cx="3211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740B855-691E-E324-B71C-6061ECD25DB4}"/>
              </a:ext>
            </a:extLst>
          </p:cNvPr>
          <p:cNvGrpSpPr/>
          <p:nvPr/>
        </p:nvGrpSpPr>
        <p:grpSpPr>
          <a:xfrm>
            <a:off x="5390406" y="899805"/>
            <a:ext cx="1646640" cy="531720"/>
            <a:chOff x="5390406" y="899805"/>
            <a:chExt cx="164664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AF47460-CD1B-0895-4305-8923733C8DBF}"/>
                    </a:ext>
                  </a:extLst>
                </p14:cNvPr>
                <p14:cNvContentPartPr/>
                <p14:nvPr/>
              </p14:nvContentPartPr>
              <p14:xfrm>
                <a:off x="5390406" y="992325"/>
                <a:ext cx="147240" cy="439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AF47460-CD1B-0895-4305-8923733C8D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81766" y="983325"/>
                  <a:ext cx="1648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45E0F4-3D34-D8CA-932D-93E373D4D355}"/>
                    </a:ext>
                  </a:extLst>
                </p14:cNvPr>
                <p14:cNvContentPartPr/>
                <p14:nvPr/>
              </p14:nvContentPartPr>
              <p14:xfrm>
                <a:off x="5584446" y="1140285"/>
                <a:ext cx="156960" cy="22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45E0F4-3D34-D8CA-932D-93E373D4D3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75806" y="1131285"/>
                  <a:ext cx="174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C901705-9957-4FA2-504F-02ABDDA7CBEE}"/>
                    </a:ext>
                  </a:extLst>
                </p14:cNvPr>
                <p14:cNvContentPartPr/>
                <p14:nvPr/>
              </p14:nvContentPartPr>
              <p14:xfrm>
                <a:off x="5595246" y="1216245"/>
                <a:ext cx="124200" cy="3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C901705-9957-4FA2-504F-02ABDDA7CB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86606" y="1207605"/>
                  <a:ext cx="141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7413DB-6B52-4FC3-7A91-C0664252D75D}"/>
                    </a:ext>
                  </a:extLst>
                </p14:cNvPr>
                <p14:cNvContentPartPr/>
                <p14:nvPr/>
              </p14:nvContentPartPr>
              <p14:xfrm>
                <a:off x="5958126" y="899805"/>
                <a:ext cx="1078920" cy="417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7413DB-6B52-4FC3-7A91-C0664252D7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49486" y="890805"/>
                  <a:ext cx="1096560" cy="4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CC12B72-EEF1-FB43-D88F-E7B3EBC4FF28}"/>
                  </a:ext>
                </a:extLst>
              </p14:cNvPr>
              <p14:cNvContentPartPr/>
              <p14:nvPr/>
            </p14:nvContentPartPr>
            <p14:xfrm>
              <a:off x="7307406" y="881445"/>
              <a:ext cx="964080" cy="572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CC12B72-EEF1-FB43-D88F-E7B3EBC4FF2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98766" y="872805"/>
                <a:ext cx="981720" cy="58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1F2B654A-E9A6-2A11-4DE6-ECC295E22364}"/>
              </a:ext>
            </a:extLst>
          </p:cNvPr>
          <p:cNvGrpSpPr/>
          <p:nvPr/>
        </p:nvGrpSpPr>
        <p:grpSpPr>
          <a:xfrm>
            <a:off x="6270246" y="1549965"/>
            <a:ext cx="718560" cy="285120"/>
            <a:chOff x="6270246" y="1549965"/>
            <a:chExt cx="7185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19D12E-FC1B-18FC-4E5D-FC6AB4ADAAC2}"/>
                    </a:ext>
                  </a:extLst>
                </p14:cNvPr>
                <p14:cNvContentPartPr/>
                <p14:nvPr/>
              </p14:nvContentPartPr>
              <p14:xfrm>
                <a:off x="6270246" y="1549965"/>
                <a:ext cx="718560" cy="28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19D12E-FC1B-18FC-4E5D-FC6AB4ADAA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61246" y="1540965"/>
                  <a:ext cx="7362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A4CDCC-D170-5597-7779-8E6099AEF843}"/>
                    </a:ext>
                  </a:extLst>
                </p14:cNvPr>
                <p14:cNvContentPartPr/>
                <p14:nvPr/>
              </p14:nvContentPartPr>
              <p14:xfrm>
                <a:off x="6714126" y="1663005"/>
                <a:ext cx="207000" cy="38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A4CDCC-D170-5597-7779-8E6099AEF8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05126" y="1654005"/>
                  <a:ext cx="224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033F1C-386D-4B5D-0AA5-97B51A6584D7}"/>
                    </a:ext>
                  </a:extLst>
                </p14:cNvPr>
                <p14:cNvContentPartPr/>
                <p14:nvPr/>
              </p14:nvContentPartPr>
              <p14:xfrm>
                <a:off x="6570486" y="1616205"/>
                <a:ext cx="28800" cy="2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033F1C-386D-4B5D-0AA5-97B51A6584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61486" y="1607205"/>
                  <a:ext cx="464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EF07881-A081-7249-CBAC-BA8F659C2B34}"/>
              </a:ext>
            </a:extLst>
          </p:cNvPr>
          <p:cNvGrpSpPr/>
          <p:nvPr/>
        </p:nvGrpSpPr>
        <p:grpSpPr>
          <a:xfrm>
            <a:off x="7479486" y="925005"/>
            <a:ext cx="4589280" cy="1419840"/>
            <a:chOff x="7479486" y="925005"/>
            <a:chExt cx="4589280" cy="14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3B95E86-7DF8-CC20-6D4D-2688EE11C4B9}"/>
                    </a:ext>
                  </a:extLst>
                </p14:cNvPr>
                <p14:cNvContentPartPr/>
                <p14:nvPr/>
              </p14:nvContentPartPr>
              <p14:xfrm>
                <a:off x="8497206" y="925005"/>
                <a:ext cx="1029240" cy="521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3B95E86-7DF8-CC20-6D4D-2688EE11C4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88206" y="916365"/>
                  <a:ext cx="10468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0DB5E11-F3F7-E3D1-FD1D-E7A174E003EC}"/>
                    </a:ext>
                  </a:extLst>
                </p14:cNvPr>
                <p14:cNvContentPartPr/>
                <p14:nvPr/>
              </p14:nvContentPartPr>
              <p14:xfrm>
                <a:off x="9205326" y="1102845"/>
                <a:ext cx="252000" cy="26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0DB5E11-F3F7-E3D1-FD1D-E7A174E003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96686" y="1093845"/>
                  <a:ext cx="26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59EEDA-74E7-8D2F-BA02-459018669529}"/>
                    </a:ext>
                  </a:extLst>
                </p14:cNvPr>
                <p14:cNvContentPartPr/>
                <p14:nvPr/>
              </p14:nvContentPartPr>
              <p14:xfrm>
                <a:off x="9129366" y="958125"/>
                <a:ext cx="26640" cy="19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59EEDA-74E7-8D2F-BA02-4590186695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20366" y="949485"/>
                  <a:ext cx="44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DA1B91-0169-923E-671C-0E69AE9B449A}"/>
                    </a:ext>
                  </a:extLst>
                </p14:cNvPr>
                <p14:cNvContentPartPr/>
                <p14:nvPr/>
              </p14:nvContentPartPr>
              <p14:xfrm>
                <a:off x="9658926" y="1197165"/>
                <a:ext cx="293400" cy="148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DA1B91-0169-923E-671C-0E69AE9B449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49926" y="1188165"/>
                  <a:ext cx="311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F88F16-619C-4AC4-8F98-DC69C1D01422}"/>
                    </a:ext>
                  </a:extLst>
                </p14:cNvPr>
                <p14:cNvContentPartPr/>
                <p14:nvPr/>
              </p14:nvContentPartPr>
              <p14:xfrm>
                <a:off x="9795366" y="1088805"/>
                <a:ext cx="12600" cy="3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F88F16-619C-4AC4-8F98-DC69C1D014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86366" y="1079805"/>
                  <a:ext cx="30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9A80F8-A1D6-406E-8E8D-992AC964B0AD}"/>
                    </a:ext>
                  </a:extLst>
                </p14:cNvPr>
                <p14:cNvContentPartPr/>
                <p14:nvPr/>
              </p14:nvContentPartPr>
              <p14:xfrm>
                <a:off x="10199646" y="1103925"/>
                <a:ext cx="270720" cy="256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9A80F8-A1D6-406E-8E8D-992AC964B0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90646" y="1094925"/>
                  <a:ext cx="288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1E521C-98B6-AB6A-7603-D34D10AC222F}"/>
                    </a:ext>
                  </a:extLst>
                </p14:cNvPr>
                <p14:cNvContentPartPr/>
                <p14:nvPr/>
              </p14:nvContentPartPr>
              <p14:xfrm>
                <a:off x="10504206" y="982605"/>
                <a:ext cx="123840" cy="345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1E521C-98B6-AB6A-7603-D34D10AC22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95206" y="973965"/>
                  <a:ext cx="1414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3570E3-654F-51CD-3F79-4094D23C3A74}"/>
                    </a:ext>
                  </a:extLst>
                </p14:cNvPr>
                <p14:cNvContentPartPr/>
                <p14:nvPr/>
              </p14:nvContentPartPr>
              <p14:xfrm>
                <a:off x="10644246" y="1175205"/>
                <a:ext cx="182520" cy="12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3570E3-654F-51CD-3F79-4094D23C3A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35246" y="1166565"/>
                  <a:ext cx="200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B5CC78-D24A-CA29-791F-1ED507E809F3}"/>
                    </a:ext>
                  </a:extLst>
                </p14:cNvPr>
                <p14:cNvContentPartPr/>
                <p14:nvPr/>
              </p14:nvContentPartPr>
              <p14:xfrm>
                <a:off x="10852686" y="1190325"/>
                <a:ext cx="153360" cy="170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B5CC78-D24A-CA29-791F-1ED507E809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44046" y="1181325"/>
                  <a:ext cx="171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205A50-9CD2-2450-C822-324648DDAC7F}"/>
                    </a:ext>
                  </a:extLst>
                </p14:cNvPr>
                <p14:cNvContentPartPr/>
                <p14:nvPr/>
              </p14:nvContentPartPr>
              <p14:xfrm>
                <a:off x="7479486" y="1607565"/>
                <a:ext cx="232200" cy="255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205A50-9CD2-2450-C822-324648DDAC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70846" y="1598565"/>
                  <a:ext cx="249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E8FBC2-D966-C62B-92D2-89E501A55D93}"/>
                    </a:ext>
                  </a:extLst>
                </p14:cNvPr>
                <p14:cNvContentPartPr/>
                <p14:nvPr/>
              </p14:nvContentPartPr>
              <p14:xfrm>
                <a:off x="7800606" y="1577685"/>
                <a:ext cx="335880" cy="329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E8FBC2-D966-C62B-92D2-89E501A55D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91606" y="1569045"/>
                  <a:ext cx="353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63A19C3-BBDA-98DF-7952-A76ED381773F}"/>
                    </a:ext>
                  </a:extLst>
                </p14:cNvPr>
                <p14:cNvContentPartPr/>
                <p14:nvPr/>
              </p14:nvContentPartPr>
              <p14:xfrm>
                <a:off x="8065566" y="1769205"/>
                <a:ext cx="220680" cy="19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63A19C3-BBDA-98DF-7952-A76ED38177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56926" y="1760565"/>
                  <a:ext cx="238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88DC611-23E3-8339-13D6-6C0C32F8809B}"/>
                    </a:ext>
                  </a:extLst>
                </p14:cNvPr>
                <p14:cNvContentPartPr/>
                <p14:nvPr/>
              </p14:nvContentPartPr>
              <p14:xfrm>
                <a:off x="8344566" y="1592445"/>
                <a:ext cx="124920" cy="168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88DC611-23E3-8339-13D6-6C0C32F880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35566" y="1583805"/>
                  <a:ext cx="142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EDDBE10-E1F3-C09A-6BCB-E63D9A5085B3}"/>
                    </a:ext>
                  </a:extLst>
                </p14:cNvPr>
                <p14:cNvContentPartPr/>
                <p14:nvPr/>
              </p14:nvContentPartPr>
              <p14:xfrm>
                <a:off x="8563446" y="2043525"/>
                <a:ext cx="117720" cy="10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EDDBE10-E1F3-C09A-6BCB-E63D9A5085B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54446" y="2034525"/>
                  <a:ext cx="13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A8E32E-B717-7A98-8C6D-A86EE609B87C}"/>
                    </a:ext>
                  </a:extLst>
                </p14:cNvPr>
                <p14:cNvContentPartPr/>
                <p14:nvPr/>
              </p14:nvContentPartPr>
              <p14:xfrm>
                <a:off x="8948646" y="1727805"/>
                <a:ext cx="195480" cy="24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A8E32E-B717-7A98-8C6D-A86EE609B8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40006" y="1719165"/>
                  <a:ext cx="213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4ACB89-7C01-028B-FCDF-FC14A15CEE0A}"/>
                    </a:ext>
                  </a:extLst>
                </p14:cNvPr>
                <p14:cNvContentPartPr/>
                <p14:nvPr/>
              </p14:nvContentPartPr>
              <p14:xfrm>
                <a:off x="8960166" y="1809165"/>
                <a:ext cx="180360" cy="26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4ACB89-7C01-028B-FCDF-FC14A15CEE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51526" y="1800525"/>
                  <a:ext cx="198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563F0FC-E4B1-B402-F705-97805C70FC8B}"/>
                    </a:ext>
                  </a:extLst>
                </p14:cNvPr>
                <p14:cNvContentPartPr/>
                <p14:nvPr/>
              </p14:nvContentPartPr>
              <p14:xfrm>
                <a:off x="9225126" y="1950285"/>
                <a:ext cx="76680" cy="74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563F0FC-E4B1-B402-F705-97805C70FC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16486" y="1941645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9382C2-ADCC-E495-0D4B-7320058406CA}"/>
                    </a:ext>
                  </a:extLst>
                </p14:cNvPr>
                <p14:cNvContentPartPr/>
                <p14:nvPr/>
              </p14:nvContentPartPr>
              <p14:xfrm>
                <a:off x="9453006" y="1834365"/>
                <a:ext cx="90360" cy="8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9382C2-ADCC-E495-0D4B-7320058406C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44006" y="1825725"/>
                  <a:ext cx="108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D4B3775-F75C-23DE-3BEF-DBC031662904}"/>
                    </a:ext>
                  </a:extLst>
                </p14:cNvPr>
                <p14:cNvContentPartPr/>
                <p14:nvPr/>
              </p14:nvContentPartPr>
              <p14:xfrm>
                <a:off x="9458046" y="1909605"/>
                <a:ext cx="107280" cy="7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D4B3775-F75C-23DE-3BEF-DBC0316629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49046" y="1900965"/>
                  <a:ext cx="12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3D45B9E-66CC-E49A-CBE8-4B775AB242AF}"/>
                    </a:ext>
                  </a:extLst>
                </p14:cNvPr>
                <p14:cNvContentPartPr/>
                <p14:nvPr/>
              </p14:nvContentPartPr>
              <p14:xfrm>
                <a:off x="9700326" y="1716285"/>
                <a:ext cx="156960" cy="110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3D45B9E-66CC-E49A-CBE8-4B775AB242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91686" y="1707285"/>
                  <a:ext cx="174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4D0F6C9-2A94-5236-472D-F216490B96F8}"/>
                    </a:ext>
                  </a:extLst>
                </p14:cNvPr>
                <p14:cNvContentPartPr/>
                <p14:nvPr/>
              </p14:nvContentPartPr>
              <p14:xfrm>
                <a:off x="9727326" y="1846965"/>
                <a:ext cx="81360" cy="10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4D0F6C9-2A94-5236-472D-F216490B96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18686" y="1837965"/>
                  <a:ext cx="99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82BBBBF-A35E-DA16-0315-26BA453E0ADD}"/>
                    </a:ext>
                  </a:extLst>
                </p14:cNvPr>
                <p14:cNvContentPartPr/>
                <p14:nvPr/>
              </p14:nvContentPartPr>
              <p14:xfrm>
                <a:off x="9906246" y="1886925"/>
                <a:ext cx="24480" cy="41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82BBBBF-A35E-DA16-0315-26BA453E0A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97606" y="1877925"/>
                  <a:ext cx="42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04B17D-E300-626A-653E-79D0FBF0855C}"/>
                    </a:ext>
                  </a:extLst>
                </p14:cNvPr>
                <p14:cNvContentPartPr/>
                <p14:nvPr/>
              </p14:nvContentPartPr>
              <p14:xfrm>
                <a:off x="10027566" y="1711245"/>
                <a:ext cx="126360" cy="101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04B17D-E300-626A-653E-79D0FBF085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18566" y="1702245"/>
                  <a:ext cx="144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32479C3-777E-F296-4672-C995C99EB6A8}"/>
                    </a:ext>
                  </a:extLst>
                </p14:cNvPr>
                <p14:cNvContentPartPr/>
                <p14:nvPr/>
              </p14:nvContentPartPr>
              <p14:xfrm>
                <a:off x="10018206" y="1820685"/>
                <a:ext cx="99720" cy="124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32479C3-777E-F296-4672-C995C99EB6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09566" y="1811685"/>
                  <a:ext cx="117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5C2B792-FD31-F082-519E-FF283C469ED8}"/>
                    </a:ext>
                  </a:extLst>
                </p14:cNvPr>
                <p14:cNvContentPartPr/>
                <p14:nvPr/>
              </p14:nvContentPartPr>
              <p14:xfrm>
                <a:off x="10230606" y="1738965"/>
                <a:ext cx="145440" cy="177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5C2B792-FD31-F082-519E-FF283C469E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21966" y="1729965"/>
                  <a:ext cx="163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6BBEB3D-9E3D-7FAD-778F-AB2D916D0BA8}"/>
                    </a:ext>
                  </a:extLst>
                </p14:cNvPr>
                <p14:cNvContentPartPr/>
                <p14:nvPr/>
              </p14:nvContentPartPr>
              <p14:xfrm>
                <a:off x="10443366" y="1777125"/>
                <a:ext cx="155880" cy="15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6BBEB3D-9E3D-7FAD-778F-AB2D916D0B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34726" y="1768485"/>
                  <a:ext cx="173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1E1FD0-AAB1-DBF3-E00A-3BA354238AB5}"/>
                    </a:ext>
                  </a:extLst>
                </p14:cNvPr>
                <p14:cNvContentPartPr/>
                <p14:nvPr/>
              </p14:nvContentPartPr>
              <p14:xfrm>
                <a:off x="10425726" y="1781445"/>
                <a:ext cx="140400" cy="16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1E1FD0-AAB1-DBF3-E00A-3BA354238AB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17086" y="1772805"/>
                  <a:ext cx="158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4FB54F-9A77-2E8E-00D7-BFF3401050B5}"/>
                    </a:ext>
                  </a:extLst>
                </p14:cNvPr>
                <p14:cNvContentPartPr/>
                <p14:nvPr/>
              </p14:nvContentPartPr>
              <p14:xfrm>
                <a:off x="10692846" y="1747605"/>
                <a:ext cx="20520" cy="213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4FB54F-9A77-2E8E-00D7-BFF3401050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84206" y="1738605"/>
                  <a:ext cx="38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FCC038F-C289-E040-6C8B-3E26AF5F4045}"/>
                    </a:ext>
                  </a:extLst>
                </p14:cNvPr>
                <p14:cNvContentPartPr/>
                <p14:nvPr/>
              </p14:nvContentPartPr>
              <p14:xfrm>
                <a:off x="10790406" y="1762005"/>
                <a:ext cx="130680" cy="18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FCC038F-C289-E040-6C8B-3E26AF5F40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81406" y="1753005"/>
                  <a:ext cx="148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7F48D1C-F474-5CAD-2AA7-B487C04543B1}"/>
                    </a:ext>
                  </a:extLst>
                </p14:cNvPr>
                <p14:cNvContentPartPr/>
                <p14:nvPr/>
              </p14:nvContentPartPr>
              <p14:xfrm>
                <a:off x="10903086" y="1656525"/>
                <a:ext cx="132480" cy="9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7F48D1C-F474-5CAD-2AA7-B487C04543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94446" y="1647885"/>
                  <a:ext cx="150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7E54B8-BE38-5110-40C5-9D99FCAA32AE}"/>
                    </a:ext>
                  </a:extLst>
                </p14:cNvPr>
                <p14:cNvContentPartPr/>
                <p14:nvPr/>
              </p14:nvContentPartPr>
              <p14:xfrm>
                <a:off x="11124486" y="1542045"/>
                <a:ext cx="24840" cy="161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7E54B8-BE38-5110-40C5-9D99FCAA32A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15846" y="1533405"/>
                  <a:ext cx="42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640E47A-51DD-61A5-3C92-6926C1D40189}"/>
                    </a:ext>
                  </a:extLst>
                </p14:cNvPr>
                <p14:cNvContentPartPr/>
                <p14:nvPr/>
              </p14:nvContentPartPr>
              <p14:xfrm>
                <a:off x="11198286" y="1549965"/>
                <a:ext cx="112320" cy="160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640E47A-51DD-61A5-3C92-6926C1D401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89646" y="1540965"/>
                  <a:ext cx="129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984D89-C33C-BA0C-7B5C-A530B081DA78}"/>
                    </a:ext>
                  </a:extLst>
                </p14:cNvPr>
                <p14:cNvContentPartPr/>
                <p14:nvPr/>
              </p14:nvContentPartPr>
              <p14:xfrm>
                <a:off x="11465766" y="1598205"/>
                <a:ext cx="222480" cy="304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984D89-C33C-BA0C-7B5C-A530B081DA7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56766" y="1589205"/>
                  <a:ext cx="240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9750DEE-5E26-2906-95DC-E23901524A7D}"/>
                    </a:ext>
                  </a:extLst>
                </p14:cNvPr>
                <p14:cNvContentPartPr/>
                <p14:nvPr/>
              </p14:nvContentPartPr>
              <p14:xfrm>
                <a:off x="11724966" y="1445565"/>
                <a:ext cx="128520" cy="120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9750DEE-5E26-2906-95DC-E23901524A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16326" y="1436925"/>
                  <a:ext cx="146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9A37DFF-DC77-E9F9-48BC-0DF2D716B991}"/>
                    </a:ext>
                  </a:extLst>
                </p14:cNvPr>
                <p14:cNvContentPartPr/>
                <p14:nvPr/>
              </p14:nvContentPartPr>
              <p14:xfrm>
                <a:off x="11249046" y="1938405"/>
                <a:ext cx="597960" cy="46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9A37DFF-DC77-E9F9-48BC-0DF2D716B99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40406" y="1929765"/>
                  <a:ext cx="615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E3871CB-106D-C93B-6B29-236A9BF0B124}"/>
                    </a:ext>
                  </a:extLst>
                </p14:cNvPr>
                <p14:cNvContentPartPr/>
                <p14:nvPr/>
              </p14:nvContentPartPr>
              <p14:xfrm>
                <a:off x="11330046" y="2030205"/>
                <a:ext cx="205920" cy="314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E3871CB-106D-C93B-6B29-236A9BF0B1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21406" y="2021205"/>
                  <a:ext cx="2235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C0749C2-3743-E425-001D-6312E5395AAE}"/>
                    </a:ext>
                  </a:extLst>
                </p14:cNvPr>
                <p14:cNvContentPartPr/>
                <p14:nvPr/>
              </p14:nvContentPartPr>
              <p14:xfrm>
                <a:off x="11659086" y="2151525"/>
                <a:ext cx="175680" cy="167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C0749C2-3743-E425-001D-6312E5395AA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650446" y="2142885"/>
                  <a:ext cx="193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3AA3F8C-14A1-C0ED-218B-62E37A830214}"/>
                    </a:ext>
                  </a:extLst>
                </p14:cNvPr>
                <p14:cNvContentPartPr/>
                <p14:nvPr/>
              </p14:nvContentPartPr>
              <p14:xfrm>
                <a:off x="11919726" y="2006085"/>
                <a:ext cx="149040" cy="135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3AA3F8C-14A1-C0ED-218B-62E37A8302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910726" y="1997445"/>
                  <a:ext cx="1666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5B1844D-8B78-8DB4-1E3E-6C3569CFD6AA}"/>
              </a:ext>
            </a:extLst>
          </p:cNvPr>
          <p:cNvGrpSpPr/>
          <p:nvPr/>
        </p:nvGrpSpPr>
        <p:grpSpPr>
          <a:xfrm>
            <a:off x="6066846" y="2110125"/>
            <a:ext cx="1829880" cy="723600"/>
            <a:chOff x="6066846" y="2110125"/>
            <a:chExt cx="182988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DC11457-49F7-3BEE-764F-AFEC4C63CD62}"/>
                    </a:ext>
                  </a:extLst>
                </p14:cNvPr>
                <p14:cNvContentPartPr/>
                <p14:nvPr/>
              </p14:nvContentPartPr>
              <p14:xfrm>
                <a:off x="6228846" y="2315685"/>
                <a:ext cx="234360" cy="278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DC11457-49F7-3BEE-764F-AFEC4C63CD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19846" y="2306685"/>
                  <a:ext cx="252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DF109FC-7EFB-03AE-1117-E00F3514D93F}"/>
                    </a:ext>
                  </a:extLst>
                </p14:cNvPr>
                <p14:cNvContentPartPr/>
                <p14:nvPr/>
              </p14:nvContentPartPr>
              <p14:xfrm>
                <a:off x="6271686" y="2422605"/>
                <a:ext cx="211320" cy="30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DF109FC-7EFB-03AE-1117-E00F3514D9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62686" y="2413965"/>
                  <a:ext cx="22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68DDBD4-FED2-D6F4-4566-923B4C8F0129}"/>
                    </a:ext>
                  </a:extLst>
                </p14:cNvPr>
                <p14:cNvContentPartPr/>
                <p14:nvPr/>
              </p14:nvContentPartPr>
              <p14:xfrm>
                <a:off x="6225966" y="2200125"/>
                <a:ext cx="318600" cy="9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68DDBD4-FED2-D6F4-4566-923B4C8F01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16966" y="2191485"/>
                  <a:ext cx="336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707435-B763-0480-9D97-E33692496FFD}"/>
                    </a:ext>
                  </a:extLst>
                </p14:cNvPr>
                <p14:cNvContentPartPr/>
                <p14:nvPr/>
              </p14:nvContentPartPr>
              <p14:xfrm>
                <a:off x="6066846" y="2117325"/>
                <a:ext cx="236520" cy="655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707435-B763-0480-9D97-E33692496F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58206" y="2108685"/>
                  <a:ext cx="25416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C00BDE-3269-D3C1-4A71-1F2D24931C1A}"/>
                    </a:ext>
                  </a:extLst>
                </p14:cNvPr>
                <p14:cNvContentPartPr/>
                <p14:nvPr/>
              </p14:nvContentPartPr>
              <p14:xfrm>
                <a:off x="6611166" y="2110125"/>
                <a:ext cx="178560" cy="64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C00BDE-3269-D3C1-4A71-1F2D24931C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02526" y="2101485"/>
                  <a:ext cx="19620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EA7345F-21D7-0574-949D-D4CB3A20B910}"/>
                    </a:ext>
                  </a:extLst>
                </p14:cNvPr>
                <p14:cNvContentPartPr/>
                <p14:nvPr/>
              </p14:nvContentPartPr>
              <p14:xfrm>
                <a:off x="6982686" y="2407125"/>
                <a:ext cx="183240" cy="19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EA7345F-21D7-0574-949D-D4CB3A20B91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73686" y="2398485"/>
                  <a:ext cx="200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352C90-6121-C9E0-9CCC-6F24BD3C03BE}"/>
                    </a:ext>
                  </a:extLst>
                </p14:cNvPr>
                <p14:cNvContentPartPr/>
                <p14:nvPr/>
              </p14:nvContentPartPr>
              <p14:xfrm>
                <a:off x="6965766" y="2480205"/>
                <a:ext cx="212400" cy="3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352C90-6121-C9E0-9CCC-6F24BD3C03B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57126" y="2471565"/>
                  <a:ext cx="230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802255-8484-E34C-C9BD-773F1E6D0326}"/>
                    </a:ext>
                  </a:extLst>
                </p14:cNvPr>
                <p14:cNvContentPartPr/>
                <p14:nvPr/>
              </p14:nvContentPartPr>
              <p14:xfrm>
                <a:off x="7535286" y="2283645"/>
                <a:ext cx="272160" cy="293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802255-8484-E34C-C9BD-773F1E6D03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26646" y="2274645"/>
                  <a:ext cx="289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69C3EFD-0CDA-0419-CC3D-0481A8826508}"/>
                    </a:ext>
                  </a:extLst>
                </p14:cNvPr>
                <p14:cNvContentPartPr/>
                <p14:nvPr/>
              </p14:nvContentPartPr>
              <p14:xfrm>
                <a:off x="7415766" y="2579565"/>
                <a:ext cx="480960" cy="17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69C3EFD-0CDA-0419-CC3D-0481A88265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06766" y="2570565"/>
                  <a:ext cx="498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91D57F0-8621-67EE-060A-BF8BA1AF07BE}"/>
                    </a:ext>
                  </a:extLst>
                </p14:cNvPr>
                <p14:cNvContentPartPr/>
                <p14:nvPr/>
              </p14:nvContentPartPr>
              <p14:xfrm>
                <a:off x="7530966" y="2705205"/>
                <a:ext cx="257040" cy="128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91D57F0-8621-67EE-060A-BF8BA1AF07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22326" y="2696205"/>
                  <a:ext cx="2746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13B0750-D79D-9A91-54B2-50914352E6F3}"/>
              </a:ext>
            </a:extLst>
          </p:cNvPr>
          <p:cNvGrpSpPr/>
          <p:nvPr/>
        </p:nvGrpSpPr>
        <p:grpSpPr>
          <a:xfrm>
            <a:off x="8335566" y="2243685"/>
            <a:ext cx="2259000" cy="949320"/>
            <a:chOff x="8335566" y="2243685"/>
            <a:chExt cx="225900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F0F04CC-043A-D2DC-5DEE-2A8964D2180F}"/>
                    </a:ext>
                  </a:extLst>
                </p14:cNvPr>
                <p14:cNvContentPartPr/>
                <p14:nvPr/>
              </p14:nvContentPartPr>
              <p14:xfrm>
                <a:off x="8335566" y="2667045"/>
                <a:ext cx="74880" cy="125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F0F04CC-043A-D2DC-5DEE-2A8964D2180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26926" y="2658405"/>
                  <a:ext cx="92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420A125-FF6B-6B0E-D12A-502EB63E118F}"/>
                    </a:ext>
                  </a:extLst>
                </p14:cNvPr>
                <p14:cNvContentPartPr/>
                <p14:nvPr/>
              </p14:nvContentPartPr>
              <p14:xfrm>
                <a:off x="8839926" y="2454645"/>
                <a:ext cx="208800" cy="324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420A125-FF6B-6B0E-D12A-502EB63E118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30926" y="2445645"/>
                  <a:ext cx="2264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51A07AA-8103-BBF8-3BF3-71DBB3920315}"/>
                    </a:ext>
                  </a:extLst>
                </p14:cNvPr>
                <p14:cNvContentPartPr/>
                <p14:nvPr/>
              </p14:nvContentPartPr>
              <p14:xfrm>
                <a:off x="8673246" y="2412165"/>
                <a:ext cx="174240" cy="420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51A07AA-8103-BBF8-3BF3-71DBB39203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64246" y="2403165"/>
                  <a:ext cx="191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B7FFEE-0FBA-2AEF-C915-5782519E7D96}"/>
                    </a:ext>
                  </a:extLst>
                </p14:cNvPr>
                <p14:cNvContentPartPr/>
                <p14:nvPr/>
              </p14:nvContentPartPr>
              <p14:xfrm>
                <a:off x="9045126" y="2389485"/>
                <a:ext cx="147240" cy="497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B7FFEE-0FBA-2AEF-C915-5782519E7D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36486" y="2380845"/>
                  <a:ext cx="1648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E8D9FF-FE1F-C7B7-FF4D-4D3480895DD7}"/>
                    </a:ext>
                  </a:extLst>
                </p14:cNvPr>
                <p14:cNvContentPartPr/>
                <p14:nvPr/>
              </p14:nvContentPartPr>
              <p14:xfrm>
                <a:off x="9341766" y="2573085"/>
                <a:ext cx="183960" cy="23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E8D9FF-FE1F-C7B7-FF4D-4D3480895D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33126" y="2564085"/>
                  <a:ext cx="201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FB71A38-3F92-A683-2947-ED1422373DC5}"/>
                    </a:ext>
                  </a:extLst>
                </p14:cNvPr>
                <p14:cNvContentPartPr/>
                <p14:nvPr/>
              </p14:nvContentPartPr>
              <p14:xfrm>
                <a:off x="9307926" y="2675685"/>
                <a:ext cx="232920" cy="39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FB71A38-3F92-A683-2947-ED1422373DC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98926" y="2667045"/>
                  <a:ext cx="250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90292A2-1172-6291-549B-11242085E2FB}"/>
                    </a:ext>
                  </a:extLst>
                </p14:cNvPr>
                <p14:cNvContentPartPr/>
                <p14:nvPr/>
              </p14:nvContentPartPr>
              <p14:xfrm>
                <a:off x="9809766" y="2375085"/>
                <a:ext cx="183240" cy="308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90292A2-1172-6291-549B-11242085E2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01126" y="2366085"/>
                  <a:ext cx="2008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0B974DF-A432-7707-F7DA-AB7454D955C4}"/>
                    </a:ext>
                  </a:extLst>
                </p14:cNvPr>
                <p14:cNvContentPartPr/>
                <p14:nvPr/>
              </p14:nvContentPartPr>
              <p14:xfrm>
                <a:off x="9768366" y="2385165"/>
                <a:ext cx="370800" cy="28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0B974DF-A432-7707-F7DA-AB7454D955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59726" y="2376165"/>
                  <a:ext cx="388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A608AFA-D1AA-26C4-1C4B-323F9C122C59}"/>
                    </a:ext>
                  </a:extLst>
                </p14:cNvPr>
                <p14:cNvContentPartPr/>
                <p14:nvPr/>
              </p14:nvContentPartPr>
              <p14:xfrm>
                <a:off x="9665406" y="2754165"/>
                <a:ext cx="491400" cy="37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A608AFA-D1AA-26C4-1C4B-323F9C122C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56766" y="2745165"/>
                  <a:ext cx="509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5F2252F-F9C5-9754-E565-905A535092A4}"/>
                    </a:ext>
                  </a:extLst>
                </p14:cNvPr>
                <p14:cNvContentPartPr/>
                <p14:nvPr/>
              </p14:nvContentPartPr>
              <p14:xfrm>
                <a:off x="9763326" y="2877285"/>
                <a:ext cx="322560" cy="203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5F2252F-F9C5-9754-E565-905A535092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54686" y="2868285"/>
                  <a:ext cx="340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97AF2EF-9209-9A84-E867-22AD6E35957D}"/>
                    </a:ext>
                  </a:extLst>
                </p14:cNvPr>
                <p14:cNvContentPartPr/>
                <p14:nvPr/>
              </p14:nvContentPartPr>
              <p14:xfrm>
                <a:off x="10349766" y="2243685"/>
                <a:ext cx="244800" cy="949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97AF2EF-9209-9A84-E867-22AD6E3595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40766" y="2235045"/>
                  <a:ext cx="262440" cy="9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A9D26FC-D41D-BD31-C998-581D440EFB06}"/>
                  </a:ext>
                </a:extLst>
              </p14:cNvPr>
              <p14:cNvContentPartPr/>
              <p14:nvPr/>
            </p14:nvContentPartPr>
            <p14:xfrm>
              <a:off x="3311046" y="3142965"/>
              <a:ext cx="200160" cy="270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A9D26FC-D41D-BD31-C998-581D440EFB0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302046" y="3133965"/>
                <a:ext cx="217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AD4FDD2-B8D7-B775-DD26-C3EAF7D1F655}"/>
                  </a:ext>
                </a:extLst>
              </p14:cNvPr>
              <p14:cNvContentPartPr/>
              <p14:nvPr/>
            </p14:nvContentPartPr>
            <p14:xfrm>
              <a:off x="5635566" y="3075285"/>
              <a:ext cx="197640" cy="7941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AD4FDD2-B8D7-B775-DD26-C3EAF7D1F65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26926" y="3066285"/>
                <a:ext cx="215280" cy="81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4133C64-FE6F-C488-3C51-253201D2502A}"/>
              </a:ext>
            </a:extLst>
          </p:cNvPr>
          <p:cNvGrpSpPr/>
          <p:nvPr/>
        </p:nvGrpSpPr>
        <p:grpSpPr>
          <a:xfrm>
            <a:off x="7803486" y="3197325"/>
            <a:ext cx="1544760" cy="377280"/>
            <a:chOff x="7803486" y="3197325"/>
            <a:chExt cx="154476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2E70C55-5A87-07AC-91DE-974E9D16E695}"/>
                    </a:ext>
                  </a:extLst>
                </p14:cNvPr>
                <p14:cNvContentPartPr/>
                <p14:nvPr/>
              </p14:nvContentPartPr>
              <p14:xfrm>
                <a:off x="7803486" y="3197325"/>
                <a:ext cx="1451880" cy="372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2E70C55-5A87-07AC-91DE-974E9D16E6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94846" y="3188685"/>
                  <a:ext cx="14695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74F68A3-9A04-560E-D479-21A2188FD60B}"/>
                    </a:ext>
                  </a:extLst>
                </p14:cNvPr>
                <p14:cNvContentPartPr/>
                <p14:nvPr/>
              </p14:nvContentPartPr>
              <p14:xfrm>
                <a:off x="9019926" y="3360405"/>
                <a:ext cx="360" cy="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74F68A3-9A04-560E-D479-21A2188FD6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10926" y="335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CDDC176-5C89-56F4-0AF2-C8737297DE40}"/>
                    </a:ext>
                  </a:extLst>
                </p14:cNvPr>
                <p14:cNvContentPartPr/>
                <p14:nvPr/>
              </p14:nvContentPartPr>
              <p14:xfrm>
                <a:off x="8721486" y="3402885"/>
                <a:ext cx="244800" cy="10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CDDC176-5C89-56F4-0AF2-C8737297DE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12846" y="3394245"/>
                  <a:ext cx="262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28917B8-030E-129A-4495-72A15CAF3DAE}"/>
                    </a:ext>
                  </a:extLst>
                </p14:cNvPr>
                <p14:cNvContentPartPr/>
                <p14:nvPr/>
              </p14:nvContentPartPr>
              <p14:xfrm>
                <a:off x="8313966" y="3307845"/>
                <a:ext cx="39600" cy="40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28917B8-030E-129A-4495-72A15CAF3DA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04966" y="3299205"/>
                  <a:ext cx="57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0177E5D-40E8-5CD1-734D-534AA0A43C25}"/>
                    </a:ext>
                  </a:extLst>
                </p14:cNvPr>
                <p14:cNvContentPartPr/>
                <p14:nvPr/>
              </p14:nvContentPartPr>
              <p14:xfrm>
                <a:off x="9172926" y="3441045"/>
                <a:ext cx="175320" cy="133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0177E5D-40E8-5CD1-734D-534AA0A43C2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64286" y="3432045"/>
                  <a:ext cx="19296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B316341-8352-B7BF-BB59-C3EC18694C07}"/>
                  </a:ext>
                </a:extLst>
              </p14:cNvPr>
              <p14:cNvContentPartPr/>
              <p14:nvPr/>
            </p14:nvContentPartPr>
            <p14:xfrm>
              <a:off x="9444006" y="3585045"/>
              <a:ext cx="62640" cy="1177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B316341-8352-B7BF-BB59-C3EC18694C0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435366" y="3576405"/>
                <a:ext cx="802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3F25494-A7EC-90E7-229A-FD906B4D4995}"/>
              </a:ext>
            </a:extLst>
          </p:cNvPr>
          <p:cNvGrpSpPr/>
          <p:nvPr/>
        </p:nvGrpSpPr>
        <p:grpSpPr>
          <a:xfrm>
            <a:off x="9724806" y="3236565"/>
            <a:ext cx="1158840" cy="325800"/>
            <a:chOff x="9724806" y="3236565"/>
            <a:chExt cx="11588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1AFCABC-75AD-BFD5-CFFC-8910794C682D}"/>
                    </a:ext>
                  </a:extLst>
                </p14:cNvPr>
                <p14:cNvContentPartPr/>
                <p14:nvPr/>
              </p14:nvContentPartPr>
              <p14:xfrm>
                <a:off x="9724806" y="3236565"/>
                <a:ext cx="1158840" cy="325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1AFCABC-75AD-BFD5-CFFC-8910794C68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16166" y="3227565"/>
                  <a:ext cx="1176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5775C47-2E38-018E-687C-A3FA772D97D9}"/>
                    </a:ext>
                  </a:extLst>
                </p14:cNvPr>
                <p14:cNvContentPartPr/>
                <p14:nvPr/>
              </p14:nvContentPartPr>
              <p14:xfrm>
                <a:off x="9829566" y="3249165"/>
                <a:ext cx="55440" cy="86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5775C47-2E38-018E-687C-A3FA772D97D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20566" y="3240525"/>
                  <a:ext cx="7308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F382B5F-DA76-439C-5F9B-AA83646C93FD}"/>
                  </a:ext>
                </a:extLst>
              </p14:cNvPr>
              <p14:cNvContentPartPr/>
              <p14:nvPr/>
            </p14:nvContentPartPr>
            <p14:xfrm>
              <a:off x="11111166" y="3140805"/>
              <a:ext cx="849600" cy="5396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F382B5F-DA76-439C-5F9B-AA83646C93F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102526" y="3132165"/>
                <a:ext cx="867240" cy="55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70A9719-B807-2B1A-62AF-40C3074991B7}"/>
              </a:ext>
            </a:extLst>
          </p:cNvPr>
          <p:cNvGrpSpPr/>
          <p:nvPr/>
        </p:nvGrpSpPr>
        <p:grpSpPr>
          <a:xfrm>
            <a:off x="5799366" y="3168525"/>
            <a:ext cx="1743120" cy="957240"/>
            <a:chOff x="5799366" y="3168525"/>
            <a:chExt cx="1743120" cy="9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D039106-91D2-5AF4-8494-7BC4229703FE}"/>
                    </a:ext>
                  </a:extLst>
                </p14:cNvPr>
                <p14:cNvContentPartPr/>
                <p14:nvPr/>
              </p14:nvContentPartPr>
              <p14:xfrm>
                <a:off x="5873886" y="3281925"/>
                <a:ext cx="116640" cy="236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D039106-91D2-5AF4-8494-7BC4229703F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64886" y="3272925"/>
                  <a:ext cx="134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2C28E26-7949-C719-4151-832BBB079BCE}"/>
                    </a:ext>
                  </a:extLst>
                </p14:cNvPr>
                <p14:cNvContentPartPr/>
                <p14:nvPr/>
              </p14:nvContentPartPr>
              <p14:xfrm>
                <a:off x="5799366" y="3334845"/>
                <a:ext cx="221760" cy="47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2C28E26-7949-C719-4151-832BBB079BC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90366" y="3325845"/>
                  <a:ext cx="23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44BE0B1-576C-BAAE-A6B9-3E6ACD4E0357}"/>
                    </a:ext>
                  </a:extLst>
                </p14:cNvPr>
                <p14:cNvContentPartPr/>
                <p14:nvPr/>
              </p14:nvContentPartPr>
              <p14:xfrm>
                <a:off x="6041646" y="3276165"/>
                <a:ext cx="249840" cy="252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44BE0B1-576C-BAAE-A6B9-3E6ACD4E035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33006" y="3267525"/>
                  <a:ext cx="267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54F0E86-CD3E-005A-27C6-FFFC81266EF7}"/>
                    </a:ext>
                  </a:extLst>
                </p14:cNvPr>
                <p14:cNvContentPartPr/>
                <p14:nvPr/>
              </p14:nvContentPartPr>
              <p14:xfrm>
                <a:off x="6122646" y="3301365"/>
                <a:ext cx="182520" cy="23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54F0E86-CD3E-005A-27C6-FFFC81266EF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14006" y="3292725"/>
                  <a:ext cx="200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A1C60B4-E3E4-1E50-8AAE-575310D9E7C9}"/>
                    </a:ext>
                  </a:extLst>
                </p14:cNvPr>
                <p14:cNvContentPartPr/>
                <p14:nvPr/>
              </p14:nvContentPartPr>
              <p14:xfrm>
                <a:off x="6323886" y="3256725"/>
                <a:ext cx="231840" cy="259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A1C60B4-E3E4-1E50-8AAE-575310D9E7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14886" y="3248085"/>
                  <a:ext cx="249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64B2564-86B2-10D7-AC3C-FA5694C95E9E}"/>
                    </a:ext>
                  </a:extLst>
                </p14:cNvPr>
                <p14:cNvContentPartPr/>
                <p14:nvPr/>
              </p14:nvContentPartPr>
              <p14:xfrm>
                <a:off x="5865966" y="3636525"/>
                <a:ext cx="618120" cy="14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64B2564-86B2-10D7-AC3C-FA5694C95E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57326" y="3627885"/>
                  <a:ext cx="635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9482903-A90F-A285-2628-665D262CB440}"/>
                    </a:ext>
                  </a:extLst>
                </p14:cNvPr>
                <p14:cNvContentPartPr/>
                <p14:nvPr/>
              </p14:nvContentPartPr>
              <p14:xfrm>
                <a:off x="6857046" y="3168525"/>
                <a:ext cx="685440" cy="376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9482903-A90F-A285-2628-665D262CB44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48046" y="3159885"/>
                  <a:ext cx="7030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A5149BD-255E-779C-0260-16B7E743FBA0}"/>
                    </a:ext>
                  </a:extLst>
                </p14:cNvPr>
                <p14:cNvContentPartPr/>
                <p14:nvPr/>
              </p14:nvContentPartPr>
              <p14:xfrm>
                <a:off x="7172766" y="3316125"/>
                <a:ext cx="42480" cy="11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A5149BD-255E-779C-0260-16B7E743FBA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63766" y="3307125"/>
                  <a:ext cx="6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60E0029-5969-F4DA-273F-BAEF77AE3051}"/>
                    </a:ext>
                  </a:extLst>
                </p14:cNvPr>
                <p14:cNvContentPartPr/>
                <p14:nvPr/>
              </p14:nvContentPartPr>
              <p14:xfrm>
                <a:off x="6892686" y="3256365"/>
                <a:ext cx="426960" cy="11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60E0029-5969-F4DA-273F-BAEF77AE30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83686" y="3247725"/>
                  <a:ext cx="444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8C306A0-7525-886E-B152-B77A001A44AC}"/>
                    </a:ext>
                  </a:extLst>
                </p14:cNvPr>
                <p14:cNvContentPartPr/>
                <p14:nvPr/>
              </p14:nvContentPartPr>
              <p14:xfrm>
                <a:off x="6164766" y="3739485"/>
                <a:ext cx="561240" cy="314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8C306A0-7525-886E-B152-B77A001A44A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56126" y="3730485"/>
                  <a:ext cx="5788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FF3928F-31AD-F3D7-36BA-C2A206B47AF7}"/>
                    </a:ext>
                  </a:extLst>
                </p14:cNvPr>
                <p14:cNvContentPartPr/>
                <p14:nvPr/>
              </p14:nvContentPartPr>
              <p14:xfrm>
                <a:off x="6242886" y="3931005"/>
                <a:ext cx="66600" cy="3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FF3928F-31AD-F3D7-36BA-C2A206B47AF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34246" y="3922365"/>
                  <a:ext cx="84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33A2DD6-C014-2357-B3A5-5F65BF5B6B5D}"/>
                    </a:ext>
                  </a:extLst>
                </p14:cNvPr>
                <p14:cNvContentPartPr/>
                <p14:nvPr/>
              </p14:nvContentPartPr>
              <p14:xfrm>
                <a:off x="6994926" y="3620685"/>
                <a:ext cx="471240" cy="505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33A2DD6-C014-2357-B3A5-5F65BF5B6B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85926" y="3612045"/>
                  <a:ext cx="4888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DB83137-5008-AFE2-BEF8-60934519C950}"/>
                    </a:ext>
                  </a:extLst>
                </p14:cNvPr>
                <p14:cNvContentPartPr/>
                <p14:nvPr/>
              </p14:nvContentPartPr>
              <p14:xfrm>
                <a:off x="7148646" y="3708525"/>
                <a:ext cx="312120" cy="25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DB83137-5008-AFE2-BEF8-60934519C95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40006" y="3699885"/>
                  <a:ext cx="3297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401FF13-A829-6609-BBC7-278E5840B44C}"/>
              </a:ext>
            </a:extLst>
          </p:cNvPr>
          <p:cNvGrpSpPr/>
          <p:nvPr/>
        </p:nvGrpSpPr>
        <p:grpSpPr>
          <a:xfrm>
            <a:off x="7804566" y="3680445"/>
            <a:ext cx="1289880" cy="451800"/>
            <a:chOff x="7804566" y="3680445"/>
            <a:chExt cx="128988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206D78F-DBFF-1406-4C5A-7EC6D611A599}"/>
                    </a:ext>
                  </a:extLst>
                </p14:cNvPr>
                <p14:cNvContentPartPr/>
                <p14:nvPr/>
              </p14:nvContentPartPr>
              <p14:xfrm>
                <a:off x="7804566" y="3680445"/>
                <a:ext cx="1289880" cy="451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206D78F-DBFF-1406-4C5A-7EC6D611A59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95926" y="3671445"/>
                  <a:ext cx="13075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657CBF2-7EA5-EC6B-9FFA-C480E9019AB1}"/>
                    </a:ext>
                  </a:extLst>
                </p14:cNvPr>
                <p14:cNvContentPartPr/>
                <p14:nvPr/>
              </p14:nvContentPartPr>
              <p14:xfrm>
                <a:off x="8950806" y="3682245"/>
                <a:ext cx="30960" cy="118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657CBF2-7EA5-EC6B-9FFA-C480E9019AB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942166" y="3673245"/>
                  <a:ext cx="486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A84A1AD-51F1-35D2-F6E8-C92EB8124C53}"/>
              </a:ext>
            </a:extLst>
          </p:cNvPr>
          <p:cNvGrpSpPr/>
          <p:nvPr/>
        </p:nvGrpSpPr>
        <p:grpSpPr>
          <a:xfrm>
            <a:off x="9280206" y="3640845"/>
            <a:ext cx="1536120" cy="421200"/>
            <a:chOff x="9280206" y="3640845"/>
            <a:chExt cx="15361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4406344-1101-D646-6F7D-2E80558E524E}"/>
                    </a:ext>
                  </a:extLst>
                </p14:cNvPr>
                <p14:cNvContentPartPr/>
                <p14:nvPr/>
              </p14:nvContentPartPr>
              <p14:xfrm>
                <a:off x="9280206" y="3666405"/>
                <a:ext cx="1304280" cy="395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4406344-1101-D646-6F7D-2E80558E524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71206" y="3657405"/>
                  <a:ext cx="1321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B9F0814-197F-980A-FAE1-1E8971D17340}"/>
                    </a:ext>
                  </a:extLst>
                </p14:cNvPr>
                <p14:cNvContentPartPr/>
                <p14:nvPr/>
              </p14:nvContentPartPr>
              <p14:xfrm>
                <a:off x="10245726" y="3802845"/>
                <a:ext cx="61920" cy="1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B9F0814-197F-980A-FAE1-1E8971D1734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37086" y="3793845"/>
                  <a:ext cx="79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E247ADC-04FD-32BE-A009-4F9A46605BF4}"/>
                    </a:ext>
                  </a:extLst>
                </p14:cNvPr>
                <p14:cNvContentPartPr/>
                <p14:nvPr/>
              </p14:nvContentPartPr>
              <p14:xfrm>
                <a:off x="9838926" y="3751005"/>
                <a:ext cx="569520" cy="50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E247ADC-04FD-32BE-A009-4F9A46605B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29926" y="3742365"/>
                  <a:ext cx="587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D3B6D8E-9E1F-ED5B-7BE1-115077CF4F6F}"/>
                    </a:ext>
                  </a:extLst>
                </p14:cNvPr>
                <p14:cNvContentPartPr/>
                <p14:nvPr/>
              </p14:nvContentPartPr>
              <p14:xfrm>
                <a:off x="10730646" y="3640845"/>
                <a:ext cx="85680" cy="382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D3B6D8E-9E1F-ED5B-7BE1-115077CF4F6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21646" y="3632205"/>
                  <a:ext cx="10332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B3B4A95C-97C3-CEDE-EA5B-0AFC5A960BF3}"/>
                  </a:ext>
                </a:extLst>
              </p14:cNvPr>
              <p14:cNvContentPartPr/>
              <p14:nvPr/>
            </p14:nvContentPartPr>
            <p14:xfrm>
              <a:off x="4670406" y="3141885"/>
              <a:ext cx="183600" cy="233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B3B4A95C-97C3-CEDE-EA5B-0AFC5A960BF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661406" y="3132885"/>
                <a:ext cx="20124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68B2668-3FA2-2F4D-B8DC-2E0F02377E09}"/>
              </a:ext>
            </a:extLst>
          </p:cNvPr>
          <p:cNvGrpSpPr/>
          <p:nvPr/>
        </p:nvGrpSpPr>
        <p:grpSpPr>
          <a:xfrm>
            <a:off x="2894166" y="4262925"/>
            <a:ext cx="1610280" cy="490680"/>
            <a:chOff x="2894166" y="4262925"/>
            <a:chExt cx="16102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51A6996-6F61-23F2-92BD-89C95D343F56}"/>
                    </a:ext>
                  </a:extLst>
                </p14:cNvPr>
                <p14:cNvContentPartPr/>
                <p14:nvPr/>
              </p14:nvContentPartPr>
              <p14:xfrm>
                <a:off x="2908926" y="4262925"/>
                <a:ext cx="228600" cy="24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51A6996-6F61-23F2-92BD-89C95D343F5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99926" y="4254285"/>
                  <a:ext cx="246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0EE6E74-560E-CFB1-A10E-C4B809BB3531}"/>
                    </a:ext>
                  </a:extLst>
                </p14:cNvPr>
                <p14:cNvContentPartPr/>
                <p14:nvPr/>
              </p14:nvContentPartPr>
              <p14:xfrm>
                <a:off x="2894166" y="4427805"/>
                <a:ext cx="244080" cy="325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0EE6E74-560E-CFB1-A10E-C4B809BB353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85526" y="4418805"/>
                  <a:ext cx="261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95F8EEC-8A0C-9D38-B026-1708C0127183}"/>
                    </a:ext>
                  </a:extLst>
                </p14:cNvPr>
                <p14:cNvContentPartPr/>
                <p14:nvPr/>
              </p14:nvContentPartPr>
              <p14:xfrm>
                <a:off x="3263526" y="4572165"/>
                <a:ext cx="36000" cy="43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95F8EEC-8A0C-9D38-B026-1708C012718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54886" y="4563165"/>
                  <a:ext cx="53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78CD9F-C134-BBDF-71D4-4B13AC87EE29}"/>
                    </a:ext>
                  </a:extLst>
                </p14:cNvPr>
                <p14:cNvContentPartPr/>
                <p14:nvPr/>
              </p14:nvContentPartPr>
              <p14:xfrm>
                <a:off x="3447846" y="4443645"/>
                <a:ext cx="230040" cy="265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78CD9F-C134-BBDF-71D4-4B13AC87EE2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39206" y="4434645"/>
                  <a:ext cx="247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04F7A21-2409-CCAA-68EB-60C2FB85A9AB}"/>
                    </a:ext>
                  </a:extLst>
                </p14:cNvPr>
                <p14:cNvContentPartPr/>
                <p14:nvPr/>
              </p14:nvContentPartPr>
              <p14:xfrm>
                <a:off x="3618486" y="4311165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04F7A21-2409-CCAA-68EB-60C2FB85A9A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09486" y="430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F9730F2-C3BD-4AB6-3C1E-DC5E8A19A984}"/>
                    </a:ext>
                  </a:extLst>
                </p14:cNvPr>
                <p14:cNvContentPartPr/>
                <p14:nvPr/>
              </p14:nvContentPartPr>
              <p14:xfrm>
                <a:off x="3466206" y="4291725"/>
                <a:ext cx="211680" cy="33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F9730F2-C3BD-4AB6-3C1E-DC5E8A19A98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57206" y="4283085"/>
                  <a:ext cx="22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5CDCA25-F117-E877-2F7C-006B8A4831C3}"/>
                    </a:ext>
                  </a:extLst>
                </p14:cNvPr>
                <p14:cNvContentPartPr/>
                <p14:nvPr/>
              </p14:nvContentPartPr>
              <p14:xfrm>
                <a:off x="3918726" y="4527165"/>
                <a:ext cx="208440" cy="25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5CDCA25-F117-E877-2F7C-006B8A4831C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10086" y="4518525"/>
                  <a:ext cx="22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25B0A9A-6DA2-DAA5-4EC6-8EB28BB49624}"/>
                    </a:ext>
                  </a:extLst>
                </p14:cNvPr>
                <p14:cNvContentPartPr/>
                <p14:nvPr/>
              </p14:nvContentPartPr>
              <p14:xfrm>
                <a:off x="3951486" y="4611765"/>
                <a:ext cx="190080" cy="32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25B0A9A-6DA2-DAA5-4EC6-8EB28BB496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42486" y="4603125"/>
                  <a:ext cx="207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6D8A756-4BA8-F57C-57BF-5DA36F118D01}"/>
                    </a:ext>
                  </a:extLst>
                </p14:cNvPr>
                <p14:cNvContentPartPr/>
                <p14:nvPr/>
              </p14:nvContentPartPr>
              <p14:xfrm>
                <a:off x="4234446" y="4384605"/>
                <a:ext cx="270000" cy="294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6D8A756-4BA8-F57C-57BF-5DA36F118D0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25806" y="4375605"/>
                  <a:ext cx="28764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4D305CD-941E-A50C-3993-4EB0EB5CE916}"/>
                  </a:ext>
                </a:extLst>
              </p14:cNvPr>
              <p14:cNvContentPartPr/>
              <p14:nvPr/>
            </p14:nvContentPartPr>
            <p14:xfrm>
              <a:off x="5685246" y="4253925"/>
              <a:ext cx="111600" cy="5086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4D305CD-941E-A50C-3993-4EB0EB5CE91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676246" y="4245285"/>
                <a:ext cx="129240" cy="52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47916A4-3DF8-BDE0-36EA-B64247E47301}"/>
              </a:ext>
            </a:extLst>
          </p:cNvPr>
          <p:cNvGrpSpPr/>
          <p:nvPr/>
        </p:nvGrpSpPr>
        <p:grpSpPr>
          <a:xfrm>
            <a:off x="5824566" y="4262925"/>
            <a:ext cx="2959920" cy="453240"/>
            <a:chOff x="5824566" y="4262925"/>
            <a:chExt cx="295992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6637E56-D99E-6C8D-FC51-CB0A0AC799EF}"/>
                    </a:ext>
                  </a:extLst>
                </p14:cNvPr>
                <p14:cNvContentPartPr/>
                <p14:nvPr/>
              </p14:nvContentPartPr>
              <p14:xfrm>
                <a:off x="5824566" y="4300005"/>
                <a:ext cx="1016280" cy="416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6637E56-D99E-6C8D-FC51-CB0A0AC799E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15926" y="4291365"/>
                  <a:ext cx="10339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177A899-5F0D-D419-B055-6A654D0D0C8C}"/>
                    </a:ext>
                  </a:extLst>
                </p14:cNvPr>
                <p14:cNvContentPartPr/>
                <p14:nvPr/>
              </p14:nvContentPartPr>
              <p14:xfrm>
                <a:off x="7119486" y="4262925"/>
                <a:ext cx="749880" cy="370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177A899-5F0D-D419-B055-6A654D0D0C8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10846" y="4254285"/>
                  <a:ext cx="7675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BD121E3-F57B-2ACB-F6C5-A7330F81709C}"/>
                    </a:ext>
                  </a:extLst>
                </p14:cNvPr>
                <p14:cNvContentPartPr/>
                <p14:nvPr/>
              </p14:nvContentPartPr>
              <p14:xfrm>
                <a:off x="7090686" y="4400085"/>
                <a:ext cx="429120" cy="25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BD121E3-F57B-2ACB-F6C5-A7330F81709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81686" y="4391085"/>
                  <a:ext cx="446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271079D-7C49-67D8-F28E-0A994ADF37E2}"/>
                    </a:ext>
                  </a:extLst>
                </p14:cNvPr>
                <p14:cNvContentPartPr/>
                <p14:nvPr/>
              </p14:nvContentPartPr>
              <p14:xfrm>
                <a:off x="8007606" y="4463805"/>
                <a:ext cx="39240" cy="56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271079D-7C49-67D8-F28E-0A994ADF37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98966" y="4455165"/>
                  <a:ext cx="56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321DE5F-73EF-8BD2-99E4-FA696A80EA65}"/>
                    </a:ext>
                  </a:extLst>
                </p14:cNvPr>
                <p14:cNvContentPartPr/>
                <p14:nvPr/>
              </p14:nvContentPartPr>
              <p14:xfrm>
                <a:off x="8036046" y="4582245"/>
                <a:ext cx="35640" cy="41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321DE5F-73EF-8BD2-99E4-FA696A80EA6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27046" y="4573605"/>
                  <a:ext cx="53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193930B-1741-50BE-ACA1-FC53A501D61F}"/>
                    </a:ext>
                  </a:extLst>
                </p14:cNvPr>
                <p14:cNvContentPartPr/>
                <p14:nvPr/>
              </p14:nvContentPartPr>
              <p14:xfrm>
                <a:off x="8205966" y="4436445"/>
                <a:ext cx="578520" cy="233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193930B-1741-50BE-ACA1-FC53A501D61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96966" y="4427805"/>
                  <a:ext cx="59616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D06A6CA-8E7F-C726-2CD9-4E25173D166D}"/>
              </a:ext>
            </a:extLst>
          </p:cNvPr>
          <p:cNvGrpSpPr/>
          <p:nvPr/>
        </p:nvGrpSpPr>
        <p:grpSpPr>
          <a:xfrm>
            <a:off x="8947926" y="4237725"/>
            <a:ext cx="1537560" cy="505080"/>
            <a:chOff x="8947926" y="4237725"/>
            <a:chExt cx="153756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715E185-D2C7-EFD8-834E-A448DE6B7E08}"/>
                    </a:ext>
                  </a:extLst>
                </p14:cNvPr>
                <p14:cNvContentPartPr/>
                <p14:nvPr/>
              </p14:nvContentPartPr>
              <p14:xfrm>
                <a:off x="8947926" y="4237725"/>
                <a:ext cx="1537560" cy="505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715E185-D2C7-EFD8-834E-A448DE6B7E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38926" y="4229085"/>
                  <a:ext cx="15552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88383BB-1D86-BCC6-23FD-579C53944385}"/>
                    </a:ext>
                  </a:extLst>
                </p14:cNvPr>
                <p14:cNvContentPartPr/>
                <p14:nvPr/>
              </p14:nvContentPartPr>
              <p14:xfrm>
                <a:off x="10357686" y="4397565"/>
                <a:ext cx="52560" cy="2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88383BB-1D86-BCC6-23FD-579C5394438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48686" y="4388925"/>
                  <a:ext cx="70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CA24D4B-17DB-4914-3550-45769E1B8260}"/>
                    </a:ext>
                  </a:extLst>
                </p14:cNvPr>
                <p14:cNvContentPartPr/>
                <p14:nvPr/>
              </p14:nvContentPartPr>
              <p14:xfrm>
                <a:off x="9956286" y="4355445"/>
                <a:ext cx="348480" cy="21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CA24D4B-17DB-4914-3550-45769E1B826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47646" y="4346805"/>
                  <a:ext cx="3661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B6A603C-DACA-E95F-C940-10F3DA670E22}"/>
              </a:ext>
            </a:extLst>
          </p:cNvPr>
          <p:cNvGrpSpPr/>
          <p:nvPr/>
        </p:nvGrpSpPr>
        <p:grpSpPr>
          <a:xfrm>
            <a:off x="10697886" y="4152405"/>
            <a:ext cx="1257120" cy="739080"/>
            <a:chOff x="10697886" y="4152405"/>
            <a:chExt cx="125712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9F3B5C8-C229-9235-6A70-3251AAB0BB62}"/>
                    </a:ext>
                  </a:extLst>
                </p14:cNvPr>
                <p14:cNvContentPartPr/>
                <p14:nvPr/>
              </p14:nvContentPartPr>
              <p14:xfrm>
                <a:off x="10697886" y="4152405"/>
                <a:ext cx="1026000" cy="636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9F3B5C8-C229-9235-6A70-3251AAB0BB6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89246" y="4143765"/>
                  <a:ext cx="104364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671FD20-B6EF-EC94-B8A1-B8B0C0D68267}"/>
                    </a:ext>
                  </a:extLst>
                </p14:cNvPr>
                <p14:cNvContentPartPr/>
                <p14:nvPr/>
              </p14:nvContentPartPr>
              <p14:xfrm>
                <a:off x="11553966" y="4499805"/>
                <a:ext cx="44640" cy="27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671FD20-B6EF-EC94-B8A1-B8B0C0D6826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544966" y="4491165"/>
                  <a:ext cx="62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85219AB-F83E-BF5A-01FB-D7961A8A4D09}"/>
                    </a:ext>
                  </a:extLst>
                </p14:cNvPr>
                <p14:cNvContentPartPr/>
                <p14:nvPr/>
              </p14:nvContentPartPr>
              <p14:xfrm>
                <a:off x="11783646" y="4294605"/>
                <a:ext cx="171360" cy="596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85219AB-F83E-BF5A-01FB-D7961A8A4D0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74646" y="4285965"/>
                  <a:ext cx="189000" cy="61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8FD795E-F9AB-FF8C-BC71-D3083B890FF1}"/>
              </a:ext>
            </a:extLst>
          </p:cNvPr>
          <p:cNvGrpSpPr/>
          <p:nvPr/>
        </p:nvGrpSpPr>
        <p:grpSpPr>
          <a:xfrm>
            <a:off x="2789046" y="3046125"/>
            <a:ext cx="2086920" cy="771480"/>
            <a:chOff x="2789046" y="3046125"/>
            <a:chExt cx="2086920" cy="77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CF4FF93-F2D7-7F91-55A9-AF5193B19F57}"/>
                    </a:ext>
                  </a:extLst>
                </p14:cNvPr>
                <p14:cNvContentPartPr/>
                <p14:nvPr/>
              </p14:nvContentPartPr>
              <p14:xfrm>
                <a:off x="2789046" y="3258525"/>
                <a:ext cx="251640" cy="355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CF4FF93-F2D7-7F91-55A9-AF5193B19F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80406" y="3249885"/>
                  <a:ext cx="2692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DCF9F17-2CF2-1A23-38B1-7736DD564006}"/>
                    </a:ext>
                  </a:extLst>
                </p14:cNvPr>
                <p14:cNvContentPartPr/>
                <p14:nvPr/>
              </p14:nvContentPartPr>
              <p14:xfrm>
                <a:off x="2826126" y="3141165"/>
                <a:ext cx="219240" cy="40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DCF9F17-2CF2-1A23-38B1-7736DD56400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817486" y="3132165"/>
                  <a:ext cx="236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FFB021-C4E1-02E0-5120-039CEDB96C58}"/>
                    </a:ext>
                  </a:extLst>
                </p14:cNvPr>
                <p14:cNvContentPartPr/>
                <p14:nvPr/>
              </p14:nvContentPartPr>
              <p14:xfrm>
                <a:off x="3813606" y="3365445"/>
                <a:ext cx="145440" cy="31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FFB021-C4E1-02E0-5120-039CEDB96C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04606" y="3356445"/>
                  <a:ext cx="163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377472-A5F3-5A92-8AD6-73FBB1EA19FF}"/>
                    </a:ext>
                  </a:extLst>
                </p14:cNvPr>
                <p14:cNvContentPartPr/>
                <p14:nvPr/>
              </p14:nvContentPartPr>
              <p14:xfrm>
                <a:off x="3785886" y="3451485"/>
                <a:ext cx="230400" cy="46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377472-A5F3-5A92-8AD6-73FBB1EA19F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77246" y="3442845"/>
                  <a:ext cx="248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3E638E-D3C3-D282-A503-487BC2A77807}"/>
                    </a:ext>
                  </a:extLst>
                </p14:cNvPr>
                <p14:cNvContentPartPr/>
                <p14:nvPr/>
              </p14:nvContentPartPr>
              <p14:xfrm>
                <a:off x="4100886" y="3425925"/>
                <a:ext cx="177480" cy="11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3E638E-D3C3-D282-A503-487BC2A7780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91886" y="3417285"/>
                  <a:ext cx="195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E16BB1F-B0FC-12D2-26FD-A4D56E81C50A}"/>
                    </a:ext>
                  </a:extLst>
                </p14:cNvPr>
                <p14:cNvContentPartPr/>
                <p14:nvPr/>
              </p14:nvContentPartPr>
              <p14:xfrm>
                <a:off x="4379526" y="3087525"/>
                <a:ext cx="171000" cy="382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E16BB1F-B0FC-12D2-26FD-A4D56E81C50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70886" y="3078885"/>
                  <a:ext cx="1886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C533CDB-F2A1-3BD0-CAAD-E8396A2AADDA}"/>
                    </a:ext>
                  </a:extLst>
                </p14:cNvPr>
                <p14:cNvContentPartPr/>
                <p14:nvPr/>
              </p14:nvContentPartPr>
              <p14:xfrm>
                <a:off x="4673286" y="3046125"/>
                <a:ext cx="174600" cy="51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C533CDB-F2A1-3BD0-CAAD-E8396A2AADD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64286" y="3037125"/>
                  <a:ext cx="192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B71C98D-F663-F964-509C-13CFE7B5C612}"/>
                    </a:ext>
                  </a:extLst>
                </p14:cNvPr>
                <p14:cNvContentPartPr/>
                <p14:nvPr/>
              </p14:nvContentPartPr>
              <p14:xfrm>
                <a:off x="4372326" y="3441045"/>
                <a:ext cx="503640" cy="66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B71C98D-F663-F964-509C-13CFE7B5C61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363326" y="3432045"/>
                  <a:ext cx="521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3BD4F6-469A-1AB5-DC35-48ECCE197738}"/>
                    </a:ext>
                  </a:extLst>
                </p14:cNvPr>
                <p14:cNvContentPartPr/>
                <p14:nvPr/>
              </p14:nvContentPartPr>
              <p14:xfrm>
                <a:off x="4449006" y="3565245"/>
                <a:ext cx="131400" cy="252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3BD4F6-469A-1AB5-DC35-48ECCE1977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40006" y="3556605"/>
                  <a:ext cx="149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9560312-8ED5-4268-4920-4F91F654E1CE}"/>
                    </a:ext>
                  </a:extLst>
                </p14:cNvPr>
                <p14:cNvContentPartPr/>
                <p14:nvPr/>
              </p14:nvContentPartPr>
              <p14:xfrm>
                <a:off x="4721526" y="3554085"/>
                <a:ext cx="122760" cy="259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9560312-8ED5-4268-4920-4F91F654E1C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12886" y="3545085"/>
                  <a:ext cx="140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CE5DB7-E132-1D8C-2A8B-1134CE76A5CD}"/>
                    </a:ext>
                  </a:extLst>
                </p14:cNvPr>
                <p14:cNvContentPartPr/>
                <p14:nvPr/>
              </p14:nvContentPartPr>
              <p14:xfrm>
                <a:off x="4664646" y="3614565"/>
                <a:ext cx="190440" cy="15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CE5DB7-E132-1D8C-2A8B-1134CE76A5C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55646" y="3605925"/>
                  <a:ext cx="208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305CA67-8B7E-1494-2BC8-911FF9B9615A}"/>
                    </a:ext>
                  </a:extLst>
                </p14:cNvPr>
                <p14:cNvContentPartPr/>
                <p14:nvPr/>
              </p14:nvContentPartPr>
              <p14:xfrm>
                <a:off x="3368646" y="3312525"/>
                <a:ext cx="151560" cy="271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305CA67-8B7E-1494-2BC8-911FF9B9615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59646" y="3303525"/>
                  <a:ext cx="169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8032DD7-B641-6063-C83B-FFCAB299C358}"/>
                    </a:ext>
                  </a:extLst>
                </p14:cNvPr>
                <p14:cNvContentPartPr/>
                <p14:nvPr/>
              </p14:nvContentPartPr>
              <p14:xfrm>
                <a:off x="3395646" y="3401805"/>
                <a:ext cx="125640" cy="22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8032DD7-B641-6063-C83B-FFCAB299C35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87006" y="3393165"/>
                  <a:ext cx="14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70FBDB1-E3D4-3E89-E71E-BCEABD68778B}"/>
                    </a:ext>
                  </a:extLst>
                </p14:cNvPr>
                <p14:cNvContentPartPr/>
                <p14:nvPr/>
              </p14:nvContentPartPr>
              <p14:xfrm>
                <a:off x="3403566" y="3218205"/>
                <a:ext cx="210600" cy="64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70FBDB1-E3D4-3E89-E71E-BCEABD68778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94926" y="3209205"/>
                  <a:ext cx="228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277DCDB-B242-AF81-0914-92BF206FBD45}"/>
                    </a:ext>
                  </a:extLst>
                </p14:cNvPr>
                <p14:cNvContentPartPr/>
                <p14:nvPr/>
              </p14:nvContentPartPr>
              <p14:xfrm>
                <a:off x="3087846" y="3397125"/>
                <a:ext cx="144360" cy="213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277DCDB-B242-AF81-0914-92BF206FBD4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79206" y="3388485"/>
                  <a:ext cx="162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26C6371-DD2E-625B-6547-5E6740EFBAC9}"/>
                    </a:ext>
                  </a:extLst>
                </p14:cNvPr>
                <p14:cNvContentPartPr/>
                <p14:nvPr/>
              </p14:nvContentPartPr>
              <p14:xfrm>
                <a:off x="3045366" y="3438525"/>
                <a:ext cx="264600" cy="225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26C6371-DD2E-625B-6547-5E6740EFBAC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036366" y="3429885"/>
                  <a:ext cx="2822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460A6AB-C1CA-0BFF-9FCE-0FBE542DCCCB}"/>
              </a:ext>
            </a:extLst>
          </p:cNvPr>
          <p:cNvGrpSpPr/>
          <p:nvPr/>
        </p:nvGrpSpPr>
        <p:grpSpPr>
          <a:xfrm>
            <a:off x="2928366" y="5127285"/>
            <a:ext cx="2248200" cy="560160"/>
            <a:chOff x="2928366" y="5127285"/>
            <a:chExt cx="224820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B0ABC97-665F-91A6-793A-2AF51F37B02F}"/>
                    </a:ext>
                  </a:extLst>
                </p14:cNvPr>
                <p14:cNvContentPartPr/>
                <p14:nvPr/>
              </p14:nvContentPartPr>
              <p14:xfrm>
                <a:off x="2962206" y="5252205"/>
                <a:ext cx="263520" cy="351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B0ABC97-665F-91A6-793A-2AF51F37B02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953206" y="5243205"/>
                  <a:ext cx="281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32A744A-6572-0B24-D04B-9FC19C2483DF}"/>
                    </a:ext>
                  </a:extLst>
                </p14:cNvPr>
                <p14:cNvContentPartPr/>
                <p14:nvPr/>
              </p14:nvContentPartPr>
              <p14:xfrm>
                <a:off x="2928366" y="5127285"/>
                <a:ext cx="285840" cy="36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32A744A-6572-0B24-D04B-9FC19C2483D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19726" y="5118645"/>
                  <a:ext cx="303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48F8981-8467-BCB0-73E0-6FA32C3F5DB3}"/>
                    </a:ext>
                  </a:extLst>
                </p14:cNvPr>
                <p14:cNvContentPartPr/>
                <p14:nvPr/>
              </p14:nvContentPartPr>
              <p14:xfrm>
                <a:off x="3625686" y="5168685"/>
                <a:ext cx="168480" cy="14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48F8981-8467-BCB0-73E0-6FA32C3F5DB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16686" y="5160045"/>
                  <a:ext cx="186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FD9018F-1E4D-978F-EF2B-31571A5E09EB}"/>
                    </a:ext>
                  </a:extLst>
                </p14:cNvPr>
                <p14:cNvContentPartPr/>
                <p14:nvPr/>
              </p14:nvContentPartPr>
              <p14:xfrm>
                <a:off x="3356046" y="5302245"/>
                <a:ext cx="158040" cy="234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FD9018F-1E4D-978F-EF2B-31571A5E09E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347406" y="5293605"/>
                  <a:ext cx="175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9DB65F0-0568-1165-4A64-B0EE8905262C}"/>
                    </a:ext>
                  </a:extLst>
                </p14:cNvPr>
                <p14:cNvContentPartPr/>
                <p14:nvPr/>
              </p14:nvContentPartPr>
              <p14:xfrm>
                <a:off x="3339126" y="5340765"/>
                <a:ext cx="223560" cy="233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9DB65F0-0568-1165-4A64-B0EE8905262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330126" y="5332125"/>
                  <a:ext cx="241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B130DD1-5BA6-F51D-88CC-63800616EBFC}"/>
                    </a:ext>
                  </a:extLst>
                </p14:cNvPr>
                <p14:cNvContentPartPr/>
                <p14:nvPr/>
              </p14:nvContentPartPr>
              <p14:xfrm>
                <a:off x="3664566" y="5301525"/>
                <a:ext cx="217080" cy="289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B130DD1-5BA6-F51D-88CC-63800616EBF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55926" y="5292525"/>
                  <a:ext cx="234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732C6D8-B053-CD14-BB60-13E0A7C1974E}"/>
                    </a:ext>
                  </a:extLst>
                </p14:cNvPr>
                <p14:cNvContentPartPr/>
                <p14:nvPr/>
              </p14:nvContentPartPr>
              <p14:xfrm>
                <a:off x="4047966" y="5348685"/>
                <a:ext cx="201960" cy="10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732C6D8-B053-CD14-BB60-13E0A7C1974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38966" y="5340045"/>
                  <a:ext cx="219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31001CA-AB9D-C0DB-B96C-EEF88E2556F3}"/>
                    </a:ext>
                  </a:extLst>
                </p14:cNvPr>
                <p14:cNvContentPartPr/>
                <p14:nvPr/>
              </p14:nvContentPartPr>
              <p14:xfrm>
                <a:off x="4015926" y="5423925"/>
                <a:ext cx="252720" cy="18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31001CA-AB9D-C0DB-B96C-EEF88E2556F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07286" y="5414925"/>
                  <a:ext cx="270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127DCC2-B963-E757-5A53-A7D5B202A68E}"/>
                    </a:ext>
                  </a:extLst>
                </p14:cNvPr>
                <p14:cNvContentPartPr/>
                <p14:nvPr/>
              </p14:nvContentPartPr>
              <p14:xfrm>
                <a:off x="4436766" y="5287125"/>
                <a:ext cx="323280" cy="331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127DCC2-B963-E757-5A53-A7D5B202A68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27766" y="5278125"/>
                  <a:ext cx="3409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CBE5196-D3CC-5556-B7A7-A64AEF9A2C7D}"/>
                    </a:ext>
                  </a:extLst>
                </p14:cNvPr>
                <p14:cNvContentPartPr/>
                <p14:nvPr/>
              </p14:nvContentPartPr>
              <p14:xfrm>
                <a:off x="4814046" y="5526525"/>
                <a:ext cx="104760" cy="160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CBE5196-D3CC-5556-B7A7-A64AEF9A2C7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805046" y="5517885"/>
                  <a:ext cx="122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342CC4A-CF1A-BAA3-16A6-3E9DEE0F0969}"/>
                    </a:ext>
                  </a:extLst>
                </p14:cNvPr>
                <p14:cNvContentPartPr/>
                <p14:nvPr/>
              </p14:nvContentPartPr>
              <p14:xfrm>
                <a:off x="5032926" y="5293605"/>
                <a:ext cx="143640" cy="362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342CC4A-CF1A-BAA3-16A6-3E9DEE0F096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23926" y="5284965"/>
                  <a:ext cx="1612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BBBFC45-0231-6B3D-B8A2-F5C9F1C077E0}"/>
                    </a:ext>
                  </a:extLst>
                </p14:cNvPr>
                <p14:cNvContentPartPr/>
                <p14:nvPr/>
              </p14:nvContentPartPr>
              <p14:xfrm>
                <a:off x="4981446" y="5201085"/>
                <a:ext cx="190800" cy="12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BBBFC45-0231-6B3D-B8A2-F5C9F1C077E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72806" y="5192085"/>
                  <a:ext cx="2084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4FB5E5F-D42A-7DF7-3DB2-37EF94CD9D27}"/>
              </a:ext>
            </a:extLst>
          </p:cNvPr>
          <p:cNvGrpSpPr/>
          <p:nvPr/>
        </p:nvGrpSpPr>
        <p:grpSpPr>
          <a:xfrm>
            <a:off x="5504526" y="5021085"/>
            <a:ext cx="1876680" cy="793440"/>
            <a:chOff x="5504526" y="5021085"/>
            <a:chExt cx="1876680" cy="7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C53B018-5A19-CBEF-B3BB-FB2A92F4222B}"/>
                    </a:ext>
                  </a:extLst>
                </p14:cNvPr>
                <p14:cNvContentPartPr/>
                <p14:nvPr/>
              </p14:nvContentPartPr>
              <p14:xfrm>
                <a:off x="5504526" y="5409885"/>
                <a:ext cx="277560" cy="48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C53B018-5A19-CBEF-B3BB-FB2A92F4222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95886" y="5400885"/>
                  <a:ext cx="295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D137514-5A28-42EF-04AC-91233A427981}"/>
                    </a:ext>
                  </a:extLst>
                </p14:cNvPr>
                <p14:cNvContentPartPr/>
                <p14:nvPr/>
              </p14:nvContentPartPr>
              <p14:xfrm>
                <a:off x="5654646" y="5362005"/>
                <a:ext cx="10800" cy="193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D137514-5A28-42EF-04AC-91233A42798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45646" y="5353005"/>
                  <a:ext cx="28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BF1E8B2-8A4D-DBEE-1F94-1C9BB0998042}"/>
                    </a:ext>
                  </a:extLst>
                </p14:cNvPr>
                <p14:cNvContentPartPr/>
                <p14:nvPr/>
              </p14:nvContentPartPr>
              <p14:xfrm>
                <a:off x="5827446" y="5335725"/>
                <a:ext cx="279720" cy="292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BF1E8B2-8A4D-DBEE-1F94-1C9BB099804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818806" y="5326725"/>
                  <a:ext cx="297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912FEF3-3834-0199-7B0B-948FF5944917}"/>
                    </a:ext>
                  </a:extLst>
                </p14:cNvPr>
                <p14:cNvContentPartPr/>
                <p14:nvPr/>
              </p14:nvContentPartPr>
              <p14:xfrm>
                <a:off x="6176286" y="5527245"/>
                <a:ext cx="73800" cy="91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912FEF3-3834-0199-7B0B-948FF594491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67286" y="5518605"/>
                  <a:ext cx="91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B5743DC-E96A-207A-5014-C625F9E309ED}"/>
                    </a:ext>
                  </a:extLst>
                </p14:cNvPr>
                <p14:cNvContentPartPr/>
                <p14:nvPr/>
              </p14:nvContentPartPr>
              <p14:xfrm>
                <a:off x="6326406" y="5350845"/>
                <a:ext cx="257760" cy="229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B5743DC-E96A-207A-5014-C625F9E309E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317766" y="5341845"/>
                  <a:ext cx="275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CE9F9ED-3813-698F-FEBE-F486B13CE9F3}"/>
                    </a:ext>
                  </a:extLst>
                </p14:cNvPr>
                <p14:cNvContentPartPr/>
                <p14:nvPr/>
              </p14:nvContentPartPr>
              <p14:xfrm>
                <a:off x="6293286" y="5450925"/>
                <a:ext cx="251280" cy="12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CE9F9ED-3813-698F-FEBE-F486B13CE9F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84646" y="5441925"/>
                  <a:ext cx="26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A25A2F2-60B5-6FB6-8BF6-2327CC8532CA}"/>
                    </a:ext>
                  </a:extLst>
                </p14:cNvPr>
                <p14:cNvContentPartPr/>
                <p14:nvPr/>
              </p14:nvContentPartPr>
              <p14:xfrm>
                <a:off x="6659046" y="5522205"/>
                <a:ext cx="72720" cy="79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A25A2F2-60B5-6FB6-8BF6-2327CC8532C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650046" y="5513205"/>
                  <a:ext cx="90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A25741D-AA05-1144-6D89-DD5CB8945192}"/>
                    </a:ext>
                  </a:extLst>
                </p14:cNvPr>
                <p14:cNvContentPartPr/>
                <p14:nvPr/>
              </p14:nvContentPartPr>
              <p14:xfrm>
                <a:off x="6843006" y="5021085"/>
                <a:ext cx="193680" cy="353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A25741D-AA05-1144-6D89-DD5CB894519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834366" y="5012445"/>
                  <a:ext cx="2113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DE26D0E-0CB0-359D-1E0C-494AB85DB8A2}"/>
                    </a:ext>
                  </a:extLst>
                </p14:cNvPr>
                <p14:cNvContentPartPr/>
                <p14:nvPr/>
              </p14:nvContentPartPr>
              <p14:xfrm>
                <a:off x="7147926" y="5086245"/>
                <a:ext cx="136440" cy="253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DE26D0E-0CB0-359D-1E0C-494AB85DB8A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38926" y="5077245"/>
                  <a:ext cx="154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1C75E6B-F37D-9A35-2328-EACB5D7A31D2}"/>
                    </a:ext>
                  </a:extLst>
                </p14:cNvPr>
                <p14:cNvContentPartPr/>
                <p14:nvPr/>
              </p14:nvContentPartPr>
              <p14:xfrm>
                <a:off x="7163766" y="5184165"/>
                <a:ext cx="144000" cy="44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1C75E6B-F37D-9A35-2328-EACB5D7A31D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155126" y="5175525"/>
                  <a:ext cx="161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47F3B9E-3D5F-DD93-7B53-328DC48D8133}"/>
                    </a:ext>
                  </a:extLst>
                </p14:cNvPr>
                <p14:cNvContentPartPr/>
                <p14:nvPr/>
              </p14:nvContentPartPr>
              <p14:xfrm>
                <a:off x="7182846" y="5063565"/>
                <a:ext cx="161640" cy="32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47F3B9E-3D5F-DD93-7B53-328DC48D813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173846" y="5054565"/>
                  <a:ext cx="179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8DA30C6-40BC-868E-0868-670E3C92D1C9}"/>
                    </a:ext>
                  </a:extLst>
                </p14:cNvPr>
                <p14:cNvContentPartPr/>
                <p14:nvPr/>
              </p14:nvContentPartPr>
              <p14:xfrm>
                <a:off x="6830046" y="5400885"/>
                <a:ext cx="541800" cy="48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8DA30C6-40BC-868E-0868-670E3C92D1C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21406" y="5392245"/>
                  <a:ext cx="559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266F132-55D7-1E53-93DD-5AD1D1902214}"/>
                    </a:ext>
                  </a:extLst>
                </p14:cNvPr>
                <p14:cNvContentPartPr/>
                <p14:nvPr/>
              </p14:nvContentPartPr>
              <p14:xfrm>
                <a:off x="6885126" y="5494485"/>
                <a:ext cx="167400" cy="320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266F132-55D7-1E53-93DD-5AD1D190221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76126" y="5485845"/>
                  <a:ext cx="185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7C29ED8-E41D-EA05-3491-FAAE95E4A45F}"/>
                    </a:ext>
                  </a:extLst>
                </p14:cNvPr>
                <p14:cNvContentPartPr/>
                <p14:nvPr/>
              </p14:nvContentPartPr>
              <p14:xfrm>
                <a:off x="7157286" y="5485845"/>
                <a:ext cx="192240" cy="255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7C29ED8-E41D-EA05-3491-FAAE95E4A45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148286" y="5477205"/>
                  <a:ext cx="209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B0BF398-6785-9130-6986-1D7B489C1BF6}"/>
                    </a:ext>
                  </a:extLst>
                </p14:cNvPr>
                <p14:cNvContentPartPr/>
                <p14:nvPr/>
              </p14:nvContentPartPr>
              <p14:xfrm>
                <a:off x="7090686" y="5549565"/>
                <a:ext cx="290520" cy="28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B0BF398-6785-9130-6986-1D7B489C1BF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081686" y="5540565"/>
                  <a:ext cx="3081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97736B0-3F74-068D-F69F-9697EBE65EE9}"/>
              </a:ext>
            </a:extLst>
          </p:cNvPr>
          <p:cNvGrpSpPr/>
          <p:nvPr/>
        </p:nvGrpSpPr>
        <p:grpSpPr>
          <a:xfrm>
            <a:off x="1382166" y="3682965"/>
            <a:ext cx="1822320" cy="231840"/>
            <a:chOff x="1382166" y="3682965"/>
            <a:chExt cx="18223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E24E878-1F66-7052-E7C3-C9C191219BBC}"/>
                    </a:ext>
                  </a:extLst>
                </p14:cNvPr>
                <p14:cNvContentPartPr/>
                <p14:nvPr/>
              </p14:nvContentPartPr>
              <p14:xfrm>
                <a:off x="1382166" y="3763965"/>
                <a:ext cx="1776600" cy="150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E24E878-1F66-7052-E7C3-C9C191219BB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73526" y="3754965"/>
                  <a:ext cx="1794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5D15AF5-FC13-9B14-9B79-4FD20500DB6B}"/>
                    </a:ext>
                  </a:extLst>
                </p14:cNvPr>
                <p14:cNvContentPartPr/>
                <p14:nvPr/>
              </p14:nvContentPartPr>
              <p14:xfrm>
                <a:off x="3073086" y="3682965"/>
                <a:ext cx="131400" cy="126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5D15AF5-FC13-9B14-9B79-4FD20500DB6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64446" y="3674325"/>
                  <a:ext cx="1490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E09A0B31-21C8-461D-A57A-C8D6CCD1796B}"/>
                  </a:ext>
                </a:extLst>
              </p14:cNvPr>
              <p14:cNvContentPartPr/>
              <p14:nvPr/>
            </p14:nvContentPartPr>
            <p14:xfrm>
              <a:off x="212886" y="3320805"/>
              <a:ext cx="586080" cy="4064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E09A0B31-21C8-461D-A57A-C8D6CCD1796B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03886" y="3311805"/>
                <a:ext cx="603720" cy="4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5250E76-035E-82AD-8CB5-7F828432A17C}"/>
              </a:ext>
            </a:extLst>
          </p:cNvPr>
          <p:cNvGrpSpPr/>
          <p:nvPr/>
        </p:nvGrpSpPr>
        <p:grpSpPr>
          <a:xfrm>
            <a:off x="128646" y="3338445"/>
            <a:ext cx="1413000" cy="797400"/>
            <a:chOff x="128646" y="3338445"/>
            <a:chExt cx="141300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39C1FAF-7531-F1A0-4688-B263EE3FEA0F}"/>
                    </a:ext>
                  </a:extLst>
                </p14:cNvPr>
                <p14:cNvContentPartPr/>
                <p14:nvPr/>
              </p14:nvContentPartPr>
              <p14:xfrm>
                <a:off x="924606" y="3338445"/>
                <a:ext cx="617040" cy="4870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39C1FAF-7531-F1A0-4688-B263EE3FEA0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15606" y="3329445"/>
                  <a:ext cx="6346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205E55C-6449-D54C-AE61-E87345868478}"/>
                    </a:ext>
                  </a:extLst>
                </p14:cNvPr>
                <p14:cNvContentPartPr/>
                <p14:nvPr/>
              </p14:nvContentPartPr>
              <p14:xfrm>
                <a:off x="867366" y="3419805"/>
                <a:ext cx="235440" cy="21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205E55C-6449-D54C-AE61-E8734586847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58366" y="3410805"/>
                  <a:ext cx="253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47AFCEE-98D3-A65D-7ED6-9D4B30FDC6B6}"/>
                    </a:ext>
                  </a:extLst>
                </p14:cNvPr>
                <p14:cNvContentPartPr/>
                <p14:nvPr/>
              </p14:nvContentPartPr>
              <p14:xfrm>
                <a:off x="128646" y="3997245"/>
                <a:ext cx="336600" cy="138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47AFCEE-98D3-A65D-7ED6-9D4B30FDC6B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20006" y="3988605"/>
                  <a:ext cx="354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BEACC4C-EAA7-6EA2-6F2A-153EE86898BB}"/>
                    </a:ext>
                  </a:extLst>
                </p14:cNvPr>
                <p14:cNvContentPartPr/>
                <p14:nvPr/>
              </p14:nvContentPartPr>
              <p14:xfrm>
                <a:off x="268686" y="3862965"/>
                <a:ext cx="38160" cy="8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BEACC4C-EAA7-6EA2-6F2A-153EE86898B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60046" y="3854325"/>
                  <a:ext cx="55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66AA063-877E-E754-FA93-53137E8F9B38}"/>
                    </a:ext>
                  </a:extLst>
                </p14:cNvPr>
                <p14:cNvContentPartPr/>
                <p14:nvPr/>
              </p14:nvContentPartPr>
              <p14:xfrm>
                <a:off x="717606" y="3862965"/>
                <a:ext cx="681480" cy="259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66AA063-877E-E754-FA93-53137E8F9B3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8966" y="3854325"/>
                  <a:ext cx="699120" cy="27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7864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8CDB2-6DB4-7B97-389A-7E61A32DA1FD}"/>
              </a:ext>
            </a:extLst>
          </p:cNvPr>
          <p:cNvSpPr txBox="1"/>
          <p:nvPr/>
        </p:nvSpPr>
        <p:spPr>
          <a:xfrm>
            <a:off x="490452" y="365760"/>
            <a:ext cx="1122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Electrodynamics of continuous media.  </a:t>
            </a:r>
          </a:p>
          <a:p>
            <a:r>
              <a:rPr lang="en-US" dirty="0"/>
              <a:t>Fields are macroscopic fields, which means the vacuum microscopic fields averaged over molecular dimensions.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5BCD3D-D02D-AF0D-7F4D-AE6D00738DED}"/>
                  </a:ext>
                </a:extLst>
              </p14:cNvPr>
              <p14:cNvContentPartPr/>
              <p14:nvPr/>
            </p14:nvContentPartPr>
            <p14:xfrm>
              <a:off x="866749" y="1531309"/>
              <a:ext cx="308160" cy="32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5BCD3D-D02D-AF0D-7F4D-AE6D00738D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749" y="1522309"/>
                <a:ext cx="32580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F050D18-2845-1ECF-F456-EA2A578B5852}"/>
              </a:ext>
            </a:extLst>
          </p:cNvPr>
          <p:cNvGrpSpPr/>
          <p:nvPr/>
        </p:nvGrpSpPr>
        <p:grpSpPr>
          <a:xfrm>
            <a:off x="1395970" y="1462993"/>
            <a:ext cx="418680" cy="384840"/>
            <a:chOff x="1395970" y="1462993"/>
            <a:chExt cx="4186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AAFF21B-37EC-A932-5431-9C75255C4754}"/>
                    </a:ext>
                  </a:extLst>
                </p14:cNvPr>
                <p14:cNvContentPartPr/>
                <p14:nvPr/>
              </p14:nvContentPartPr>
              <p14:xfrm>
                <a:off x="1395970" y="1682953"/>
                <a:ext cx="30960" cy="64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AAFF21B-37EC-A932-5431-9C75255C475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86970" y="1673953"/>
                  <a:ext cx="48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16B47D-E8D9-C37A-A3A6-AD27066651B4}"/>
                    </a:ext>
                  </a:extLst>
                </p14:cNvPr>
                <p14:cNvContentPartPr/>
                <p14:nvPr/>
              </p14:nvContentPartPr>
              <p14:xfrm>
                <a:off x="1588210" y="1547953"/>
                <a:ext cx="210240" cy="29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16B47D-E8D9-C37A-A3A6-AD27066651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9210" y="1538953"/>
                  <a:ext cx="227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28AE42-9275-A2FE-FFF7-4236B65F177A}"/>
                    </a:ext>
                  </a:extLst>
                </p14:cNvPr>
                <p14:cNvContentPartPr/>
                <p14:nvPr/>
              </p14:nvContentPartPr>
              <p14:xfrm>
                <a:off x="1565170" y="1462993"/>
                <a:ext cx="249480" cy="29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28AE42-9275-A2FE-FFF7-4236B65F17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170" y="1453993"/>
                  <a:ext cx="2671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B9A54C-4D8D-2D41-AB93-D1A3FFC8A4F5}"/>
                  </a:ext>
                </a:extLst>
              </p14:cNvPr>
              <p14:cNvContentPartPr/>
              <p14:nvPr/>
            </p14:nvContentPartPr>
            <p14:xfrm>
              <a:off x="891610" y="1432033"/>
              <a:ext cx="257760" cy="37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B9A54C-4D8D-2D41-AB93-D1A3FFC8A4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2970" y="1423033"/>
                <a:ext cx="27540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C5B00A6-A460-6965-BAFA-493296E6B1E6}"/>
              </a:ext>
            </a:extLst>
          </p:cNvPr>
          <p:cNvGrpSpPr/>
          <p:nvPr/>
        </p:nvGrpSpPr>
        <p:grpSpPr>
          <a:xfrm>
            <a:off x="2076010" y="1610233"/>
            <a:ext cx="737280" cy="197640"/>
            <a:chOff x="2076010" y="1610233"/>
            <a:chExt cx="7372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1986C0-5DB8-A887-C20C-B2082E87CFCB}"/>
                    </a:ext>
                  </a:extLst>
                </p14:cNvPr>
                <p14:cNvContentPartPr/>
                <p14:nvPr/>
              </p14:nvContentPartPr>
              <p14:xfrm>
                <a:off x="2076010" y="1654153"/>
                <a:ext cx="213840" cy="2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1986C0-5DB8-A887-C20C-B2082E87CF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7010" y="1645153"/>
                  <a:ext cx="23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8BB665-CA3A-BDAE-FD30-C564EE4FF113}"/>
                    </a:ext>
                  </a:extLst>
                </p14:cNvPr>
                <p14:cNvContentPartPr/>
                <p14:nvPr/>
              </p14:nvContentPartPr>
              <p14:xfrm>
                <a:off x="2082850" y="1763953"/>
                <a:ext cx="20340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8BB665-CA3A-BDAE-FD30-C564EE4FF1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73850" y="1754953"/>
                  <a:ext cx="221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AE1CA8-D76E-7396-9439-460ED3239564}"/>
                    </a:ext>
                  </a:extLst>
                </p14:cNvPr>
                <p14:cNvContentPartPr/>
                <p14:nvPr/>
              </p14:nvContentPartPr>
              <p14:xfrm>
                <a:off x="2488930" y="1610233"/>
                <a:ext cx="324360" cy="19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AE1CA8-D76E-7396-9439-460ED32395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79930" y="1601593"/>
                  <a:ext cx="3420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8BA602-784D-3A20-A1A7-D8886F4C6962}"/>
              </a:ext>
            </a:extLst>
          </p:cNvPr>
          <p:cNvGrpSpPr/>
          <p:nvPr/>
        </p:nvGrpSpPr>
        <p:grpSpPr>
          <a:xfrm>
            <a:off x="3220810" y="1453273"/>
            <a:ext cx="2528640" cy="435600"/>
            <a:chOff x="3220810" y="1453273"/>
            <a:chExt cx="252864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27318A-FAF0-703E-464F-79525288E883}"/>
                    </a:ext>
                  </a:extLst>
                </p14:cNvPr>
                <p14:cNvContentPartPr/>
                <p14:nvPr/>
              </p14:nvContentPartPr>
              <p14:xfrm>
                <a:off x="3220810" y="1648033"/>
                <a:ext cx="178560" cy="1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27318A-FAF0-703E-464F-79525288E8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12170" y="1639033"/>
                  <a:ext cx="19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17C515-8D3D-B414-E5F3-520BDF212518}"/>
                    </a:ext>
                  </a:extLst>
                </p14:cNvPr>
                <p14:cNvContentPartPr/>
                <p14:nvPr/>
              </p14:nvContentPartPr>
              <p14:xfrm>
                <a:off x="3265090" y="1736593"/>
                <a:ext cx="193680" cy="2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17C515-8D3D-B414-E5F3-520BDF2125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56090" y="1727953"/>
                  <a:ext cx="211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6E058A-6ECC-A3AC-40F3-1075C5B3B9C4}"/>
                    </a:ext>
                  </a:extLst>
                </p14:cNvPr>
                <p14:cNvContentPartPr/>
                <p14:nvPr/>
              </p14:nvContentPartPr>
              <p14:xfrm>
                <a:off x="3690610" y="1654153"/>
                <a:ext cx="412920" cy="18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6E058A-6ECC-A3AC-40F3-1075C5B3B9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81610" y="1645153"/>
                  <a:ext cx="430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E32AFE-959C-D645-6282-76ABAEB1E731}"/>
                    </a:ext>
                  </a:extLst>
                </p14:cNvPr>
                <p14:cNvContentPartPr/>
                <p14:nvPr/>
              </p14:nvContentPartPr>
              <p14:xfrm>
                <a:off x="3920290" y="1698073"/>
                <a:ext cx="179640" cy="167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E32AFE-959C-D645-6282-76ABAEB1E7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1650" y="1689433"/>
                  <a:ext cx="197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FE437E2-AE6C-5DDE-DD8B-B43329E22491}"/>
                    </a:ext>
                  </a:extLst>
                </p14:cNvPr>
                <p14:cNvContentPartPr/>
                <p14:nvPr/>
              </p14:nvContentPartPr>
              <p14:xfrm>
                <a:off x="4068250" y="1453273"/>
                <a:ext cx="1681200" cy="435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FE437E2-AE6C-5DDE-DD8B-B43329E224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9250" y="1444633"/>
                  <a:ext cx="16988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1B9129-EDC6-583B-B65C-0A5044725042}"/>
                    </a:ext>
                  </a:extLst>
                </p14:cNvPr>
                <p14:cNvContentPartPr/>
                <p14:nvPr/>
              </p14:nvContentPartPr>
              <p14:xfrm>
                <a:off x="3995890" y="1509793"/>
                <a:ext cx="677160" cy="57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1B9129-EDC6-583B-B65C-0A50447250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6890" y="1501153"/>
                  <a:ext cx="69480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6583F6-C558-E138-4FEF-8EFA9D2ABC46}"/>
                  </a:ext>
                </a:extLst>
              </p14:cNvPr>
              <p14:cNvContentPartPr/>
              <p14:nvPr/>
            </p14:nvContentPartPr>
            <p14:xfrm>
              <a:off x="5916490" y="1415473"/>
              <a:ext cx="1164960" cy="401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6583F6-C558-E138-4FEF-8EFA9D2ABC4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07490" y="1406473"/>
                <a:ext cx="11826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F326430-A31F-DC3A-1597-98128B41313C}"/>
                  </a:ext>
                </a:extLst>
              </p14:cNvPr>
              <p14:cNvContentPartPr/>
              <p14:nvPr/>
            </p14:nvContentPartPr>
            <p14:xfrm>
              <a:off x="7332010" y="1367233"/>
              <a:ext cx="1200960" cy="563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F326430-A31F-DC3A-1597-98128B4131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23010" y="1358233"/>
                <a:ext cx="1218600" cy="58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2059E94-A6DE-08F9-011A-C1207A9F191F}"/>
              </a:ext>
            </a:extLst>
          </p:cNvPr>
          <p:cNvGrpSpPr/>
          <p:nvPr/>
        </p:nvGrpSpPr>
        <p:grpSpPr>
          <a:xfrm>
            <a:off x="8702170" y="1254193"/>
            <a:ext cx="1252800" cy="576720"/>
            <a:chOff x="8702170" y="1254193"/>
            <a:chExt cx="12528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26B0CF-34A8-AD3E-7A63-F231A785887E}"/>
                    </a:ext>
                  </a:extLst>
                </p14:cNvPr>
                <p14:cNvContentPartPr/>
                <p14:nvPr/>
              </p14:nvContentPartPr>
              <p14:xfrm>
                <a:off x="8702170" y="1254193"/>
                <a:ext cx="1252800" cy="576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26B0CF-34A8-AD3E-7A63-F231A78588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93170" y="1245553"/>
                  <a:ext cx="12704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44C986-72E4-24D1-7C21-2A3980A04B16}"/>
                    </a:ext>
                  </a:extLst>
                </p14:cNvPr>
                <p14:cNvContentPartPr/>
                <p14:nvPr/>
              </p14:nvContentPartPr>
              <p14:xfrm>
                <a:off x="9651850" y="1416913"/>
                <a:ext cx="260280" cy="1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44C986-72E4-24D1-7C21-2A3980A04B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42850" y="1408273"/>
                  <a:ext cx="277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853D41-2179-ED8F-067B-B4FD65F179C8}"/>
                    </a:ext>
                  </a:extLst>
                </p14:cNvPr>
                <p14:cNvContentPartPr/>
                <p14:nvPr/>
              </p14:nvContentPartPr>
              <p14:xfrm>
                <a:off x="9414610" y="1348873"/>
                <a:ext cx="66960" cy="1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853D41-2179-ED8F-067B-B4FD65F179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05610" y="1339873"/>
                  <a:ext cx="84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4BABA1-B455-0910-90E8-C226C61F02B3}"/>
              </a:ext>
            </a:extLst>
          </p:cNvPr>
          <p:cNvGrpSpPr/>
          <p:nvPr/>
        </p:nvGrpSpPr>
        <p:grpSpPr>
          <a:xfrm>
            <a:off x="2648050" y="1882033"/>
            <a:ext cx="290520" cy="136800"/>
            <a:chOff x="2648050" y="1882033"/>
            <a:chExt cx="29052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B30F182-DC92-AA6F-521E-D806136B13FD}"/>
                    </a:ext>
                  </a:extLst>
                </p14:cNvPr>
                <p14:cNvContentPartPr/>
                <p14:nvPr/>
              </p14:nvContentPartPr>
              <p14:xfrm>
                <a:off x="2648050" y="1882033"/>
                <a:ext cx="281520" cy="11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B30F182-DC92-AA6F-521E-D806136B13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9410" y="1873033"/>
                  <a:ext cx="299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D0A545-60D3-1EA0-D59A-AF8AC1B2C83A}"/>
                    </a:ext>
                  </a:extLst>
                </p14:cNvPr>
                <p14:cNvContentPartPr/>
                <p14:nvPr/>
              </p14:nvContentPartPr>
              <p14:xfrm>
                <a:off x="2834530" y="1891393"/>
                <a:ext cx="104040" cy="127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D0A545-60D3-1EA0-D59A-AF8AC1B2C8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25890" y="1882753"/>
                  <a:ext cx="1216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A948C42-A575-EE75-E861-40CB7183DA13}"/>
              </a:ext>
            </a:extLst>
          </p:cNvPr>
          <p:cNvGrpSpPr/>
          <p:nvPr/>
        </p:nvGrpSpPr>
        <p:grpSpPr>
          <a:xfrm>
            <a:off x="3849370" y="2001553"/>
            <a:ext cx="7828560" cy="1090440"/>
            <a:chOff x="3849370" y="2001553"/>
            <a:chExt cx="7828560" cy="10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FBBD2B-34E3-4F7F-98BD-211A1FA43BEF}"/>
                    </a:ext>
                  </a:extLst>
                </p14:cNvPr>
                <p14:cNvContentPartPr/>
                <p14:nvPr/>
              </p14:nvContentPartPr>
              <p14:xfrm>
                <a:off x="8218690" y="2011633"/>
                <a:ext cx="1336680" cy="39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FBBD2B-34E3-4F7F-98BD-211A1FA43B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10050" y="2002633"/>
                  <a:ext cx="1354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C723A0-7C47-FEE1-BAA7-0D438D1B1D9C}"/>
                    </a:ext>
                  </a:extLst>
                </p14:cNvPr>
                <p14:cNvContentPartPr/>
                <p14:nvPr/>
              </p14:nvContentPartPr>
              <p14:xfrm>
                <a:off x="9363130" y="2167873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C723A0-7C47-FEE1-BAA7-0D438D1B1D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54130" y="21588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145A1D-A63C-D548-5B04-871D7CD28F14}"/>
                    </a:ext>
                  </a:extLst>
                </p14:cNvPr>
                <p14:cNvContentPartPr/>
                <p14:nvPr/>
              </p14:nvContentPartPr>
              <p14:xfrm>
                <a:off x="9017890" y="2101633"/>
                <a:ext cx="464400" cy="65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145A1D-A63C-D548-5B04-871D7CD28F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08890" y="2092993"/>
                  <a:ext cx="482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8FB052-A109-946F-B6A5-B093627A1417}"/>
                    </a:ext>
                  </a:extLst>
                </p14:cNvPr>
                <p14:cNvContentPartPr/>
                <p14:nvPr/>
              </p14:nvContentPartPr>
              <p14:xfrm>
                <a:off x="9742570" y="2005873"/>
                <a:ext cx="1505520" cy="395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8FB052-A109-946F-B6A5-B093627A14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33930" y="1996873"/>
                  <a:ext cx="1523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E1DBE0-4269-BCC2-F017-758641B489C9}"/>
                    </a:ext>
                  </a:extLst>
                </p14:cNvPr>
                <p14:cNvContentPartPr/>
                <p14:nvPr/>
              </p14:nvContentPartPr>
              <p14:xfrm>
                <a:off x="9919330" y="2001553"/>
                <a:ext cx="60840" cy="32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E1DBE0-4269-BCC2-F017-758641B489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10330" y="1992553"/>
                  <a:ext cx="78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DA4C2A-FCE2-905C-A2D4-9B7B3FBB8022}"/>
                    </a:ext>
                  </a:extLst>
                </p14:cNvPr>
                <p14:cNvContentPartPr/>
                <p14:nvPr/>
              </p14:nvContentPartPr>
              <p14:xfrm>
                <a:off x="3849370" y="2332033"/>
                <a:ext cx="52560" cy="243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DA4C2A-FCE2-905C-A2D4-9B7B3FBB80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40730" y="2323393"/>
                  <a:ext cx="70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8C4CF2-30D2-9D66-6198-DE0C52E64544}"/>
                    </a:ext>
                  </a:extLst>
                </p14:cNvPr>
                <p14:cNvContentPartPr/>
                <p14:nvPr/>
              </p14:nvContentPartPr>
              <p14:xfrm>
                <a:off x="3866650" y="2270473"/>
                <a:ext cx="237600" cy="91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8C4CF2-30D2-9D66-6198-DE0C52E645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57650" y="2261473"/>
                  <a:ext cx="255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B674DDE-903F-E67B-4CDC-41A52933E7E8}"/>
                    </a:ext>
                  </a:extLst>
                </p14:cNvPr>
                <p14:cNvContentPartPr/>
                <p14:nvPr/>
              </p14:nvContentPartPr>
              <p14:xfrm>
                <a:off x="3916690" y="2413393"/>
                <a:ext cx="12060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B674DDE-903F-E67B-4CDC-41A52933E7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08050" y="2404393"/>
                  <a:ext cx="138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3D7858-E61E-E1CF-788C-C47B0A275BE1}"/>
                    </a:ext>
                  </a:extLst>
                </p14:cNvPr>
                <p14:cNvContentPartPr/>
                <p14:nvPr/>
              </p14:nvContentPartPr>
              <p14:xfrm>
                <a:off x="4088410" y="2298553"/>
                <a:ext cx="827640" cy="29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3D7858-E61E-E1CF-788C-C47B0A275B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79770" y="2289553"/>
                  <a:ext cx="845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4721BF-9AD0-F316-81E3-EA92EA941F5D}"/>
                    </a:ext>
                  </a:extLst>
                </p14:cNvPr>
                <p14:cNvContentPartPr/>
                <p14:nvPr/>
              </p14:nvContentPartPr>
              <p14:xfrm>
                <a:off x="4912450" y="2460913"/>
                <a:ext cx="395280" cy="38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4721BF-9AD0-F316-81E3-EA92EA941F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03450" y="2452273"/>
                  <a:ext cx="4129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31B1C4-F175-F883-2D6F-5CF77A89E717}"/>
                    </a:ext>
                  </a:extLst>
                </p14:cNvPr>
                <p14:cNvContentPartPr/>
                <p14:nvPr/>
              </p14:nvContentPartPr>
              <p14:xfrm>
                <a:off x="5193610" y="2344633"/>
                <a:ext cx="6480" cy="78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31B1C4-F175-F883-2D6F-5CF77A89E7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84970" y="2335633"/>
                  <a:ext cx="24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68E474-2566-6103-EEE8-2904DACAB1EC}"/>
                    </a:ext>
                  </a:extLst>
                </p14:cNvPr>
                <p14:cNvContentPartPr/>
                <p14:nvPr/>
              </p14:nvContentPartPr>
              <p14:xfrm>
                <a:off x="5473690" y="2234473"/>
                <a:ext cx="659160" cy="347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68E474-2566-6103-EEE8-2904DACAB1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64690" y="2225833"/>
                  <a:ext cx="6768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867AF52-8D3A-F1F3-4545-4E3D1BCE892D}"/>
                    </a:ext>
                  </a:extLst>
                </p14:cNvPr>
                <p14:cNvContentPartPr/>
                <p14:nvPr/>
              </p14:nvContentPartPr>
              <p14:xfrm>
                <a:off x="6012970" y="2629393"/>
                <a:ext cx="107280" cy="77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867AF52-8D3A-F1F3-4545-4E3D1BCE89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04330" y="2620393"/>
                  <a:ext cx="124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3CD5CA-3CEE-FAD9-BCBA-AF261684BC54}"/>
                    </a:ext>
                  </a:extLst>
                </p14:cNvPr>
                <p14:cNvContentPartPr/>
                <p14:nvPr/>
              </p14:nvContentPartPr>
              <p14:xfrm>
                <a:off x="6395650" y="2091193"/>
                <a:ext cx="746280" cy="396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3CD5CA-3CEE-FAD9-BCBA-AF261684BC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87010" y="2082193"/>
                  <a:ext cx="7639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B3EDB9-7285-C969-392C-16E1C90498FE}"/>
                    </a:ext>
                  </a:extLst>
                </p14:cNvPr>
                <p14:cNvContentPartPr/>
                <p14:nvPr/>
              </p14:nvContentPartPr>
              <p14:xfrm>
                <a:off x="6680410" y="2186953"/>
                <a:ext cx="294120" cy="1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B3EDB9-7285-C969-392C-16E1C90498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71770" y="2178313"/>
                  <a:ext cx="311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F7E6591-C814-1A00-CF39-CC9C18987429}"/>
                    </a:ext>
                  </a:extLst>
                </p14:cNvPr>
                <p14:cNvContentPartPr/>
                <p14:nvPr/>
              </p14:nvContentPartPr>
              <p14:xfrm>
                <a:off x="6458290" y="2216473"/>
                <a:ext cx="280080" cy="3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F7E6591-C814-1A00-CF39-CC9C189874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9650" y="2207833"/>
                  <a:ext cx="297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925DED3-EA99-5092-8C3D-29327B494913}"/>
                    </a:ext>
                  </a:extLst>
                </p14:cNvPr>
                <p14:cNvContentPartPr/>
                <p14:nvPr/>
              </p14:nvContentPartPr>
              <p14:xfrm>
                <a:off x="6362170" y="2487193"/>
                <a:ext cx="773280" cy="123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925DED3-EA99-5092-8C3D-29327B4949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53170" y="2478553"/>
                  <a:ext cx="790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BAD8DDD-6364-CD99-0E7A-303DE9D563A0}"/>
                    </a:ext>
                  </a:extLst>
                </p14:cNvPr>
                <p14:cNvContentPartPr/>
                <p14:nvPr/>
              </p14:nvContentPartPr>
              <p14:xfrm>
                <a:off x="7317250" y="2036113"/>
                <a:ext cx="590040" cy="439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BAD8DDD-6364-CD99-0E7A-303DE9D563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08250" y="2027473"/>
                  <a:ext cx="6076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58D547-6A51-D25F-EE22-F6B835B24F0E}"/>
                    </a:ext>
                  </a:extLst>
                </p14:cNvPr>
                <p14:cNvContentPartPr/>
                <p14:nvPr/>
              </p14:nvContentPartPr>
              <p14:xfrm>
                <a:off x="7654210" y="2274433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58D547-6A51-D25F-EE22-F6B835B24F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45210" y="22654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F2C2D0-C54C-388B-17F6-0CD95F4720BE}"/>
                    </a:ext>
                  </a:extLst>
                </p14:cNvPr>
                <p14:cNvContentPartPr/>
                <p14:nvPr/>
              </p14:nvContentPartPr>
              <p14:xfrm>
                <a:off x="7377730" y="2185873"/>
                <a:ext cx="378000" cy="40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F2C2D0-C54C-388B-17F6-0CD95F4720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69090" y="2176873"/>
                  <a:ext cx="395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1D31DC-D4AF-E3E1-55E5-B61EB570650B}"/>
                    </a:ext>
                  </a:extLst>
                </p14:cNvPr>
                <p14:cNvContentPartPr/>
                <p14:nvPr/>
              </p14:nvContentPartPr>
              <p14:xfrm>
                <a:off x="7849330" y="2333473"/>
                <a:ext cx="189720" cy="73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1D31DC-D4AF-E3E1-55E5-B61EB570650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40330" y="2324833"/>
                  <a:ext cx="20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88455B3-25C3-CF78-90B3-9F862CB4F886}"/>
                    </a:ext>
                  </a:extLst>
                </p14:cNvPr>
                <p14:cNvContentPartPr/>
                <p14:nvPr/>
              </p14:nvContentPartPr>
              <p14:xfrm>
                <a:off x="6408250" y="2629033"/>
                <a:ext cx="759960" cy="46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88455B3-25C3-CF78-90B3-9F862CB4F8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99250" y="2620393"/>
                  <a:ext cx="7776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2C3619B-FF3A-C1DD-B794-E9D846C50C1F}"/>
                    </a:ext>
                  </a:extLst>
                </p14:cNvPr>
                <p14:cNvContentPartPr/>
                <p14:nvPr/>
              </p14:nvContentPartPr>
              <p14:xfrm>
                <a:off x="7014490" y="2730193"/>
                <a:ext cx="236520" cy="3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2C3619B-FF3A-C1DD-B794-E9D846C50C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05850" y="2721193"/>
                  <a:ext cx="254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FCA0AD-1886-B7F4-2D72-94A39977DAC1}"/>
                    </a:ext>
                  </a:extLst>
                </p14:cNvPr>
                <p14:cNvContentPartPr/>
                <p14:nvPr/>
              </p14:nvContentPartPr>
              <p14:xfrm>
                <a:off x="7123930" y="2727313"/>
                <a:ext cx="346320" cy="20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FCA0AD-1886-B7F4-2D72-94A39977DAC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15290" y="2718313"/>
                  <a:ext cx="363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CF9FB0-5E5D-2DB0-CAA1-108ECD3FAFCA}"/>
                    </a:ext>
                  </a:extLst>
                </p14:cNvPr>
                <p14:cNvContentPartPr/>
                <p14:nvPr/>
              </p14:nvContentPartPr>
              <p14:xfrm>
                <a:off x="7693450" y="2591593"/>
                <a:ext cx="565560" cy="321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CF9FB0-5E5D-2DB0-CAA1-108ECD3FAF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84810" y="2582593"/>
                  <a:ext cx="583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EEF9724-5918-406C-697D-A0EE3C37CB3A}"/>
                    </a:ext>
                  </a:extLst>
                </p14:cNvPr>
                <p14:cNvContentPartPr/>
                <p14:nvPr/>
              </p14:nvContentPartPr>
              <p14:xfrm>
                <a:off x="8343250" y="2518153"/>
                <a:ext cx="399960" cy="427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EEF9724-5918-406C-697D-A0EE3C37CB3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34250" y="2509153"/>
                  <a:ext cx="4176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5DAF58E-F542-B674-DF28-ED5080614B78}"/>
                    </a:ext>
                  </a:extLst>
                </p14:cNvPr>
                <p14:cNvContentPartPr/>
                <p14:nvPr/>
              </p14:nvContentPartPr>
              <p14:xfrm>
                <a:off x="8339650" y="2665753"/>
                <a:ext cx="412920" cy="42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5DAF58E-F542-B674-DF28-ED5080614B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31010" y="2656753"/>
                  <a:ext cx="430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040B3F-9DB5-FF9E-53DD-BCF5F787E0CD}"/>
                    </a:ext>
                  </a:extLst>
                </p14:cNvPr>
                <p14:cNvContentPartPr/>
                <p14:nvPr/>
              </p14:nvContentPartPr>
              <p14:xfrm>
                <a:off x="8926810" y="2553073"/>
                <a:ext cx="1453320" cy="346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040B3F-9DB5-FF9E-53DD-BCF5F787E0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17810" y="2544433"/>
                  <a:ext cx="1470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AF0D47F-DB91-8213-5428-99FF107E872F}"/>
                    </a:ext>
                  </a:extLst>
                </p14:cNvPr>
                <p14:cNvContentPartPr/>
                <p14:nvPr/>
              </p14:nvContentPartPr>
              <p14:xfrm>
                <a:off x="9913930" y="2633353"/>
                <a:ext cx="483120" cy="2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AF0D47F-DB91-8213-5428-99FF107E87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04930" y="2624353"/>
                  <a:ext cx="50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2553F76-967E-DC0C-3577-602BF2312D47}"/>
                    </a:ext>
                  </a:extLst>
                </p14:cNvPr>
                <p14:cNvContentPartPr/>
                <p14:nvPr/>
              </p14:nvContentPartPr>
              <p14:xfrm>
                <a:off x="10586410" y="2593753"/>
                <a:ext cx="1091520" cy="369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2553F76-967E-DC0C-3577-602BF2312D4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77410" y="2585113"/>
                  <a:ext cx="11091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1DB83A-687A-BD05-0728-D9AE79079BCC}"/>
                    </a:ext>
                  </a:extLst>
                </p14:cNvPr>
                <p14:cNvContentPartPr/>
                <p14:nvPr/>
              </p14:nvContentPartPr>
              <p14:xfrm>
                <a:off x="11326930" y="2737033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1DB83A-687A-BD05-0728-D9AE79079B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17930" y="27283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29868F7-45F8-2E52-057E-06DD878FDE89}"/>
                    </a:ext>
                  </a:extLst>
                </p14:cNvPr>
                <p14:cNvContentPartPr/>
                <p14:nvPr/>
              </p14:nvContentPartPr>
              <p14:xfrm>
                <a:off x="10943890" y="2684113"/>
                <a:ext cx="499680" cy="42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29868F7-45F8-2E52-057E-06DD878FDE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35250" y="2675473"/>
                  <a:ext cx="5173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CA6E2CB-3D4C-E584-C2C8-05AFBC62388C}"/>
              </a:ext>
            </a:extLst>
          </p:cNvPr>
          <p:cNvGrpSpPr/>
          <p:nvPr/>
        </p:nvGrpSpPr>
        <p:grpSpPr>
          <a:xfrm>
            <a:off x="1860010" y="1335913"/>
            <a:ext cx="790560" cy="291240"/>
            <a:chOff x="1860010" y="1335913"/>
            <a:chExt cx="7905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7EAEBD-7736-E526-69B1-BF4D53CEBAB1}"/>
                    </a:ext>
                  </a:extLst>
                </p14:cNvPr>
                <p14:cNvContentPartPr/>
                <p14:nvPr/>
              </p14:nvContentPartPr>
              <p14:xfrm>
                <a:off x="1927330" y="1335913"/>
                <a:ext cx="723240" cy="220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7EAEBD-7736-E526-69B1-BF4D53CEBA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18690" y="1326913"/>
                  <a:ext cx="740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5F2BA5-D2ED-B42A-9806-0889268121D9}"/>
                    </a:ext>
                  </a:extLst>
                </p14:cNvPr>
                <p14:cNvContentPartPr/>
                <p14:nvPr/>
              </p14:nvContentPartPr>
              <p14:xfrm>
                <a:off x="1860010" y="1430593"/>
                <a:ext cx="152640" cy="196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5F2BA5-D2ED-B42A-9806-0889268121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51370" y="1421593"/>
                  <a:ext cx="1702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D8BB150-3D92-D59E-BEBB-2A7916D8A725}"/>
              </a:ext>
            </a:extLst>
          </p:cNvPr>
          <p:cNvGrpSpPr/>
          <p:nvPr/>
        </p:nvGrpSpPr>
        <p:grpSpPr>
          <a:xfrm>
            <a:off x="2780890" y="977713"/>
            <a:ext cx="2752920" cy="403560"/>
            <a:chOff x="2780890" y="977713"/>
            <a:chExt cx="275292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1E9CB8A-ADB8-B047-A2E4-A2F85504BF41}"/>
                    </a:ext>
                  </a:extLst>
                </p14:cNvPr>
                <p14:cNvContentPartPr/>
                <p14:nvPr/>
              </p14:nvContentPartPr>
              <p14:xfrm>
                <a:off x="2780890" y="989233"/>
                <a:ext cx="1124640" cy="392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1E9CB8A-ADB8-B047-A2E4-A2F85504BF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72250" y="980593"/>
                  <a:ext cx="11422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D845067-E430-F954-8F52-2523732708E5}"/>
                    </a:ext>
                  </a:extLst>
                </p14:cNvPr>
                <p14:cNvContentPartPr/>
                <p14:nvPr/>
              </p14:nvContentPartPr>
              <p14:xfrm>
                <a:off x="3742090" y="1122793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D845067-E430-F954-8F52-2523732708E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33450" y="11137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0FDFA01-9BA7-2954-5EF0-6766B632FD45}"/>
                    </a:ext>
                  </a:extLst>
                </p14:cNvPr>
                <p14:cNvContentPartPr/>
                <p14:nvPr/>
              </p14:nvContentPartPr>
              <p14:xfrm>
                <a:off x="3256810" y="1084273"/>
                <a:ext cx="479520" cy="50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0FDFA01-9BA7-2954-5EF0-6766B632FD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47810" y="1075273"/>
                  <a:ext cx="497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BEE7183-E332-9EB7-86CE-982A11D5FC85}"/>
                    </a:ext>
                  </a:extLst>
                </p14:cNvPr>
                <p14:cNvContentPartPr/>
                <p14:nvPr/>
              </p14:nvContentPartPr>
              <p14:xfrm>
                <a:off x="4017850" y="977713"/>
                <a:ext cx="1515960" cy="36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BEE7183-E332-9EB7-86CE-982A11D5FC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09210" y="969073"/>
                  <a:ext cx="15336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2533418-E4EA-6506-AB70-FD20EA580470}"/>
                    </a:ext>
                  </a:extLst>
                </p14:cNvPr>
                <p14:cNvContentPartPr/>
                <p14:nvPr/>
              </p14:nvContentPartPr>
              <p14:xfrm>
                <a:off x="5213770" y="1099753"/>
                <a:ext cx="51120" cy="2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2533418-E4EA-6506-AB70-FD20EA5804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04770" y="1091113"/>
                  <a:ext cx="6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87D0E6C-7901-93E2-AB5E-3D85113558D9}"/>
                    </a:ext>
                  </a:extLst>
                </p14:cNvPr>
                <p14:cNvContentPartPr/>
                <p14:nvPr/>
              </p14:nvContentPartPr>
              <p14:xfrm>
                <a:off x="4944130" y="1029913"/>
                <a:ext cx="372240" cy="59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87D0E6C-7901-93E2-AB5E-3D85113558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35490" y="1020913"/>
                  <a:ext cx="389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C756424-3C15-F8E6-FE6B-9DA7F1093624}"/>
                    </a:ext>
                  </a:extLst>
                </p14:cNvPr>
                <p14:cNvContentPartPr/>
                <p14:nvPr/>
              </p14:nvContentPartPr>
              <p14:xfrm>
                <a:off x="4167610" y="1060873"/>
                <a:ext cx="52920" cy="29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C756424-3C15-F8E6-FE6B-9DA7F10936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58610" y="1051873"/>
                  <a:ext cx="705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413BB21-218A-6AD3-D3A9-ABBA4F09EEB3}"/>
                  </a:ext>
                </a:extLst>
              </p14:cNvPr>
              <p14:cNvContentPartPr/>
              <p14:nvPr/>
            </p14:nvContentPartPr>
            <p14:xfrm>
              <a:off x="872890" y="2390353"/>
              <a:ext cx="266040" cy="275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413BB21-218A-6AD3-D3A9-ABBA4F09EE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64250" y="2381713"/>
                <a:ext cx="2836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FA7FBA-C9D3-DCE9-3DB8-9F60C0B768DB}"/>
                  </a:ext>
                </a:extLst>
              </p14:cNvPr>
              <p14:cNvContentPartPr/>
              <p14:nvPr/>
            </p14:nvContentPartPr>
            <p14:xfrm>
              <a:off x="811330" y="2292793"/>
              <a:ext cx="309960" cy="32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FA7FBA-C9D3-DCE9-3DB8-9F60C0B768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2330" y="2284153"/>
                <a:ext cx="3276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A8A6271-4B4A-43CB-82DA-E8E7E6F697A9}"/>
                  </a:ext>
                </a:extLst>
              </p14:cNvPr>
              <p14:cNvContentPartPr/>
              <p14:nvPr/>
            </p14:nvContentPartPr>
            <p14:xfrm>
              <a:off x="1268530" y="2464873"/>
              <a:ext cx="147240" cy="140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A8A6271-4B4A-43CB-82DA-E8E7E6F697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259890" y="2456233"/>
                <a:ext cx="164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1739120-7A53-475B-69CF-740CBC629126}"/>
                  </a:ext>
                </a:extLst>
              </p14:cNvPr>
              <p14:cNvContentPartPr/>
              <p14:nvPr/>
            </p14:nvContentPartPr>
            <p14:xfrm>
              <a:off x="1264210" y="2420953"/>
              <a:ext cx="196560" cy="20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1739120-7A53-475B-69CF-740CBC62912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255570" y="2411953"/>
                <a:ext cx="214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B6817A-7C59-282F-E911-F2E73A25DC0F}"/>
                  </a:ext>
                </a:extLst>
              </p14:cNvPr>
              <p14:cNvContentPartPr/>
              <p14:nvPr/>
            </p14:nvContentPartPr>
            <p14:xfrm>
              <a:off x="1580290" y="2406553"/>
              <a:ext cx="158400" cy="245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B6817A-7C59-282F-E911-F2E73A25DC0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71650" y="2397553"/>
                <a:ext cx="1760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5BE54D3-13F2-E567-4FD1-E94C410151A4}"/>
                  </a:ext>
                </a:extLst>
              </p14:cNvPr>
              <p14:cNvContentPartPr/>
              <p14:nvPr/>
            </p14:nvContentPartPr>
            <p14:xfrm>
              <a:off x="1621330" y="2507713"/>
              <a:ext cx="147600" cy="6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5BE54D3-13F2-E567-4FD1-E94C410151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12690" y="2499073"/>
                <a:ext cx="165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7E4B161-A2E6-F8ED-1531-9714D01DC6EB}"/>
                  </a:ext>
                </a:extLst>
              </p14:cNvPr>
              <p14:cNvContentPartPr/>
              <p14:nvPr/>
            </p14:nvContentPartPr>
            <p14:xfrm>
              <a:off x="1597570" y="2397193"/>
              <a:ext cx="163080" cy="29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7E4B161-A2E6-F8ED-1531-9714D01DC6E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588570" y="2388193"/>
                <a:ext cx="180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7182E31-4515-0D0E-642A-DDE675DB356E}"/>
                  </a:ext>
                </a:extLst>
              </p14:cNvPr>
              <p14:cNvContentPartPr/>
              <p14:nvPr/>
            </p14:nvContentPartPr>
            <p14:xfrm>
              <a:off x="1542490" y="2301793"/>
              <a:ext cx="235080" cy="13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7182E31-4515-0D0E-642A-DDE675DB356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533490" y="2293153"/>
                <a:ext cx="252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CD711D9-4471-1DE7-B6C3-5120030D3C80}"/>
                  </a:ext>
                </a:extLst>
              </p14:cNvPr>
              <p14:cNvContentPartPr/>
              <p14:nvPr/>
            </p14:nvContentPartPr>
            <p14:xfrm>
              <a:off x="2102650" y="2452633"/>
              <a:ext cx="198000" cy="55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CD711D9-4471-1DE7-B6C3-5120030D3C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093650" y="2443633"/>
                <a:ext cx="215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AB8F524-1D22-D258-FDF6-23041FBD4D54}"/>
                  </a:ext>
                </a:extLst>
              </p14:cNvPr>
              <p14:cNvContentPartPr/>
              <p14:nvPr/>
            </p14:nvContentPartPr>
            <p14:xfrm>
              <a:off x="2149450" y="2566393"/>
              <a:ext cx="153720" cy="23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AB8F524-1D22-D258-FDF6-23041FBD4D5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40810" y="2557393"/>
                <a:ext cx="171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162674-53D2-C0A3-C302-A4A8B402A42F}"/>
                  </a:ext>
                </a:extLst>
              </p14:cNvPr>
              <p14:cNvContentPartPr/>
              <p14:nvPr/>
            </p14:nvContentPartPr>
            <p14:xfrm>
              <a:off x="2471290" y="2527153"/>
              <a:ext cx="166320" cy="48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162674-53D2-C0A3-C302-A4A8B402A42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462290" y="2518153"/>
                <a:ext cx="183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464465B-B3C0-FA4A-7880-500EF8EEBB33}"/>
                  </a:ext>
                </a:extLst>
              </p14:cNvPr>
              <p14:cNvContentPartPr/>
              <p14:nvPr/>
            </p14:nvContentPartPr>
            <p14:xfrm>
              <a:off x="2802130" y="2240953"/>
              <a:ext cx="140400" cy="327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464465B-B3C0-FA4A-7880-500EF8EEBB3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793130" y="2231953"/>
                <a:ext cx="1580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CBDDDB1-3D18-E7BD-D7E0-92388D36305A}"/>
                  </a:ext>
                </a:extLst>
              </p14:cNvPr>
              <p14:cNvContentPartPr/>
              <p14:nvPr/>
            </p14:nvContentPartPr>
            <p14:xfrm>
              <a:off x="3035410" y="2330953"/>
              <a:ext cx="18072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CBDDDB1-3D18-E7BD-D7E0-92388D36305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026410" y="2322313"/>
                <a:ext cx="1983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ACA54B-245F-BE58-3C38-0D533BCB550C}"/>
                  </a:ext>
                </a:extLst>
              </p14:cNvPr>
              <p14:cNvContentPartPr/>
              <p14:nvPr/>
            </p14:nvContentPartPr>
            <p14:xfrm>
              <a:off x="2744890" y="2647033"/>
              <a:ext cx="500760" cy="51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ACA54B-245F-BE58-3C38-0D533BCB550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36250" y="2638033"/>
                <a:ext cx="518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6176F2-F324-5A3F-C017-53695BAC3939}"/>
                  </a:ext>
                </a:extLst>
              </p14:cNvPr>
              <p14:cNvContentPartPr/>
              <p14:nvPr/>
            </p14:nvContentPartPr>
            <p14:xfrm>
              <a:off x="2788090" y="2736313"/>
              <a:ext cx="164880" cy="263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6176F2-F324-5A3F-C017-53695BAC393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779450" y="2727313"/>
                <a:ext cx="1825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98DEF47-9503-EBAA-B633-00482DECE958}"/>
                  </a:ext>
                </a:extLst>
              </p14:cNvPr>
              <p14:cNvContentPartPr/>
              <p14:nvPr/>
            </p14:nvContentPartPr>
            <p14:xfrm>
              <a:off x="3079690" y="2766193"/>
              <a:ext cx="130320" cy="248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98DEF47-9503-EBAA-B633-00482DECE95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071050" y="2757193"/>
                <a:ext cx="1479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451F0D9-02AF-D86C-2AF1-D8226418AE89}"/>
                  </a:ext>
                </a:extLst>
              </p14:cNvPr>
              <p14:cNvContentPartPr/>
              <p14:nvPr/>
            </p14:nvContentPartPr>
            <p14:xfrm>
              <a:off x="3018850" y="2809393"/>
              <a:ext cx="249840" cy="93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451F0D9-02AF-D86C-2AF1-D8226418AE8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009850" y="2800393"/>
                <a:ext cx="26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033932A-FC0E-48E9-9366-D54345DD20D4}"/>
                  </a:ext>
                </a:extLst>
              </p14:cNvPr>
              <p14:cNvContentPartPr/>
              <p14:nvPr/>
            </p14:nvContentPartPr>
            <p14:xfrm>
              <a:off x="1204810" y="3336433"/>
              <a:ext cx="263520" cy="2952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033932A-FC0E-48E9-9366-D54345DD20D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95810" y="3327793"/>
                <a:ext cx="2811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CBC6973-8B2C-3876-0B89-A24FCA05451B}"/>
                  </a:ext>
                </a:extLst>
              </p14:cNvPr>
              <p14:cNvContentPartPr/>
              <p14:nvPr/>
            </p14:nvContentPartPr>
            <p14:xfrm>
              <a:off x="1201930" y="3210793"/>
              <a:ext cx="290880" cy="33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CBC6973-8B2C-3876-0B89-A24FCA05451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93290" y="3202153"/>
                <a:ext cx="3085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02BBE2B-17EE-11C1-11DE-587F9E790D27}"/>
                  </a:ext>
                </a:extLst>
              </p14:cNvPr>
              <p14:cNvContentPartPr/>
              <p14:nvPr/>
            </p14:nvContentPartPr>
            <p14:xfrm>
              <a:off x="1590370" y="3519313"/>
              <a:ext cx="46440" cy="626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02BBE2B-17EE-11C1-11DE-587F9E790D2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81370" y="3510313"/>
                <a:ext cx="640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9669C23-6E2C-E7F7-570D-14CDACE1B46F}"/>
                  </a:ext>
                </a:extLst>
              </p14:cNvPr>
              <p14:cNvContentPartPr/>
              <p14:nvPr/>
            </p14:nvContentPartPr>
            <p14:xfrm>
              <a:off x="1800250" y="3380353"/>
              <a:ext cx="263880" cy="29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9669C23-6E2C-E7F7-570D-14CDACE1B46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791610" y="3371353"/>
                <a:ext cx="2815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F47AF92-CF16-7603-6EC5-40C43678820A}"/>
                  </a:ext>
                </a:extLst>
              </p14:cNvPr>
              <p14:cNvContentPartPr/>
              <p14:nvPr/>
            </p14:nvContentPartPr>
            <p14:xfrm>
              <a:off x="1700890" y="3270913"/>
              <a:ext cx="342720" cy="59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F47AF92-CF16-7603-6EC5-40C43678820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692250" y="3261913"/>
                <a:ext cx="3603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D5EC7B9-F664-F887-03FB-34D1BD2F2AA4}"/>
                  </a:ext>
                </a:extLst>
              </p14:cNvPr>
              <p14:cNvContentPartPr/>
              <p14:nvPr/>
            </p14:nvContentPartPr>
            <p14:xfrm>
              <a:off x="2267890" y="3448033"/>
              <a:ext cx="204120" cy="36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D5EC7B9-F664-F887-03FB-34D1BD2F2AA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258890" y="3439393"/>
                <a:ext cx="221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745616F-4B1C-9ED6-2069-504F09B63F54}"/>
                  </a:ext>
                </a:extLst>
              </p14:cNvPr>
              <p14:cNvContentPartPr/>
              <p14:nvPr/>
            </p14:nvContentPartPr>
            <p14:xfrm>
              <a:off x="2262850" y="3571153"/>
              <a:ext cx="219240" cy="31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745616F-4B1C-9ED6-2069-504F09B63F5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54210" y="3562153"/>
                <a:ext cx="236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331123A-B3F4-EC4A-CF9D-973CB99D586F}"/>
                  </a:ext>
                </a:extLst>
              </p14:cNvPr>
              <p14:cNvContentPartPr/>
              <p14:nvPr/>
            </p14:nvContentPartPr>
            <p14:xfrm>
              <a:off x="2583250" y="3372073"/>
              <a:ext cx="249120" cy="2782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331123A-B3F4-EC4A-CF9D-973CB99D586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574610" y="3363433"/>
                <a:ext cx="2667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65C3762-4539-1BDD-1E5C-CE323D10A14F}"/>
                  </a:ext>
                </a:extLst>
              </p14:cNvPr>
              <p14:cNvContentPartPr/>
              <p14:nvPr/>
            </p14:nvContentPartPr>
            <p14:xfrm>
              <a:off x="3319810" y="3163273"/>
              <a:ext cx="1131840" cy="5421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65C3762-4539-1BDD-1E5C-CE323D10A14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311170" y="3154273"/>
                <a:ext cx="114948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9AA623F-0B84-11EF-418A-E1CFE9B7762A}"/>
                  </a:ext>
                </a:extLst>
              </p14:cNvPr>
              <p14:cNvContentPartPr/>
              <p14:nvPr/>
            </p14:nvContentPartPr>
            <p14:xfrm>
              <a:off x="4611490" y="3124033"/>
              <a:ext cx="941400" cy="460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9AA623F-0B84-11EF-418A-E1CFE9B7762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602490" y="3115393"/>
                <a:ext cx="95904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8F806C-073A-257D-F7CA-FA00A9C344B7}"/>
                  </a:ext>
                </a:extLst>
              </p14:cNvPr>
              <p14:cNvContentPartPr/>
              <p14:nvPr/>
            </p14:nvContentPartPr>
            <p14:xfrm>
              <a:off x="4682410" y="3243913"/>
              <a:ext cx="401760" cy="27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8F806C-073A-257D-F7CA-FA00A9C344B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673410" y="3235273"/>
                <a:ext cx="419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EC00D55-1565-7401-1E78-A1448D928FB1}"/>
                  </a:ext>
                </a:extLst>
              </p14:cNvPr>
              <p14:cNvContentPartPr/>
              <p14:nvPr/>
            </p14:nvContentPartPr>
            <p14:xfrm>
              <a:off x="5328610" y="3346153"/>
              <a:ext cx="133560" cy="166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EC00D55-1565-7401-1E78-A1448D928FB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319610" y="3337513"/>
                <a:ext cx="151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070AC6F-FD30-0E13-D225-E90B0E28596E}"/>
                  </a:ext>
                </a:extLst>
              </p14:cNvPr>
              <p14:cNvContentPartPr/>
              <p14:nvPr/>
            </p14:nvContentPartPr>
            <p14:xfrm>
              <a:off x="5881210" y="3204673"/>
              <a:ext cx="133560" cy="428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070AC6F-FD30-0E13-D225-E90B0E28596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872210" y="3196033"/>
                <a:ext cx="1512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B01604D-C508-1045-C7A2-94ADE8361664}"/>
                  </a:ext>
                </a:extLst>
              </p14:cNvPr>
              <p14:cNvContentPartPr/>
              <p14:nvPr/>
            </p14:nvContentPartPr>
            <p14:xfrm>
              <a:off x="6036010" y="3344713"/>
              <a:ext cx="382320" cy="1659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B01604D-C508-1045-C7A2-94ADE836166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027370" y="3335713"/>
                <a:ext cx="39996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442F919-F82D-C90B-9BF5-D817CEB9F0BE}"/>
              </a:ext>
            </a:extLst>
          </p:cNvPr>
          <p:cNvGrpSpPr/>
          <p:nvPr/>
        </p:nvGrpSpPr>
        <p:grpSpPr>
          <a:xfrm>
            <a:off x="6675730" y="2995513"/>
            <a:ext cx="3291480" cy="795600"/>
            <a:chOff x="6675730" y="2995513"/>
            <a:chExt cx="329148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9620204-5DBF-1B34-F9E9-941623D85DD1}"/>
                    </a:ext>
                  </a:extLst>
                </p14:cNvPr>
                <p14:cNvContentPartPr/>
                <p14:nvPr/>
              </p14:nvContentPartPr>
              <p14:xfrm>
                <a:off x="6675730" y="3144553"/>
                <a:ext cx="1611000" cy="55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9620204-5DBF-1B34-F9E9-941623D85DD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66730" y="3135553"/>
                  <a:ext cx="1628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8DF2F37-43B3-5CEA-C6E2-F3007F38BEEA}"/>
                    </a:ext>
                  </a:extLst>
                </p14:cNvPr>
                <p14:cNvContentPartPr/>
                <p14:nvPr/>
              </p14:nvContentPartPr>
              <p14:xfrm>
                <a:off x="8167210" y="3297553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8DF2F37-43B3-5CEA-C6E2-F3007F38BEE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58210" y="32889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FE7975A-F102-1E89-170F-675EDD923BE6}"/>
                    </a:ext>
                  </a:extLst>
                </p14:cNvPr>
                <p14:cNvContentPartPr/>
                <p14:nvPr/>
              </p14:nvContentPartPr>
              <p14:xfrm>
                <a:off x="7775890" y="3233113"/>
                <a:ext cx="470880" cy="65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FE7975A-F102-1E89-170F-675EDD923B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67250" y="3224113"/>
                  <a:ext cx="488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9F7A063-CAF9-1500-6B32-AA78249FC9CE}"/>
                    </a:ext>
                  </a:extLst>
                </p14:cNvPr>
                <p14:cNvContentPartPr/>
                <p14:nvPr/>
              </p14:nvContentPartPr>
              <p14:xfrm>
                <a:off x="8547010" y="2995513"/>
                <a:ext cx="1251360" cy="795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9F7A063-CAF9-1500-6B32-AA78249FC9C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38370" y="2986873"/>
                  <a:ext cx="126900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6323375-84CA-7D9C-5DAB-BABCEA87F914}"/>
                    </a:ext>
                  </a:extLst>
                </p14:cNvPr>
                <p14:cNvContentPartPr/>
                <p14:nvPr/>
              </p14:nvContentPartPr>
              <p14:xfrm>
                <a:off x="9841570" y="3155353"/>
                <a:ext cx="125640" cy="529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6323375-84CA-7D9C-5DAB-BABCEA87F9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32930" y="3146353"/>
                  <a:ext cx="143280" cy="54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747EF83-1BBE-3A4A-E44B-74456AF31F9E}"/>
              </a:ext>
            </a:extLst>
          </p:cNvPr>
          <p:cNvGrpSpPr/>
          <p:nvPr/>
        </p:nvGrpSpPr>
        <p:grpSpPr>
          <a:xfrm>
            <a:off x="889090" y="3948073"/>
            <a:ext cx="1019880" cy="444240"/>
            <a:chOff x="889090" y="3948073"/>
            <a:chExt cx="101988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CD89C11-D1C2-2610-4A82-EF07FC331B62}"/>
                    </a:ext>
                  </a:extLst>
                </p14:cNvPr>
                <p14:cNvContentPartPr/>
                <p14:nvPr/>
              </p14:nvContentPartPr>
              <p14:xfrm>
                <a:off x="889090" y="4094593"/>
                <a:ext cx="258480" cy="29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CD89C11-D1C2-2610-4A82-EF07FC331B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0090" y="4085593"/>
                  <a:ext cx="276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C22F0B6-65BF-3D64-438D-89E17D2D88AD}"/>
                    </a:ext>
                  </a:extLst>
                </p14:cNvPr>
                <p14:cNvContentPartPr/>
                <p14:nvPr/>
              </p14:nvContentPartPr>
              <p14:xfrm>
                <a:off x="901330" y="4025473"/>
                <a:ext cx="161280" cy="7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C22F0B6-65BF-3D64-438D-89E17D2D88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2690" y="4016473"/>
                  <a:ext cx="178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EE30B1B-FE1D-D19B-F691-B0865E1D2655}"/>
                    </a:ext>
                  </a:extLst>
                </p14:cNvPr>
                <p14:cNvContentPartPr/>
                <p14:nvPr/>
              </p14:nvContentPartPr>
              <p14:xfrm>
                <a:off x="1266730" y="4179193"/>
                <a:ext cx="188640" cy="152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EE30B1B-FE1D-D19B-F691-B0865E1D265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57730" y="4170553"/>
                  <a:ext cx="20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99A85BB-57D3-2EE5-A801-C233132A451B}"/>
                    </a:ext>
                  </a:extLst>
                </p14:cNvPr>
                <p14:cNvContentPartPr/>
                <p14:nvPr/>
              </p14:nvContentPartPr>
              <p14:xfrm>
                <a:off x="1265650" y="4186753"/>
                <a:ext cx="184320" cy="114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99A85BB-57D3-2EE5-A801-C233132A45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56650" y="4177753"/>
                  <a:ext cx="20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459C894-87B6-3D37-1AEA-65EA576BF60A}"/>
                    </a:ext>
                  </a:extLst>
                </p14:cNvPr>
                <p14:cNvContentPartPr/>
                <p14:nvPr/>
              </p14:nvContentPartPr>
              <p14:xfrm>
                <a:off x="1672450" y="4086313"/>
                <a:ext cx="31320" cy="259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459C894-87B6-3D37-1AEA-65EA576BF6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63450" y="4077673"/>
                  <a:ext cx="48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9CDCA4-61D6-5137-F217-26045F5DB962}"/>
                    </a:ext>
                  </a:extLst>
                </p14:cNvPr>
                <p14:cNvContentPartPr/>
                <p14:nvPr/>
              </p14:nvContentPartPr>
              <p14:xfrm>
                <a:off x="1809250" y="4103233"/>
                <a:ext cx="43560" cy="249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9CDCA4-61D6-5137-F217-26045F5DB96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00250" y="4094593"/>
                  <a:ext cx="6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1B4AEA0-0B9E-7A86-E148-1FD298D26BBE}"/>
                    </a:ext>
                  </a:extLst>
                </p14:cNvPr>
                <p14:cNvContentPartPr/>
                <p14:nvPr/>
              </p14:nvContentPartPr>
              <p14:xfrm>
                <a:off x="1674250" y="4214473"/>
                <a:ext cx="209160" cy="56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1B4AEA0-0B9E-7A86-E148-1FD298D26BB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65610" y="4205473"/>
                  <a:ext cx="226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2BC7FC7-13FD-F406-BD4C-1ACF2AB123F6}"/>
                    </a:ext>
                  </a:extLst>
                </p14:cNvPr>
                <p14:cNvContentPartPr/>
                <p14:nvPr/>
              </p14:nvContentPartPr>
              <p14:xfrm>
                <a:off x="1667410" y="3948073"/>
                <a:ext cx="241560" cy="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2BC7FC7-13FD-F406-BD4C-1ACF2AB123F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58770" y="3939433"/>
                  <a:ext cx="2592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D2F994C-E568-A208-ABF7-2A1050C2F26D}"/>
              </a:ext>
            </a:extLst>
          </p:cNvPr>
          <p:cNvGrpSpPr/>
          <p:nvPr/>
        </p:nvGrpSpPr>
        <p:grpSpPr>
          <a:xfrm>
            <a:off x="2230090" y="4097473"/>
            <a:ext cx="763920" cy="307080"/>
            <a:chOff x="2230090" y="4097473"/>
            <a:chExt cx="76392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A2C817B-EFD3-A099-97D1-20303A6CE167}"/>
                    </a:ext>
                  </a:extLst>
                </p14:cNvPr>
                <p14:cNvContentPartPr/>
                <p14:nvPr/>
              </p14:nvContentPartPr>
              <p14:xfrm>
                <a:off x="2267890" y="4169113"/>
                <a:ext cx="222120" cy="30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A2C817B-EFD3-A099-97D1-20303A6CE1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58890" y="4160113"/>
                  <a:ext cx="239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319024-E1AC-56DF-2507-2BA5CB1BCC68}"/>
                    </a:ext>
                  </a:extLst>
                </p14:cNvPr>
                <p14:cNvContentPartPr/>
                <p14:nvPr/>
              </p14:nvContentPartPr>
              <p14:xfrm>
                <a:off x="2230090" y="4282513"/>
                <a:ext cx="327960" cy="30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319024-E1AC-56DF-2507-2BA5CB1BCC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21090" y="4273873"/>
                  <a:ext cx="345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8B57624-2100-D0B0-A66D-5FEE2A611B8C}"/>
                    </a:ext>
                  </a:extLst>
                </p14:cNvPr>
                <p14:cNvContentPartPr/>
                <p14:nvPr/>
              </p14:nvContentPartPr>
              <p14:xfrm>
                <a:off x="2797810" y="4097473"/>
                <a:ext cx="196200" cy="30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8B57624-2100-D0B0-A66D-5FEE2A611B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89170" y="4088833"/>
                  <a:ext cx="2138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05EE6CA-90EA-79C6-B96C-B02C7B68E5F1}"/>
              </a:ext>
            </a:extLst>
          </p:cNvPr>
          <p:cNvGrpSpPr/>
          <p:nvPr/>
        </p:nvGrpSpPr>
        <p:grpSpPr>
          <a:xfrm>
            <a:off x="3226570" y="3890113"/>
            <a:ext cx="823680" cy="701640"/>
            <a:chOff x="3226570" y="3890113"/>
            <a:chExt cx="82368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99B770-A903-4C05-DC6C-BB4DA053498A}"/>
                    </a:ext>
                  </a:extLst>
                </p14:cNvPr>
                <p14:cNvContentPartPr/>
                <p14:nvPr/>
              </p14:nvContentPartPr>
              <p14:xfrm>
                <a:off x="3330610" y="4115833"/>
                <a:ext cx="20880" cy="204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99B770-A903-4C05-DC6C-BB4DA053498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21970" y="4107193"/>
                  <a:ext cx="38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AB39EC-C93D-9C91-5F00-E49D2194FE99}"/>
                    </a:ext>
                  </a:extLst>
                </p14:cNvPr>
                <p14:cNvContentPartPr/>
                <p14:nvPr/>
              </p14:nvContentPartPr>
              <p14:xfrm>
                <a:off x="3226570" y="4202233"/>
                <a:ext cx="185400" cy="34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AB39EC-C93D-9C91-5F00-E49D2194FE9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17570" y="4193233"/>
                  <a:ext cx="203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478C28-D22C-03A7-6408-18E0ABD79460}"/>
                    </a:ext>
                  </a:extLst>
                </p14:cNvPr>
                <p14:cNvContentPartPr/>
                <p14:nvPr/>
              </p14:nvContentPartPr>
              <p14:xfrm>
                <a:off x="3606010" y="3890113"/>
                <a:ext cx="187560" cy="308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478C28-D22C-03A7-6408-18E0ABD7946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97010" y="3881113"/>
                  <a:ext cx="205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2F1AF44-1A7C-6B58-9B18-D4DDF2532A70}"/>
                    </a:ext>
                  </a:extLst>
                </p14:cNvPr>
                <p14:cNvContentPartPr/>
                <p14:nvPr/>
              </p14:nvContentPartPr>
              <p14:xfrm>
                <a:off x="3885010" y="3966073"/>
                <a:ext cx="25200" cy="200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2F1AF44-1A7C-6B58-9B18-D4DDF2532A7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76370" y="3957073"/>
                  <a:ext cx="42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8665E3A-AED1-A6A9-AA70-9BC4BDCB59A6}"/>
                    </a:ext>
                  </a:extLst>
                </p14:cNvPr>
                <p14:cNvContentPartPr/>
                <p14:nvPr/>
              </p14:nvContentPartPr>
              <p14:xfrm>
                <a:off x="3858010" y="3946273"/>
                <a:ext cx="189720" cy="20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8665E3A-AED1-A6A9-AA70-9BC4BDCB59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49370" y="3937633"/>
                  <a:ext cx="207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178661-C9B2-0323-D616-7C4213629612}"/>
                    </a:ext>
                  </a:extLst>
                </p14:cNvPr>
                <p14:cNvContentPartPr/>
                <p14:nvPr/>
              </p14:nvContentPartPr>
              <p14:xfrm>
                <a:off x="3537970" y="4255513"/>
                <a:ext cx="509760" cy="54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178661-C9B2-0323-D616-7C421362961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28970" y="4246873"/>
                  <a:ext cx="527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380963-372D-F44E-4812-36C46BD78C11}"/>
                    </a:ext>
                  </a:extLst>
                </p14:cNvPr>
                <p14:cNvContentPartPr/>
                <p14:nvPr/>
              </p14:nvContentPartPr>
              <p14:xfrm>
                <a:off x="3589090" y="4364953"/>
                <a:ext cx="161640" cy="226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380963-372D-F44E-4812-36C46BD78C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80450" y="4355953"/>
                  <a:ext cx="179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FC0D80-DAE2-162A-35A6-920D4B008A87}"/>
                    </a:ext>
                  </a:extLst>
                </p14:cNvPr>
                <p14:cNvContentPartPr/>
                <p14:nvPr/>
              </p14:nvContentPartPr>
              <p14:xfrm>
                <a:off x="3872410" y="4375033"/>
                <a:ext cx="140400" cy="196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FC0D80-DAE2-162A-35A6-920D4B008A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63770" y="4366393"/>
                  <a:ext cx="158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F74739-6459-5E33-46FE-07464C37A3AB}"/>
                    </a:ext>
                  </a:extLst>
                </p14:cNvPr>
                <p14:cNvContentPartPr/>
                <p14:nvPr/>
              </p14:nvContentPartPr>
              <p14:xfrm>
                <a:off x="3764050" y="4404553"/>
                <a:ext cx="286200" cy="45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F74739-6459-5E33-46FE-07464C37A3A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55410" y="4395553"/>
                  <a:ext cx="3038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20EEFA92-A6BA-3732-29CB-CDB764D16EFA}"/>
              </a:ext>
            </a:extLst>
          </p:cNvPr>
          <p:cNvGrpSpPr/>
          <p:nvPr/>
        </p:nvGrpSpPr>
        <p:grpSpPr>
          <a:xfrm>
            <a:off x="92410" y="4540273"/>
            <a:ext cx="1722240" cy="465840"/>
            <a:chOff x="92410" y="4540273"/>
            <a:chExt cx="172224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C870C12-E242-E786-A174-80DCEE1926C2}"/>
                    </a:ext>
                  </a:extLst>
                </p14:cNvPr>
                <p14:cNvContentPartPr/>
                <p14:nvPr/>
              </p14:nvContentPartPr>
              <p14:xfrm>
                <a:off x="1633930" y="4584193"/>
                <a:ext cx="162000" cy="281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C870C12-E242-E786-A174-80DCEE1926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24930" y="4575193"/>
                  <a:ext cx="179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3FA8E73-2CD2-27D1-A6E6-D34335C07218}"/>
                    </a:ext>
                  </a:extLst>
                </p14:cNvPr>
                <p14:cNvContentPartPr/>
                <p14:nvPr/>
              </p14:nvContentPartPr>
              <p14:xfrm>
                <a:off x="1707730" y="4540273"/>
                <a:ext cx="106920" cy="112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3FA8E73-2CD2-27D1-A6E6-D34335C072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98730" y="4531633"/>
                  <a:ext cx="12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E90BEF3-700D-3F87-E121-98D72C49E44F}"/>
                    </a:ext>
                  </a:extLst>
                </p14:cNvPr>
                <p14:cNvContentPartPr/>
                <p14:nvPr/>
              </p14:nvContentPartPr>
              <p14:xfrm>
                <a:off x="186370" y="4756273"/>
                <a:ext cx="32760" cy="249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E90BEF3-700D-3F87-E121-98D72C49E4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7370" y="4747273"/>
                  <a:ext cx="50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E866513-52B2-7951-62C2-463DAD2580FC}"/>
                    </a:ext>
                  </a:extLst>
                </p14:cNvPr>
                <p14:cNvContentPartPr/>
                <p14:nvPr/>
              </p14:nvContentPartPr>
              <p14:xfrm>
                <a:off x="327850" y="4776793"/>
                <a:ext cx="7560" cy="194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E866513-52B2-7951-62C2-463DAD2580F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8850" y="4767793"/>
                  <a:ext cx="25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C1C4BCF-9E1E-8C32-9918-FD30C7D6DC05}"/>
                    </a:ext>
                  </a:extLst>
                </p14:cNvPr>
                <p14:cNvContentPartPr/>
                <p14:nvPr/>
              </p14:nvContentPartPr>
              <p14:xfrm>
                <a:off x="219850" y="4854553"/>
                <a:ext cx="130680" cy="27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C1C4BCF-9E1E-8C32-9918-FD30C7D6DC0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1210" y="4845553"/>
                  <a:ext cx="148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6594808-B5AF-D249-ACBD-ED3E3FAF4363}"/>
                    </a:ext>
                  </a:extLst>
                </p14:cNvPr>
                <p14:cNvContentPartPr/>
                <p14:nvPr/>
              </p14:nvContentPartPr>
              <p14:xfrm>
                <a:off x="92410" y="4613713"/>
                <a:ext cx="16560" cy="86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6594808-B5AF-D249-ACBD-ED3E3FAF43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410" y="4605073"/>
                  <a:ext cx="34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0C51988-AF27-25BF-88BA-4ECB29B9F7AF}"/>
                    </a:ext>
                  </a:extLst>
                </p14:cNvPr>
                <p14:cNvContentPartPr/>
                <p14:nvPr/>
              </p14:nvContentPartPr>
              <p14:xfrm>
                <a:off x="138850" y="4606153"/>
                <a:ext cx="33480" cy="75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0C51988-AF27-25BF-88BA-4ECB29B9F7A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0210" y="4597513"/>
                  <a:ext cx="51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8C257CA-F879-CA72-B29C-A3C862BF49A4}"/>
                    </a:ext>
                  </a:extLst>
                </p14:cNvPr>
                <p14:cNvContentPartPr/>
                <p14:nvPr/>
              </p14:nvContentPartPr>
              <p14:xfrm>
                <a:off x="479410" y="4886953"/>
                <a:ext cx="91800" cy="22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8C257CA-F879-CA72-B29C-A3C862BF49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0410" y="4877953"/>
                  <a:ext cx="109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570056B-73C4-3CCE-A5B0-DA8CF7505468}"/>
                    </a:ext>
                  </a:extLst>
                </p14:cNvPr>
                <p14:cNvContentPartPr/>
                <p14:nvPr/>
              </p14:nvContentPartPr>
              <p14:xfrm>
                <a:off x="704050" y="4718833"/>
                <a:ext cx="140040" cy="249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570056B-73C4-3CCE-A5B0-DA8CF75054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5050" y="4710193"/>
                  <a:ext cx="157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1511055-03E6-1747-6F63-889747A1FF27}"/>
                    </a:ext>
                  </a:extLst>
                </p14:cNvPr>
                <p14:cNvContentPartPr/>
                <p14:nvPr/>
              </p14:nvContentPartPr>
              <p14:xfrm>
                <a:off x="682810" y="4824673"/>
                <a:ext cx="177840" cy="28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1511055-03E6-1747-6F63-889747A1FF2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3810" y="4815673"/>
                  <a:ext cx="195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8371009-2232-5877-5C3B-3C611C959106}"/>
                    </a:ext>
                  </a:extLst>
                </p14:cNvPr>
                <p14:cNvContentPartPr/>
                <p14:nvPr/>
              </p14:nvContentPartPr>
              <p14:xfrm>
                <a:off x="909610" y="4890913"/>
                <a:ext cx="10800" cy="65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8371009-2232-5877-5C3B-3C611C9591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0970" y="4881913"/>
                  <a:ext cx="28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8AC9095-1FE0-3B58-897C-79461E3E827D}"/>
                    </a:ext>
                  </a:extLst>
                </p14:cNvPr>
                <p14:cNvContentPartPr/>
                <p14:nvPr/>
              </p14:nvContentPartPr>
              <p14:xfrm>
                <a:off x="925450" y="4824673"/>
                <a:ext cx="360" cy="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8AC9095-1FE0-3B58-897C-79461E3E82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6810" y="4816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0A46464-CF50-1253-27DF-5F1BF51F0B7E}"/>
                    </a:ext>
                  </a:extLst>
                </p14:cNvPr>
                <p14:cNvContentPartPr/>
                <p14:nvPr/>
              </p14:nvContentPartPr>
              <p14:xfrm>
                <a:off x="990970" y="4909633"/>
                <a:ext cx="102600" cy="51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0A46464-CF50-1253-27DF-5F1BF51F0B7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2330" y="4900993"/>
                  <a:ext cx="120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40C5ADB-9A40-8AFC-504E-DF5F0D28CB3F}"/>
                    </a:ext>
                  </a:extLst>
                </p14:cNvPr>
                <p14:cNvContentPartPr/>
                <p14:nvPr/>
              </p14:nvContentPartPr>
              <p14:xfrm>
                <a:off x="1089970" y="4746553"/>
                <a:ext cx="48960" cy="228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40C5ADB-9A40-8AFC-504E-DF5F0D28CB3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0970" y="4737553"/>
                  <a:ext cx="66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EA3B7E2-0EFD-A1BC-F344-9ACF195867D9}"/>
                    </a:ext>
                  </a:extLst>
                </p14:cNvPr>
                <p14:cNvContentPartPr/>
                <p14:nvPr/>
              </p14:nvContentPartPr>
              <p14:xfrm>
                <a:off x="1194370" y="4740793"/>
                <a:ext cx="131400" cy="254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EA3B7E2-0EFD-A1BC-F344-9ACF195867D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85730" y="4732153"/>
                  <a:ext cx="149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E030FD0-E193-6CC2-2CF8-9C1B4EE9DB07}"/>
                    </a:ext>
                  </a:extLst>
                </p14:cNvPr>
                <p14:cNvContentPartPr/>
                <p14:nvPr/>
              </p14:nvContentPartPr>
              <p14:xfrm>
                <a:off x="1329010" y="4638553"/>
                <a:ext cx="32040" cy="111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E030FD0-E193-6CC2-2CF8-9C1B4EE9DB0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20370" y="4629553"/>
                  <a:ext cx="49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0F7FDAD-AD7D-A8C4-DDE8-A373F375C7FA}"/>
                    </a:ext>
                  </a:extLst>
                </p14:cNvPr>
                <p14:cNvContentPartPr/>
                <p14:nvPr/>
              </p14:nvContentPartPr>
              <p14:xfrm>
                <a:off x="1403530" y="4621993"/>
                <a:ext cx="13320" cy="117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0F7FDAD-AD7D-A8C4-DDE8-A373F375C7F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94530" y="4612993"/>
                  <a:ext cx="3096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36465930-BA24-79DE-57D0-A854B70382D8}"/>
                  </a:ext>
                </a:extLst>
              </p14:cNvPr>
              <p14:cNvContentPartPr/>
              <p14:nvPr/>
            </p14:nvContentPartPr>
            <p14:xfrm>
              <a:off x="9228850" y="4877233"/>
              <a:ext cx="94680" cy="32760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36465930-BA24-79DE-57D0-A854B70382D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219850" y="4868233"/>
                <a:ext cx="112320" cy="34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6CD797F-02C1-070E-B9A3-72EE89F2E7B0}"/>
              </a:ext>
            </a:extLst>
          </p:cNvPr>
          <p:cNvGrpSpPr/>
          <p:nvPr/>
        </p:nvGrpSpPr>
        <p:grpSpPr>
          <a:xfrm>
            <a:off x="2768650" y="3668353"/>
            <a:ext cx="8631720" cy="2116080"/>
            <a:chOff x="2768650" y="3668353"/>
            <a:chExt cx="8631720" cy="21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87D26B6-666D-1CE2-3AB1-6EE79FAC684A}"/>
                    </a:ext>
                  </a:extLst>
                </p14:cNvPr>
                <p14:cNvContentPartPr/>
                <p14:nvPr/>
              </p14:nvContentPartPr>
              <p14:xfrm>
                <a:off x="9173770" y="3728473"/>
                <a:ext cx="695520" cy="615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87D26B6-666D-1CE2-3AB1-6EE79FAC684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64770" y="3719473"/>
                  <a:ext cx="7131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DB45FE9-CA3D-D290-E940-6CA729FFC6EA}"/>
                    </a:ext>
                  </a:extLst>
                </p14:cNvPr>
                <p14:cNvContentPartPr/>
                <p14:nvPr/>
              </p14:nvContentPartPr>
              <p14:xfrm>
                <a:off x="10137850" y="3703273"/>
                <a:ext cx="604080" cy="455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DB45FE9-CA3D-D290-E940-6CA729FFC6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129210" y="3694273"/>
                  <a:ext cx="6217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5F66E17-DA93-A8B9-82E0-606C02CF36A7}"/>
                    </a:ext>
                  </a:extLst>
                </p14:cNvPr>
                <p14:cNvContentPartPr/>
                <p14:nvPr/>
              </p14:nvContentPartPr>
              <p14:xfrm>
                <a:off x="8657530" y="4271353"/>
                <a:ext cx="2503440" cy="582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5F66E17-DA93-A8B9-82E0-606C02CF36A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648530" y="4262353"/>
                  <a:ext cx="25210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0282297-3377-80A1-DC94-6CE611ABE9FC}"/>
                    </a:ext>
                  </a:extLst>
                </p14:cNvPr>
                <p14:cNvContentPartPr/>
                <p14:nvPr/>
              </p14:nvContentPartPr>
              <p14:xfrm>
                <a:off x="10386970" y="4461793"/>
                <a:ext cx="489240" cy="6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0282297-3377-80A1-DC94-6CE611ABE9F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77970" y="4452793"/>
                  <a:ext cx="50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7CD3E12-026C-55B8-C967-C4E0DC110245}"/>
                    </a:ext>
                  </a:extLst>
                </p14:cNvPr>
                <p14:cNvContentPartPr/>
                <p14:nvPr/>
              </p14:nvContentPartPr>
              <p14:xfrm>
                <a:off x="11261410" y="4754833"/>
                <a:ext cx="18360" cy="36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7CD3E12-026C-55B8-C967-C4E0DC11024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252770" y="4745833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AC5F3E-0616-78CA-44A4-0FB08B157E4F}"/>
                    </a:ext>
                  </a:extLst>
                </p14:cNvPr>
                <p14:cNvContentPartPr/>
                <p14:nvPr/>
              </p14:nvContentPartPr>
              <p14:xfrm>
                <a:off x="4756570" y="3825673"/>
                <a:ext cx="1163880" cy="654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AC5F3E-0616-78CA-44A4-0FB08B157E4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47570" y="3816673"/>
                  <a:ext cx="118152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2E2F4D4-6D51-ACDD-3652-B2D31C30F4D8}"/>
                    </a:ext>
                  </a:extLst>
                </p14:cNvPr>
                <p14:cNvContentPartPr/>
                <p14:nvPr/>
              </p14:nvContentPartPr>
              <p14:xfrm>
                <a:off x="6201250" y="3796153"/>
                <a:ext cx="485640" cy="581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2E2F4D4-6D51-ACDD-3652-B2D31C30F4D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92610" y="3787513"/>
                  <a:ext cx="5032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5211B4F-B1B8-019C-30C7-DC7892F57F27}"/>
                    </a:ext>
                  </a:extLst>
                </p14:cNvPr>
                <p14:cNvContentPartPr/>
                <p14:nvPr/>
              </p14:nvContentPartPr>
              <p14:xfrm>
                <a:off x="6848890" y="3696433"/>
                <a:ext cx="831600" cy="432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5211B4F-B1B8-019C-30C7-DC7892F57F2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40250" y="3687433"/>
                  <a:ext cx="8492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E79713D-0FDA-38B6-264F-895F99139DC5}"/>
                    </a:ext>
                  </a:extLst>
                </p14:cNvPr>
                <p14:cNvContentPartPr/>
                <p14:nvPr/>
              </p14:nvContentPartPr>
              <p14:xfrm>
                <a:off x="7284850" y="3855193"/>
                <a:ext cx="338040" cy="80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E79713D-0FDA-38B6-264F-895F99139DC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276210" y="3846553"/>
                  <a:ext cx="355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1E05560-DBEA-A665-501D-A4090EB92943}"/>
                    </a:ext>
                  </a:extLst>
                </p14:cNvPr>
                <p14:cNvContentPartPr/>
                <p14:nvPr/>
              </p14:nvContentPartPr>
              <p14:xfrm>
                <a:off x="7853650" y="3668353"/>
                <a:ext cx="954360" cy="421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1E05560-DBEA-A665-501D-A4090EB9294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44650" y="3659353"/>
                  <a:ext cx="9720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69FB4BC-CB8F-BF70-04FB-83AAF55D5BAE}"/>
                    </a:ext>
                  </a:extLst>
                </p14:cNvPr>
                <p14:cNvContentPartPr/>
                <p14:nvPr/>
              </p14:nvContentPartPr>
              <p14:xfrm>
                <a:off x="7864090" y="3796873"/>
                <a:ext cx="539640" cy="2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69FB4BC-CB8F-BF70-04FB-83AAF55D5BA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55090" y="3787873"/>
                  <a:ext cx="557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11307A7-F3A5-A0EC-7C3E-A39B219363A6}"/>
                    </a:ext>
                  </a:extLst>
                </p14:cNvPr>
                <p14:cNvContentPartPr/>
                <p14:nvPr/>
              </p14:nvContentPartPr>
              <p14:xfrm>
                <a:off x="4773490" y="4534153"/>
                <a:ext cx="862200" cy="235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11307A7-F3A5-A0EC-7C3E-A39B219363A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764850" y="4525153"/>
                  <a:ext cx="879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86A30B6-A006-11EF-8029-0542FC964175}"/>
                    </a:ext>
                  </a:extLst>
                </p14:cNvPr>
                <p14:cNvContentPartPr/>
                <p14:nvPr/>
              </p14:nvContentPartPr>
              <p14:xfrm>
                <a:off x="5475850" y="4467193"/>
                <a:ext cx="34200" cy="11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86A30B6-A006-11EF-8029-0542FC96417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66850" y="4458553"/>
                  <a:ext cx="51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27E2BC0-1721-91A4-D28B-BAF755236981}"/>
                    </a:ext>
                  </a:extLst>
                </p14:cNvPr>
                <p14:cNvContentPartPr/>
                <p14:nvPr/>
              </p14:nvContentPartPr>
              <p14:xfrm>
                <a:off x="5608330" y="4350553"/>
                <a:ext cx="1886040" cy="432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27E2BC0-1721-91A4-D28B-BAF75523698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99330" y="4341553"/>
                  <a:ext cx="1903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D812441-5558-0FC2-1ED1-1D62CDCB611A}"/>
                    </a:ext>
                  </a:extLst>
                </p14:cNvPr>
                <p14:cNvContentPartPr/>
                <p14:nvPr/>
              </p14:nvContentPartPr>
              <p14:xfrm>
                <a:off x="6675730" y="4393033"/>
                <a:ext cx="690120" cy="99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D812441-5558-0FC2-1ED1-1D62CDCB611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66730" y="4384033"/>
                  <a:ext cx="707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4770C7-C9A8-9718-2225-935421A960A3}"/>
                    </a:ext>
                  </a:extLst>
                </p14:cNvPr>
                <p14:cNvContentPartPr/>
                <p14:nvPr/>
              </p14:nvContentPartPr>
              <p14:xfrm>
                <a:off x="7889290" y="4494193"/>
                <a:ext cx="387360" cy="182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4770C7-C9A8-9718-2225-935421A960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880290" y="4485553"/>
                  <a:ext cx="405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C2BE2DB-4A24-B0E8-52A9-DD7CE625B976}"/>
                    </a:ext>
                  </a:extLst>
                </p14:cNvPr>
                <p14:cNvContentPartPr/>
                <p14:nvPr/>
              </p14:nvContentPartPr>
              <p14:xfrm>
                <a:off x="3151032" y="5363687"/>
                <a:ext cx="1223640" cy="257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C2BE2DB-4A24-B0E8-52A9-DD7CE625B97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42032" y="5354687"/>
                  <a:ext cx="1241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F9A4B3A-49EB-861E-CC98-EEB849E1EFD8}"/>
                    </a:ext>
                  </a:extLst>
                </p14:cNvPr>
                <p14:cNvContentPartPr/>
                <p14:nvPr/>
              </p14:nvContentPartPr>
              <p14:xfrm>
                <a:off x="4106832" y="5443247"/>
                <a:ext cx="47880" cy="27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F9A4B3A-49EB-861E-CC98-EEB849E1EF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97832" y="5434247"/>
                  <a:ext cx="65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B6CC95F-0867-2DE8-2804-FF72675DF7FD}"/>
                    </a:ext>
                  </a:extLst>
                </p14:cNvPr>
                <p14:cNvContentPartPr/>
                <p14:nvPr/>
              </p14:nvContentPartPr>
              <p14:xfrm>
                <a:off x="3930792" y="5413727"/>
                <a:ext cx="292680" cy="48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B6CC95F-0867-2DE8-2804-FF72675DF7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21792" y="5404727"/>
                  <a:ext cx="310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8F590B1-B072-ECED-1D6D-EDF8B18ACB82}"/>
                    </a:ext>
                  </a:extLst>
                </p14:cNvPr>
                <p14:cNvContentPartPr/>
                <p14:nvPr/>
              </p14:nvContentPartPr>
              <p14:xfrm>
                <a:off x="4627392" y="5389247"/>
                <a:ext cx="938880" cy="234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8F590B1-B072-ECED-1D6D-EDF8B18ACB8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618392" y="5380607"/>
                  <a:ext cx="956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6CCCE23-0516-7E05-055F-0FB6F1B08A4E}"/>
                    </a:ext>
                  </a:extLst>
                </p14:cNvPr>
                <p14:cNvContentPartPr/>
                <p14:nvPr/>
              </p14:nvContentPartPr>
              <p14:xfrm>
                <a:off x="5368632" y="5431727"/>
                <a:ext cx="354600" cy="56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6CCCE23-0516-7E05-055F-0FB6F1B08A4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59632" y="5422727"/>
                  <a:ext cx="372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B330BA2-5B25-9E03-D961-D7FA85CDBA3A}"/>
                    </a:ext>
                  </a:extLst>
                </p14:cNvPr>
                <p14:cNvContentPartPr/>
                <p14:nvPr/>
              </p14:nvContentPartPr>
              <p14:xfrm>
                <a:off x="5817912" y="5382047"/>
                <a:ext cx="1034640" cy="389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B330BA2-5B25-9E03-D961-D7FA85CDBA3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808912" y="5373047"/>
                  <a:ext cx="10522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1A2A148-9B92-FB9B-ECC4-DFECEC00C2A6}"/>
                    </a:ext>
                  </a:extLst>
                </p14:cNvPr>
                <p14:cNvContentPartPr/>
                <p14:nvPr/>
              </p14:nvContentPartPr>
              <p14:xfrm>
                <a:off x="6488592" y="5456207"/>
                <a:ext cx="362160" cy="20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1A2A148-9B92-FB9B-ECC4-DFECEC00C2A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79952" y="5447567"/>
                  <a:ext cx="37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A7416C8-04F6-458F-0281-5EBF148807FE}"/>
                    </a:ext>
                  </a:extLst>
                </p14:cNvPr>
                <p14:cNvContentPartPr/>
                <p14:nvPr/>
              </p14:nvContentPartPr>
              <p14:xfrm>
                <a:off x="2819410" y="4584913"/>
                <a:ext cx="276480" cy="793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A7416C8-04F6-458F-0281-5EBF148807F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10410" y="4576273"/>
                  <a:ext cx="294120" cy="8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D600D55-EECF-39F1-0374-8C259CAB745C}"/>
                    </a:ext>
                  </a:extLst>
                </p14:cNvPr>
                <p14:cNvContentPartPr/>
                <p14:nvPr/>
              </p14:nvContentPartPr>
              <p14:xfrm>
                <a:off x="2768650" y="4495993"/>
                <a:ext cx="161640" cy="213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D600D55-EECF-39F1-0374-8C259CAB745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760010" y="4487353"/>
                  <a:ext cx="179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7CEF36C-F6D8-97AC-F591-B6BFD9F9E7E8}"/>
                    </a:ext>
                  </a:extLst>
                </p14:cNvPr>
                <p14:cNvContentPartPr/>
                <p14:nvPr/>
              </p14:nvContentPartPr>
              <p14:xfrm>
                <a:off x="3775570" y="4822873"/>
                <a:ext cx="221760" cy="328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7CEF36C-F6D8-97AC-F591-B6BFD9F9E7E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66930" y="4813873"/>
                  <a:ext cx="239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7B7EC2F-7DFB-19B4-0C88-B528392385ED}"/>
                    </a:ext>
                  </a:extLst>
                </p14:cNvPr>
                <p14:cNvContentPartPr/>
                <p14:nvPr/>
              </p14:nvContentPartPr>
              <p14:xfrm>
                <a:off x="3720850" y="4760953"/>
                <a:ext cx="171360" cy="134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7B7EC2F-7DFB-19B4-0C88-B528392385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11850" y="4752313"/>
                  <a:ext cx="189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F655E06-7066-4F10-2A8E-D586F559F85C}"/>
                    </a:ext>
                  </a:extLst>
                </p14:cNvPr>
                <p14:cNvContentPartPr/>
                <p14:nvPr/>
              </p14:nvContentPartPr>
              <p14:xfrm>
                <a:off x="4161490" y="4949233"/>
                <a:ext cx="1960560" cy="377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F655E06-7066-4F10-2A8E-D586F559F85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52490" y="4940233"/>
                  <a:ext cx="19782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2A8BF30-00F5-34BA-A17E-03827FB4BA03}"/>
                    </a:ext>
                  </a:extLst>
                </p14:cNvPr>
                <p14:cNvContentPartPr/>
                <p14:nvPr/>
              </p14:nvContentPartPr>
              <p14:xfrm>
                <a:off x="5868250" y="5057233"/>
                <a:ext cx="212040" cy="14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2A8BF30-00F5-34BA-A17E-03827FB4BA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59610" y="5048593"/>
                  <a:ext cx="229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4EEF270-CDE6-ABB8-CA74-F321340CAC33}"/>
                    </a:ext>
                  </a:extLst>
                </p14:cNvPr>
                <p14:cNvContentPartPr/>
                <p14:nvPr/>
              </p14:nvContentPartPr>
              <p14:xfrm>
                <a:off x="4418890" y="4957513"/>
                <a:ext cx="45720" cy="40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4EEF270-CDE6-ABB8-CA74-F321340CAC3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409890" y="4948873"/>
                  <a:ext cx="63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64B3681-FA36-C501-5682-31B43ADBC89A}"/>
                    </a:ext>
                  </a:extLst>
                </p14:cNvPr>
                <p14:cNvContentPartPr/>
                <p14:nvPr/>
              </p14:nvContentPartPr>
              <p14:xfrm>
                <a:off x="6320770" y="4870033"/>
                <a:ext cx="1236960" cy="365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64B3681-FA36-C501-5682-31B43ADBC89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11770" y="4861033"/>
                  <a:ext cx="1254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F6D3970-D9C6-547F-D190-3533CEECEBC0}"/>
                    </a:ext>
                  </a:extLst>
                </p14:cNvPr>
                <p14:cNvContentPartPr/>
                <p14:nvPr/>
              </p14:nvContentPartPr>
              <p14:xfrm>
                <a:off x="7367290" y="5015473"/>
                <a:ext cx="394920" cy="20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F6D3970-D9C6-547F-D190-3533CEECEB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58650" y="5006473"/>
                  <a:ext cx="412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A08FE9E-FBA1-73E8-0F5E-8817148F6759}"/>
                    </a:ext>
                  </a:extLst>
                </p14:cNvPr>
                <p14:cNvContentPartPr/>
                <p14:nvPr/>
              </p14:nvContentPartPr>
              <p14:xfrm>
                <a:off x="7836730" y="4823233"/>
                <a:ext cx="1090800" cy="416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A08FE9E-FBA1-73E8-0F5E-8817148F675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27730" y="4814233"/>
                  <a:ext cx="11084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BA1AF81-199F-2046-3131-E4BABF74C2B3}"/>
                    </a:ext>
                  </a:extLst>
                </p14:cNvPr>
                <p14:cNvContentPartPr/>
                <p14:nvPr/>
              </p14:nvContentPartPr>
              <p14:xfrm>
                <a:off x="8522530" y="4916833"/>
                <a:ext cx="386280" cy="26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BA1AF81-199F-2046-3131-E4BABF74C2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13890" y="4908193"/>
                  <a:ext cx="403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CA2D57E-3E35-8A31-5539-EFFC8C026E32}"/>
                    </a:ext>
                  </a:extLst>
                </p14:cNvPr>
                <p14:cNvContentPartPr/>
                <p14:nvPr/>
              </p14:nvContentPartPr>
              <p14:xfrm>
                <a:off x="8523970" y="4840513"/>
                <a:ext cx="51840" cy="51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CA2D57E-3E35-8A31-5539-EFFC8C026E3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515330" y="4831873"/>
                  <a:ext cx="69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4246E42-601D-8B9A-5E3A-10DAA45BCBD9}"/>
                    </a:ext>
                  </a:extLst>
                </p14:cNvPr>
                <p14:cNvContentPartPr/>
                <p14:nvPr/>
              </p14:nvContentPartPr>
              <p14:xfrm>
                <a:off x="9456370" y="4804513"/>
                <a:ext cx="1673280" cy="356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4246E42-601D-8B9A-5E3A-10DAA45BCBD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47730" y="4795513"/>
                  <a:ext cx="16909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B3B84C1-3589-603A-D8F2-184D9B06BEE4}"/>
                    </a:ext>
                  </a:extLst>
                </p14:cNvPr>
                <p14:cNvContentPartPr/>
                <p14:nvPr/>
              </p14:nvContentPartPr>
              <p14:xfrm>
                <a:off x="10777570" y="4989193"/>
                <a:ext cx="111600" cy="11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B3B84C1-3589-603A-D8F2-184D9B06BEE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768570" y="4980193"/>
                  <a:ext cx="129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1516D69-3977-34FD-5BBF-ED4DE2D2129F}"/>
                    </a:ext>
                  </a:extLst>
                </p14:cNvPr>
                <p14:cNvContentPartPr/>
                <p14:nvPr/>
              </p14:nvContentPartPr>
              <p14:xfrm>
                <a:off x="10400650" y="4950673"/>
                <a:ext cx="369000" cy="23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1516D69-3977-34FD-5BBF-ED4DE2D212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392010" y="4942033"/>
                  <a:ext cx="38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8A92A29-90D8-D542-3ECB-C985AADCA3BE}"/>
                    </a:ext>
                  </a:extLst>
                </p14:cNvPr>
                <p14:cNvContentPartPr/>
                <p14:nvPr/>
              </p14:nvContentPartPr>
              <p14:xfrm>
                <a:off x="9745450" y="4788313"/>
                <a:ext cx="74520" cy="27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8A92A29-90D8-D542-3ECB-C985AADCA3B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36450" y="4779673"/>
                  <a:ext cx="92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BC3AC86-14A6-BB6E-0C9E-DA88571B4F2E}"/>
                    </a:ext>
                  </a:extLst>
                </p14:cNvPr>
                <p14:cNvContentPartPr/>
                <p14:nvPr/>
              </p14:nvContentPartPr>
              <p14:xfrm>
                <a:off x="11074570" y="4834393"/>
                <a:ext cx="325800" cy="476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BC3AC86-14A6-BB6E-0C9E-DA88571B4F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65570" y="4825753"/>
                  <a:ext cx="3434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EB6F5C4-FDA8-E94A-0BD7-78687E137EC9}"/>
                    </a:ext>
                  </a:extLst>
                </p14:cNvPr>
                <p14:cNvContentPartPr/>
                <p14:nvPr/>
              </p14:nvContentPartPr>
              <p14:xfrm>
                <a:off x="7384210" y="5366113"/>
                <a:ext cx="128520" cy="388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EB6F5C4-FDA8-E94A-0BD7-78687E137EC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75210" y="5357113"/>
                  <a:ext cx="1461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CA16721-0854-6637-F2D2-C6B1A02D0829}"/>
                    </a:ext>
                  </a:extLst>
                </p14:cNvPr>
                <p14:cNvContentPartPr/>
                <p14:nvPr/>
              </p14:nvContentPartPr>
              <p14:xfrm>
                <a:off x="7673290" y="5345953"/>
                <a:ext cx="1928520" cy="35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CA16721-0854-6637-F2D2-C6B1A02D082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64650" y="5336953"/>
                  <a:ext cx="19461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8C2E2E1-AFC5-775D-6041-8E577C6C20FB}"/>
                    </a:ext>
                  </a:extLst>
                </p14:cNvPr>
                <p14:cNvContentPartPr/>
                <p14:nvPr/>
              </p14:nvContentPartPr>
              <p14:xfrm>
                <a:off x="8806570" y="5441353"/>
                <a:ext cx="545760" cy="15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8C2E2E1-AFC5-775D-6041-8E577C6C20F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97930" y="5432713"/>
                  <a:ext cx="563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06248C2-8421-50C7-55E2-C5712F012F54}"/>
                    </a:ext>
                  </a:extLst>
                </p14:cNvPr>
                <p14:cNvContentPartPr/>
                <p14:nvPr/>
              </p14:nvContentPartPr>
              <p14:xfrm>
                <a:off x="9667690" y="5296633"/>
                <a:ext cx="183240" cy="487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06248C2-8421-50C7-55E2-C5712F012F5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58690" y="5287633"/>
                  <a:ext cx="20088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770384A-AE50-7859-8CD0-E26503137192}"/>
              </a:ext>
            </a:extLst>
          </p:cNvPr>
          <p:cNvGrpSpPr/>
          <p:nvPr/>
        </p:nvGrpSpPr>
        <p:grpSpPr>
          <a:xfrm>
            <a:off x="726730" y="5609473"/>
            <a:ext cx="1536480" cy="397800"/>
            <a:chOff x="726730" y="5609473"/>
            <a:chExt cx="153648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C762DF2-2C8B-DDEE-4349-E14A6B6A3F41}"/>
                    </a:ext>
                  </a:extLst>
                </p14:cNvPr>
                <p14:cNvContentPartPr/>
                <p14:nvPr/>
              </p14:nvContentPartPr>
              <p14:xfrm>
                <a:off x="726730" y="5609473"/>
                <a:ext cx="1081440" cy="395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C762DF2-2C8B-DDEE-4349-E14A6B6A3F4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18090" y="5600473"/>
                  <a:ext cx="10990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194C5AB-F3BA-B88E-0EC0-75A8D83B1CD2}"/>
                    </a:ext>
                  </a:extLst>
                </p14:cNvPr>
                <p14:cNvContentPartPr/>
                <p14:nvPr/>
              </p14:nvContentPartPr>
              <p14:xfrm>
                <a:off x="1479130" y="5691193"/>
                <a:ext cx="30600" cy="25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194C5AB-F3BA-B88E-0EC0-75A8D83B1CD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70130" y="5682553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7B3483A-D136-5F1C-5F9A-341CB64F63B8}"/>
                    </a:ext>
                  </a:extLst>
                </p14:cNvPr>
                <p14:cNvContentPartPr/>
                <p14:nvPr/>
              </p14:nvContentPartPr>
              <p14:xfrm>
                <a:off x="1995370" y="5880553"/>
                <a:ext cx="267840" cy="126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7B3483A-D136-5F1C-5F9A-341CB64F63B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986730" y="5871913"/>
                  <a:ext cx="285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DAE1D10-C5E3-5A19-E3E7-95241B79C9A2}"/>
                    </a:ext>
                  </a:extLst>
                </p14:cNvPr>
                <p14:cNvContentPartPr/>
                <p14:nvPr/>
              </p14:nvContentPartPr>
              <p14:xfrm>
                <a:off x="2086450" y="5802073"/>
                <a:ext cx="360" cy="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DAE1D10-C5E3-5A19-E3E7-95241B79C9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77450" y="57930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7FE7A7BB-6E89-8D55-3354-68A24CBBB221}"/>
              </a:ext>
            </a:extLst>
          </p:cNvPr>
          <p:cNvGrpSpPr/>
          <p:nvPr/>
        </p:nvGrpSpPr>
        <p:grpSpPr>
          <a:xfrm>
            <a:off x="2411530" y="5573833"/>
            <a:ext cx="999720" cy="462960"/>
            <a:chOff x="2411530" y="5573833"/>
            <a:chExt cx="99972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0302481-470C-D54C-3E2C-6099DC84D969}"/>
                    </a:ext>
                  </a:extLst>
                </p14:cNvPr>
                <p14:cNvContentPartPr/>
                <p14:nvPr/>
              </p14:nvContentPartPr>
              <p14:xfrm>
                <a:off x="2411530" y="5573833"/>
                <a:ext cx="999720" cy="462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0302481-470C-D54C-3E2C-6099DC84D96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402890" y="5564833"/>
                  <a:ext cx="10173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F179DAC-79FE-FA7D-28E9-A3386531482D}"/>
                    </a:ext>
                  </a:extLst>
                </p14:cNvPr>
                <p14:cNvContentPartPr/>
                <p14:nvPr/>
              </p14:nvContentPartPr>
              <p14:xfrm>
                <a:off x="2751010" y="5731873"/>
                <a:ext cx="41760" cy="21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F179DAC-79FE-FA7D-28E9-A3386531482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42370" y="5722873"/>
                  <a:ext cx="594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F0AE8A9-FFAE-49D0-EB4F-C1319D8B8E6D}"/>
              </a:ext>
            </a:extLst>
          </p:cNvPr>
          <p:cNvGrpSpPr/>
          <p:nvPr/>
        </p:nvGrpSpPr>
        <p:grpSpPr>
          <a:xfrm>
            <a:off x="228850" y="5626033"/>
            <a:ext cx="375840" cy="427680"/>
            <a:chOff x="228850" y="5626033"/>
            <a:chExt cx="3758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9142151-46BF-7111-C698-F152B07F6918}"/>
                    </a:ext>
                  </a:extLst>
                </p14:cNvPr>
                <p14:cNvContentPartPr/>
                <p14:nvPr/>
              </p14:nvContentPartPr>
              <p14:xfrm>
                <a:off x="337930" y="5763193"/>
                <a:ext cx="107280" cy="181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9142151-46BF-7111-C698-F152B07F691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8930" y="5754193"/>
                  <a:ext cx="124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D2699F4-0843-C562-FFD5-A5CFE9CB5985}"/>
                    </a:ext>
                  </a:extLst>
                </p14:cNvPr>
                <p14:cNvContentPartPr/>
                <p14:nvPr/>
              </p14:nvContentPartPr>
              <p14:xfrm>
                <a:off x="444130" y="5626033"/>
                <a:ext cx="160560" cy="427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D2699F4-0843-C562-FFD5-A5CFE9CB598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5130" y="5617393"/>
                  <a:ext cx="1782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1588889-A336-6F88-3EEE-6491812D1961}"/>
                    </a:ext>
                  </a:extLst>
                </p14:cNvPr>
                <p14:cNvContentPartPr/>
                <p14:nvPr/>
              </p14:nvContentPartPr>
              <p14:xfrm>
                <a:off x="331090" y="5687953"/>
                <a:ext cx="172080" cy="32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1588889-A336-6F88-3EEE-6491812D196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22450" y="5679313"/>
                  <a:ext cx="189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8712330-A243-2BE3-00CB-BA65B15CD3CF}"/>
                    </a:ext>
                  </a:extLst>
                </p14:cNvPr>
                <p14:cNvContentPartPr/>
                <p14:nvPr/>
              </p14:nvContentPartPr>
              <p14:xfrm>
                <a:off x="228850" y="5930593"/>
                <a:ext cx="232200" cy="54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8712330-A243-2BE3-00CB-BA65B15CD3C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0210" y="5921593"/>
                  <a:ext cx="2498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8D9B76F-3E27-596E-0675-48963B12A55C}"/>
              </a:ext>
            </a:extLst>
          </p:cNvPr>
          <p:cNvGrpSpPr/>
          <p:nvPr/>
        </p:nvGrpSpPr>
        <p:grpSpPr>
          <a:xfrm>
            <a:off x="1892770" y="6440713"/>
            <a:ext cx="703440" cy="346320"/>
            <a:chOff x="1892770" y="6440713"/>
            <a:chExt cx="70344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D087602-F9A1-208E-6D0A-986DB1EA7F9A}"/>
                    </a:ext>
                  </a:extLst>
                </p14:cNvPr>
                <p14:cNvContentPartPr/>
                <p14:nvPr/>
              </p14:nvContentPartPr>
              <p14:xfrm>
                <a:off x="1934890" y="6440713"/>
                <a:ext cx="661320" cy="346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D087602-F9A1-208E-6D0A-986DB1EA7F9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925890" y="6431713"/>
                  <a:ext cx="678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73773C6-DEF5-18A8-64DA-A2683943F119}"/>
                    </a:ext>
                  </a:extLst>
                </p14:cNvPr>
                <p14:cNvContentPartPr/>
                <p14:nvPr/>
              </p14:nvContentPartPr>
              <p14:xfrm>
                <a:off x="1892770" y="6662113"/>
                <a:ext cx="159480" cy="101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73773C6-DEF5-18A8-64DA-A2683943F11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83770" y="6653113"/>
                  <a:ext cx="1771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9349B5E-199F-7DF4-393E-7F4A2D694224}"/>
              </a:ext>
            </a:extLst>
          </p:cNvPr>
          <p:cNvGrpSpPr/>
          <p:nvPr/>
        </p:nvGrpSpPr>
        <p:grpSpPr>
          <a:xfrm>
            <a:off x="2639770" y="5962993"/>
            <a:ext cx="4146120" cy="685800"/>
            <a:chOff x="2639770" y="5962993"/>
            <a:chExt cx="4146120" cy="68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A8C95A7-66A8-2A27-F442-2AC3E4E80F0B}"/>
                    </a:ext>
                  </a:extLst>
                </p14:cNvPr>
                <p14:cNvContentPartPr/>
                <p14:nvPr/>
              </p14:nvContentPartPr>
              <p14:xfrm>
                <a:off x="2639770" y="6336313"/>
                <a:ext cx="1896120" cy="285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A8C95A7-66A8-2A27-F442-2AC3E4E80F0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31130" y="6327673"/>
                  <a:ext cx="1913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64B8C50-FB3D-31E7-3E75-87DEAE6608B4}"/>
                    </a:ext>
                  </a:extLst>
                </p14:cNvPr>
                <p14:cNvContentPartPr/>
                <p14:nvPr/>
              </p14:nvContentPartPr>
              <p14:xfrm>
                <a:off x="4336450" y="6267553"/>
                <a:ext cx="68400" cy="26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64B8C50-FB3D-31E7-3E75-87DEAE6608B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327450" y="6258553"/>
                  <a:ext cx="86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2F44ABB-0540-C648-828A-195776B06E8D}"/>
                    </a:ext>
                  </a:extLst>
                </p14:cNvPr>
                <p14:cNvContentPartPr/>
                <p14:nvPr/>
              </p14:nvContentPartPr>
              <p14:xfrm>
                <a:off x="4709770" y="6048313"/>
                <a:ext cx="612360" cy="453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2F44ABB-0540-C648-828A-195776B06E8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701130" y="6039673"/>
                  <a:ext cx="6300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83FAA7C-F518-BC6B-A755-79A3895D045C}"/>
                    </a:ext>
                  </a:extLst>
                </p14:cNvPr>
                <p14:cNvContentPartPr/>
                <p14:nvPr/>
              </p14:nvContentPartPr>
              <p14:xfrm>
                <a:off x="5169130" y="6242353"/>
                <a:ext cx="244080" cy="69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83FAA7C-F518-BC6B-A755-79A3895D045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160130" y="6233713"/>
                  <a:ext cx="261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53A9931-882F-B5FE-5F75-F7D41C0DE7D4}"/>
                    </a:ext>
                  </a:extLst>
                </p14:cNvPr>
                <p14:cNvContentPartPr/>
                <p14:nvPr/>
              </p14:nvContentPartPr>
              <p14:xfrm>
                <a:off x="5300890" y="6341713"/>
                <a:ext cx="360360" cy="162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53A9931-882F-B5FE-5F75-F7D41C0DE7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292250" y="6333073"/>
                  <a:ext cx="378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E36AF9E-22C0-8C5A-490A-335680D9C2CA}"/>
                    </a:ext>
                  </a:extLst>
                </p14:cNvPr>
                <p14:cNvContentPartPr/>
                <p14:nvPr/>
              </p14:nvContentPartPr>
              <p14:xfrm>
                <a:off x="5667010" y="6291673"/>
                <a:ext cx="65160" cy="50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E36AF9E-22C0-8C5A-490A-335680D9C2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658010" y="6282673"/>
                  <a:ext cx="82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69B7785-E7EA-2FC8-4230-69D1D613B1C1}"/>
                    </a:ext>
                  </a:extLst>
                </p14:cNvPr>
                <p14:cNvContentPartPr/>
                <p14:nvPr/>
              </p14:nvContentPartPr>
              <p14:xfrm>
                <a:off x="5791570" y="6392113"/>
                <a:ext cx="81000" cy="108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69B7785-E7EA-2FC8-4230-69D1D613B1C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82930" y="6383113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E92B9BF-B05A-0242-2FB1-D9C3CEAB542D}"/>
                    </a:ext>
                  </a:extLst>
                </p14:cNvPr>
                <p14:cNvContentPartPr/>
                <p14:nvPr/>
              </p14:nvContentPartPr>
              <p14:xfrm>
                <a:off x="6007570" y="5962993"/>
                <a:ext cx="778320" cy="685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E92B9BF-B05A-0242-2FB1-D9C3CEAB542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98570" y="5953993"/>
                  <a:ext cx="79596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D17DD56-DA7B-AEA7-2885-C3473E885D34}"/>
                    </a:ext>
                  </a:extLst>
                </p14:cNvPr>
                <p14:cNvContentPartPr/>
                <p14:nvPr/>
              </p14:nvContentPartPr>
              <p14:xfrm>
                <a:off x="6372970" y="6175393"/>
                <a:ext cx="360" cy="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D17DD56-DA7B-AEA7-2885-C3473E885D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64330" y="61663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E64BE396-DECF-E69D-AB6E-B2ECAD8F653F}"/>
                  </a:ext>
                </a:extLst>
              </p14:cNvPr>
              <p14:cNvContentPartPr/>
              <p14:nvPr/>
            </p14:nvContentPartPr>
            <p14:xfrm>
              <a:off x="1763170" y="6163153"/>
              <a:ext cx="410040" cy="4442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E64BE396-DECF-E69D-AB6E-B2ECAD8F653F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727170" y="6091153"/>
                <a:ext cx="48168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9685EF7D-D73D-8EE8-49B6-32B952C4EF0A}"/>
                  </a:ext>
                </a:extLst>
              </p14:cNvPr>
              <p14:cNvContentPartPr/>
              <p14:nvPr/>
            </p14:nvContentPartPr>
            <p14:xfrm>
              <a:off x="7377370" y="6220033"/>
              <a:ext cx="189720" cy="34272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9685EF7D-D73D-8EE8-49B6-32B952C4EF0A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368370" y="6211033"/>
                <a:ext cx="20736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A1F9206-5BF7-8E9C-A36C-2ADEA8E55D24}"/>
              </a:ext>
            </a:extLst>
          </p:cNvPr>
          <p:cNvGrpSpPr/>
          <p:nvPr/>
        </p:nvGrpSpPr>
        <p:grpSpPr>
          <a:xfrm>
            <a:off x="606850" y="6114193"/>
            <a:ext cx="1500840" cy="491400"/>
            <a:chOff x="606850" y="6114193"/>
            <a:chExt cx="150084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54F5E8F-5BA0-E508-E1C1-D972B8416FD3}"/>
                    </a:ext>
                  </a:extLst>
                </p14:cNvPr>
                <p14:cNvContentPartPr/>
                <p14:nvPr/>
              </p14:nvContentPartPr>
              <p14:xfrm>
                <a:off x="654010" y="6224713"/>
                <a:ext cx="252000" cy="348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54F5E8F-5BA0-E508-E1C1-D972B8416FD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5010" y="6216073"/>
                  <a:ext cx="2696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75DF56E-EBD8-FF1D-2037-1F328AED6F44}"/>
                    </a:ext>
                  </a:extLst>
                </p14:cNvPr>
                <p14:cNvContentPartPr/>
                <p14:nvPr/>
              </p14:nvContentPartPr>
              <p14:xfrm>
                <a:off x="1073410" y="6394633"/>
                <a:ext cx="115920" cy="7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75DF56E-EBD8-FF1D-2037-1F328AED6F4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64410" y="6385633"/>
                  <a:ext cx="133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676DDF2-046C-9792-89C1-51DDF1F1D944}"/>
                    </a:ext>
                  </a:extLst>
                </p14:cNvPr>
                <p14:cNvContentPartPr/>
                <p14:nvPr/>
              </p14:nvContentPartPr>
              <p14:xfrm>
                <a:off x="1054690" y="6456553"/>
                <a:ext cx="168840" cy="47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676DDF2-046C-9792-89C1-51DDF1F1D94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6050" y="6447553"/>
                  <a:ext cx="186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1CB4853-C9AA-B28F-CCA4-A3CAD95F5CF4}"/>
                    </a:ext>
                  </a:extLst>
                </p14:cNvPr>
                <p14:cNvContentPartPr/>
                <p14:nvPr/>
              </p14:nvContentPartPr>
              <p14:xfrm>
                <a:off x="1435210" y="6354313"/>
                <a:ext cx="179280" cy="198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1CB4853-C9AA-B28F-CCA4-A3CAD95F5CF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426210" y="6345313"/>
                  <a:ext cx="196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E19B89A-EE66-06CD-6E08-6EB89C2F3100}"/>
                    </a:ext>
                  </a:extLst>
                </p14:cNvPr>
                <p14:cNvContentPartPr/>
                <p14:nvPr/>
              </p14:nvContentPartPr>
              <p14:xfrm>
                <a:off x="1430890" y="6475993"/>
                <a:ext cx="156240" cy="16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E19B89A-EE66-06CD-6E08-6EB89C2F310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422250" y="6466993"/>
                  <a:ext cx="173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E045004-548B-DC3A-1FE3-4B66CDB55DB7}"/>
                    </a:ext>
                  </a:extLst>
                </p14:cNvPr>
                <p14:cNvContentPartPr/>
                <p14:nvPr/>
              </p14:nvContentPartPr>
              <p14:xfrm>
                <a:off x="1800970" y="6237313"/>
                <a:ext cx="235080" cy="368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E045004-548B-DC3A-1FE3-4B66CDB55DB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91970" y="6228673"/>
                  <a:ext cx="2527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BA29050-DB88-FD5B-2F36-902C12715410}"/>
                    </a:ext>
                  </a:extLst>
                </p14:cNvPr>
                <p14:cNvContentPartPr/>
                <p14:nvPr/>
              </p14:nvContentPartPr>
              <p14:xfrm>
                <a:off x="1830130" y="6409033"/>
                <a:ext cx="194400" cy="30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BA29050-DB88-FD5B-2F36-902C1271541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821130" y="6400033"/>
                  <a:ext cx="212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1F1279C-A1B6-E1BD-195B-12CBAE230B3F}"/>
                    </a:ext>
                  </a:extLst>
                </p14:cNvPr>
                <p14:cNvContentPartPr/>
                <p14:nvPr/>
              </p14:nvContentPartPr>
              <p14:xfrm>
                <a:off x="1849570" y="6211393"/>
                <a:ext cx="232560" cy="45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1F1279C-A1B6-E1BD-195B-12CBAE230B3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840930" y="6202393"/>
                  <a:ext cx="250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68A86D6-CEB8-3F13-1A9C-148913261804}"/>
                    </a:ext>
                  </a:extLst>
                </p14:cNvPr>
                <p14:cNvContentPartPr/>
                <p14:nvPr/>
              </p14:nvContentPartPr>
              <p14:xfrm>
                <a:off x="606850" y="6114193"/>
                <a:ext cx="289440" cy="28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68A86D6-CEB8-3F13-1A9C-14891326180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97850" y="6105193"/>
                  <a:ext cx="307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C5EE0F7-4526-BAC1-DEC8-FC056E03CE15}"/>
                    </a:ext>
                  </a:extLst>
                </p14:cNvPr>
                <p14:cNvContentPartPr/>
                <p14:nvPr/>
              </p14:nvContentPartPr>
              <p14:xfrm>
                <a:off x="1782250" y="6134713"/>
                <a:ext cx="325440" cy="24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C5EE0F7-4526-BAC1-DEC8-FC056E03CE1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73610" y="6126073"/>
                  <a:ext cx="3430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F5412F7-769C-320F-59C3-388227561CE5}"/>
              </a:ext>
            </a:extLst>
          </p:cNvPr>
          <p:cNvGrpSpPr/>
          <p:nvPr/>
        </p:nvGrpSpPr>
        <p:grpSpPr>
          <a:xfrm>
            <a:off x="7297450" y="6105553"/>
            <a:ext cx="1333800" cy="598320"/>
            <a:chOff x="7297450" y="6105553"/>
            <a:chExt cx="133380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4A9C06F-D0AA-69B7-30FC-C1B53CFDD356}"/>
                    </a:ext>
                  </a:extLst>
                </p14:cNvPr>
                <p14:cNvContentPartPr/>
                <p14:nvPr/>
              </p14:nvContentPartPr>
              <p14:xfrm>
                <a:off x="7297450" y="6125353"/>
                <a:ext cx="271800" cy="478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4A9C06F-D0AA-69B7-30FC-C1B53CFDD3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288450" y="6116713"/>
                  <a:ext cx="289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79920C2-2053-4BA2-BE85-5BC86A7770C3}"/>
                    </a:ext>
                  </a:extLst>
                </p14:cNvPr>
                <p14:cNvContentPartPr/>
                <p14:nvPr/>
              </p14:nvContentPartPr>
              <p14:xfrm>
                <a:off x="7895410" y="6371953"/>
                <a:ext cx="360" cy="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79920C2-2053-4BA2-BE85-5BC86A7770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86770" y="63633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EAC32C5-B299-AED7-3F00-385ED31BB9E0}"/>
                    </a:ext>
                  </a:extLst>
                </p14:cNvPr>
                <p14:cNvContentPartPr/>
                <p14:nvPr/>
              </p14:nvContentPartPr>
              <p14:xfrm>
                <a:off x="7710730" y="6314353"/>
                <a:ext cx="224640" cy="62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EAC32C5-B299-AED7-3F00-385ED31BB9E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701730" y="6305353"/>
                  <a:ext cx="242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2B12EE4-3519-BBA8-F15A-D0492D090B4B}"/>
                    </a:ext>
                  </a:extLst>
                </p14:cNvPr>
                <p14:cNvContentPartPr/>
                <p14:nvPr/>
              </p14:nvContentPartPr>
              <p14:xfrm>
                <a:off x="7731610" y="6447913"/>
                <a:ext cx="185040" cy="29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2B12EE4-3519-BBA8-F15A-D0492D090B4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22970" y="6439273"/>
                  <a:ext cx="202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F529251-1388-1969-4645-753D379B4990}"/>
                    </a:ext>
                  </a:extLst>
                </p14:cNvPr>
                <p14:cNvContentPartPr/>
                <p14:nvPr/>
              </p14:nvContentPartPr>
              <p14:xfrm>
                <a:off x="7914130" y="6365113"/>
                <a:ext cx="358560" cy="338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F529251-1388-1969-4645-753D379B499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05130" y="6356473"/>
                  <a:ext cx="376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A5203EF-A4BB-6CE8-C1A6-6C9A8271CE50}"/>
                    </a:ext>
                  </a:extLst>
                </p14:cNvPr>
                <p14:cNvContentPartPr/>
                <p14:nvPr/>
              </p14:nvContentPartPr>
              <p14:xfrm>
                <a:off x="8348650" y="6207793"/>
                <a:ext cx="61560" cy="358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A5203EF-A4BB-6CE8-C1A6-6C9A8271CE5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39650" y="6198793"/>
                  <a:ext cx="792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EBCF658-C027-B9A1-8FA7-1DC0116B65C4}"/>
                    </a:ext>
                  </a:extLst>
                </p14:cNvPr>
                <p14:cNvContentPartPr/>
                <p14:nvPr/>
              </p14:nvContentPartPr>
              <p14:xfrm>
                <a:off x="8526130" y="6239833"/>
                <a:ext cx="51480" cy="318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EBCF658-C027-B9A1-8FA7-1DC0116B65C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517490" y="6231193"/>
                  <a:ext cx="69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1B65E40-23BB-D71C-7CB6-2BCE38995DB4}"/>
                    </a:ext>
                  </a:extLst>
                </p14:cNvPr>
                <p14:cNvContentPartPr/>
                <p14:nvPr/>
              </p14:nvContentPartPr>
              <p14:xfrm>
                <a:off x="8369890" y="6412993"/>
                <a:ext cx="217800" cy="172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1B65E40-23BB-D71C-7CB6-2BCE38995DB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61250" y="6403993"/>
                  <a:ext cx="235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91FE2F5-E9E8-1010-7DEF-A768C03E3359}"/>
                    </a:ext>
                  </a:extLst>
                </p14:cNvPr>
                <p14:cNvContentPartPr/>
                <p14:nvPr/>
              </p14:nvContentPartPr>
              <p14:xfrm>
                <a:off x="8353690" y="6105553"/>
                <a:ext cx="277560" cy="32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91FE2F5-E9E8-1010-7DEF-A768C03E335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344690" y="6096913"/>
                  <a:ext cx="2952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5E60D8CA-D08B-35F4-C571-614AA1CA7E6A}"/>
              </a:ext>
            </a:extLst>
          </p:cNvPr>
          <p:cNvGrpSpPr/>
          <p:nvPr/>
        </p:nvGrpSpPr>
        <p:grpSpPr>
          <a:xfrm>
            <a:off x="7658170" y="5944633"/>
            <a:ext cx="1468080" cy="234000"/>
            <a:chOff x="7658170" y="5944633"/>
            <a:chExt cx="14680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B2FF755-E8CE-A301-1E6C-6645588E1F8A}"/>
                    </a:ext>
                  </a:extLst>
                </p14:cNvPr>
                <p14:cNvContentPartPr/>
                <p14:nvPr/>
              </p14:nvContentPartPr>
              <p14:xfrm>
                <a:off x="7731250" y="5944633"/>
                <a:ext cx="1395000" cy="190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B2FF755-E8CE-A301-1E6C-6645588E1F8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722250" y="5935993"/>
                  <a:ext cx="1412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4232519-EE31-EA33-74BC-3E43700D9073}"/>
                    </a:ext>
                  </a:extLst>
                </p14:cNvPr>
                <p14:cNvContentPartPr/>
                <p14:nvPr/>
              </p14:nvContentPartPr>
              <p14:xfrm>
                <a:off x="7658170" y="6058393"/>
                <a:ext cx="148320" cy="1202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4232519-EE31-EA33-74BC-3E43700D907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49530" y="6049753"/>
                  <a:ext cx="1659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7EC67AF-6F6F-451D-1E24-F82CAE215A62}"/>
              </a:ext>
            </a:extLst>
          </p:cNvPr>
          <p:cNvGrpSpPr/>
          <p:nvPr/>
        </p:nvGrpSpPr>
        <p:grpSpPr>
          <a:xfrm>
            <a:off x="9215890" y="5870833"/>
            <a:ext cx="1950840" cy="308520"/>
            <a:chOff x="9215890" y="5870833"/>
            <a:chExt cx="19508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E7BF419-9D4E-8DA0-63C5-8F628CEF2C68}"/>
                    </a:ext>
                  </a:extLst>
                </p14:cNvPr>
                <p14:cNvContentPartPr/>
                <p14:nvPr/>
              </p14:nvContentPartPr>
              <p14:xfrm>
                <a:off x="9215890" y="5884873"/>
                <a:ext cx="1950840" cy="294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E7BF419-9D4E-8DA0-63C5-8F628CEF2C6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206890" y="5875873"/>
                  <a:ext cx="19684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B373763-0A50-291C-2290-2AB95296D07E}"/>
                    </a:ext>
                  </a:extLst>
                </p14:cNvPr>
                <p14:cNvContentPartPr/>
                <p14:nvPr/>
              </p14:nvContentPartPr>
              <p14:xfrm>
                <a:off x="10980250" y="5870833"/>
                <a:ext cx="25200" cy="39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B373763-0A50-291C-2290-2AB95296D07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971610" y="5861833"/>
                  <a:ext cx="428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22C6F470-A292-A028-AAC0-4E5C96880DBF}"/>
              </a:ext>
            </a:extLst>
          </p:cNvPr>
          <p:cNvGrpSpPr/>
          <p:nvPr/>
        </p:nvGrpSpPr>
        <p:grpSpPr>
          <a:xfrm>
            <a:off x="9116170" y="6126793"/>
            <a:ext cx="2522160" cy="498960"/>
            <a:chOff x="9116170" y="6126793"/>
            <a:chExt cx="252216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5EECB14-1400-B13B-6252-632EEEF6BCC5}"/>
                    </a:ext>
                  </a:extLst>
                </p14:cNvPr>
                <p14:cNvContentPartPr/>
                <p14:nvPr/>
              </p14:nvContentPartPr>
              <p14:xfrm>
                <a:off x="9116170" y="6190873"/>
                <a:ext cx="1602360" cy="434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5EECB14-1400-B13B-6252-632EEEF6BCC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07170" y="6181873"/>
                  <a:ext cx="16200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86C2733-3280-E7BB-7AEC-B52EEF80767B}"/>
                    </a:ext>
                  </a:extLst>
                </p14:cNvPr>
                <p14:cNvContentPartPr/>
                <p14:nvPr/>
              </p14:nvContentPartPr>
              <p14:xfrm>
                <a:off x="10469410" y="6167833"/>
                <a:ext cx="360" cy="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86C2733-3280-E7BB-7AEC-B52EEF80767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460770" y="61588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2998DCA-99EC-E6E9-F621-6CB809AA57C2}"/>
                    </a:ext>
                  </a:extLst>
                </p14:cNvPr>
                <p14:cNvContentPartPr/>
                <p14:nvPr/>
              </p14:nvContentPartPr>
              <p14:xfrm>
                <a:off x="10050730" y="6189073"/>
                <a:ext cx="492120" cy="63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2998DCA-99EC-E6E9-F621-6CB809AA57C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041730" y="6180433"/>
                  <a:ext cx="509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CC7B5B8-C91C-0F31-BC62-6063683526EA}"/>
                    </a:ext>
                  </a:extLst>
                </p14:cNvPr>
                <p14:cNvContentPartPr/>
                <p14:nvPr/>
              </p14:nvContentPartPr>
              <p14:xfrm>
                <a:off x="10840210" y="6126793"/>
                <a:ext cx="798120" cy="415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CC7B5B8-C91C-0F31-BC62-6063683526E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831570" y="6118153"/>
                  <a:ext cx="8157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0FD1EF5-1E05-E7BC-9FA0-F2928DE67ECA}"/>
                    </a:ext>
                  </a:extLst>
                </p14:cNvPr>
                <p14:cNvContentPartPr/>
                <p14:nvPr/>
              </p14:nvContentPartPr>
              <p14:xfrm>
                <a:off x="11127490" y="6209593"/>
                <a:ext cx="51120" cy="14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0FD1EF5-1E05-E7BC-9FA0-F2928DE67EC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118850" y="6200953"/>
                  <a:ext cx="6876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89971642-0F87-6114-8698-7E5E30F493C9}"/>
                  </a:ext>
                </a:extLst>
              </p14:cNvPr>
              <p14:cNvContentPartPr/>
              <p14:nvPr/>
            </p14:nvContentPartPr>
            <p14:xfrm>
              <a:off x="7253170" y="6086473"/>
              <a:ext cx="335160" cy="4932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89971642-0F87-6114-8698-7E5E30F493C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217530" y="6014473"/>
                <a:ext cx="406800" cy="6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4000DEC-94DF-6ABE-66B3-27FC44C14064}"/>
              </a:ext>
            </a:extLst>
          </p:cNvPr>
          <p:cNvGrpSpPr/>
          <p:nvPr/>
        </p:nvGrpSpPr>
        <p:grpSpPr>
          <a:xfrm>
            <a:off x="3567490" y="5689033"/>
            <a:ext cx="2916000" cy="313920"/>
            <a:chOff x="3567490" y="5689033"/>
            <a:chExt cx="291600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76CE545-BBCF-C73A-E237-C2A74020AE59}"/>
                    </a:ext>
                  </a:extLst>
                </p14:cNvPr>
                <p14:cNvContentPartPr/>
                <p14:nvPr/>
              </p14:nvContentPartPr>
              <p14:xfrm>
                <a:off x="3576130" y="5805313"/>
                <a:ext cx="30960" cy="298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76CE545-BBCF-C73A-E237-C2A74020AE5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567490" y="5796673"/>
                  <a:ext cx="48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12E44EC-1014-9D85-F106-DB3869EC2A6D}"/>
                    </a:ext>
                  </a:extLst>
                </p14:cNvPr>
                <p14:cNvContentPartPr/>
                <p14:nvPr/>
              </p14:nvContentPartPr>
              <p14:xfrm>
                <a:off x="3567490" y="5955793"/>
                <a:ext cx="29520" cy="399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12E44EC-1014-9D85-F106-DB3869EC2A6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558850" y="5946793"/>
                  <a:ext cx="47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3E4E9D1-DB19-77AF-EE54-AF2ACC22B6EE}"/>
                    </a:ext>
                  </a:extLst>
                </p14:cNvPr>
                <p14:cNvContentPartPr/>
                <p14:nvPr/>
              </p14:nvContentPartPr>
              <p14:xfrm>
                <a:off x="3798970" y="5711713"/>
                <a:ext cx="1347480" cy="291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3E4E9D1-DB19-77AF-EE54-AF2ACC22B6E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790330" y="5703073"/>
                  <a:ext cx="1365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4A4F266-4FD6-4130-BEAC-72A203126ADF}"/>
                    </a:ext>
                  </a:extLst>
                </p14:cNvPr>
                <p14:cNvContentPartPr/>
                <p14:nvPr/>
              </p14:nvContentPartPr>
              <p14:xfrm>
                <a:off x="4910290" y="5878033"/>
                <a:ext cx="21960" cy="219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4A4F266-4FD6-4130-BEAC-72A203126AD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01650" y="5869033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D46E840-29AD-6D8D-3F5E-5B735C8069ED}"/>
                    </a:ext>
                  </a:extLst>
                </p14:cNvPr>
                <p14:cNvContentPartPr/>
                <p14:nvPr/>
              </p14:nvContentPartPr>
              <p14:xfrm>
                <a:off x="4698610" y="5820433"/>
                <a:ext cx="285840" cy="45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D46E840-29AD-6D8D-3F5E-5B735C8069E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689970" y="5811793"/>
                  <a:ext cx="303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47B6A8B-4BE1-66A8-32A7-F03C57590111}"/>
                    </a:ext>
                  </a:extLst>
                </p14:cNvPr>
                <p14:cNvContentPartPr/>
                <p14:nvPr/>
              </p14:nvContentPartPr>
              <p14:xfrm>
                <a:off x="4503490" y="5813953"/>
                <a:ext cx="206640" cy="29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47B6A8B-4BE1-66A8-32A7-F03C5759011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94490" y="5804953"/>
                  <a:ext cx="224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B21EA97-C1D2-711A-392A-12B98E82D412}"/>
                    </a:ext>
                  </a:extLst>
                </p14:cNvPr>
                <p14:cNvContentPartPr/>
                <p14:nvPr/>
              </p14:nvContentPartPr>
              <p14:xfrm>
                <a:off x="4287490" y="5761393"/>
                <a:ext cx="340200" cy="190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B21EA97-C1D2-711A-392A-12B98E82D41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78490" y="5752753"/>
                  <a:ext cx="357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6AB7D22-94AC-291D-8A14-2B1AADDEA24D}"/>
                    </a:ext>
                  </a:extLst>
                </p14:cNvPr>
                <p14:cNvContentPartPr/>
                <p14:nvPr/>
              </p14:nvContentPartPr>
              <p14:xfrm>
                <a:off x="5328610" y="5689033"/>
                <a:ext cx="1154880" cy="3121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6AB7D22-94AC-291D-8A14-2B1AADDEA24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19610" y="5680393"/>
                  <a:ext cx="1172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D1D10D7E-3B59-A6B8-F261-C7D79A17D7AD}"/>
                    </a:ext>
                  </a:extLst>
                </p14:cNvPr>
                <p14:cNvContentPartPr/>
                <p14:nvPr/>
              </p14:nvContentPartPr>
              <p14:xfrm>
                <a:off x="6161290" y="5817913"/>
                <a:ext cx="360" cy="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D1D10D7E-3B59-A6B8-F261-C7D79A17D7A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52650" y="58089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D4530D8-CB20-0DFD-881B-400099A6D386}"/>
                    </a:ext>
                  </a:extLst>
                </p14:cNvPr>
                <p14:cNvContentPartPr/>
                <p14:nvPr/>
              </p14:nvContentPartPr>
              <p14:xfrm>
                <a:off x="5853850" y="5811433"/>
                <a:ext cx="345600" cy="183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D4530D8-CB20-0DFD-881B-400099A6D38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845210" y="5802793"/>
                  <a:ext cx="36324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715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003193-6ADD-E583-FB2C-AC2E703B8A31}"/>
                  </a:ext>
                </a:extLst>
              </p14:cNvPr>
              <p14:cNvContentPartPr/>
              <p14:nvPr/>
            </p14:nvContentPartPr>
            <p14:xfrm>
              <a:off x="4857370" y="199393"/>
              <a:ext cx="1446840" cy="37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003193-6ADD-E583-FB2C-AC2E703B8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8730" y="190393"/>
                <a:ext cx="14644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F2C00D8-ED96-CC10-5297-0578ADB7AB3B}"/>
                  </a:ext>
                </a:extLst>
              </p14:cNvPr>
              <p14:cNvContentPartPr/>
              <p14:nvPr/>
            </p14:nvContentPartPr>
            <p14:xfrm>
              <a:off x="5509330" y="337993"/>
              <a:ext cx="340200" cy="32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F2C00D8-ED96-CC10-5297-0578ADB7AB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0690" y="329353"/>
                <a:ext cx="35784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868F28F-6B0C-46D2-7AA4-5285FCE58BDA}"/>
              </a:ext>
            </a:extLst>
          </p:cNvPr>
          <p:cNvGrpSpPr/>
          <p:nvPr/>
        </p:nvGrpSpPr>
        <p:grpSpPr>
          <a:xfrm>
            <a:off x="6693370" y="313513"/>
            <a:ext cx="2655720" cy="327240"/>
            <a:chOff x="6693370" y="313513"/>
            <a:chExt cx="26557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AE262A-4A54-1AA1-C624-2F47740B053D}"/>
                    </a:ext>
                  </a:extLst>
                </p14:cNvPr>
                <p14:cNvContentPartPr/>
                <p14:nvPr/>
              </p14:nvContentPartPr>
              <p14:xfrm>
                <a:off x="6693370" y="313513"/>
                <a:ext cx="694080" cy="276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AE262A-4A54-1AA1-C624-2F47740B05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84730" y="304513"/>
                  <a:ext cx="711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695D46-DC88-282E-13BB-2232647E3913}"/>
                    </a:ext>
                  </a:extLst>
                </p14:cNvPr>
                <p14:cNvContentPartPr/>
                <p14:nvPr/>
              </p14:nvContentPartPr>
              <p14:xfrm>
                <a:off x="7591570" y="447073"/>
                <a:ext cx="753480" cy="18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695D46-DC88-282E-13BB-2232647E39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82930" y="438073"/>
                  <a:ext cx="771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E649D2-6ADB-BD49-632B-276CB3C6E9D6}"/>
                    </a:ext>
                  </a:extLst>
                </p14:cNvPr>
                <p14:cNvContentPartPr/>
                <p14:nvPr/>
              </p14:nvContentPartPr>
              <p14:xfrm>
                <a:off x="7787410" y="375793"/>
                <a:ext cx="118800" cy="2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E649D2-6ADB-BD49-632B-276CB3C6E9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78770" y="367153"/>
                  <a:ext cx="136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833273-5480-F5E7-AFEB-B082AD077131}"/>
                    </a:ext>
                  </a:extLst>
                </p14:cNvPr>
                <p14:cNvContentPartPr/>
                <p14:nvPr/>
              </p14:nvContentPartPr>
              <p14:xfrm>
                <a:off x="8699650" y="514033"/>
                <a:ext cx="649440" cy="12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833273-5480-F5E7-AFEB-B082AD0771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90650" y="505393"/>
                  <a:ext cx="6670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8D0A88-A1FB-F64A-C130-9280AA0267C5}"/>
              </a:ext>
            </a:extLst>
          </p:cNvPr>
          <p:cNvGrpSpPr/>
          <p:nvPr/>
        </p:nvGrpSpPr>
        <p:grpSpPr>
          <a:xfrm>
            <a:off x="555010" y="161593"/>
            <a:ext cx="3980880" cy="1087560"/>
            <a:chOff x="555010" y="161593"/>
            <a:chExt cx="3980880" cy="10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737ACD-D81B-FE8C-ADB5-E01D95356C3C}"/>
                    </a:ext>
                  </a:extLst>
                </p14:cNvPr>
                <p14:cNvContentPartPr/>
                <p14:nvPr/>
              </p14:nvContentPartPr>
              <p14:xfrm>
                <a:off x="618370" y="172033"/>
                <a:ext cx="485640" cy="342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737ACD-D81B-FE8C-ADB5-E01D95356C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9370" y="163393"/>
                  <a:ext cx="5032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A77CE2-734B-2716-9584-EAAF4B7E6BEF}"/>
                    </a:ext>
                  </a:extLst>
                </p14:cNvPr>
                <p14:cNvContentPartPr/>
                <p14:nvPr/>
              </p14:nvContentPartPr>
              <p14:xfrm>
                <a:off x="1340890" y="394513"/>
                <a:ext cx="263880" cy="122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A77CE2-734B-2716-9584-EAAF4B7E6B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1890" y="385513"/>
                  <a:ext cx="281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437ABD-842F-CB05-9263-F5B757DF23C3}"/>
                    </a:ext>
                  </a:extLst>
                </p14:cNvPr>
                <p14:cNvContentPartPr/>
                <p14:nvPr/>
              </p14:nvContentPartPr>
              <p14:xfrm>
                <a:off x="1803130" y="227833"/>
                <a:ext cx="1059120" cy="32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437ABD-842F-CB05-9263-F5B757DF23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94130" y="218833"/>
                  <a:ext cx="1076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162C23-7EC5-E1E0-C57D-FD34A32B965F}"/>
                    </a:ext>
                  </a:extLst>
                </p14:cNvPr>
                <p14:cNvContentPartPr/>
                <p14:nvPr/>
              </p14:nvContentPartPr>
              <p14:xfrm>
                <a:off x="2170330" y="280393"/>
                <a:ext cx="515520" cy="12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162C23-7EC5-E1E0-C57D-FD34A32B96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61330" y="271393"/>
                  <a:ext cx="533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4246B0-A852-1064-E9C2-955FE04E0AFD}"/>
                    </a:ext>
                  </a:extLst>
                </p14:cNvPr>
                <p14:cNvContentPartPr/>
                <p14:nvPr/>
              </p14:nvContentPartPr>
              <p14:xfrm>
                <a:off x="3054490" y="161593"/>
                <a:ext cx="1414800" cy="623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4246B0-A852-1064-E9C2-955FE04E0AF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45850" y="152593"/>
                  <a:ext cx="14324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EDD9A1-167E-5416-4D8F-FB375BC22A15}"/>
                    </a:ext>
                  </a:extLst>
                </p14:cNvPr>
                <p14:cNvContentPartPr/>
                <p14:nvPr/>
              </p14:nvContentPartPr>
              <p14:xfrm>
                <a:off x="4459930" y="646873"/>
                <a:ext cx="75960" cy="149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EDD9A1-167E-5416-4D8F-FB375BC22A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51290" y="637873"/>
                  <a:ext cx="93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43345D-7883-B248-7F36-090B7466BC24}"/>
                    </a:ext>
                  </a:extLst>
                </p14:cNvPr>
                <p14:cNvContentPartPr/>
                <p14:nvPr/>
              </p14:nvContentPartPr>
              <p14:xfrm>
                <a:off x="555010" y="888793"/>
                <a:ext cx="1425240" cy="330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43345D-7883-B248-7F36-090B7466BC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6010" y="879793"/>
                  <a:ext cx="14428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CB1801-0BF1-10CD-81C6-5FC262F54F2B}"/>
                    </a:ext>
                  </a:extLst>
                </p14:cNvPr>
                <p14:cNvContentPartPr/>
                <p14:nvPr/>
              </p14:nvContentPartPr>
              <p14:xfrm>
                <a:off x="1853890" y="100579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CB1801-0BF1-10CD-81C6-5FC262F54F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44890" y="9967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D59CE2-F089-D839-7103-42FA24685BF3}"/>
                    </a:ext>
                  </a:extLst>
                </p14:cNvPr>
                <p14:cNvContentPartPr/>
                <p14:nvPr/>
              </p14:nvContentPartPr>
              <p14:xfrm>
                <a:off x="1410370" y="1003633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D59CE2-F089-D839-7103-42FA24685B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01370" y="9949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77E140-B415-2B4A-F52D-AA13FDA432A6}"/>
                    </a:ext>
                  </a:extLst>
                </p14:cNvPr>
                <p14:cNvContentPartPr/>
                <p14:nvPr/>
              </p14:nvContentPartPr>
              <p14:xfrm>
                <a:off x="1003210" y="1047553"/>
                <a:ext cx="280800" cy="2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77E140-B415-2B4A-F52D-AA13FDA432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4570" y="1038913"/>
                  <a:ext cx="298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3B4D82-B2B3-14E4-1D7D-189A5F8B723E}"/>
                    </a:ext>
                  </a:extLst>
                </p14:cNvPr>
                <p14:cNvContentPartPr/>
                <p14:nvPr/>
              </p14:nvContentPartPr>
              <p14:xfrm>
                <a:off x="778930" y="961873"/>
                <a:ext cx="22320" cy="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3B4D82-B2B3-14E4-1D7D-189A5F8B72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0290" y="952873"/>
                  <a:ext cx="39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61BF28-4AE7-DF2F-71EC-3ADBF64AAD02}"/>
                    </a:ext>
                  </a:extLst>
                </p14:cNvPr>
                <p14:cNvContentPartPr/>
                <p14:nvPr/>
              </p14:nvContentPartPr>
              <p14:xfrm>
                <a:off x="2192290" y="832993"/>
                <a:ext cx="425880" cy="416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61BF28-4AE7-DF2F-71EC-3ADBF64AAD0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83290" y="824353"/>
                  <a:ext cx="4435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2CD582-C9F8-B155-81B0-AD22A369D4DF}"/>
                    </a:ext>
                  </a:extLst>
                </p14:cNvPr>
                <p14:cNvContentPartPr/>
                <p14:nvPr/>
              </p14:nvContentPartPr>
              <p14:xfrm>
                <a:off x="2261050" y="942433"/>
                <a:ext cx="368280" cy="60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2CD582-C9F8-B155-81B0-AD22A369D4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52050" y="933793"/>
                  <a:ext cx="385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AFED3E-4B9F-C186-3C4D-5FEC14ED5A0F}"/>
                    </a:ext>
                  </a:extLst>
                </p14:cNvPr>
                <p14:cNvContentPartPr/>
                <p14:nvPr/>
              </p14:nvContentPartPr>
              <p14:xfrm>
                <a:off x="2847490" y="870073"/>
                <a:ext cx="1406520" cy="36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AFED3E-4B9F-C186-3C4D-5FEC14ED5A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38850" y="861073"/>
                  <a:ext cx="1424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F69931-F72C-8B27-5A48-C95E3BAB5060}"/>
                    </a:ext>
                  </a:extLst>
                </p14:cNvPr>
                <p14:cNvContentPartPr/>
                <p14:nvPr/>
              </p14:nvContentPartPr>
              <p14:xfrm>
                <a:off x="4445170" y="1176073"/>
                <a:ext cx="41040" cy="61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F69931-F72C-8B27-5A48-C95E3BAB50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36170" y="1167433"/>
                  <a:ext cx="58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12B0BA-7FC3-1FB1-64BB-698D40D7EE79}"/>
                    </a:ext>
                  </a:extLst>
                </p14:cNvPr>
                <p14:cNvContentPartPr/>
                <p14:nvPr/>
              </p14:nvContentPartPr>
              <p14:xfrm>
                <a:off x="4457770" y="1070593"/>
                <a:ext cx="34920" cy="24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12B0BA-7FC3-1FB1-64BB-698D40D7EE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8770" y="1061953"/>
                  <a:ext cx="525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D8C175-EE51-02AA-63F0-C1178B83634D}"/>
              </a:ext>
            </a:extLst>
          </p:cNvPr>
          <p:cNvGrpSpPr/>
          <p:nvPr/>
        </p:nvGrpSpPr>
        <p:grpSpPr>
          <a:xfrm>
            <a:off x="5104330" y="1023433"/>
            <a:ext cx="1281240" cy="481320"/>
            <a:chOff x="5104330" y="1023433"/>
            <a:chExt cx="128124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0F0C68-0437-13A2-9DE8-6F861C2DBFCB}"/>
                    </a:ext>
                  </a:extLst>
                </p14:cNvPr>
                <p14:cNvContentPartPr/>
                <p14:nvPr/>
              </p14:nvContentPartPr>
              <p14:xfrm>
                <a:off x="5104330" y="1023433"/>
                <a:ext cx="357480" cy="18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0F0C68-0437-13A2-9DE8-6F861C2DBF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95330" y="1014793"/>
                  <a:ext cx="375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F55C9DC-AC65-A58B-99F8-52457B1F8DF1}"/>
                    </a:ext>
                  </a:extLst>
                </p14:cNvPr>
                <p14:cNvContentPartPr/>
                <p14:nvPr/>
              </p14:nvContentPartPr>
              <p14:xfrm>
                <a:off x="5268130" y="1327273"/>
                <a:ext cx="245880" cy="116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F55C9DC-AC65-A58B-99F8-52457B1F8D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59130" y="1318633"/>
                  <a:ext cx="263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63230F-0973-B40B-1ABF-B654CF8CD76C}"/>
                    </a:ext>
                  </a:extLst>
                </p14:cNvPr>
                <p14:cNvContentPartPr/>
                <p14:nvPr/>
              </p14:nvContentPartPr>
              <p14:xfrm>
                <a:off x="5369290" y="1354993"/>
                <a:ext cx="160920" cy="149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63230F-0973-B40B-1ABF-B654CF8CD7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60650" y="1346353"/>
                  <a:ext cx="178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91D891-4C98-834F-E82D-F43B524D62DB}"/>
                    </a:ext>
                  </a:extLst>
                </p14:cNvPr>
                <p14:cNvContentPartPr/>
                <p14:nvPr/>
              </p14:nvContentPartPr>
              <p14:xfrm>
                <a:off x="5783290" y="1130353"/>
                <a:ext cx="235440" cy="25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91D891-4C98-834F-E82D-F43B524D62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74290" y="1121353"/>
                  <a:ext cx="25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1560E7-9471-44A0-D179-C1752010E37E}"/>
                    </a:ext>
                  </a:extLst>
                </p14:cNvPr>
                <p14:cNvContentPartPr/>
                <p14:nvPr/>
              </p14:nvContentPartPr>
              <p14:xfrm>
                <a:off x="5769970" y="1259593"/>
                <a:ext cx="223560" cy="19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1560E7-9471-44A0-D179-C1752010E3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61330" y="1250593"/>
                  <a:ext cx="241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26563D-B890-7E71-879B-CBE2E4F91289}"/>
                    </a:ext>
                  </a:extLst>
                </p14:cNvPr>
                <p14:cNvContentPartPr/>
                <p14:nvPr/>
              </p14:nvContentPartPr>
              <p14:xfrm>
                <a:off x="6074170" y="1090393"/>
                <a:ext cx="311400" cy="237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26563D-B890-7E71-879B-CBE2E4F912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65170" y="1081753"/>
                  <a:ext cx="32904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BBAC7DA-BD70-3EA2-6F9C-7A38B8010B28}"/>
                  </a:ext>
                </a:extLst>
              </p14:cNvPr>
              <p14:cNvContentPartPr/>
              <p14:nvPr/>
            </p14:nvContentPartPr>
            <p14:xfrm>
              <a:off x="497770" y="1344553"/>
              <a:ext cx="1517400" cy="43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BBAC7DA-BD70-3EA2-6F9C-7A38B8010B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9130" y="1335553"/>
                <a:ext cx="15350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3901705-0352-75A9-E043-8282B78A958E}"/>
                  </a:ext>
                </a:extLst>
              </p14:cNvPr>
              <p14:cNvContentPartPr/>
              <p14:nvPr/>
            </p14:nvContentPartPr>
            <p14:xfrm>
              <a:off x="695410" y="2031073"/>
              <a:ext cx="411480" cy="30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3901705-0352-75A9-E043-8282B78A95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6410" y="2022433"/>
                <a:ext cx="429120" cy="31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5D3C062-F147-11AD-F885-4CDD5B74E18A}"/>
              </a:ext>
            </a:extLst>
          </p:cNvPr>
          <p:cNvGrpSpPr/>
          <p:nvPr/>
        </p:nvGrpSpPr>
        <p:grpSpPr>
          <a:xfrm>
            <a:off x="1364650" y="1773673"/>
            <a:ext cx="2292840" cy="630000"/>
            <a:chOff x="1364650" y="1773673"/>
            <a:chExt cx="229284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607DB0D-455B-BA93-55DE-3B58E0DF0CCB}"/>
                    </a:ext>
                  </a:extLst>
                </p14:cNvPr>
                <p14:cNvContentPartPr/>
                <p14:nvPr/>
              </p14:nvContentPartPr>
              <p14:xfrm>
                <a:off x="1364650" y="1773673"/>
                <a:ext cx="1573200" cy="532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607DB0D-455B-BA93-55DE-3B58E0DF0C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56010" y="1765033"/>
                  <a:ext cx="15908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3E528B-A5E0-A59A-EDFC-590A236ECD8C}"/>
                    </a:ext>
                  </a:extLst>
                </p14:cNvPr>
                <p14:cNvContentPartPr/>
                <p14:nvPr/>
              </p14:nvContentPartPr>
              <p14:xfrm>
                <a:off x="3019210" y="2274433"/>
                <a:ext cx="54720" cy="12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3E528B-A5E0-A59A-EDFC-590A236ECD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10210" y="2265433"/>
                  <a:ext cx="72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1B8EA57-FEE0-ECF6-E2BB-8C0C968942C3}"/>
                    </a:ext>
                  </a:extLst>
                </p14:cNvPr>
                <p14:cNvContentPartPr/>
                <p14:nvPr/>
              </p14:nvContentPartPr>
              <p14:xfrm>
                <a:off x="3279490" y="2122513"/>
                <a:ext cx="378000" cy="12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1B8EA57-FEE0-ECF6-E2BB-8C0C968942C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70850" y="2113873"/>
                  <a:ext cx="3956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FF4E97-1164-095F-209C-93BE58CD5A1C}"/>
              </a:ext>
            </a:extLst>
          </p:cNvPr>
          <p:cNvGrpSpPr/>
          <p:nvPr/>
        </p:nvGrpSpPr>
        <p:grpSpPr>
          <a:xfrm>
            <a:off x="3906610" y="1859713"/>
            <a:ext cx="774360" cy="476640"/>
            <a:chOff x="3906610" y="1859713"/>
            <a:chExt cx="77436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10C4C1-3030-7326-0B3B-747F3471ACDF}"/>
                    </a:ext>
                  </a:extLst>
                </p14:cNvPr>
                <p14:cNvContentPartPr/>
                <p14:nvPr/>
              </p14:nvContentPartPr>
              <p14:xfrm>
                <a:off x="3906610" y="1859713"/>
                <a:ext cx="774360" cy="476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10C4C1-3030-7326-0B3B-747F3471ACD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97610" y="1851073"/>
                  <a:ext cx="7920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150335-EB22-4F83-68F3-0C4D8E3A1110}"/>
                    </a:ext>
                  </a:extLst>
                </p14:cNvPr>
                <p14:cNvContentPartPr/>
                <p14:nvPr/>
              </p14:nvContentPartPr>
              <p14:xfrm>
                <a:off x="4171210" y="1905073"/>
                <a:ext cx="83520" cy="72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150335-EB22-4F83-68F3-0C4D8E3A11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62570" y="1896433"/>
                  <a:ext cx="10116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038183-9D85-C587-DD48-6A9F5A9BC1FA}"/>
                  </a:ext>
                </a:extLst>
              </p14:cNvPr>
              <p14:cNvContentPartPr/>
              <p14:nvPr/>
            </p14:nvContentPartPr>
            <p14:xfrm>
              <a:off x="4958530" y="2011273"/>
              <a:ext cx="1422720" cy="384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038183-9D85-C587-DD48-6A9F5A9BC1F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49890" y="2002633"/>
                <a:ext cx="1440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D5D31E5-8D21-C2FA-0D0B-BB8B7A6365DC}"/>
                  </a:ext>
                </a:extLst>
              </p14:cNvPr>
              <p14:cNvContentPartPr/>
              <p14:nvPr/>
            </p14:nvContentPartPr>
            <p14:xfrm>
              <a:off x="5967250" y="1808953"/>
              <a:ext cx="96480" cy="52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D5D31E5-8D21-C2FA-0D0B-BB8B7A6365D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58610" y="1799953"/>
                <a:ext cx="1141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7470BC8-E835-BB44-5FC1-C8FBA33A9ADF}"/>
              </a:ext>
            </a:extLst>
          </p:cNvPr>
          <p:cNvGrpSpPr/>
          <p:nvPr/>
        </p:nvGrpSpPr>
        <p:grpSpPr>
          <a:xfrm>
            <a:off x="6596530" y="1736593"/>
            <a:ext cx="2561040" cy="622080"/>
            <a:chOff x="6596530" y="1736593"/>
            <a:chExt cx="256104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068A75-D5EC-ABB9-4BA4-BB10CA1CFF3B}"/>
                    </a:ext>
                  </a:extLst>
                </p14:cNvPr>
                <p14:cNvContentPartPr/>
                <p14:nvPr/>
              </p14:nvContentPartPr>
              <p14:xfrm>
                <a:off x="6596530" y="1736593"/>
                <a:ext cx="1435680" cy="622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068A75-D5EC-ABB9-4BA4-BB10CA1CFF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87890" y="1727953"/>
                  <a:ext cx="145332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1A264A5-D1BE-8526-A9CE-9EB744D07C80}"/>
                    </a:ext>
                  </a:extLst>
                </p14:cNvPr>
                <p14:cNvContentPartPr/>
                <p14:nvPr/>
              </p14:nvContentPartPr>
              <p14:xfrm>
                <a:off x="7584370" y="1997233"/>
                <a:ext cx="70200" cy="64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1A264A5-D1BE-8526-A9CE-9EB744D07C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75370" y="1988593"/>
                  <a:ext cx="87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F5B346C-07A7-C523-F0CA-B14DEA8F539F}"/>
                    </a:ext>
                  </a:extLst>
                </p14:cNvPr>
                <p14:cNvContentPartPr/>
                <p14:nvPr/>
              </p14:nvContentPartPr>
              <p14:xfrm>
                <a:off x="7440370" y="1880953"/>
                <a:ext cx="50040" cy="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F5B346C-07A7-C523-F0CA-B14DEA8F53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31370" y="1872313"/>
                  <a:ext cx="67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E49FCB-CBB1-46E1-8080-D96DAB921591}"/>
                    </a:ext>
                  </a:extLst>
                </p14:cNvPr>
                <p14:cNvContentPartPr/>
                <p14:nvPr/>
              </p14:nvContentPartPr>
              <p14:xfrm>
                <a:off x="8395450" y="1984993"/>
                <a:ext cx="762120" cy="17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E49FCB-CBB1-46E1-8080-D96DAB9215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86450" y="1976353"/>
                  <a:ext cx="77976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F09FD79-EB6C-E729-AD25-5DB567E98A6B}"/>
                  </a:ext>
                </a:extLst>
              </p14:cNvPr>
              <p14:cNvContentPartPr/>
              <p14:nvPr/>
            </p14:nvContentPartPr>
            <p14:xfrm>
              <a:off x="9400210" y="1757113"/>
              <a:ext cx="1680480" cy="46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F09FD79-EB6C-E729-AD25-5DB567E98A6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391210" y="1748113"/>
                <a:ext cx="1698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4EA5CC9E-DAB6-8AD8-24B9-007350F74538}"/>
              </a:ext>
            </a:extLst>
          </p:cNvPr>
          <p:cNvGrpSpPr/>
          <p:nvPr/>
        </p:nvGrpSpPr>
        <p:grpSpPr>
          <a:xfrm>
            <a:off x="774250" y="2617513"/>
            <a:ext cx="1870200" cy="372960"/>
            <a:chOff x="774250" y="2617513"/>
            <a:chExt cx="18702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1E3C90-6A4B-6D49-527A-14C4B9AC99D4}"/>
                    </a:ext>
                  </a:extLst>
                </p14:cNvPr>
                <p14:cNvContentPartPr/>
                <p14:nvPr/>
              </p14:nvContentPartPr>
              <p14:xfrm>
                <a:off x="774250" y="2652433"/>
                <a:ext cx="1606320" cy="338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1E3C90-6A4B-6D49-527A-14C4B9AC99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5610" y="2643793"/>
                  <a:ext cx="1623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B41A57-D900-C786-C1CA-9302C57C567A}"/>
                    </a:ext>
                  </a:extLst>
                </p14:cNvPr>
                <p14:cNvContentPartPr/>
                <p14:nvPr/>
              </p14:nvContentPartPr>
              <p14:xfrm>
                <a:off x="1959730" y="2647753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B41A57-D900-C786-C1CA-9302C57C56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51090" y="26391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C55C1A-3A57-9334-4B41-7B21B82BF5E1}"/>
                    </a:ext>
                  </a:extLst>
                </p14:cNvPr>
                <p14:cNvContentPartPr/>
                <p14:nvPr/>
              </p14:nvContentPartPr>
              <p14:xfrm>
                <a:off x="1038850" y="2617513"/>
                <a:ext cx="73800" cy="3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C55C1A-3A57-9334-4B41-7B21B82BF5E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0210" y="2608873"/>
                  <a:ext cx="91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ED725B-0144-0A40-3EC9-E4EED495725F}"/>
                    </a:ext>
                  </a:extLst>
                </p14:cNvPr>
                <p14:cNvContentPartPr/>
                <p14:nvPr/>
              </p14:nvContentPartPr>
              <p14:xfrm>
                <a:off x="2616730" y="2882473"/>
                <a:ext cx="27720" cy="72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ED725B-0144-0A40-3EC9-E4EED495725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07730" y="2873833"/>
                  <a:ext cx="453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D4833C-E503-F892-7042-C6637CDB827A}"/>
              </a:ext>
            </a:extLst>
          </p:cNvPr>
          <p:cNvGrpSpPr/>
          <p:nvPr/>
        </p:nvGrpSpPr>
        <p:grpSpPr>
          <a:xfrm>
            <a:off x="691810" y="3487633"/>
            <a:ext cx="1513440" cy="442080"/>
            <a:chOff x="691810" y="3487633"/>
            <a:chExt cx="15134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FEE8EA0-3F2E-D0C1-E966-B181424F62CB}"/>
                    </a:ext>
                  </a:extLst>
                </p14:cNvPr>
                <p14:cNvContentPartPr/>
                <p14:nvPr/>
              </p14:nvContentPartPr>
              <p14:xfrm>
                <a:off x="691810" y="3509953"/>
                <a:ext cx="859680" cy="41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FEE8EA0-3F2E-D0C1-E966-B181424F62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2810" y="3500953"/>
                  <a:ext cx="877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54DE15A-099F-F37C-3B3F-646FA10DDAC5}"/>
                    </a:ext>
                  </a:extLst>
                </p14:cNvPr>
                <p14:cNvContentPartPr/>
                <p14:nvPr/>
              </p14:nvContentPartPr>
              <p14:xfrm>
                <a:off x="1730050" y="3487633"/>
                <a:ext cx="475200" cy="442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54DE15A-099F-F37C-3B3F-646FA10DDAC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21410" y="3478993"/>
                  <a:ext cx="4928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7FECF6-4811-A46A-247E-350B0D4826F6}"/>
                    </a:ext>
                  </a:extLst>
                </p14:cNvPr>
                <p14:cNvContentPartPr/>
                <p14:nvPr/>
              </p14:nvContentPartPr>
              <p14:xfrm>
                <a:off x="1875130" y="3534793"/>
                <a:ext cx="262440" cy="34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7FECF6-4811-A46A-247E-350B0D4826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66490" y="3526153"/>
                  <a:ext cx="2800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D54A09-9E8E-3A12-CF0A-254590E6A52F}"/>
              </a:ext>
            </a:extLst>
          </p:cNvPr>
          <p:cNvGrpSpPr/>
          <p:nvPr/>
        </p:nvGrpSpPr>
        <p:grpSpPr>
          <a:xfrm>
            <a:off x="2476690" y="3719473"/>
            <a:ext cx="533880" cy="180000"/>
            <a:chOff x="2476690" y="3719473"/>
            <a:chExt cx="53388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9F2D2E-19EE-3AC8-7AF3-037FE06B5874}"/>
                    </a:ext>
                  </a:extLst>
                </p14:cNvPr>
                <p14:cNvContentPartPr/>
                <p14:nvPr/>
              </p14:nvContentPartPr>
              <p14:xfrm>
                <a:off x="2476690" y="3719473"/>
                <a:ext cx="533880" cy="180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9F2D2E-19EE-3AC8-7AF3-037FE06B58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68050" y="3710473"/>
                  <a:ext cx="551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9183AF6-0184-98A8-F944-A4EF1D27D027}"/>
                    </a:ext>
                  </a:extLst>
                </p14:cNvPr>
                <p14:cNvContentPartPr/>
                <p14:nvPr/>
              </p14:nvContentPartPr>
              <p14:xfrm>
                <a:off x="2658490" y="3823513"/>
                <a:ext cx="56880" cy="3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9183AF6-0184-98A8-F944-A4EF1D27D0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49490" y="3814873"/>
                  <a:ext cx="745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C6F3B3C-C416-438E-53BD-EBA5DAA9674B}"/>
              </a:ext>
            </a:extLst>
          </p:cNvPr>
          <p:cNvGrpSpPr/>
          <p:nvPr/>
        </p:nvGrpSpPr>
        <p:grpSpPr>
          <a:xfrm>
            <a:off x="3370570" y="3453073"/>
            <a:ext cx="2283840" cy="551520"/>
            <a:chOff x="3370570" y="3453073"/>
            <a:chExt cx="228384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4F1665F-C90C-8247-87D0-BB8EA72793F1}"/>
                    </a:ext>
                  </a:extLst>
                </p14:cNvPr>
                <p14:cNvContentPartPr/>
                <p14:nvPr/>
              </p14:nvContentPartPr>
              <p14:xfrm>
                <a:off x="3370570" y="3711913"/>
                <a:ext cx="443880" cy="206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4F1665F-C90C-8247-87D0-BB8EA72793F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61570" y="3703273"/>
                  <a:ext cx="461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D45480-E738-ACD5-531F-EAD187FDF4DE}"/>
                    </a:ext>
                  </a:extLst>
                </p14:cNvPr>
                <p14:cNvContentPartPr/>
                <p14:nvPr/>
              </p14:nvContentPartPr>
              <p14:xfrm>
                <a:off x="3464530" y="3867793"/>
                <a:ext cx="192240" cy="136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D45480-E738-ACD5-531F-EAD187FDF4D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55530" y="3858793"/>
                  <a:ext cx="20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4E3E86-9B88-A75B-D50C-36EC56B08757}"/>
                    </a:ext>
                  </a:extLst>
                </p14:cNvPr>
                <p14:cNvContentPartPr/>
                <p14:nvPr/>
              </p14:nvContentPartPr>
              <p14:xfrm>
                <a:off x="3821290" y="3462073"/>
                <a:ext cx="1034280" cy="381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4E3E86-9B88-A75B-D50C-36EC56B087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12290" y="3453073"/>
                  <a:ext cx="10519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C1355D-E30A-0F74-EA0E-21ABBF202B5E}"/>
                    </a:ext>
                  </a:extLst>
                </p14:cNvPr>
                <p14:cNvContentPartPr/>
                <p14:nvPr/>
              </p14:nvContentPartPr>
              <p14:xfrm>
                <a:off x="4443370" y="3549913"/>
                <a:ext cx="66240" cy="6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C1355D-E30A-0F74-EA0E-21ABBF202B5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34730" y="3541273"/>
                  <a:ext cx="8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3951684-CA30-37EE-3289-EE4B997D0A63}"/>
                    </a:ext>
                  </a:extLst>
                </p14:cNvPr>
                <p14:cNvContentPartPr/>
                <p14:nvPr/>
              </p14:nvContentPartPr>
              <p14:xfrm>
                <a:off x="4061050" y="3508873"/>
                <a:ext cx="532440" cy="80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3951684-CA30-37EE-3289-EE4B997D0A6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52410" y="3499873"/>
                  <a:ext cx="550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B91DE0B-6BAA-6B1D-C846-36259150587E}"/>
                    </a:ext>
                  </a:extLst>
                </p14:cNvPr>
                <p14:cNvContentPartPr/>
                <p14:nvPr/>
              </p14:nvContentPartPr>
              <p14:xfrm>
                <a:off x="5125930" y="3453073"/>
                <a:ext cx="528480" cy="505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B91DE0B-6BAA-6B1D-C846-36259150587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16930" y="3444073"/>
                  <a:ext cx="546120" cy="52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5B8F5E2-F277-5372-401C-ED89CB48B6BB}"/>
              </a:ext>
            </a:extLst>
          </p:cNvPr>
          <p:cNvGrpSpPr/>
          <p:nvPr/>
        </p:nvGrpSpPr>
        <p:grpSpPr>
          <a:xfrm>
            <a:off x="5961130" y="3307273"/>
            <a:ext cx="3535920" cy="662040"/>
            <a:chOff x="5961130" y="3307273"/>
            <a:chExt cx="353592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8FACB7A-D54F-D1E5-BF8D-6343764C39EC}"/>
                    </a:ext>
                  </a:extLst>
                </p14:cNvPr>
                <p14:cNvContentPartPr/>
                <p14:nvPr/>
              </p14:nvContentPartPr>
              <p14:xfrm>
                <a:off x="5961130" y="3352993"/>
                <a:ext cx="1051560" cy="56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8FACB7A-D54F-D1E5-BF8D-6343764C39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52490" y="3344353"/>
                  <a:ext cx="106920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294EDB-F1E5-67BD-4A4E-A5A0886F98DF}"/>
                    </a:ext>
                  </a:extLst>
                </p14:cNvPr>
                <p14:cNvContentPartPr/>
                <p14:nvPr/>
              </p14:nvContentPartPr>
              <p14:xfrm>
                <a:off x="6723970" y="3489793"/>
                <a:ext cx="325080" cy="21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294EDB-F1E5-67BD-4A4E-A5A0886F98D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14970" y="3480793"/>
                  <a:ext cx="342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EEFD19-334E-3604-88B6-7A6613A9CD73}"/>
                    </a:ext>
                  </a:extLst>
                </p14:cNvPr>
                <p14:cNvContentPartPr/>
                <p14:nvPr/>
              </p14:nvContentPartPr>
              <p14:xfrm>
                <a:off x="6622810" y="3313393"/>
                <a:ext cx="86400" cy="45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EEFD19-334E-3604-88B6-7A6613A9CD7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13810" y="3304753"/>
                  <a:ext cx="104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8D27C02-7AF7-5BDF-4A54-FAAAE404C70C}"/>
                    </a:ext>
                  </a:extLst>
                </p14:cNvPr>
                <p14:cNvContentPartPr/>
                <p14:nvPr/>
              </p14:nvContentPartPr>
              <p14:xfrm>
                <a:off x="7333810" y="3336793"/>
                <a:ext cx="1452240" cy="632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8D27C02-7AF7-5BDF-4A54-FAAAE404C7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24810" y="3327793"/>
                  <a:ext cx="146988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8B2049-F892-85B0-94C6-5667582553DC}"/>
                    </a:ext>
                  </a:extLst>
                </p14:cNvPr>
                <p14:cNvContentPartPr/>
                <p14:nvPr/>
              </p14:nvContentPartPr>
              <p14:xfrm>
                <a:off x="9020410" y="3500953"/>
                <a:ext cx="476640" cy="198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8B2049-F892-85B0-94C6-5667582553D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11770" y="3491953"/>
                  <a:ext cx="494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DC76B9-4252-17A5-773F-16246EE9E622}"/>
                    </a:ext>
                  </a:extLst>
                </p14:cNvPr>
                <p14:cNvContentPartPr/>
                <p14:nvPr/>
              </p14:nvContentPartPr>
              <p14:xfrm>
                <a:off x="9279610" y="3307273"/>
                <a:ext cx="5868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DC76B9-4252-17A5-773F-16246EE9E6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70970" y="3298273"/>
                  <a:ext cx="763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F32903C-4BA8-E3AF-B5DE-F5BCC3D9EA10}"/>
                  </a:ext>
                </a:extLst>
              </p14:cNvPr>
              <p14:cNvContentPartPr/>
              <p14:nvPr/>
            </p14:nvContentPartPr>
            <p14:xfrm>
              <a:off x="9754810" y="3459913"/>
              <a:ext cx="1731600" cy="243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F32903C-4BA8-E3AF-B5DE-F5BCC3D9EA1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746170" y="3451273"/>
                <a:ext cx="1749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B5EB490-7089-8BA8-F32C-FBDFCECA9020}"/>
                  </a:ext>
                </a:extLst>
              </p14:cNvPr>
              <p14:cNvContentPartPr/>
              <p14:nvPr/>
            </p14:nvContentPartPr>
            <p14:xfrm>
              <a:off x="11555170" y="3845473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B5EB490-7089-8BA8-F32C-FBDFCECA902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546530" y="38368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E1C433F-198F-E0D5-3B45-D6C0289D0205}"/>
                  </a:ext>
                </a:extLst>
              </p14:cNvPr>
              <p14:cNvContentPartPr/>
              <p14:nvPr/>
            </p14:nvContentPartPr>
            <p14:xfrm>
              <a:off x="5532010" y="4285033"/>
              <a:ext cx="360" cy="3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E1C433F-198F-E0D5-3B45-D6C0289D020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23010" y="42760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17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04D70E-61AD-A4E8-49FB-A2579DD8162D}"/>
                  </a:ext>
                </a:extLst>
              </p14:cNvPr>
              <p14:cNvContentPartPr/>
              <p14:nvPr/>
            </p14:nvContentPartPr>
            <p14:xfrm>
              <a:off x="558970" y="275353"/>
              <a:ext cx="191880" cy="418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04D70E-61AD-A4E8-49FB-A2579DD816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330" y="266713"/>
                <a:ext cx="20952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B9D3865-38EC-FF40-E496-066CCBF6B1DE}"/>
              </a:ext>
            </a:extLst>
          </p:cNvPr>
          <p:cNvGrpSpPr/>
          <p:nvPr/>
        </p:nvGrpSpPr>
        <p:grpSpPr>
          <a:xfrm>
            <a:off x="780370" y="292633"/>
            <a:ext cx="2286360" cy="432720"/>
            <a:chOff x="780370" y="292633"/>
            <a:chExt cx="228636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86D1E6-A23E-6827-215A-6ABAF89A861F}"/>
                    </a:ext>
                  </a:extLst>
                </p14:cNvPr>
                <p14:cNvContentPartPr/>
                <p14:nvPr/>
              </p14:nvContentPartPr>
              <p14:xfrm>
                <a:off x="780370" y="292633"/>
                <a:ext cx="1165680" cy="423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86D1E6-A23E-6827-215A-6ABAF89A86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1730" y="283633"/>
                  <a:ext cx="1183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ED2E3B-396A-CAB3-C8A0-54BAA1FD2CE8}"/>
                    </a:ext>
                  </a:extLst>
                </p14:cNvPr>
                <p14:cNvContentPartPr/>
                <p14:nvPr/>
              </p14:nvContentPartPr>
              <p14:xfrm>
                <a:off x="2144770" y="561193"/>
                <a:ext cx="349200" cy="164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ED2E3B-396A-CAB3-C8A0-54BAA1FD2C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35770" y="552193"/>
                  <a:ext cx="366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FFD361-F6DD-6391-3862-A16D0DB4D62D}"/>
                    </a:ext>
                  </a:extLst>
                </p14:cNvPr>
                <p14:cNvContentPartPr/>
                <p14:nvPr/>
              </p14:nvContentPartPr>
              <p14:xfrm>
                <a:off x="2313970" y="405673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FFD361-F6DD-6391-3862-A16D0DB4D6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4970" y="397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A9F5FD-BBF5-7943-134C-A7CC43DFCD22}"/>
                    </a:ext>
                  </a:extLst>
                </p14:cNvPr>
                <p14:cNvContentPartPr/>
                <p14:nvPr/>
              </p14:nvContentPartPr>
              <p14:xfrm>
                <a:off x="2761450" y="576673"/>
                <a:ext cx="305280" cy="12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A9F5FD-BBF5-7943-134C-A7CC43DFCD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2810" y="568033"/>
                  <a:ext cx="3229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93F36B-2E83-A71A-2597-00C427F7A797}"/>
              </a:ext>
            </a:extLst>
          </p:cNvPr>
          <p:cNvGrpSpPr/>
          <p:nvPr/>
        </p:nvGrpSpPr>
        <p:grpSpPr>
          <a:xfrm>
            <a:off x="3337090" y="148633"/>
            <a:ext cx="2797560" cy="686520"/>
            <a:chOff x="3337090" y="148633"/>
            <a:chExt cx="279756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305FD1-67B1-F917-ABA3-9782A50BFA6B}"/>
                    </a:ext>
                  </a:extLst>
                </p14:cNvPr>
                <p14:cNvContentPartPr/>
                <p14:nvPr/>
              </p14:nvContentPartPr>
              <p14:xfrm>
                <a:off x="3337090" y="265633"/>
                <a:ext cx="1657080" cy="56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305FD1-67B1-F917-ABA3-9782A50BFA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28450" y="256993"/>
                  <a:ext cx="167472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F3E48E-EA50-88E3-1EA3-A7966614BB10}"/>
                    </a:ext>
                  </a:extLst>
                </p14:cNvPr>
                <p14:cNvContentPartPr/>
                <p14:nvPr/>
              </p14:nvContentPartPr>
              <p14:xfrm>
                <a:off x="4842250" y="471553"/>
                <a:ext cx="23040" cy="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F3E48E-EA50-88E3-1EA3-A7966614BB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33610" y="462913"/>
                  <a:ext cx="4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14C268-4C7D-FC66-0A1E-8FC7FF7DB1BC}"/>
                    </a:ext>
                  </a:extLst>
                </p14:cNvPr>
                <p14:cNvContentPartPr/>
                <p14:nvPr/>
              </p14:nvContentPartPr>
              <p14:xfrm>
                <a:off x="4366690" y="343753"/>
                <a:ext cx="486360" cy="9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14C268-4C7D-FC66-0A1E-8FC7FF7DB1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57690" y="335113"/>
                  <a:ext cx="50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D19145F-185B-D52A-FFC5-2A1E353C2F74}"/>
                    </a:ext>
                  </a:extLst>
                </p14:cNvPr>
                <p14:cNvContentPartPr/>
                <p14:nvPr/>
              </p14:nvContentPartPr>
              <p14:xfrm>
                <a:off x="5257690" y="148633"/>
                <a:ext cx="876960" cy="590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D19145F-185B-D52A-FFC5-2A1E353C2F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49050" y="139993"/>
                  <a:ext cx="89460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129AD3-2DF3-2BF0-830E-EA2CC84EE391}"/>
                    </a:ext>
                  </a:extLst>
                </p14:cNvPr>
                <p14:cNvContentPartPr/>
                <p14:nvPr/>
              </p14:nvContentPartPr>
              <p14:xfrm>
                <a:off x="5556130" y="407833"/>
                <a:ext cx="58680" cy="14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129AD3-2DF3-2BF0-830E-EA2CC84EE3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47490" y="398833"/>
                  <a:ext cx="763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74246C-CF4A-B2EA-59F3-D7874563A19F}"/>
                  </a:ext>
                </a:extLst>
              </p14:cNvPr>
              <p14:cNvContentPartPr/>
              <p14:nvPr/>
            </p14:nvContentPartPr>
            <p14:xfrm>
              <a:off x="1483810" y="1064473"/>
              <a:ext cx="732960" cy="363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74246C-CF4A-B2EA-59F3-D7874563A19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5170" y="1055473"/>
                <a:ext cx="750600" cy="38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EC6BD52-4E54-5117-8288-E355D61CA109}"/>
              </a:ext>
            </a:extLst>
          </p:cNvPr>
          <p:cNvGrpSpPr/>
          <p:nvPr/>
        </p:nvGrpSpPr>
        <p:grpSpPr>
          <a:xfrm>
            <a:off x="2499010" y="1028473"/>
            <a:ext cx="3312360" cy="586440"/>
            <a:chOff x="2499010" y="1028473"/>
            <a:chExt cx="331236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56C08E-18CE-449B-1A46-ACE2E31C2BE5}"/>
                    </a:ext>
                  </a:extLst>
                </p14:cNvPr>
                <p14:cNvContentPartPr/>
                <p14:nvPr/>
              </p14:nvContentPartPr>
              <p14:xfrm>
                <a:off x="2499010" y="1059073"/>
                <a:ext cx="980280" cy="55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56C08E-18CE-449B-1A46-ACE2E31C2B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90370" y="1050433"/>
                  <a:ext cx="99792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9E021B-7F70-A7A8-FDB4-147E421723B6}"/>
                    </a:ext>
                  </a:extLst>
                </p14:cNvPr>
                <p14:cNvContentPartPr/>
                <p14:nvPr/>
              </p14:nvContentPartPr>
              <p14:xfrm>
                <a:off x="3669370" y="1028473"/>
                <a:ext cx="593640" cy="39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9E021B-7F70-A7A8-FDB4-147E421723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60730" y="1019473"/>
                  <a:ext cx="6112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0F5B6C-2901-7ADE-469D-FAE7BCD418A6}"/>
                    </a:ext>
                  </a:extLst>
                </p14:cNvPr>
                <p14:cNvContentPartPr/>
                <p14:nvPr/>
              </p14:nvContentPartPr>
              <p14:xfrm>
                <a:off x="4447690" y="1063393"/>
                <a:ext cx="457200" cy="354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0F5B6C-2901-7ADE-469D-FAE7BCD418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38690" y="1054753"/>
                  <a:ext cx="474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0D3895-EDC0-1A77-AE0E-580B9AF7C043}"/>
                    </a:ext>
                  </a:extLst>
                </p14:cNvPr>
                <p14:cNvContentPartPr/>
                <p14:nvPr/>
              </p14:nvContentPartPr>
              <p14:xfrm>
                <a:off x="4568650" y="1178953"/>
                <a:ext cx="312840" cy="3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0D3895-EDC0-1A77-AE0E-580B9AF7C0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60010" y="1170313"/>
                  <a:ext cx="330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531696-5A9A-31FD-7C39-8307B1EDEDFA}"/>
                    </a:ext>
                  </a:extLst>
                </p14:cNvPr>
                <p14:cNvContentPartPr/>
                <p14:nvPr/>
              </p14:nvContentPartPr>
              <p14:xfrm>
                <a:off x="4464250" y="1088233"/>
                <a:ext cx="119160" cy="4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531696-5A9A-31FD-7C39-8307B1EDED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55250" y="1079593"/>
                  <a:ext cx="136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1CB116-B746-E133-EA55-3F2790D21C33}"/>
                    </a:ext>
                  </a:extLst>
                </p14:cNvPr>
                <p14:cNvContentPartPr/>
                <p14:nvPr/>
              </p14:nvContentPartPr>
              <p14:xfrm>
                <a:off x="5131690" y="1248073"/>
                <a:ext cx="679680" cy="138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1CB116-B746-E133-EA55-3F2790D21C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22690" y="1239433"/>
                  <a:ext cx="69732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228FA2-73A4-DA9A-5C6C-7C9B44BA2889}"/>
              </a:ext>
            </a:extLst>
          </p:cNvPr>
          <p:cNvGrpSpPr/>
          <p:nvPr/>
        </p:nvGrpSpPr>
        <p:grpSpPr>
          <a:xfrm>
            <a:off x="6022330" y="946393"/>
            <a:ext cx="3587040" cy="610560"/>
            <a:chOff x="6022330" y="946393"/>
            <a:chExt cx="358704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134FF3-CA76-81B9-6519-D162B288AAFA}"/>
                    </a:ext>
                  </a:extLst>
                </p14:cNvPr>
                <p14:cNvContentPartPr/>
                <p14:nvPr/>
              </p14:nvContentPartPr>
              <p14:xfrm>
                <a:off x="6022330" y="946393"/>
                <a:ext cx="1721160" cy="61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134FF3-CA76-81B9-6519-D162B288AA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13690" y="937753"/>
                  <a:ext cx="173880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C111E6-C346-BDC7-588A-E69E399FC9D9}"/>
                    </a:ext>
                  </a:extLst>
                </p14:cNvPr>
                <p14:cNvContentPartPr/>
                <p14:nvPr/>
              </p14:nvContentPartPr>
              <p14:xfrm>
                <a:off x="7610290" y="1114513"/>
                <a:ext cx="2304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C111E6-C346-BDC7-588A-E69E399FC9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01290" y="1105513"/>
                  <a:ext cx="40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4784193-AB52-CE2F-A68C-850663039BE5}"/>
                    </a:ext>
                  </a:extLst>
                </p14:cNvPr>
                <p14:cNvContentPartPr/>
                <p14:nvPr/>
              </p14:nvContentPartPr>
              <p14:xfrm>
                <a:off x="7242370" y="1064833"/>
                <a:ext cx="406080" cy="57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4784193-AB52-CE2F-A68C-850663039B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33370" y="1056193"/>
                  <a:ext cx="423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E7713A-7F8E-BEE8-30D4-FA831DBE82A9}"/>
                    </a:ext>
                  </a:extLst>
                </p14:cNvPr>
                <p14:cNvContentPartPr/>
                <p14:nvPr/>
              </p14:nvContentPartPr>
              <p14:xfrm>
                <a:off x="7923850" y="974113"/>
                <a:ext cx="1534320" cy="351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E7713A-7F8E-BEE8-30D4-FA831DBE82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14850" y="965113"/>
                  <a:ext cx="15519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333A36-7F77-D1AF-B0F4-51C80F23F964}"/>
                    </a:ext>
                  </a:extLst>
                </p14:cNvPr>
                <p14:cNvContentPartPr/>
                <p14:nvPr/>
              </p14:nvContentPartPr>
              <p14:xfrm>
                <a:off x="9212650" y="1078873"/>
                <a:ext cx="396720" cy="32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333A36-7F77-D1AF-B0F4-51C80F23F9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04010" y="1070233"/>
                  <a:ext cx="4143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9420FB-BDAF-E5DB-FE2C-6D09DBD77F00}"/>
              </a:ext>
            </a:extLst>
          </p:cNvPr>
          <p:cNvGrpSpPr/>
          <p:nvPr/>
        </p:nvGrpSpPr>
        <p:grpSpPr>
          <a:xfrm>
            <a:off x="2475610" y="1714993"/>
            <a:ext cx="2180160" cy="979200"/>
            <a:chOff x="2475610" y="1714993"/>
            <a:chExt cx="2180160" cy="9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DB953C-C693-81CD-8351-1F344151B07A}"/>
                    </a:ext>
                  </a:extLst>
                </p14:cNvPr>
                <p14:cNvContentPartPr/>
                <p14:nvPr/>
              </p14:nvContentPartPr>
              <p14:xfrm>
                <a:off x="2475610" y="2086153"/>
                <a:ext cx="427680" cy="346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DB953C-C693-81CD-8351-1F344151B0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66610" y="2077513"/>
                  <a:ext cx="4453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822C7A-F940-D4AD-6DC4-42F191B7D4DB}"/>
                    </a:ext>
                  </a:extLst>
                </p14:cNvPr>
                <p14:cNvContentPartPr/>
                <p14:nvPr/>
              </p14:nvContentPartPr>
              <p14:xfrm>
                <a:off x="3059170" y="2131513"/>
                <a:ext cx="148680" cy="3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822C7A-F940-D4AD-6DC4-42F191B7D4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50530" y="2122513"/>
                  <a:ext cx="166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C5E772-D675-7960-5770-C82F03C5EA4D}"/>
                    </a:ext>
                  </a:extLst>
                </p14:cNvPr>
                <p14:cNvContentPartPr/>
                <p14:nvPr/>
              </p14:nvContentPartPr>
              <p14:xfrm>
                <a:off x="3064930" y="2226193"/>
                <a:ext cx="129600" cy="2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C5E772-D675-7960-5770-C82F03C5EA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55930" y="2217553"/>
                  <a:ext cx="147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491326-9A80-7C28-DCA7-890653E59A15}"/>
                    </a:ext>
                  </a:extLst>
                </p14:cNvPr>
                <p14:cNvContentPartPr/>
                <p14:nvPr/>
              </p14:nvContentPartPr>
              <p14:xfrm>
                <a:off x="3607090" y="1750273"/>
                <a:ext cx="10080" cy="15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491326-9A80-7C28-DCA7-890653E59A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98450" y="1741633"/>
                  <a:ext cx="27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EAFD78-BF7B-7669-E70F-678C5568BC8D}"/>
                    </a:ext>
                  </a:extLst>
                </p14:cNvPr>
                <p14:cNvContentPartPr/>
                <p14:nvPr/>
              </p14:nvContentPartPr>
              <p14:xfrm>
                <a:off x="3476050" y="1941793"/>
                <a:ext cx="258120" cy="1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EAFD78-BF7B-7669-E70F-678C5568BC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7050" y="1933153"/>
                  <a:ext cx="275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786928-E3DF-2410-8536-00F37E7A8097}"/>
                    </a:ext>
                  </a:extLst>
                </p14:cNvPr>
                <p14:cNvContentPartPr/>
                <p14:nvPr/>
              </p14:nvContentPartPr>
              <p14:xfrm>
                <a:off x="3558850" y="2032513"/>
                <a:ext cx="147240" cy="10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786928-E3DF-2410-8536-00F37E7A80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50210" y="2023513"/>
                  <a:ext cx="164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E2B624-1E63-CD34-B05C-191DC051295A}"/>
                    </a:ext>
                  </a:extLst>
                </p14:cNvPr>
                <p14:cNvContentPartPr/>
                <p14:nvPr/>
              </p14:nvContentPartPr>
              <p14:xfrm>
                <a:off x="3815170" y="1908673"/>
                <a:ext cx="180360" cy="133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E2B624-1E63-CD34-B05C-191DC05129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06170" y="1899673"/>
                  <a:ext cx="198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5A7330F-53D4-71A1-119D-2421D2D9EE7B}"/>
                    </a:ext>
                  </a:extLst>
                </p14:cNvPr>
                <p14:cNvContentPartPr/>
                <p14:nvPr/>
              </p14:nvContentPartPr>
              <p14:xfrm>
                <a:off x="4050970" y="1856113"/>
                <a:ext cx="249480" cy="184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5A7330F-53D4-71A1-119D-2421D2D9EE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41970" y="1847113"/>
                  <a:ext cx="267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2C0026-D1A2-78EE-DF10-7E6FA6BC2F92}"/>
                    </a:ext>
                  </a:extLst>
                </p14:cNvPr>
                <p14:cNvContentPartPr/>
                <p14:nvPr/>
              </p14:nvContentPartPr>
              <p14:xfrm>
                <a:off x="4239970" y="2004793"/>
                <a:ext cx="147960" cy="111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2C0026-D1A2-78EE-DF10-7E6FA6BC2F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31330" y="1996153"/>
                  <a:ext cx="165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D1C218-9025-1E5C-DA14-DA2647E990AF}"/>
                    </a:ext>
                  </a:extLst>
                </p14:cNvPr>
                <p14:cNvContentPartPr/>
                <p14:nvPr/>
              </p14:nvContentPartPr>
              <p14:xfrm>
                <a:off x="4329610" y="1714993"/>
                <a:ext cx="108360" cy="13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D1C218-9025-1E5C-DA14-DA2647E990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20610" y="1706353"/>
                  <a:ext cx="126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811494-995A-152A-DF66-64AD8E9164AC}"/>
                    </a:ext>
                  </a:extLst>
                </p14:cNvPr>
                <p14:cNvContentPartPr/>
                <p14:nvPr/>
              </p14:nvContentPartPr>
              <p14:xfrm>
                <a:off x="3490450" y="2196313"/>
                <a:ext cx="1165320" cy="73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811494-995A-152A-DF66-64AD8E9164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1450" y="2187673"/>
                  <a:ext cx="118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3B8530-4CB5-BE41-5CF4-6DD31D47064D}"/>
                    </a:ext>
                  </a:extLst>
                </p14:cNvPr>
                <p14:cNvContentPartPr/>
                <p14:nvPr/>
              </p14:nvContentPartPr>
              <p14:xfrm>
                <a:off x="3881410" y="2373793"/>
                <a:ext cx="226800" cy="32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3B8530-4CB5-BE41-5CF4-6DD31D4706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2770" y="2365153"/>
                  <a:ext cx="24444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7EDD808-B549-B2C9-2308-B12EABE81733}"/>
                  </a:ext>
                </a:extLst>
              </p14:cNvPr>
              <p14:cNvContentPartPr/>
              <p14:nvPr/>
            </p14:nvContentPartPr>
            <p14:xfrm>
              <a:off x="1389850" y="2960953"/>
              <a:ext cx="1605240" cy="547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7EDD808-B549-B2C9-2308-B12EABE817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80850" y="2952313"/>
                <a:ext cx="1622880" cy="56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62D27CB-319F-E436-CE1C-13F0FE23EEC1}"/>
              </a:ext>
            </a:extLst>
          </p:cNvPr>
          <p:cNvGrpSpPr/>
          <p:nvPr/>
        </p:nvGrpSpPr>
        <p:grpSpPr>
          <a:xfrm>
            <a:off x="2793130" y="2946913"/>
            <a:ext cx="1766520" cy="572400"/>
            <a:chOff x="2793130" y="2946913"/>
            <a:chExt cx="17665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2A7F91-0CF3-F6DD-59D7-063E3F146A23}"/>
                    </a:ext>
                  </a:extLst>
                </p14:cNvPr>
                <p14:cNvContentPartPr/>
                <p14:nvPr/>
              </p14:nvContentPartPr>
              <p14:xfrm>
                <a:off x="3009850" y="3157153"/>
                <a:ext cx="41040" cy="4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2A7F91-0CF3-F6DD-59D7-063E3F146A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0850" y="3148513"/>
                  <a:ext cx="58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4EA95A-1F77-4803-21E0-D4D810CDAF5B}"/>
                    </a:ext>
                  </a:extLst>
                </p14:cNvPr>
                <p14:cNvContentPartPr/>
                <p14:nvPr/>
              </p14:nvContentPartPr>
              <p14:xfrm>
                <a:off x="3073930" y="3214033"/>
                <a:ext cx="285840" cy="13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4EA95A-1F77-4803-21E0-D4D810CDAF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5290" y="3205033"/>
                  <a:ext cx="303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2B0BD4-DA99-5627-77DF-68485519ECF4}"/>
                    </a:ext>
                  </a:extLst>
                </p14:cNvPr>
                <p14:cNvContentPartPr/>
                <p14:nvPr/>
              </p14:nvContentPartPr>
              <p14:xfrm>
                <a:off x="2793130" y="3109273"/>
                <a:ext cx="287280" cy="3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2B0BD4-DA99-5627-77DF-68485519EC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84490" y="3100273"/>
                  <a:ext cx="304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053E02-937C-7047-C0B4-5EA0282E3410}"/>
                    </a:ext>
                  </a:extLst>
                </p14:cNvPr>
                <p14:cNvContentPartPr/>
                <p14:nvPr/>
              </p14:nvContentPartPr>
              <p14:xfrm>
                <a:off x="3630130" y="3071113"/>
                <a:ext cx="254160" cy="20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053E02-937C-7047-C0B4-5EA0282E34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21130" y="3062113"/>
                  <a:ext cx="271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29A85C-C6B2-41D6-1B31-C545D3664E46}"/>
                    </a:ext>
                  </a:extLst>
                </p14:cNvPr>
                <p14:cNvContentPartPr/>
                <p14:nvPr/>
              </p14:nvContentPartPr>
              <p14:xfrm>
                <a:off x="3605290" y="2946913"/>
                <a:ext cx="254160" cy="2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29A85C-C6B2-41D6-1B31-C545D3664E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96650" y="2937913"/>
                  <a:ext cx="271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0DE96E-828E-4D11-E71F-7755E14B186B}"/>
                    </a:ext>
                  </a:extLst>
                </p14:cNvPr>
                <p14:cNvContentPartPr/>
                <p14:nvPr/>
              </p14:nvContentPartPr>
              <p14:xfrm>
                <a:off x="4232050" y="2986513"/>
                <a:ext cx="327600" cy="532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0DE96E-828E-4D11-E71F-7755E14B18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23410" y="2977513"/>
                  <a:ext cx="345240" cy="55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2B75863-F3A1-F79E-1DF4-99E3D5DDCE67}"/>
              </a:ext>
            </a:extLst>
          </p:cNvPr>
          <p:cNvGrpSpPr/>
          <p:nvPr/>
        </p:nvGrpSpPr>
        <p:grpSpPr>
          <a:xfrm>
            <a:off x="4891210" y="2802913"/>
            <a:ext cx="3600720" cy="551520"/>
            <a:chOff x="4891210" y="2802913"/>
            <a:chExt cx="360072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6724784-8779-7004-7342-FCF095CDE7D7}"/>
                    </a:ext>
                  </a:extLst>
                </p14:cNvPr>
                <p14:cNvContentPartPr/>
                <p14:nvPr/>
              </p14:nvContentPartPr>
              <p14:xfrm>
                <a:off x="4891210" y="2880673"/>
                <a:ext cx="1321200" cy="473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6724784-8779-7004-7342-FCF095CDE7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82570" y="2871673"/>
                  <a:ext cx="13388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5B29E3-4F34-F879-5C22-A397A7E91FBF}"/>
                    </a:ext>
                  </a:extLst>
                </p14:cNvPr>
                <p14:cNvContentPartPr/>
                <p14:nvPr/>
              </p14:nvContentPartPr>
              <p14:xfrm>
                <a:off x="6433090" y="3003793"/>
                <a:ext cx="338400" cy="18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5B29E3-4F34-F879-5C22-A397A7E91F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24090" y="2995153"/>
                  <a:ext cx="356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6B04AA-2E45-0AFC-2A79-3C5D2814DA44}"/>
                    </a:ext>
                  </a:extLst>
                </p14:cNvPr>
                <p14:cNvContentPartPr/>
                <p14:nvPr/>
              </p14:nvContentPartPr>
              <p14:xfrm>
                <a:off x="6524890" y="2861593"/>
                <a:ext cx="7452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6B04AA-2E45-0AFC-2A79-3C5D2814DA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16250" y="2852953"/>
                  <a:ext cx="92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0DB57A-7494-6128-B645-4E4AF2BEE157}"/>
                    </a:ext>
                  </a:extLst>
                </p14:cNvPr>
                <p14:cNvContentPartPr/>
                <p14:nvPr/>
              </p14:nvContentPartPr>
              <p14:xfrm>
                <a:off x="7058770" y="2943673"/>
                <a:ext cx="768240" cy="222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0DB57A-7494-6128-B645-4E4AF2BEE1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49770" y="2935033"/>
                  <a:ext cx="785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4E7F09-C7F9-13E8-6531-44F697BB73F2}"/>
                    </a:ext>
                  </a:extLst>
                </p14:cNvPr>
                <p14:cNvContentPartPr/>
                <p14:nvPr/>
              </p14:nvContentPartPr>
              <p14:xfrm>
                <a:off x="8149930" y="2802913"/>
                <a:ext cx="342000" cy="453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4E7F09-C7F9-13E8-6531-44F697BB73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41290" y="2793913"/>
                  <a:ext cx="35964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A2B84D5-99A6-35C3-57BF-456000220391}"/>
              </a:ext>
            </a:extLst>
          </p:cNvPr>
          <p:cNvGrpSpPr/>
          <p:nvPr/>
        </p:nvGrpSpPr>
        <p:grpSpPr>
          <a:xfrm>
            <a:off x="8661490" y="2695993"/>
            <a:ext cx="1823040" cy="441000"/>
            <a:chOff x="8661490" y="2695993"/>
            <a:chExt cx="182304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38FEE7F-65AD-CF2A-4A92-0A17965BEADC}"/>
                    </a:ext>
                  </a:extLst>
                </p14:cNvPr>
                <p14:cNvContentPartPr/>
                <p14:nvPr/>
              </p14:nvContentPartPr>
              <p14:xfrm>
                <a:off x="8661490" y="2720113"/>
                <a:ext cx="1823040" cy="416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38FEE7F-65AD-CF2A-4A92-0A17965BEA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52850" y="2711113"/>
                  <a:ext cx="18406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2F0053-4C4A-A1AC-4C6B-29F0E7E8E868}"/>
                    </a:ext>
                  </a:extLst>
                </p14:cNvPr>
                <p14:cNvContentPartPr/>
                <p14:nvPr/>
              </p14:nvContentPartPr>
              <p14:xfrm>
                <a:off x="9483370" y="2793553"/>
                <a:ext cx="43560" cy="16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2F0053-4C4A-A1AC-4C6B-29F0E7E8E8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74370" y="2784913"/>
                  <a:ext cx="61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DA8A05-2948-7DDC-5378-16C95E9D1F55}"/>
                    </a:ext>
                  </a:extLst>
                </p14:cNvPr>
                <p14:cNvContentPartPr/>
                <p14:nvPr/>
              </p14:nvContentPartPr>
              <p14:xfrm>
                <a:off x="8850130" y="2695993"/>
                <a:ext cx="70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DA8A05-2948-7DDC-5378-16C95E9D1F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41130" y="2686993"/>
                  <a:ext cx="88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A56955-B97F-83F1-4267-98F655EF5689}"/>
                    </a:ext>
                  </a:extLst>
                </p14:cNvPr>
                <p14:cNvContentPartPr/>
                <p14:nvPr/>
              </p14:nvContentPartPr>
              <p14:xfrm>
                <a:off x="9767410" y="2730193"/>
                <a:ext cx="75960" cy="1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A56955-B97F-83F1-4267-98F655EF56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58410" y="2721553"/>
                  <a:ext cx="936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6423A5B-7491-5694-1D7C-23DF356D7D48}"/>
              </a:ext>
            </a:extLst>
          </p:cNvPr>
          <p:cNvGrpSpPr/>
          <p:nvPr/>
        </p:nvGrpSpPr>
        <p:grpSpPr>
          <a:xfrm>
            <a:off x="10660570" y="2790673"/>
            <a:ext cx="1339200" cy="353160"/>
            <a:chOff x="10660570" y="2790673"/>
            <a:chExt cx="133920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13DE4C-D273-0AB9-9EDB-4276E4A17727}"/>
                    </a:ext>
                  </a:extLst>
                </p14:cNvPr>
                <p14:cNvContentPartPr/>
                <p14:nvPr/>
              </p14:nvContentPartPr>
              <p14:xfrm>
                <a:off x="10660570" y="2790673"/>
                <a:ext cx="1339200" cy="353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13DE4C-D273-0AB9-9EDB-4276E4A177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51930" y="2782033"/>
                  <a:ext cx="1356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B55940-DB77-002D-8E4D-10F312D0D8D5}"/>
                    </a:ext>
                  </a:extLst>
                </p14:cNvPr>
                <p14:cNvContentPartPr/>
                <p14:nvPr/>
              </p14:nvContentPartPr>
              <p14:xfrm>
                <a:off x="11647330" y="2930353"/>
                <a:ext cx="291240" cy="47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B55940-DB77-002D-8E4D-10F312D0D8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38690" y="2921713"/>
                  <a:ext cx="3088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9449C0B-CDAB-1CC3-8114-B50C0F9D228A}"/>
              </a:ext>
            </a:extLst>
          </p:cNvPr>
          <p:cNvGrpSpPr/>
          <p:nvPr/>
        </p:nvGrpSpPr>
        <p:grpSpPr>
          <a:xfrm>
            <a:off x="2676850" y="3567193"/>
            <a:ext cx="1647360" cy="822240"/>
            <a:chOff x="2676850" y="3567193"/>
            <a:chExt cx="164736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C0024A-B34F-2A0D-8A56-AEC9729BD553}"/>
                    </a:ext>
                  </a:extLst>
                </p14:cNvPr>
                <p14:cNvContentPartPr/>
                <p14:nvPr/>
              </p14:nvContentPartPr>
              <p14:xfrm>
                <a:off x="2676850" y="3754393"/>
                <a:ext cx="452160" cy="46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C0024A-B34F-2A0D-8A56-AEC9729BD55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68210" y="3745753"/>
                  <a:ext cx="4698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3412EF-0AFB-B5E2-69EF-91E749C70BF0}"/>
                    </a:ext>
                  </a:extLst>
                </p14:cNvPr>
                <p14:cNvContentPartPr/>
                <p14:nvPr/>
              </p14:nvContentPartPr>
              <p14:xfrm>
                <a:off x="2749930" y="3590593"/>
                <a:ext cx="387360" cy="76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3412EF-0AFB-B5E2-69EF-91E749C70B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40930" y="3581593"/>
                  <a:ext cx="405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ABCDEF-6DF6-60E9-3F78-51C07E78A225}"/>
                    </a:ext>
                  </a:extLst>
                </p14:cNvPr>
                <p14:cNvContentPartPr/>
                <p14:nvPr/>
              </p14:nvContentPartPr>
              <p14:xfrm>
                <a:off x="3432850" y="3785713"/>
                <a:ext cx="421560" cy="267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ABCDEF-6DF6-60E9-3F78-51C07E78A2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24210" y="3777073"/>
                  <a:ext cx="439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4249768-27CC-D5E7-A2D3-EA172E5C1EE8}"/>
                    </a:ext>
                  </a:extLst>
                </p14:cNvPr>
                <p14:cNvContentPartPr/>
                <p14:nvPr/>
              </p14:nvContentPartPr>
              <p14:xfrm>
                <a:off x="4120450" y="3567193"/>
                <a:ext cx="20160" cy="256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4249768-27CC-D5E7-A2D3-EA172E5C1EE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11450" y="3558193"/>
                  <a:ext cx="37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5AF954-435E-FDD0-C473-84660898CC53}"/>
                    </a:ext>
                  </a:extLst>
                </p14:cNvPr>
                <p14:cNvContentPartPr/>
                <p14:nvPr/>
              </p14:nvContentPartPr>
              <p14:xfrm>
                <a:off x="3939370" y="3943393"/>
                <a:ext cx="384840" cy="22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5AF954-435E-FDD0-C473-84660898CC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30730" y="3934753"/>
                  <a:ext cx="40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0AB6493-B9C2-63FC-2A41-278929BBAC46}"/>
                    </a:ext>
                  </a:extLst>
                </p14:cNvPr>
                <p14:cNvContentPartPr/>
                <p14:nvPr/>
              </p14:nvContentPartPr>
              <p14:xfrm>
                <a:off x="4136290" y="4093873"/>
                <a:ext cx="6480" cy="27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0AB6493-B9C2-63FC-2A41-278929BBAC4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27290" y="4085233"/>
                  <a:ext cx="24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0EA760-C8E7-0A84-9B9F-4992FA89220F}"/>
                    </a:ext>
                  </a:extLst>
                </p14:cNvPr>
                <p14:cNvContentPartPr/>
                <p14:nvPr/>
              </p14:nvContentPartPr>
              <p14:xfrm>
                <a:off x="4071130" y="4078753"/>
                <a:ext cx="205920" cy="310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0EA760-C8E7-0A84-9B9F-4992FA8922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62130" y="4070113"/>
                  <a:ext cx="22356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AEB72CD-7930-4FD4-D9F4-53880335F2F9}"/>
              </a:ext>
            </a:extLst>
          </p:cNvPr>
          <p:cNvGrpSpPr/>
          <p:nvPr/>
        </p:nvGrpSpPr>
        <p:grpSpPr>
          <a:xfrm>
            <a:off x="4979770" y="3573673"/>
            <a:ext cx="3531600" cy="474480"/>
            <a:chOff x="4979770" y="3573673"/>
            <a:chExt cx="35316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6FE7365-DB24-AAF5-0A2B-ED0D7E181365}"/>
                    </a:ext>
                  </a:extLst>
                </p14:cNvPr>
                <p14:cNvContentPartPr/>
                <p14:nvPr/>
              </p14:nvContentPartPr>
              <p14:xfrm>
                <a:off x="4979770" y="3651793"/>
                <a:ext cx="794160" cy="362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6FE7365-DB24-AAF5-0A2B-ED0D7E18136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71130" y="3642793"/>
                  <a:ext cx="811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6F3E5C-8354-7EB2-F0DF-2C929A255C98}"/>
                    </a:ext>
                  </a:extLst>
                </p14:cNvPr>
                <p14:cNvContentPartPr/>
                <p14:nvPr/>
              </p14:nvContentPartPr>
              <p14:xfrm>
                <a:off x="5562250" y="3753673"/>
                <a:ext cx="249840" cy="1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6F3E5C-8354-7EB2-F0DF-2C929A255C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53610" y="3744673"/>
                  <a:ext cx="267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2BAABD2-2B14-58FA-1C50-B2E71E3FC2FD}"/>
                    </a:ext>
                  </a:extLst>
                </p14:cNvPr>
                <p14:cNvContentPartPr/>
                <p14:nvPr/>
              </p14:nvContentPartPr>
              <p14:xfrm>
                <a:off x="5997490" y="3573673"/>
                <a:ext cx="1117080" cy="474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2BAABD2-2B14-58FA-1C50-B2E71E3FC2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88850" y="3564673"/>
                  <a:ext cx="11347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1504127-9842-ED4E-E2B0-77187378370B}"/>
                    </a:ext>
                  </a:extLst>
                </p14:cNvPr>
                <p14:cNvContentPartPr/>
                <p14:nvPr/>
              </p14:nvContentPartPr>
              <p14:xfrm>
                <a:off x="6422650" y="3694273"/>
                <a:ext cx="56880" cy="10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1504127-9842-ED4E-E2B0-77187378370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13650" y="3685633"/>
                  <a:ext cx="74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241383-9BF0-31BA-3A6D-CE36B1C6CFFA}"/>
                    </a:ext>
                  </a:extLst>
                </p14:cNvPr>
                <p14:cNvContentPartPr/>
                <p14:nvPr/>
              </p14:nvContentPartPr>
              <p14:xfrm>
                <a:off x="7396450" y="3792193"/>
                <a:ext cx="564840" cy="18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241383-9BF0-31BA-3A6D-CE36B1C6CF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87450" y="3783193"/>
                  <a:ext cx="582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99360CE-3856-2082-AE0E-372E25C6314C}"/>
                    </a:ext>
                  </a:extLst>
                </p14:cNvPr>
                <p14:cNvContentPartPr/>
                <p14:nvPr/>
              </p14:nvContentPartPr>
              <p14:xfrm>
                <a:off x="7623250" y="3594553"/>
                <a:ext cx="39600" cy="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99360CE-3856-2082-AE0E-372E25C631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14250" y="3585913"/>
                  <a:ext cx="5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AF86D1-102A-0F29-B668-60580C9DB4F0}"/>
                    </a:ext>
                  </a:extLst>
                </p14:cNvPr>
                <p14:cNvContentPartPr/>
                <p14:nvPr/>
              </p14:nvContentPartPr>
              <p14:xfrm>
                <a:off x="8298610" y="3649633"/>
                <a:ext cx="212760" cy="326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AF86D1-102A-0F29-B668-60580C9DB4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89970" y="3640633"/>
                  <a:ext cx="23040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6FEF3C2-FCC0-760E-A05D-583A22AAB37C}"/>
              </a:ext>
            </a:extLst>
          </p:cNvPr>
          <p:cNvGrpSpPr/>
          <p:nvPr/>
        </p:nvGrpSpPr>
        <p:grpSpPr>
          <a:xfrm>
            <a:off x="5364250" y="4495993"/>
            <a:ext cx="3199680" cy="584640"/>
            <a:chOff x="5364250" y="4495993"/>
            <a:chExt cx="319968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9BF60D-B484-22B9-669F-EDA6925E6F64}"/>
                    </a:ext>
                  </a:extLst>
                </p14:cNvPr>
                <p14:cNvContentPartPr/>
                <p14:nvPr/>
              </p14:nvContentPartPr>
              <p14:xfrm>
                <a:off x="5364250" y="4896673"/>
                <a:ext cx="320040" cy="175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9BF60D-B484-22B9-669F-EDA6925E6F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55610" y="4887673"/>
                  <a:ext cx="33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C162060-E1D8-DC89-E570-C90BCB18DFF7}"/>
                    </a:ext>
                  </a:extLst>
                </p14:cNvPr>
                <p14:cNvContentPartPr/>
                <p14:nvPr/>
              </p14:nvContentPartPr>
              <p14:xfrm>
                <a:off x="5497090" y="4712713"/>
                <a:ext cx="49320" cy="44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C162060-E1D8-DC89-E570-C90BCB18DFF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88090" y="4704073"/>
                  <a:ext cx="66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CD59C5-B96F-605E-9BF8-95C8953E5C97}"/>
                    </a:ext>
                  </a:extLst>
                </p14:cNvPr>
                <p14:cNvContentPartPr/>
                <p14:nvPr/>
              </p14:nvContentPartPr>
              <p14:xfrm>
                <a:off x="5876530" y="4681393"/>
                <a:ext cx="435240" cy="366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CD59C5-B96F-605E-9BF8-95C8953E5C9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67890" y="4672393"/>
                  <a:ext cx="452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3BCBD67-9FBB-ECED-5E36-3D6887CA6DC5}"/>
                    </a:ext>
                  </a:extLst>
                </p14:cNvPr>
                <p14:cNvContentPartPr/>
                <p14:nvPr/>
              </p14:nvContentPartPr>
              <p14:xfrm>
                <a:off x="6085690" y="4675633"/>
                <a:ext cx="333720" cy="11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3BCBD67-9FBB-ECED-5E36-3D6887CA6DC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76690" y="4666633"/>
                  <a:ext cx="351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453A0E-0862-65D9-01E0-D2A88AFF076A}"/>
                    </a:ext>
                  </a:extLst>
                </p14:cNvPr>
                <p14:cNvContentPartPr/>
                <p14:nvPr/>
              </p14:nvContentPartPr>
              <p14:xfrm>
                <a:off x="6470170" y="4536673"/>
                <a:ext cx="866160" cy="429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453A0E-0862-65D9-01E0-D2A88AFF07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61170" y="4527673"/>
                  <a:ext cx="8838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DC0AA53-E4DA-8DF7-AD78-6168FA171DD8}"/>
                    </a:ext>
                  </a:extLst>
                </p14:cNvPr>
                <p14:cNvContentPartPr/>
                <p14:nvPr/>
              </p14:nvContentPartPr>
              <p14:xfrm>
                <a:off x="6902530" y="4564393"/>
                <a:ext cx="124920" cy="40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DC0AA53-E4DA-8DF7-AD78-6168FA171DD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93890" y="4555393"/>
                  <a:ext cx="142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C29F493-5894-830D-7ACF-978F9D4144D9}"/>
                    </a:ext>
                  </a:extLst>
                </p14:cNvPr>
                <p14:cNvContentPartPr/>
                <p14:nvPr/>
              </p14:nvContentPartPr>
              <p14:xfrm>
                <a:off x="7546210" y="4797313"/>
                <a:ext cx="398520" cy="144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C29F493-5894-830D-7ACF-978F9D4144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37570" y="4788673"/>
                  <a:ext cx="416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35679B-E0F9-0D7C-6300-CE8295F414C7}"/>
                    </a:ext>
                  </a:extLst>
                </p14:cNvPr>
                <p14:cNvContentPartPr/>
                <p14:nvPr/>
              </p14:nvContentPartPr>
              <p14:xfrm>
                <a:off x="7724410" y="4495993"/>
                <a:ext cx="44280" cy="11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35679B-E0F9-0D7C-6300-CE8295F414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15410" y="4487353"/>
                  <a:ext cx="61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940FC2-48AB-2715-CEE3-6787C1B484D5}"/>
                    </a:ext>
                  </a:extLst>
                </p14:cNvPr>
                <p14:cNvContentPartPr/>
                <p14:nvPr/>
              </p14:nvContentPartPr>
              <p14:xfrm>
                <a:off x="8331370" y="4664113"/>
                <a:ext cx="21960" cy="336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940FC2-48AB-2715-CEE3-6787C1B484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22370" y="4655113"/>
                  <a:ext cx="396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A6801A2-F8ED-4499-4449-70E409E5BA9E}"/>
                    </a:ext>
                  </a:extLst>
                </p14:cNvPr>
                <p14:cNvContentPartPr/>
                <p14:nvPr/>
              </p14:nvContentPartPr>
              <p14:xfrm>
                <a:off x="8293930" y="4634233"/>
                <a:ext cx="270000" cy="446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A6801A2-F8ED-4499-4449-70E409E5BA9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84930" y="4625593"/>
                  <a:ext cx="28764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D68D0F7-4F74-B34C-C2A6-03FFBDA23F03}"/>
              </a:ext>
            </a:extLst>
          </p:cNvPr>
          <p:cNvGrpSpPr/>
          <p:nvPr/>
        </p:nvGrpSpPr>
        <p:grpSpPr>
          <a:xfrm>
            <a:off x="2652370" y="4586353"/>
            <a:ext cx="2406240" cy="642600"/>
            <a:chOff x="2652370" y="4586353"/>
            <a:chExt cx="240624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40CCF5-1A95-2E8E-40E1-92A595CFF450}"/>
                    </a:ext>
                  </a:extLst>
                </p14:cNvPr>
                <p14:cNvContentPartPr/>
                <p14:nvPr/>
              </p14:nvContentPartPr>
              <p14:xfrm>
                <a:off x="2810770" y="4753033"/>
                <a:ext cx="159840" cy="35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40CCF5-1A95-2E8E-40E1-92A595CFF4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02130" y="4744393"/>
                  <a:ext cx="1774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D65C0B3-2ACE-0200-F711-16F8A0748346}"/>
                    </a:ext>
                  </a:extLst>
                </p14:cNvPr>
                <p14:cNvContentPartPr/>
                <p14:nvPr/>
              </p14:nvContentPartPr>
              <p14:xfrm>
                <a:off x="3128650" y="4910713"/>
                <a:ext cx="174960" cy="18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D65C0B3-2ACE-0200-F711-16F8A07483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20010" y="4901713"/>
                  <a:ext cx="19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CC346D-2F0C-5274-34F5-B933EDF9BB55}"/>
                    </a:ext>
                  </a:extLst>
                </p14:cNvPr>
                <p14:cNvContentPartPr/>
                <p14:nvPr/>
              </p14:nvContentPartPr>
              <p14:xfrm>
                <a:off x="3096970" y="5029153"/>
                <a:ext cx="222120" cy="18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CC346D-2F0C-5274-34F5-B933EDF9BB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88330" y="5020513"/>
                  <a:ext cx="23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6CDE2B0-1997-5A7F-0B2C-3A8430E7DD6E}"/>
                    </a:ext>
                  </a:extLst>
                </p14:cNvPr>
                <p14:cNvContentPartPr/>
                <p14:nvPr/>
              </p14:nvContentPartPr>
              <p14:xfrm>
                <a:off x="3440410" y="4832953"/>
                <a:ext cx="320400" cy="396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6CDE2B0-1997-5A7F-0B2C-3A8430E7DD6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31410" y="4823953"/>
                  <a:ext cx="3380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E1A352-AED5-8BD1-28D4-79B45F099826}"/>
                    </a:ext>
                  </a:extLst>
                </p14:cNvPr>
                <p14:cNvContentPartPr/>
                <p14:nvPr/>
              </p14:nvContentPartPr>
              <p14:xfrm>
                <a:off x="3837850" y="5067313"/>
                <a:ext cx="66960" cy="65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E1A352-AED5-8BD1-28D4-79B45F0998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29210" y="5058673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72AAC96-326C-F9D3-82A2-7D252186A6F7}"/>
                    </a:ext>
                  </a:extLst>
                </p14:cNvPr>
                <p14:cNvContentPartPr/>
                <p14:nvPr/>
              </p14:nvContentPartPr>
              <p14:xfrm>
                <a:off x="4045210" y="4756993"/>
                <a:ext cx="23040" cy="322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72AAC96-326C-F9D3-82A2-7D252186A6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36210" y="4748353"/>
                  <a:ext cx="406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A20543D-1256-D678-BAAD-F967655708F1}"/>
                    </a:ext>
                  </a:extLst>
                </p14:cNvPr>
                <p14:cNvContentPartPr/>
                <p14:nvPr/>
              </p14:nvContentPartPr>
              <p14:xfrm>
                <a:off x="4181650" y="4748353"/>
                <a:ext cx="32040" cy="31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A20543D-1256-D678-BAAD-F967655708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72650" y="4739713"/>
                  <a:ext cx="496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C981AB-A7AD-7187-0B1C-944F850A2FBA}"/>
                    </a:ext>
                  </a:extLst>
                </p14:cNvPr>
                <p14:cNvContentPartPr/>
                <p14:nvPr/>
              </p14:nvContentPartPr>
              <p14:xfrm>
                <a:off x="4057090" y="4918633"/>
                <a:ext cx="178200" cy="36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C981AB-A7AD-7187-0B1C-944F850A2F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48090" y="4909633"/>
                  <a:ext cx="195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E39A9C-5B29-E274-757D-77B3446ACABC}"/>
                    </a:ext>
                  </a:extLst>
                </p14:cNvPr>
                <p14:cNvContentPartPr/>
                <p14:nvPr/>
              </p14:nvContentPartPr>
              <p14:xfrm>
                <a:off x="4455970" y="4848793"/>
                <a:ext cx="12960" cy="212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E39A9C-5B29-E274-757D-77B3446ACA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47330" y="4840153"/>
                  <a:ext cx="30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E507C1-2484-8C37-AE6E-0A816DF34362}"/>
                    </a:ext>
                  </a:extLst>
                </p14:cNvPr>
                <p14:cNvContentPartPr/>
                <p14:nvPr/>
              </p14:nvContentPartPr>
              <p14:xfrm>
                <a:off x="4368490" y="4987033"/>
                <a:ext cx="177840" cy="10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E507C1-2484-8C37-AE6E-0A816DF3436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59850" y="4978393"/>
                  <a:ext cx="195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C9DEA7C-A4B7-00A6-7CD2-A80097C998B9}"/>
                    </a:ext>
                  </a:extLst>
                </p14:cNvPr>
                <p14:cNvContentPartPr/>
                <p14:nvPr/>
              </p14:nvContentPartPr>
              <p14:xfrm>
                <a:off x="4746850" y="4809193"/>
                <a:ext cx="255600" cy="277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C9DEA7C-A4B7-00A6-7CD2-A80097C998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37850" y="4800193"/>
                  <a:ext cx="273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A21E81C-2C67-6B9C-4FF9-8C9409C590CE}"/>
                    </a:ext>
                  </a:extLst>
                </p14:cNvPr>
                <p14:cNvContentPartPr/>
                <p14:nvPr/>
              </p14:nvContentPartPr>
              <p14:xfrm>
                <a:off x="2652370" y="4586353"/>
                <a:ext cx="291240" cy="4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A21E81C-2C67-6B9C-4FF9-8C9409C590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43370" y="4577353"/>
                  <a:ext cx="30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DB7DCF-9957-1BD3-F4E8-CF3788C396E4}"/>
                    </a:ext>
                  </a:extLst>
                </p14:cNvPr>
                <p14:cNvContentPartPr/>
                <p14:nvPr/>
              </p14:nvContentPartPr>
              <p14:xfrm>
                <a:off x="3897610" y="4646833"/>
                <a:ext cx="330480" cy="2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DB7DCF-9957-1BD3-F4E8-CF3788C396E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88610" y="4637833"/>
                  <a:ext cx="348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F5D4E22-4C6A-8763-1E94-813B4F870B66}"/>
                    </a:ext>
                  </a:extLst>
                </p14:cNvPr>
                <p14:cNvContentPartPr/>
                <p14:nvPr/>
              </p14:nvContentPartPr>
              <p14:xfrm>
                <a:off x="4833970" y="4648273"/>
                <a:ext cx="224640" cy="38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F5D4E22-4C6A-8763-1E94-813B4F870B6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25330" y="4639273"/>
                  <a:ext cx="2422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4070DDB-1B09-4301-6A54-07C27E9E4C69}"/>
                  </a:ext>
                </a:extLst>
              </p14:cNvPr>
              <p14:cNvContentPartPr/>
              <p14:nvPr/>
            </p14:nvContentPartPr>
            <p14:xfrm>
              <a:off x="3986890" y="6237313"/>
              <a:ext cx="32040" cy="2764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4070DDB-1B09-4301-6A54-07C27E9E4C6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78250" y="6228313"/>
                <a:ext cx="4968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B40EA31-1DAC-C0A8-7E31-329D5189771A}"/>
              </a:ext>
            </a:extLst>
          </p:cNvPr>
          <p:cNvGrpSpPr/>
          <p:nvPr/>
        </p:nvGrpSpPr>
        <p:grpSpPr>
          <a:xfrm>
            <a:off x="2717530" y="5516593"/>
            <a:ext cx="1917360" cy="811080"/>
            <a:chOff x="2717530" y="5516593"/>
            <a:chExt cx="191736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2C0659-95F8-4220-C8F0-AF94F3AF6298}"/>
                    </a:ext>
                  </a:extLst>
                </p14:cNvPr>
                <p14:cNvContentPartPr/>
                <p14:nvPr/>
              </p14:nvContentPartPr>
              <p14:xfrm>
                <a:off x="2772610" y="5759593"/>
                <a:ext cx="276480" cy="427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2C0659-95F8-4220-C8F0-AF94F3AF62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63970" y="5750953"/>
                  <a:ext cx="2941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5CD799-E59F-3F2E-D597-B045DF15B75A}"/>
                    </a:ext>
                  </a:extLst>
                </p14:cNvPr>
                <p14:cNvContentPartPr/>
                <p14:nvPr/>
              </p14:nvContentPartPr>
              <p14:xfrm>
                <a:off x="2717530" y="5682553"/>
                <a:ext cx="319320" cy="18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5CD799-E59F-3F2E-D597-B045DF15B7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08890" y="5673913"/>
                  <a:ext cx="336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26FF37-71F1-1AFA-AE7A-D1CD20A4E182}"/>
                    </a:ext>
                  </a:extLst>
                </p14:cNvPr>
                <p14:cNvContentPartPr/>
                <p14:nvPr/>
              </p14:nvContentPartPr>
              <p14:xfrm>
                <a:off x="3370930" y="5870833"/>
                <a:ext cx="330480" cy="29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26FF37-71F1-1AFA-AE7A-D1CD20A4E18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61930" y="5861833"/>
                  <a:ext cx="348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0161078-86F7-AADF-8900-5EFFA8B68737}"/>
                    </a:ext>
                  </a:extLst>
                </p14:cNvPr>
                <p14:cNvContentPartPr/>
                <p14:nvPr/>
              </p14:nvContentPartPr>
              <p14:xfrm>
                <a:off x="3410530" y="5966233"/>
                <a:ext cx="211680" cy="30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0161078-86F7-AADF-8900-5EFFA8B687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01890" y="5957593"/>
                  <a:ext cx="229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42218DD-3EF6-C125-DD7D-7683878349DE}"/>
                    </a:ext>
                  </a:extLst>
                </p14:cNvPr>
                <p14:cNvContentPartPr/>
                <p14:nvPr/>
              </p14:nvContentPartPr>
              <p14:xfrm>
                <a:off x="3451210" y="5739433"/>
                <a:ext cx="171000" cy="397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42218DD-3EF6-C125-DD7D-7683878349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42210" y="5730433"/>
                  <a:ext cx="1886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94C32E7-5910-F0BE-3F73-4536CB599865}"/>
                    </a:ext>
                  </a:extLst>
                </p14:cNvPr>
                <p14:cNvContentPartPr/>
                <p14:nvPr/>
              </p14:nvContentPartPr>
              <p14:xfrm>
                <a:off x="3787450" y="5848513"/>
                <a:ext cx="461880" cy="266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94C32E7-5910-F0BE-3F73-4536CB5998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78810" y="5839873"/>
                  <a:ext cx="479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28B9E03-22D7-3747-C106-001FF7E5BD9A}"/>
                    </a:ext>
                  </a:extLst>
                </p14:cNvPr>
                <p14:cNvContentPartPr/>
                <p14:nvPr/>
              </p14:nvContentPartPr>
              <p14:xfrm>
                <a:off x="4408090" y="5665633"/>
                <a:ext cx="38520" cy="369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28B9E03-22D7-3747-C106-001FF7E5BD9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99090" y="5656633"/>
                  <a:ext cx="561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B7E024-719C-7C07-21D7-A8D22DFD3AAE}"/>
                    </a:ext>
                  </a:extLst>
                </p14:cNvPr>
                <p14:cNvContentPartPr/>
                <p14:nvPr/>
              </p14:nvContentPartPr>
              <p14:xfrm>
                <a:off x="4598890" y="5647993"/>
                <a:ext cx="8640" cy="446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B7E024-719C-7C07-21D7-A8D22DFD3A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90250" y="5638993"/>
                  <a:ext cx="262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9A67C24-0367-94A5-6751-BC3E62B3CDB0}"/>
                    </a:ext>
                  </a:extLst>
                </p14:cNvPr>
                <p14:cNvContentPartPr/>
                <p14:nvPr/>
              </p14:nvContentPartPr>
              <p14:xfrm>
                <a:off x="4439410" y="5878393"/>
                <a:ext cx="158400" cy="12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9A67C24-0367-94A5-6751-BC3E62B3CD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30770" y="5869393"/>
                  <a:ext cx="176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148FA1-D7E9-6535-BE48-CFF9B13AE97F}"/>
                    </a:ext>
                  </a:extLst>
                </p14:cNvPr>
                <p14:cNvContentPartPr/>
                <p14:nvPr/>
              </p14:nvContentPartPr>
              <p14:xfrm>
                <a:off x="4437970" y="5516593"/>
                <a:ext cx="196920" cy="45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148FA1-D7E9-6535-BE48-CFF9B13AE9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29330" y="5507593"/>
                  <a:ext cx="214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88AB189-4294-F395-AB1A-DE2E486308E3}"/>
                    </a:ext>
                  </a:extLst>
                </p14:cNvPr>
                <p14:cNvContentPartPr/>
                <p14:nvPr/>
              </p14:nvContentPartPr>
              <p14:xfrm>
                <a:off x="4233490" y="6067393"/>
                <a:ext cx="162360" cy="15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88AB189-4294-F395-AB1A-DE2E486308E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24850" y="6058753"/>
                  <a:ext cx="180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20B47C2-794F-DC5E-4191-1141D127DB93}"/>
                    </a:ext>
                  </a:extLst>
                </p14:cNvPr>
                <p14:cNvContentPartPr/>
                <p14:nvPr/>
              </p14:nvContentPartPr>
              <p14:xfrm>
                <a:off x="3912010" y="6168913"/>
                <a:ext cx="140760" cy="158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20B47C2-794F-DC5E-4191-1141D127DB9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03010" y="6159913"/>
                  <a:ext cx="15840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9315CD7-3E93-6656-F4D2-BFD3A6AA099F}"/>
                  </a:ext>
                </a:extLst>
              </p14:cNvPr>
              <p14:cNvContentPartPr/>
              <p14:nvPr/>
            </p14:nvContentPartPr>
            <p14:xfrm>
              <a:off x="4002010" y="6452593"/>
              <a:ext cx="871920" cy="126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9315CD7-3E93-6656-F4D2-BFD3A6AA099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993370" y="6443593"/>
                <a:ext cx="88956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BBB110B-AD6D-2459-C3F0-087CC7B204C7}"/>
              </a:ext>
            </a:extLst>
          </p:cNvPr>
          <p:cNvGrpSpPr/>
          <p:nvPr/>
        </p:nvGrpSpPr>
        <p:grpSpPr>
          <a:xfrm>
            <a:off x="5085970" y="6158113"/>
            <a:ext cx="3001320" cy="458280"/>
            <a:chOff x="5085970" y="6158113"/>
            <a:chExt cx="300132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EEA2519-D78A-34E2-0AF5-BDA499388763}"/>
                    </a:ext>
                  </a:extLst>
                </p14:cNvPr>
                <p14:cNvContentPartPr/>
                <p14:nvPr/>
              </p14:nvContentPartPr>
              <p14:xfrm>
                <a:off x="5085970" y="6421993"/>
                <a:ext cx="480600" cy="194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EEA2519-D78A-34E2-0AF5-BDA49938876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76970" y="6413353"/>
                  <a:ext cx="498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66997E8-A9A2-8E84-4929-4BB8BF38A028}"/>
                    </a:ext>
                  </a:extLst>
                </p14:cNvPr>
                <p14:cNvContentPartPr/>
                <p14:nvPr/>
              </p14:nvContentPartPr>
              <p14:xfrm>
                <a:off x="5765650" y="6386713"/>
                <a:ext cx="425160" cy="20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66997E8-A9A2-8E84-4929-4BB8BF38A02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56650" y="6378073"/>
                  <a:ext cx="442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7642AF1-B025-3330-6F45-CE07285EE36A}"/>
                    </a:ext>
                  </a:extLst>
                </p14:cNvPr>
                <p14:cNvContentPartPr/>
                <p14:nvPr/>
              </p14:nvContentPartPr>
              <p14:xfrm>
                <a:off x="6396730" y="6158113"/>
                <a:ext cx="492840" cy="396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7642AF1-B025-3330-6F45-CE07285EE3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88090" y="6149473"/>
                  <a:ext cx="5104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BFBCE59-534F-C0D7-9D6C-8A56D7FA3D3C}"/>
                    </a:ext>
                  </a:extLst>
                </p14:cNvPr>
                <p14:cNvContentPartPr/>
                <p14:nvPr/>
              </p14:nvContentPartPr>
              <p14:xfrm>
                <a:off x="6985690" y="6182953"/>
                <a:ext cx="7920" cy="80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BFBCE59-534F-C0D7-9D6C-8A56D7FA3D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77050" y="6173953"/>
                  <a:ext cx="25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441A633-EFB6-9AB8-6662-61F5196FCAE2}"/>
                    </a:ext>
                  </a:extLst>
                </p14:cNvPr>
                <p14:cNvContentPartPr/>
                <p14:nvPr/>
              </p14:nvContentPartPr>
              <p14:xfrm>
                <a:off x="7033570" y="6181513"/>
                <a:ext cx="179640" cy="324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441A633-EFB6-9AB8-6662-61F5196FCA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24570" y="6172513"/>
                  <a:ext cx="1972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56B25F7-37E8-1D3B-021B-B048A47C4156}"/>
                    </a:ext>
                  </a:extLst>
                </p14:cNvPr>
                <p14:cNvContentPartPr/>
                <p14:nvPr/>
              </p14:nvContentPartPr>
              <p14:xfrm>
                <a:off x="7082890" y="6317593"/>
                <a:ext cx="266400" cy="30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56B25F7-37E8-1D3B-021B-B048A47C415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73890" y="6308953"/>
                  <a:ext cx="284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5F69EC2-642C-D7AD-84AF-53DE813E1A91}"/>
                    </a:ext>
                  </a:extLst>
                </p14:cNvPr>
                <p14:cNvContentPartPr/>
                <p14:nvPr/>
              </p14:nvContentPartPr>
              <p14:xfrm>
                <a:off x="7526050" y="6283033"/>
                <a:ext cx="561240" cy="193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5F69EC2-642C-D7AD-84AF-53DE813E1A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17410" y="6274033"/>
                  <a:ext cx="57888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4BA7ED6-B53F-116F-FD38-8DAE502A4488}"/>
                  </a:ext>
                </a:extLst>
              </p14:cNvPr>
              <p14:cNvContentPartPr/>
              <p14:nvPr/>
            </p14:nvContentPartPr>
            <p14:xfrm>
              <a:off x="8256850" y="6016993"/>
              <a:ext cx="1664280" cy="561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4BA7ED6-B53F-116F-FD38-8DAE502A448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247850" y="6007993"/>
                <a:ext cx="16819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41C8209-9EB2-6E27-BD3C-8AC240DD0FDA}"/>
                  </a:ext>
                </a:extLst>
              </p14:cNvPr>
              <p14:cNvContentPartPr/>
              <p14:nvPr/>
            </p14:nvContentPartPr>
            <p14:xfrm>
              <a:off x="9763090" y="6101233"/>
              <a:ext cx="203040" cy="38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41C8209-9EB2-6E27-BD3C-8AC240DD0FD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754450" y="6092233"/>
                <a:ext cx="22068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BC593CA-CFD6-ED81-96D6-440293E44D74}"/>
              </a:ext>
            </a:extLst>
          </p:cNvPr>
          <p:cNvGrpSpPr/>
          <p:nvPr/>
        </p:nvGrpSpPr>
        <p:grpSpPr>
          <a:xfrm>
            <a:off x="10121290" y="6068833"/>
            <a:ext cx="1897200" cy="500400"/>
            <a:chOff x="10121290" y="6068833"/>
            <a:chExt cx="189720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8D9B63E-8A4A-640D-4762-51C8B80E6D76}"/>
                    </a:ext>
                  </a:extLst>
                </p14:cNvPr>
                <p14:cNvContentPartPr/>
                <p14:nvPr/>
              </p14:nvContentPartPr>
              <p14:xfrm>
                <a:off x="10121290" y="6307153"/>
                <a:ext cx="375480" cy="136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8D9B63E-8A4A-640D-4762-51C8B80E6D7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12650" y="6298153"/>
                  <a:ext cx="393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3EC8FD6-F1DE-C58A-EEB6-6FC50A5ADCDF}"/>
                    </a:ext>
                  </a:extLst>
                </p14:cNvPr>
                <p14:cNvContentPartPr/>
                <p14:nvPr/>
              </p14:nvContentPartPr>
              <p14:xfrm>
                <a:off x="10357450" y="6223633"/>
                <a:ext cx="4356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3EC8FD6-F1DE-C58A-EEB6-6FC50A5ADCD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48450" y="6214633"/>
                  <a:ext cx="61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F8D857F-BB96-1534-449C-9BB25B49D892}"/>
                    </a:ext>
                  </a:extLst>
                </p14:cNvPr>
                <p14:cNvContentPartPr/>
                <p14:nvPr/>
              </p14:nvContentPartPr>
              <p14:xfrm>
                <a:off x="10696570" y="6068833"/>
                <a:ext cx="1321920" cy="50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F8D857F-BB96-1534-449C-9BB25B49D89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87570" y="6059833"/>
                  <a:ext cx="1339560" cy="51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189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1762BE-F98C-FD03-CD8C-890DF04A00AF}"/>
                  </a:ext>
                </a:extLst>
              </p14:cNvPr>
              <p14:cNvContentPartPr/>
              <p14:nvPr/>
            </p14:nvContentPartPr>
            <p14:xfrm>
              <a:off x="556090" y="149713"/>
              <a:ext cx="158040" cy="36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1762BE-F98C-FD03-CD8C-890DF04A00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450" y="140713"/>
                <a:ext cx="17568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A062F35-B9F1-7E59-59B4-01E0410FC39B}"/>
              </a:ext>
            </a:extLst>
          </p:cNvPr>
          <p:cNvGrpSpPr/>
          <p:nvPr/>
        </p:nvGrpSpPr>
        <p:grpSpPr>
          <a:xfrm>
            <a:off x="712330" y="103273"/>
            <a:ext cx="1873800" cy="470520"/>
            <a:chOff x="712330" y="103273"/>
            <a:chExt cx="187380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7CED0FE-E208-07A8-EAE2-38C9EF0690F5}"/>
                    </a:ext>
                  </a:extLst>
                </p14:cNvPr>
                <p14:cNvContentPartPr/>
                <p14:nvPr/>
              </p14:nvContentPartPr>
              <p14:xfrm>
                <a:off x="712330" y="103273"/>
                <a:ext cx="1356480" cy="47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7CED0FE-E208-07A8-EAE2-38C9EF0690F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3690" y="94633"/>
                  <a:ext cx="13741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455C93-6A78-BCAE-5414-D9976761FA8D}"/>
                    </a:ext>
                  </a:extLst>
                </p14:cNvPr>
                <p14:cNvContentPartPr/>
                <p14:nvPr/>
              </p14:nvContentPartPr>
              <p14:xfrm>
                <a:off x="1947490" y="325753"/>
                <a:ext cx="122760" cy="17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455C93-6A78-BCAE-5414-D9976761FA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8490" y="316753"/>
                  <a:ext cx="140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A6A541A-769E-09CA-BF2A-14A9F8391EB3}"/>
                    </a:ext>
                  </a:extLst>
                </p14:cNvPr>
                <p14:cNvContentPartPr/>
                <p14:nvPr/>
              </p14:nvContentPartPr>
              <p14:xfrm>
                <a:off x="1557610" y="348433"/>
                <a:ext cx="29880" cy="13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A6A541A-769E-09CA-BF2A-14A9F8391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48610" y="339433"/>
                  <a:ext cx="47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BD35CD-F0DD-0D93-2DEB-71BC963ADB65}"/>
                    </a:ext>
                  </a:extLst>
                </p14:cNvPr>
                <p14:cNvContentPartPr/>
                <p14:nvPr/>
              </p14:nvContentPartPr>
              <p14:xfrm>
                <a:off x="1269250" y="267793"/>
                <a:ext cx="448560" cy="78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BD35CD-F0DD-0D93-2DEB-71BC963ADB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60610" y="258793"/>
                  <a:ext cx="466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A7740E-1762-C168-287A-C78F0EF436B5}"/>
                    </a:ext>
                  </a:extLst>
                </p14:cNvPr>
                <p14:cNvContentPartPr/>
                <p14:nvPr/>
              </p14:nvContentPartPr>
              <p14:xfrm>
                <a:off x="1271410" y="26311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A7740E-1762-C168-287A-C78F0EF436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2770" y="2541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CA2AB3-821A-1356-6646-321FEC5360C8}"/>
                    </a:ext>
                  </a:extLst>
                </p14:cNvPr>
                <p14:cNvContentPartPr/>
                <p14:nvPr/>
              </p14:nvContentPartPr>
              <p14:xfrm>
                <a:off x="2352130" y="299473"/>
                <a:ext cx="210960" cy="237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CA2AB3-821A-1356-6646-321FEC5360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3490" y="290473"/>
                  <a:ext cx="228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943DBF-AC71-F78F-4930-0E6179955768}"/>
                    </a:ext>
                  </a:extLst>
                </p14:cNvPr>
                <p14:cNvContentPartPr/>
                <p14:nvPr/>
              </p14:nvContentPartPr>
              <p14:xfrm>
                <a:off x="2324050" y="432313"/>
                <a:ext cx="262080" cy="48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943DBF-AC71-F78F-4930-0E61799557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5410" y="423673"/>
                  <a:ext cx="2797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2FFECD-46BA-5148-2E2A-1EF4A779AFE5}"/>
              </a:ext>
            </a:extLst>
          </p:cNvPr>
          <p:cNvGrpSpPr/>
          <p:nvPr/>
        </p:nvGrpSpPr>
        <p:grpSpPr>
          <a:xfrm>
            <a:off x="2983570" y="210193"/>
            <a:ext cx="2170080" cy="501120"/>
            <a:chOff x="2983570" y="210193"/>
            <a:chExt cx="217008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623C06-E656-977C-84E0-80F065C2B6DB}"/>
                    </a:ext>
                  </a:extLst>
                </p14:cNvPr>
                <p14:cNvContentPartPr/>
                <p14:nvPr/>
              </p14:nvContentPartPr>
              <p14:xfrm>
                <a:off x="2983570" y="403513"/>
                <a:ext cx="364320" cy="158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623C06-E656-977C-84E0-80F065C2B6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4930" y="394513"/>
                  <a:ext cx="381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E7F49C-D78F-9B5E-6F38-BD7B078D3CF3}"/>
                    </a:ext>
                  </a:extLst>
                </p14:cNvPr>
                <p14:cNvContentPartPr/>
                <p14:nvPr/>
              </p14:nvContentPartPr>
              <p14:xfrm>
                <a:off x="3137650" y="322153"/>
                <a:ext cx="25200" cy="15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E7F49C-D78F-9B5E-6F38-BD7B078D3C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9010" y="313513"/>
                  <a:ext cx="4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826A33-F50E-9F2B-6B3E-98EBEC86E941}"/>
                    </a:ext>
                  </a:extLst>
                </p14:cNvPr>
                <p14:cNvContentPartPr/>
                <p14:nvPr/>
              </p14:nvContentPartPr>
              <p14:xfrm>
                <a:off x="3012370" y="641833"/>
                <a:ext cx="306000" cy="50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826A33-F50E-9F2B-6B3E-98EBEC86E9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3730" y="633193"/>
                  <a:ext cx="323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45ED6E-3461-0883-EF72-567AE6975684}"/>
                    </a:ext>
                  </a:extLst>
                </p14:cNvPr>
                <p14:cNvContentPartPr/>
                <p14:nvPr/>
              </p14:nvContentPartPr>
              <p14:xfrm>
                <a:off x="3640930" y="210193"/>
                <a:ext cx="983520" cy="50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45ED6E-3461-0883-EF72-567AE69756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32290" y="201553"/>
                  <a:ext cx="10011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7F91D6-B4C4-5A4C-1783-11EEE7470C5E}"/>
                    </a:ext>
                  </a:extLst>
                </p14:cNvPr>
                <p14:cNvContentPartPr/>
                <p14:nvPr/>
              </p14:nvContentPartPr>
              <p14:xfrm>
                <a:off x="4769530" y="213433"/>
                <a:ext cx="384120" cy="339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7F91D6-B4C4-5A4C-1783-11EEE7470C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60530" y="204433"/>
                  <a:ext cx="401760" cy="35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D6BFFB-B4A6-AE65-2062-03C8562685E8}"/>
                  </a:ext>
                </a:extLst>
              </p14:cNvPr>
              <p14:cNvContentPartPr/>
              <p14:nvPr/>
            </p14:nvContentPartPr>
            <p14:xfrm>
              <a:off x="5288290" y="114433"/>
              <a:ext cx="1216800" cy="490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D6BFFB-B4A6-AE65-2062-03C8562685E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79650" y="105793"/>
                <a:ext cx="123444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B0939FB-FDF0-9AA2-1172-161E2DCA8412}"/>
              </a:ext>
            </a:extLst>
          </p:cNvPr>
          <p:cNvGrpSpPr/>
          <p:nvPr/>
        </p:nvGrpSpPr>
        <p:grpSpPr>
          <a:xfrm>
            <a:off x="1540926" y="856245"/>
            <a:ext cx="3617280" cy="600840"/>
            <a:chOff x="1540926" y="856245"/>
            <a:chExt cx="361728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7983D9-7621-5A3B-2965-4CF11FB62CBB}"/>
                    </a:ext>
                  </a:extLst>
                </p14:cNvPr>
                <p14:cNvContentPartPr/>
                <p14:nvPr/>
              </p14:nvContentPartPr>
              <p14:xfrm>
                <a:off x="1540926" y="882165"/>
                <a:ext cx="1368720" cy="38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7983D9-7621-5A3B-2965-4CF11FB62C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31926" y="873525"/>
                  <a:ext cx="13863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B1E8EA-5509-0304-5E08-80911A048B2B}"/>
                    </a:ext>
                  </a:extLst>
                </p14:cNvPr>
                <p14:cNvContentPartPr/>
                <p14:nvPr/>
              </p14:nvContentPartPr>
              <p14:xfrm>
                <a:off x="2757366" y="107944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B1E8EA-5509-0304-5E08-80911A048B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48366" y="107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A086FF-A11D-D064-7ABE-4EBE0C7BA941}"/>
                    </a:ext>
                  </a:extLst>
                </p14:cNvPr>
                <p14:cNvContentPartPr/>
                <p14:nvPr/>
              </p14:nvContentPartPr>
              <p14:xfrm>
                <a:off x="2157246" y="898725"/>
                <a:ext cx="624960" cy="14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A086FF-A11D-D064-7ABE-4EBE0C7BA9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48246" y="889725"/>
                  <a:ext cx="64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D43670C-6BB6-025F-BB5B-C51FC72AF0EF}"/>
                    </a:ext>
                  </a:extLst>
                </p14:cNvPr>
                <p14:cNvContentPartPr/>
                <p14:nvPr/>
              </p14:nvContentPartPr>
              <p14:xfrm>
                <a:off x="3092526" y="856245"/>
                <a:ext cx="961560" cy="60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D43670C-6BB6-025F-BB5B-C51FC72AF0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83526" y="847605"/>
                  <a:ext cx="9792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CC7AF8-1D3B-8FCB-8412-71C174EB69B3}"/>
                    </a:ext>
                  </a:extLst>
                </p14:cNvPr>
                <p14:cNvContentPartPr/>
                <p14:nvPr/>
              </p14:nvContentPartPr>
              <p14:xfrm>
                <a:off x="3377646" y="1057485"/>
                <a:ext cx="24480" cy="2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CC7AF8-1D3B-8FCB-8412-71C174EB69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68646" y="1048845"/>
                  <a:ext cx="42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896362-2BA0-A276-5970-4F98652E294C}"/>
                    </a:ext>
                  </a:extLst>
                </p14:cNvPr>
                <p14:cNvContentPartPr/>
                <p14:nvPr/>
              </p14:nvContentPartPr>
              <p14:xfrm>
                <a:off x="4206006" y="1134165"/>
                <a:ext cx="432000" cy="213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F896362-2BA0-A276-5970-4F98652E29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97366" y="1125525"/>
                  <a:ext cx="449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BF5A4A-B6DC-DFAC-521C-8CCFF1F251E0}"/>
                    </a:ext>
                  </a:extLst>
                </p14:cNvPr>
                <p14:cNvContentPartPr/>
                <p14:nvPr/>
              </p14:nvContentPartPr>
              <p14:xfrm>
                <a:off x="4373046" y="1008165"/>
                <a:ext cx="396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BF5A4A-B6DC-DFAC-521C-8CCFF1F251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64046" y="999525"/>
                  <a:ext cx="21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28BC89-D367-889D-71C9-8D60A46D4AA6}"/>
                    </a:ext>
                  </a:extLst>
                </p14:cNvPr>
                <p14:cNvContentPartPr/>
                <p14:nvPr/>
              </p14:nvContentPartPr>
              <p14:xfrm>
                <a:off x="4888206" y="1149285"/>
                <a:ext cx="270000" cy="145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28BC89-D367-889D-71C9-8D60A46D4A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79206" y="1140285"/>
                  <a:ext cx="2876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DA4CEA-1847-8462-7930-7878CD7C7D09}"/>
              </a:ext>
            </a:extLst>
          </p:cNvPr>
          <p:cNvGrpSpPr/>
          <p:nvPr/>
        </p:nvGrpSpPr>
        <p:grpSpPr>
          <a:xfrm>
            <a:off x="5450886" y="855885"/>
            <a:ext cx="3854520" cy="512280"/>
            <a:chOff x="5450886" y="855885"/>
            <a:chExt cx="385452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F27DCB-988C-98F9-6A1C-5107CE3F4D3C}"/>
                    </a:ext>
                  </a:extLst>
                </p14:cNvPr>
                <p14:cNvContentPartPr/>
                <p14:nvPr/>
              </p14:nvContentPartPr>
              <p14:xfrm>
                <a:off x="5450886" y="927525"/>
                <a:ext cx="71640" cy="159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F27DCB-988C-98F9-6A1C-5107CE3F4D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42246" y="918885"/>
                  <a:ext cx="89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9521E9-DAF4-0680-ABBE-934A53221E92}"/>
                    </a:ext>
                  </a:extLst>
                </p14:cNvPr>
                <p14:cNvContentPartPr/>
                <p14:nvPr/>
              </p14:nvContentPartPr>
              <p14:xfrm>
                <a:off x="5564286" y="915285"/>
                <a:ext cx="84600" cy="19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9521E9-DAF4-0680-ABBE-934A53221E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5286" y="906645"/>
                  <a:ext cx="102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34443D-A308-9C38-E77A-3A691139CC3B}"/>
                    </a:ext>
                  </a:extLst>
                </p14:cNvPr>
                <p14:cNvContentPartPr/>
                <p14:nvPr/>
              </p14:nvContentPartPr>
              <p14:xfrm>
                <a:off x="5637366" y="855885"/>
                <a:ext cx="1845720" cy="51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34443D-A308-9C38-E77A-3A691139CC3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28726" y="847245"/>
                  <a:ext cx="18633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1F5265-5FA9-6E10-0246-1FB1D5983210}"/>
                    </a:ext>
                  </a:extLst>
                </p14:cNvPr>
                <p14:cNvContentPartPr/>
                <p14:nvPr/>
              </p14:nvContentPartPr>
              <p14:xfrm>
                <a:off x="7287966" y="1201125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1F5265-5FA9-6E10-0246-1FB1D59832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9326" y="1192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F28804-7694-1F8E-CDCA-1AA3D24FE251}"/>
                    </a:ext>
                  </a:extLst>
                </p14:cNvPr>
                <p14:cNvContentPartPr/>
                <p14:nvPr/>
              </p14:nvContentPartPr>
              <p14:xfrm>
                <a:off x="6778566" y="1098165"/>
                <a:ext cx="242640" cy="20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F28804-7694-1F8E-CDCA-1AA3D24FE2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69926" y="1089525"/>
                  <a:ext cx="260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58F754-AF2D-A5D6-978E-963DFF24A597}"/>
                    </a:ext>
                  </a:extLst>
                </p14:cNvPr>
                <p14:cNvContentPartPr/>
                <p14:nvPr/>
              </p14:nvContentPartPr>
              <p14:xfrm>
                <a:off x="5978286" y="1000245"/>
                <a:ext cx="24480" cy="47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58F754-AF2D-A5D6-978E-963DFF24A5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69646" y="991245"/>
                  <a:ext cx="42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F90DF6-BA97-73E3-ED95-D7BAF88E9BB1}"/>
                    </a:ext>
                  </a:extLst>
                </p14:cNvPr>
                <p14:cNvContentPartPr/>
                <p14:nvPr/>
              </p14:nvContentPartPr>
              <p14:xfrm>
                <a:off x="7480926" y="912405"/>
                <a:ext cx="67680" cy="111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F90DF6-BA97-73E3-ED95-D7BAF88E9BB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72286" y="903405"/>
                  <a:ext cx="85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20A6B8-F988-7E41-C3ED-D47491040E91}"/>
                    </a:ext>
                  </a:extLst>
                </p14:cNvPr>
                <p14:cNvContentPartPr/>
                <p14:nvPr/>
              </p14:nvContentPartPr>
              <p14:xfrm>
                <a:off x="7584606" y="866685"/>
                <a:ext cx="42840" cy="15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20A6B8-F988-7E41-C3ED-D47491040E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75966" y="858045"/>
                  <a:ext cx="60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CC5A90-3FDB-19D2-0445-D7AE071E051E}"/>
                    </a:ext>
                  </a:extLst>
                </p14:cNvPr>
                <p14:cNvContentPartPr/>
                <p14:nvPr/>
              </p14:nvContentPartPr>
              <p14:xfrm>
                <a:off x="8206326" y="101896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CC5A90-3FDB-19D2-0445-D7AE071E05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97686" y="1010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91812E-C987-72D0-992C-D255B472D569}"/>
                    </a:ext>
                  </a:extLst>
                </p14:cNvPr>
                <p14:cNvContentPartPr/>
                <p14:nvPr/>
              </p14:nvContentPartPr>
              <p14:xfrm>
                <a:off x="7866126" y="928605"/>
                <a:ext cx="1439280" cy="408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91812E-C987-72D0-992C-D255B472D5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57486" y="919965"/>
                  <a:ext cx="14569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014AB0-BAB3-3E3B-8686-2543271A4B79}"/>
                    </a:ext>
                  </a:extLst>
                </p14:cNvPr>
                <p14:cNvContentPartPr/>
                <p14:nvPr/>
              </p14:nvContentPartPr>
              <p14:xfrm>
                <a:off x="8068446" y="897285"/>
                <a:ext cx="2664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014AB0-BAB3-3E3B-8686-2543271A4B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59806" y="888285"/>
                  <a:ext cx="442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26E0BB3-5782-81E4-0952-56EB368014EA}"/>
                  </a:ext>
                </a:extLst>
              </p14:cNvPr>
              <p14:cNvContentPartPr/>
              <p14:nvPr/>
            </p14:nvContentPartPr>
            <p14:xfrm>
              <a:off x="9712566" y="1174485"/>
              <a:ext cx="298440" cy="204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26E0BB3-5782-81E4-0952-56EB368014E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703926" y="1165485"/>
                <a:ext cx="31608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B70D1B2-BFA1-ECFB-92FD-3C6F429582C9}"/>
              </a:ext>
            </a:extLst>
          </p:cNvPr>
          <p:cNvGrpSpPr/>
          <p:nvPr/>
        </p:nvGrpSpPr>
        <p:grpSpPr>
          <a:xfrm>
            <a:off x="1391166" y="1515405"/>
            <a:ext cx="3355560" cy="732960"/>
            <a:chOff x="1391166" y="1515405"/>
            <a:chExt cx="335556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DA90E86-5DC4-478B-87DA-B2931F6AED4E}"/>
                    </a:ext>
                  </a:extLst>
                </p14:cNvPr>
                <p14:cNvContentPartPr/>
                <p14:nvPr/>
              </p14:nvContentPartPr>
              <p14:xfrm>
                <a:off x="1391166" y="1569045"/>
                <a:ext cx="2474640" cy="679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DA90E86-5DC4-478B-87DA-B2931F6AED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82526" y="1560405"/>
                  <a:ext cx="249228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B71BAC-AB5D-3416-AAFF-227041373C00}"/>
                    </a:ext>
                  </a:extLst>
                </p14:cNvPr>
                <p14:cNvContentPartPr/>
                <p14:nvPr/>
              </p14:nvContentPartPr>
              <p14:xfrm>
                <a:off x="3515526" y="1719885"/>
                <a:ext cx="1836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B71BAC-AB5D-3416-AAFF-227041373C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06526" y="1711245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F66A5A-779E-6917-330E-EB8C4FD4B6C5}"/>
                    </a:ext>
                  </a:extLst>
                </p14:cNvPr>
                <p14:cNvContentPartPr/>
                <p14:nvPr/>
              </p14:nvContentPartPr>
              <p14:xfrm>
                <a:off x="3054006" y="1688565"/>
                <a:ext cx="464760" cy="3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F66A5A-779E-6917-330E-EB8C4FD4B6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45006" y="1679925"/>
                  <a:ext cx="482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D1FF52-C414-94DA-CD4E-274F2A3E58F7}"/>
                    </a:ext>
                  </a:extLst>
                </p14:cNvPr>
                <p14:cNvContentPartPr/>
                <p14:nvPr/>
              </p14:nvContentPartPr>
              <p14:xfrm>
                <a:off x="2645406" y="1606125"/>
                <a:ext cx="86760" cy="29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D1FF52-C414-94DA-CD4E-274F2A3E58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36766" y="1597125"/>
                  <a:ext cx="104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960719-77A9-85D1-EB85-133451A6CCE9}"/>
                    </a:ext>
                  </a:extLst>
                </p14:cNvPr>
                <p14:cNvContentPartPr/>
                <p14:nvPr/>
              </p14:nvContentPartPr>
              <p14:xfrm>
                <a:off x="4438206" y="1642485"/>
                <a:ext cx="55440" cy="37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960719-77A9-85D1-EB85-133451A6CC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29206" y="1633485"/>
                  <a:ext cx="730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7EF7B1-3273-5440-B764-023BD57EB284}"/>
                    </a:ext>
                  </a:extLst>
                </p14:cNvPr>
                <p14:cNvContentPartPr/>
                <p14:nvPr/>
              </p14:nvContentPartPr>
              <p14:xfrm>
                <a:off x="4419126" y="1616925"/>
                <a:ext cx="264600" cy="152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7EF7B1-3273-5440-B764-023BD57EB2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10486" y="1607925"/>
                  <a:ext cx="282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95F968-820B-B66F-52FB-003065D71848}"/>
                    </a:ext>
                  </a:extLst>
                </p14:cNvPr>
                <p14:cNvContentPartPr/>
                <p14:nvPr/>
              </p14:nvContentPartPr>
              <p14:xfrm>
                <a:off x="4314726" y="1515405"/>
                <a:ext cx="432000" cy="31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95F968-820B-B66F-52FB-003065D718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06086" y="1506405"/>
                  <a:ext cx="4496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96E7E9-C8AA-4F98-A412-2D2DB81F5324}"/>
              </a:ext>
            </a:extLst>
          </p:cNvPr>
          <p:cNvGrpSpPr/>
          <p:nvPr/>
        </p:nvGrpSpPr>
        <p:grpSpPr>
          <a:xfrm>
            <a:off x="5286006" y="1691085"/>
            <a:ext cx="3673080" cy="396000"/>
            <a:chOff x="5286006" y="1691085"/>
            <a:chExt cx="367308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4FC97A-5260-4956-319B-CBECE2BEE917}"/>
                    </a:ext>
                  </a:extLst>
                </p14:cNvPr>
                <p14:cNvContentPartPr/>
                <p14:nvPr/>
              </p14:nvContentPartPr>
              <p14:xfrm>
                <a:off x="5286006" y="1704765"/>
                <a:ext cx="792720" cy="325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4FC97A-5260-4956-319B-CBECE2BEE9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77366" y="1695765"/>
                  <a:ext cx="810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5DA9CB-11D6-7210-721F-B176A3C5415A}"/>
                    </a:ext>
                  </a:extLst>
                </p14:cNvPr>
                <p14:cNvContentPartPr/>
                <p14:nvPr/>
              </p14:nvContentPartPr>
              <p14:xfrm>
                <a:off x="6380766" y="1902765"/>
                <a:ext cx="523080" cy="136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5DA9CB-11D6-7210-721F-B176A3C5415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72126" y="1893765"/>
                  <a:ext cx="540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F417AC-7CC3-4E49-AB05-E4CFD58553C3}"/>
                    </a:ext>
                  </a:extLst>
                </p14:cNvPr>
                <p14:cNvContentPartPr/>
                <p14:nvPr/>
              </p14:nvContentPartPr>
              <p14:xfrm>
                <a:off x="7176366" y="1691085"/>
                <a:ext cx="1782720" cy="39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F417AC-7CC3-4E49-AB05-E4CFD58553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67366" y="1682445"/>
                  <a:ext cx="18003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DE07C5-4B7E-7366-3A53-971B101D6648}"/>
                    </a:ext>
                  </a:extLst>
                </p14:cNvPr>
                <p14:cNvContentPartPr/>
                <p14:nvPr/>
              </p14:nvContentPartPr>
              <p14:xfrm>
                <a:off x="8830566" y="191428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DE07C5-4B7E-7366-3A53-971B101D66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21566" y="1905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0E1DD2-DD8D-332A-19DD-4CA4E2726A95}"/>
                    </a:ext>
                  </a:extLst>
                </p14:cNvPr>
                <p14:cNvContentPartPr/>
                <p14:nvPr/>
              </p14:nvContentPartPr>
              <p14:xfrm>
                <a:off x="8236926" y="1828605"/>
                <a:ext cx="44640" cy="23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0E1DD2-DD8D-332A-19DD-4CA4E2726A9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28286" y="1819965"/>
                  <a:ext cx="62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B0513B-08CB-B72E-7F2C-C3B47DA85F74}"/>
                    </a:ext>
                  </a:extLst>
                </p14:cNvPr>
                <p14:cNvContentPartPr/>
                <p14:nvPr/>
              </p14:nvContentPartPr>
              <p14:xfrm>
                <a:off x="7648686" y="1756605"/>
                <a:ext cx="403560" cy="112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B0513B-08CB-B72E-7F2C-C3B47DA85F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39686" y="1747965"/>
                  <a:ext cx="421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EA8960-AC21-D6A1-110F-04D2587383E0}"/>
                    </a:ext>
                  </a:extLst>
                </p14:cNvPr>
                <p14:cNvContentPartPr/>
                <p14:nvPr/>
              </p14:nvContentPartPr>
              <p14:xfrm>
                <a:off x="7402446" y="1750485"/>
                <a:ext cx="104760" cy="48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EA8960-AC21-D6A1-110F-04D2587383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93806" y="1741485"/>
                  <a:ext cx="12240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AEE7D1F-8FC6-DFCE-4A90-12D02D4C6203}"/>
                  </a:ext>
                </a:extLst>
              </p14:cNvPr>
              <p14:cNvContentPartPr/>
              <p14:nvPr/>
            </p14:nvContentPartPr>
            <p14:xfrm>
              <a:off x="1349766" y="2293725"/>
              <a:ext cx="1453320" cy="581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AEE7D1F-8FC6-DFCE-4A90-12D02D4C620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0766" y="2285085"/>
                <a:ext cx="147096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BD068AA-E73F-0AB8-2F36-D64726590408}"/>
                  </a:ext>
                </a:extLst>
              </p14:cNvPr>
              <p14:cNvContentPartPr/>
              <p14:nvPr/>
            </p14:nvContentPartPr>
            <p14:xfrm>
              <a:off x="3124926" y="2295525"/>
              <a:ext cx="1436760" cy="703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BD068AA-E73F-0AB8-2F36-D6472659040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16286" y="2286885"/>
                <a:ext cx="1454400" cy="72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4DD3E6F3-F2EA-EA5C-ABE1-062BE668A5CA}"/>
              </a:ext>
            </a:extLst>
          </p:cNvPr>
          <p:cNvGrpSpPr/>
          <p:nvPr/>
        </p:nvGrpSpPr>
        <p:grpSpPr>
          <a:xfrm>
            <a:off x="4904766" y="2416845"/>
            <a:ext cx="1397520" cy="632160"/>
            <a:chOff x="4904766" y="2416845"/>
            <a:chExt cx="13975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27D3A4-9919-1C8D-3076-470CEFDE9283}"/>
                    </a:ext>
                  </a:extLst>
                </p14:cNvPr>
                <p14:cNvContentPartPr/>
                <p14:nvPr/>
              </p14:nvContentPartPr>
              <p14:xfrm>
                <a:off x="4904766" y="2416845"/>
                <a:ext cx="1397520" cy="632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27D3A4-9919-1C8D-3076-470CEFDE928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95766" y="2407845"/>
                  <a:ext cx="14151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39FD21-FE0C-3C8F-E07C-909613457590}"/>
                    </a:ext>
                  </a:extLst>
                </p14:cNvPr>
                <p14:cNvContentPartPr/>
                <p14:nvPr/>
              </p14:nvContentPartPr>
              <p14:xfrm>
                <a:off x="5945166" y="2668125"/>
                <a:ext cx="297360" cy="4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39FD21-FE0C-3C8F-E07C-90961345759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36166" y="2659485"/>
                  <a:ext cx="315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76A40B0-05E7-5B11-4857-C55144CDCB07}"/>
                    </a:ext>
                  </a:extLst>
                </p14:cNvPr>
                <p14:cNvContentPartPr/>
                <p14:nvPr/>
              </p14:nvContentPartPr>
              <p14:xfrm>
                <a:off x="5829606" y="2532405"/>
                <a:ext cx="70560" cy="34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76A40B0-05E7-5B11-4857-C55144CDCB0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20966" y="2523765"/>
                  <a:ext cx="882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712EA82-8177-6886-CEA6-6B53F273108F}"/>
              </a:ext>
            </a:extLst>
          </p:cNvPr>
          <p:cNvGrpSpPr/>
          <p:nvPr/>
        </p:nvGrpSpPr>
        <p:grpSpPr>
          <a:xfrm>
            <a:off x="6824286" y="2623845"/>
            <a:ext cx="1018080" cy="455400"/>
            <a:chOff x="6824286" y="2623845"/>
            <a:chExt cx="101808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4628200-4ABC-D37F-0EF8-E6F4D05306FB}"/>
                    </a:ext>
                  </a:extLst>
                </p14:cNvPr>
                <p14:cNvContentPartPr/>
                <p14:nvPr/>
              </p14:nvContentPartPr>
              <p14:xfrm>
                <a:off x="6824286" y="2623845"/>
                <a:ext cx="362880" cy="18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4628200-4ABC-D37F-0EF8-E6F4D05306F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15646" y="2614845"/>
                  <a:ext cx="380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5202F2E-FB8A-7AA0-84D4-960F6BDDD196}"/>
                    </a:ext>
                  </a:extLst>
                </p14:cNvPr>
                <p14:cNvContentPartPr/>
                <p14:nvPr/>
              </p14:nvContentPartPr>
              <p14:xfrm>
                <a:off x="7095726" y="2852445"/>
                <a:ext cx="141120" cy="226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5202F2E-FB8A-7AA0-84D4-960F6BDDD19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86726" y="2843445"/>
                  <a:ext cx="158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5009A1-4CFE-9E21-5D8F-78D1318B6414}"/>
                    </a:ext>
                  </a:extLst>
                </p14:cNvPr>
                <p14:cNvContentPartPr/>
                <p14:nvPr/>
              </p14:nvContentPartPr>
              <p14:xfrm>
                <a:off x="7566606" y="2669925"/>
                <a:ext cx="241560" cy="26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5009A1-4CFE-9E21-5D8F-78D1318B641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57606" y="2661285"/>
                  <a:ext cx="259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0A1827-B2E6-043B-C5FE-E4D29815728C}"/>
                    </a:ext>
                  </a:extLst>
                </p14:cNvPr>
                <p14:cNvContentPartPr/>
                <p14:nvPr/>
              </p14:nvContentPartPr>
              <p14:xfrm>
                <a:off x="7612326" y="2770365"/>
                <a:ext cx="230040" cy="8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0A1827-B2E6-043B-C5FE-E4D29815728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03326" y="2761725"/>
                  <a:ext cx="2476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B1434F-641C-7D06-654E-A1F5C8801724}"/>
              </a:ext>
            </a:extLst>
          </p:cNvPr>
          <p:cNvGrpSpPr/>
          <p:nvPr/>
        </p:nvGrpSpPr>
        <p:grpSpPr>
          <a:xfrm>
            <a:off x="8222526" y="2383365"/>
            <a:ext cx="1006200" cy="492120"/>
            <a:chOff x="8222526" y="2383365"/>
            <a:chExt cx="100620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B82E95-C12C-C2F5-16D5-50A210FA08C1}"/>
                    </a:ext>
                  </a:extLst>
                </p14:cNvPr>
                <p14:cNvContentPartPr/>
                <p14:nvPr/>
              </p14:nvContentPartPr>
              <p14:xfrm>
                <a:off x="8305686" y="2546445"/>
                <a:ext cx="306000" cy="329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B82E95-C12C-C2F5-16D5-50A210FA08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97046" y="2537805"/>
                  <a:ext cx="3236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1595B0-0D05-228F-4AC1-4F3FF28EB8D5}"/>
                    </a:ext>
                  </a:extLst>
                </p14:cNvPr>
                <p14:cNvContentPartPr/>
                <p14:nvPr/>
              </p14:nvContentPartPr>
              <p14:xfrm>
                <a:off x="8222526" y="2404245"/>
                <a:ext cx="364680" cy="36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1595B0-0D05-228F-4AC1-4F3FF28EB8D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13526" y="2395245"/>
                  <a:ext cx="382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A5D8FD-F38D-6DF7-9444-5A7DEEB40F12}"/>
                    </a:ext>
                  </a:extLst>
                </p14:cNvPr>
                <p14:cNvContentPartPr/>
                <p14:nvPr/>
              </p14:nvContentPartPr>
              <p14:xfrm>
                <a:off x="8763966" y="2684685"/>
                <a:ext cx="64800" cy="75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A5D8FD-F38D-6DF7-9444-5A7DEEB40F1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54966" y="2675685"/>
                  <a:ext cx="82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F8B6C2-03D9-1B63-55F0-86530EE42E40}"/>
                    </a:ext>
                  </a:extLst>
                </p14:cNvPr>
                <p14:cNvContentPartPr/>
                <p14:nvPr/>
              </p14:nvContentPartPr>
              <p14:xfrm>
                <a:off x="9034326" y="2557965"/>
                <a:ext cx="62640" cy="31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F8B6C2-03D9-1B63-55F0-86530EE42E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25326" y="2548965"/>
                  <a:ext cx="802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E12C58-CA17-ADED-9DBE-EF61CA559E17}"/>
                    </a:ext>
                  </a:extLst>
                </p14:cNvPr>
                <p14:cNvContentPartPr/>
                <p14:nvPr/>
              </p14:nvContentPartPr>
              <p14:xfrm>
                <a:off x="8978526" y="2492805"/>
                <a:ext cx="250200" cy="262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E12C58-CA17-ADED-9DBE-EF61CA559E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69886" y="2484165"/>
                  <a:ext cx="267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BDE317F-30A6-95E4-03B4-7CEF9664AF02}"/>
                    </a:ext>
                  </a:extLst>
                </p14:cNvPr>
                <p14:cNvContentPartPr/>
                <p14:nvPr/>
              </p14:nvContentPartPr>
              <p14:xfrm>
                <a:off x="8912286" y="2383365"/>
                <a:ext cx="311400" cy="23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BDE317F-30A6-95E4-03B4-7CEF9664AF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03646" y="2374365"/>
                  <a:ext cx="3290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937160D-4242-A818-8BA2-77AB07ACE14E}"/>
                  </a:ext>
                </a:extLst>
              </p14:cNvPr>
              <p14:cNvContentPartPr/>
              <p14:nvPr/>
            </p14:nvContentPartPr>
            <p14:xfrm>
              <a:off x="1475406" y="4044405"/>
              <a:ext cx="1186200" cy="540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937160D-4242-A818-8BA2-77AB07ACE14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466766" y="4035765"/>
                <a:ext cx="1203840" cy="55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61D9311-72B3-A135-279A-E9CE1C0B03C6}"/>
              </a:ext>
            </a:extLst>
          </p:cNvPr>
          <p:cNvGrpSpPr/>
          <p:nvPr/>
        </p:nvGrpSpPr>
        <p:grpSpPr>
          <a:xfrm>
            <a:off x="1416726" y="3150525"/>
            <a:ext cx="9469080" cy="1646640"/>
            <a:chOff x="1416726" y="3150525"/>
            <a:chExt cx="9469080" cy="16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181546C-806D-F724-4B4C-1AA681FA21ED}"/>
                    </a:ext>
                  </a:extLst>
                </p14:cNvPr>
                <p14:cNvContentPartPr/>
                <p14:nvPr/>
              </p14:nvContentPartPr>
              <p14:xfrm>
                <a:off x="1416726" y="3150525"/>
                <a:ext cx="745560" cy="548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181546C-806D-F724-4B4C-1AA681FA21E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07726" y="3141885"/>
                  <a:ext cx="7632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27B1CA-483F-91BF-CAD8-CA270ACF7B41}"/>
                    </a:ext>
                  </a:extLst>
                </p14:cNvPr>
                <p14:cNvContentPartPr/>
                <p14:nvPr/>
              </p14:nvContentPartPr>
              <p14:xfrm>
                <a:off x="1758366" y="3347805"/>
                <a:ext cx="353520" cy="49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27B1CA-483F-91BF-CAD8-CA270ACF7B4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49366" y="3339165"/>
                  <a:ext cx="371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FD860C2-5118-9916-5569-44FC8DB204C7}"/>
                    </a:ext>
                  </a:extLst>
                </p14:cNvPr>
                <p14:cNvContentPartPr/>
                <p14:nvPr/>
              </p14:nvContentPartPr>
              <p14:xfrm>
                <a:off x="2358846" y="3196605"/>
                <a:ext cx="1335600" cy="48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FD860C2-5118-9916-5569-44FC8DB204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50206" y="3187605"/>
                  <a:ext cx="13532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5523EB-4BAE-5B69-613B-B13F69E3FF98}"/>
                    </a:ext>
                  </a:extLst>
                </p14:cNvPr>
                <p14:cNvContentPartPr/>
                <p14:nvPr/>
              </p14:nvContentPartPr>
              <p14:xfrm>
                <a:off x="3515526" y="3421965"/>
                <a:ext cx="2520" cy="24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5523EB-4BAE-5B69-613B-B13F69E3FF9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06526" y="3412965"/>
                  <a:ext cx="2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A26F2C-C972-660B-B435-910F49E0F759}"/>
                    </a:ext>
                  </a:extLst>
                </p14:cNvPr>
                <p14:cNvContentPartPr/>
                <p14:nvPr/>
              </p14:nvContentPartPr>
              <p14:xfrm>
                <a:off x="3119886" y="339208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A26F2C-C972-660B-B435-910F49E0F75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11246" y="3383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4CA6EC-F225-8827-E215-F6AAB230E029}"/>
                    </a:ext>
                  </a:extLst>
                </p14:cNvPr>
                <p14:cNvContentPartPr/>
                <p14:nvPr/>
              </p14:nvContentPartPr>
              <p14:xfrm>
                <a:off x="2744046" y="3316485"/>
                <a:ext cx="389520" cy="106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4CA6EC-F225-8827-E215-F6AAB230E0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35406" y="3307485"/>
                  <a:ext cx="407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9DA0FE-06F4-6FD0-1807-6A56D319D9E8}"/>
                    </a:ext>
                  </a:extLst>
                </p14:cNvPr>
                <p14:cNvContentPartPr/>
                <p14:nvPr/>
              </p14:nvContentPartPr>
              <p14:xfrm>
                <a:off x="2495286" y="3309285"/>
                <a:ext cx="229680" cy="32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9DA0FE-06F4-6FD0-1807-6A56D319D9E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86646" y="3300645"/>
                  <a:ext cx="247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9F2EB90-7FCB-B244-DACF-28B6FEF8BD11}"/>
                    </a:ext>
                  </a:extLst>
                </p14:cNvPr>
                <p14:cNvContentPartPr/>
                <p14:nvPr/>
              </p14:nvContentPartPr>
              <p14:xfrm>
                <a:off x="3958686" y="3424125"/>
                <a:ext cx="372240" cy="223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9F2EB90-7FCB-B244-DACF-28B6FEF8BD1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49686" y="3415125"/>
                  <a:ext cx="389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CB147CE-7A6D-24C0-2413-B3EF754E4C83}"/>
                    </a:ext>
                  </a:extLst>
                </p14:cNvPr>
                <p14:cNvContentPartPr/>
                <p14:nvPr/>
              </p14:nvContentPartPr>
              <p14:xfrm>
                <a:off x="4256766" y="3623925"/>
                <a:ext cx="137160" cy="227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CB147CE-7A6D-24C0-2413-B3EF754E4C8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48126" y="3615285"/>
                  <a:ext cx="154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916C26-D431-CACD-D82A-B86124C9C2B0}"/>
                    </a:ext>
                  </a:extLst>
                </p14:cNvPr>
                <p14:cNvContentPartPr/>
                <p14:nvPr/>
              </p14:nvContentPartPr>
              <p14:xfrm>
                <a:off x="4845366" y="3294885"/>
                <a:ext cx="754560" cy="329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916C26-D431-CACD-D82A-B86124C9C2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36726" y="3286245"/>
                  <a:ext cx="772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107522-4355-0BCD-D2E5-FD609EF93D37}"/>
                    </a:ext>
                  </a:extLst>
                </p14:cNvPr>
                <p14:cNvContentPartPr/>
                <p14:nvPr/>
              </p14:nvContentPartPr>
              <p14:xfrm>
                <a:off x="5915646" y="3502245"/>
                <a:ext cx="400320" cy="185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107522-4355-0BCD-D2E5-FD609EF93D3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06646" y="3493245"/>
                  <a:ext cx="417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2249A6-A31C-E94F-70E7-EFFC6835E144}"/>
                    </a:ext>
                  </a:extLst>
                </p14:cNvPr>
                <p14:cNvContentPartPr/>
                <p14:nvPr/>
              </p14:nvContentPartPr>
              <p14:xfrm>
                <a:off x="6143526" y="3549405"/>
                <a:ext cx="189720" cy="19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2249A6-A31C-E94F-70E7-EFFC6835E14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34886" y="3540765"/>
                  <a:ext cx="207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613C2F3-B677-E982-F0EA-8A606CB56FD2}"/>
                    </a:ext>
                  </a:extLst>
                </p14:cNvPr>
                <p14:cNvContentPartPr/>
                <p14:nvPr/>
              </p14:nvContentPartPr>
              <p14:xfrm>
                <a:off x="6308406" y="3283005"/>
                <a:ext cx="1277280" cy="426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613C2F3-B677-E982-F0EA-8A606CB56F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99766" y="3274365"/>
                  <a:ext cx="12949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D263EC4-0F73-DF50-6ADF-EDC1EB9B524A}"/>
                    </a:ext>
                  </a:extLst>
                </p14:cNvPr>
                <p14:cNvContentPartPr/>
                <p14:nvPr/>
              </p14:nvContentPartPr>
              <p14:xfrm>
                <a:off x="7345926" y="346696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D263EC4-0F73-DF50-6ADF-EDC1EB9B52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37286" y="3457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1782292-7EA1-3E52-ECC1-5A5EF1151E00}"/>
                    </a:ext>
                  </a:extLst>
                </p14:cNvPr>
                <p14:cNvContentPartPr/>
                <p14:nvPr/>
              </p14:nvContentPartPr>
              <p14:xfrm>
                <a:off x="6854166" y="343708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1782292-7EA1-3E52-ECC1-5A5EF1151E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45166" y="342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78F0E7-1A6E-E876-95AC-5F8FF6CED6E8}"/>
                    </a:ext>
                  </a:extLst>
                </p14:cNvPr>
                <p14:cNvContentPartPr/>
                <p14:nvPr/>
              </p14:nvContentPartPr>
              <p14:xfrm>
                <a:off x="6320286" y="3426285"/>
                <a:ext cx="538560" cy="28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78F0E7-1A6E-E876-95AC-5F8FF6CED6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11286" y="3417285"/>
                  <a:ext cx="55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D383ECD-1F07-D651-5492-E28BC33FFFBA}"/>
                    </a:ext>
                  </a:extLst>
                </p14:cNvPr>
                <p14:cNvContentPartPr/>
                <p14:nvPr/>
              </p14:nvContentPartPr>
              <p14:xfrm>
                <a:off x="7500006" y="3530685"/>
                <a:ext cx="109080" cy="16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D383ECD-1F07-D651-5492-E28BC33FFF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91006" y="3522045"/>
                  <a:ext cx="12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885BA12-A2D6-33EA-3BF0-E45DE9D298AF}"/>
                    </a:ext>
                  </a:extLst>
                </p14:cNvPr>
                <p14:cNvContentPartPr/>
                <p14:nvPr/>
              </p14:nvContentPartPr>
              <p14:xfrm>
                <a:off x="8091846" y="360484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885BA12-A2D6-33EA-3BF0-E45DE9D298A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82846" y="3595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B44485-8662-EDD1-8DA2-B46FDA5DECC4}"/>
                    </a:ext>
                  </a:extLst>
                </p14:cNvPr>
                <p14:cNvContentPartPr/>
                <p14:nvPr/>
              </p14:nvContentPartPr>
              <p14:xfrm>
                <a:off x="7917966" y="3445005"/>
                <a:ext cx="315000" cy="218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B44485-8662-EDD1-8DA2-B46FDA5DEC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08966" y="3436365"/>
                  <a:ext cx="332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D5E734-7E2B-BD03-EDB1-295B73DFF7BB}"/>
                    </a:ext>
                  </a:extLst>
                </p14:cNvPr>
                <p14:cNvContentPartPr/>
                <p14:nvPr/>
              </p14:nvContentPartPr>
              <p14:xfrm>
                <a:off x="8074206" y="3788445"/>
                <a:ext cx="145080" cy="121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D5E734-7E2B-BD03-EDB1-295B73DFF7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65206" y="3779805"/>
                  <a:ext cx="162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C42FE19-0EB9-3EFA-C193-689A8FB62B4A}"/>
                    </a:ext>
                  </a:extLst>
                </p14:cNvPr>
                <p14:cNvContentPartPr/>
                <p14:nvPr/>
              </p14:nvContentPartPr>
              <p14:xfrm>
                <a:off x="8239806" y="3796365"/>
                <a:ext cx="167760" cy="111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C42FE19-0EB9-3EFA-C193-689A8FB62B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31166" y="3787365"/>
                  <a:ext cx="185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D4BD68-AD4F-4C2B-8CA0-B1A34DDEC900}"/>
                    </a:ext>
                  </a:extLst>
                </p14:cNvPr>
                <p14:cNvContentPartPr/>
                <p14:nvPr/>
              </p14:nvContentPartPr>
              <p14:xfrm>
                <a:off x="8226486" y="3802845"/>
                <a:ext cx="197280" cy="146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D4BD68-AD4F-4C2B-8CA0-B1A34DDEC9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17486" y="3793845"/>
                  <a:ext cx="214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3F7DF97-3C22-A7C3-B326-B2055F28F178}"/>
                    </a:ext>
                  </a:extLst>
                </p14:cNvPr>
                <p14:cNvContentPartPr/>
                <p14:nvPr/>
              </p14:nvContentPartPr>
              <p14:xfrm>
                <a:off x="8753526" y="3530685"/>
                <a:ext cx="168840" cy="23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3F7DF97-3C22-A7C3-B326-B2055F28F1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4526" y="3522045"/>
                  <a:ext cx="186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441E2EA-B4DA-A0D5-86B3-704FFC74F5FA}"/>
                    </a:ext>
                  </a:extLst>
                </p14:cNvPr>
                <p14:cNvContentPartPr/>
                <p14:nvPr/>
              </p14:nvContentPartPr>
              <p14:xfrm>
                <a:off x="8756406" y="3570285"/>
                <a:ext cx="201960" cy="72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441E2EA-B4DA-A0D5-86B3-704FFC74F5F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47406" y="3561645"/>
                  <a:ext cx="219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3B8A711-9AC7-0AB2-A083-977099BBDB15}"/>
                    </a:ext>
                  </a:extLst>
                </p14:cNvPr>
                <p14:cNvContentPartPr/>
                <p14:nvPr/>
              </p14:nvContentPartPr>
              <p14:xfrm>
                <a:off x="8674326" y="3362565"/>
                <a:ext cx="110160" cy="375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3B8A711-9AC7-0AB2-A083-977099BBDB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65686" y="3353565"/>
                  <a:ext cx="127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9FBC90-2976-7345-6248-F46BBC7A7D5F}"/>
                    </a:ext>
                  </a:extLst>
                </p14:cNvPr>
                <p14:cNvContentPartPr/>
                <p14:nvPr/>
              </p14:nvContentPartPr>
              <p14:xfrm>
                <a:off x="9075006" y="3429165"/>
                <a:ext cx="339120" cy="215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9FBC90-2976-7345-6248-F46BBC7A7D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66366" y="3420165"/>
                  <a:ext cx="356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CE76FD-3595-2169-1929-76FE404980EB}"/>
                    </a:ext>
                  </a:extLst>
                </p14:cNvPr>
                <p14:cNvContentPartPr/>
                <p14:nvPr/>
              </p14:nvContentPartPr>
              <p14:xfrm>
                <a:off x="9267606" y="3623205"/>
                <a:ext cx="127080" cy="221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CE76FD-3595-2169-1929-76FE404980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58606" y="3614205"/>
                  <a:ext cx="144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D2EA43-9CB5-1488-F6D1-AB88BDB3E01A}"/>
                    </a:ext>
                  </a:extLst>
                </p14:cNvPr>
                <p14:cNvContentPartPr/>
                <p14:nvPr/>
              </p14:nvContentPartPr>
              <p14:xfrm>
                <a:off x="9232326" y="3738045"/>
                <a:ext cx="223200" cy="56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D2EA43-9CB5-1488-F6D1-AB88BDB3E0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23326" y="3729405"/>
                  <a:ext cx="240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9C5A2D-D2D5-E87E-D768-D7EA13FF0AC4}"/>
                    </a:ext>
                  </a:extLst>
                </p14:cNvPr>
                <p14:cNvContentPartPr/>
                <p14:nvPr/>
              </p14:nvContentPartPr>
              <p14:xfrm>
                <a:off x="9444726" y="3294885"/>
                <a:ext cx="139320" cy="619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9C5A2D-D2D5-E87E-D768-D7EA13FF0A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36086" y="3286245"/>
                  <a:ext cx="15696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2A42648-D966-7C76-A147-AF5B7CD2DFCE}"/>
                    </a:ext>
                  </a:extLst>
                </p14:cNvPr>
                <p14:cNvContentPartPr/>
                <p14:nvPr/>
              </p14:nvContentPartPr>
              <p14:xfrm>
                <a:off x="8957286" y="3286965"/>
                <a:ext cx="13680" cy="105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2A42648-D966-7C76-A147-AF5B7CD2DF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48286" y="3277965"/>
                  <a:ext cx="31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D8EDE51-D4A9-83AC-56CE-4E400DEA65CA}"/>
                    </a:ext>
                  </a:extLst>
                </p14:cNvPr>
                <p14:cNvContentPartPr/>
                <p14:nvPr/>
              </p14:nvContentPartPr>
              <p14:xfrm>
                <a:off x="8990766" y="3316125"/>
                <a:ext cx="27360" cy="108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D8EDE51-D4A9-83AC-56CE-4E400DEA65C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81766" y="3307125"/>
                  <a:ext cx="4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BCE479E-B41D-1A71-C2E2-1EB50FA2063A}"/>
                    </a:ext>
                  </a:extLst>
                </p14:cNvPr>
                <p14:cNvContentPartPr/>
                <p14:nvPr/>
              </p14:nvContentPartPr>
              <p14:xfrm>
                <a:off x="9310086" y="3253485"/>
                <a:ext cx="78120" cy="87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BCE479E-B41D-1A71-C2E2-1EB50FA206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01086" y="3244845"/>
                  <a:ext cx="9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12171AE-F348-FF34-80D5-2E0507566959}"/>
                    </a:ext>
                  </a:extLst>
                </p14:cNvPr>
                <p14:cNvContentPartPr/>
                <p14:nvPr/>
              </p14:nvContentPartPr>
              <p14:xfrm>
                <a:off x="9402246" y="3299205"/>
                <a:ext cx="91080" cy="148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12171AE-F348-FF34-80D5-2E050756695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93246" y="3290565"/>
                  <a:ext cx="108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05A540-1AE3-D876-6457-89DF801731C9}"/>
                    </a:ext>
                  </a:extLst>
                </p14:cNvPr>
                <p14:cNvContentPartPr/>
                <p14:nvPr/>
              </p14:nvContentPartPr>
              <p14:xfrm>
                <a:off x="2880846" y="3956565"/>
                <a:ext cx="1373400" cy="460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05A540-1AE3-D876-6457-89DF801731C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71846" y="3947925"/>
                  <a:ext cx="13910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863D35-5462-B0BE-14B7-CFDB21192906}"/>
                    </a:ext>
                  </a:extLst>
                </p14:cNvPr>
                <p14:cNvContentPartPr/>
                <p14:nvPr/>
              </p14:nvContentPartPr>
              <p14:xfrm>
                <a:off x="4063806" y="4252485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863D35-5462-B0BE-14B7-CFDB211929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55166" y="424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C2BEED7-AC9F-D3BE-5887-1D3913C05E4B}"/>
                    </a:ext>
                  </a:extLst>
                </p14:cNvPr>
                <p14:cNvContentPartPr/>
                <p14:nvPr/>
              </p14:nvContentPartPr>
              <p14:xfrm>
                <a:off x="3812166" y="4150965"/>
                <a:ext cx="318240" cy="61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C2BEED7-AC9F-D3BE-5887-1D3913C05E4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03166" y="4142325"/>
                  <a:ext cx="335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CF40F12-F806-576F-6C69-78F9A133D36C}"/>
                    </a:ext>
                  </a:extLst>
                </p14:cNvPr>
                <p14:cNvContentPartPr/>
                <p14:nvPr/>
              </p14:nvContentPartPr>
              <p14:xfrm>
                <a:off x="3752046" y="4079325"/>
                <a:ext cx="47520" cy="25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CF40F12-F806-576F-6C69-78F9A133D3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43046" y="4070325"/>
                  <a:ext cx="65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B565DB-6AA6-53A0-825C-FC3C523041FC}"/>
                    </a:ext>
                  </a:extLst>
                </p14:cNvPr>
                <p14:cNvContentPartPr/>
                <p14:nvPr/>
              </p14:nvContentPartPr>
              <p14:xfrm>
                <a:off x="4600206" y="4305045"/>
                <a:ext cx="491760" cy="151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B565DB-6AA6-53A0-825C-FC3C523041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591206" y="4296045"/>
                  <a:ext cx="509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22BABC6-F3BC-14DF-94F2-E5355F9761EE}"/>
                    </a:ext>
                  </a:extLst>
                </p14:cNvPr>
                <p14:cNvContentPartPr/>
                <p14:nvPr/>
              </p14:nvContentPartPr>
              <p14:xfrm>
                <a:off x="5288526" y="3963045"/>
                <a:ext cx="516600" cy="487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22BABC6-F3BC-14DF-94F2-E5355F9761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79526" y="3954045"/>
                  <a:ext cx="5342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83323BA-3914-C560-43A2-51AADAC0AF51}"/>
                    </a:ext>
                  </a:extLst>
                </p14:cNvPr>
                <p14:cNvContentPartPr/>
                <p14:nvPr/>
              </p14:nvContentPartPr>
              <p14:xfrm>
                <a:off x="5360166" y="4177965"/>
                <a:ext cx="304920" cy="53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83323BA-3914-C560-43A2-51AADAC0AF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51526" y="4168965"/>
                  <a:ext cx="322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F51C746-A9D8-A377-2802-A5F1C1BCD877}"/>
                    </a:ext>
                  </a:extLst>
                </p14:cNvPr>
                <p14:cNvContentPartPr/>
                <p14:nvPr/>
              </p14:nvContentPartPr>
              <p14:xfrm>
                <a:off x="5975406" y="4187685"/>
                <a:ext cx="1333800" cy="340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F51C746-A9D8-A377-2802-A5F1C1BCD87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66766" y="4178685"/>
                  <a:ext cx="13514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9F50C22-2D0C-7685-3E82-D61A355287B9}"/>
                    </a:ext>
                  </a:extLst>
                </p14:cNvPr>
                <p14:cNvContentPartPr/>
                <p14:nvPr/>
              </p14:nvContentPartPr>
              <p14:xfrm>
                <a:off x="7580646" y="4169685"/>
                <a:ext cx="371880" cy="627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9F50C22-2D0C-7685-3E82-D61A355287B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72006" y="4160685"/>
                  <a:ext cx="38952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1893EC6-8302-7C84-DDBF-8C2D46104B51}"/>
                    </a:ext>
                  </a:extLst>
                </p14:cNvPr>
                <p14:cNvContentPartPr/>
                <p14:nvPr/>
              </p14:nvContentPartPr>
              <p14:xfrm>
                <a:off x="8074566" y="4065645"/>
                <a:ext cx="1227240" cy="412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893EC6-8302-7C84-DDBF-8C2D46104B5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65566" y="4057005"/>
                  <a:ext cx="12448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12C2DB6-9BA5-B72A-6F6D-7475CA62EB2B}"/>
                    </a:ext>
                  </a:extLst>
                </p14:cNvPr>
                <p14:cNvContentPartPr/>
                <p14:nvPr/>
              </p14:nvContentPartPr>
              <p14:xfrm>
                <a:off x="9231606" y="4254645"/>
                <a:ext cx="36000" cy="10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12C2DB6-9BA5-B72A-6F6D-7475CA62EB2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222606" y="4246005"/>
                  <a:ext cx="53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60FF121-1857-066D-C4EE-3A0402835E4B}"/>
                    </a:ext>
                  </a:extLst>
                </p14:cNvPr>
                <p14:cNvContentPartPr/>
                <p14:nvPr/>
              </p14:nvContentPartPr>
              <p14:xfrm>
                <a:off x="9399006" y="4342485"/>
                <a:ext cx="97200" cy="156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60FF121-1857-066D-C4EE-3A0402835E4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90006" y="4333845"/>
                  <a:ext cx="114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C8B4C1D-3F77-F849-CA5C-C5774D9D5B8D}"/>
                    </a:ext>
                  </a:extLst>
                </p14:cNvPr>
                <p14:cNvContentPartPr/>
                <p14:nvPr/>
              </p14:nvContentPartPr>
              <p14:xfrm>
                <a:off x="8905086" y="4239525"/>
                <a:ext cx="423360" cy="54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C8B4C1D-3F77-F849-CA5C-C5774D9D5B8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96446" y="4230525"/>
                  <a:ext cx="441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A8A038F-3F46-0187-BC2D-2E3ACD5406CA}"/>
                    </a:ext>
                  </a:extLst>
                </p14:cNvPr>
                <p14:cNvContentPartPr/>
                <p14:nvPr/>
              </p14:nvContentPartPr>
              <p14:xfrm>
                <a:off x="9572526" y="4054485"/>
                <a:ext cx="524520" cy="581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A8A038F-3F46-0187-BC2D-2E3ACD5406C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63886" y="4045485"/>
                  <a:ext cx="54216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F230C38-C3CE-D8A9-F808-63AF9697A07C}"/>
                    </a:ext>
                  </a:extLst>
                </p14:cNvPr>
                <p14:cNvContentPartPr/>
                <p14:nvPr/>
              </p14:nvContentPartPr>
              <p14:xfrm>
                <a:off x="10088406" y="4130085"/>
                <a:ext cx="25200" cy="3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F230C38-C3CE-D8A9-F808-63AF9697A0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79766" y="4121085"/>
                  <a:ext cx="42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63452FC-F0F8-974B-9897-D95333261D19}"/>
                    </a:ext>
                  </a:extLst>
                </p14:cNvPr>
                <p14:cNvContentPartPr/>
                <p14:nvPr/>
              </p14:nvContentPartPr>
              <p14:xfrm>
                <a:off x="10105686" y="3807885"/>
                <a:ext cx="621000" cy="578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63452FC-F0F8-974B-9897-D95333261D1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97046" y="3799245"/>
                  <a:ext cx="63864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DD2CD65-C767-4C90-6229-68A288A37983}"/>
                    </a:ext>
                  </a:extLst>
                </p14:cNvPr>
                <p14:cNvContentPartPr/>
                <p14:nvPr/>
              </p14:nvContentPartPr>
              <p14:xfrm>
                <a:off x="10756926" y="4217925"/>
                <a:ext cx="128880" cy="212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DD2CD65-C767-4C90-6229-68A288A3798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48286" y="4208925"/>
                  <a:ext cx="14652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C386229-8DBE-AB1C-CF41-CF8E25558C0E}"/>
              </a:ext>
            </a:extLst>
          </p:cNvPr>
          <p:cNvGrpSpPr/>
          <p:nvPr/>
        </p:nvGrpSpPr>
        <p:grpSpPr>
          <a:xfrm>
            <a:off x="1622646" y="4825605"/>
            <a:ext cx="3707280" cy="586800"/>
            <a:chOff x="1622646" y="4825605"/>
            <a:chExt cx="370728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344EBA2-F607-C4F4-C3D0-0AC53A3CF622}"/>
                    </a:ext>
                  </a:extLst>
                </p14:cNvPr>
                <p14:cNvContentPartPr/>
                <p14:nvPr/>
              </p14:nvContentPartPr>
              <p14:xfrm>
                <a:off x="1626606" y="4965645"/>
                <a:ext cx="191880" cy="235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344EBA2-F607-C4F4-C3D0-0AC53A3CF62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17966" y="4957005"/>
                  <a:ext cx="209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4DE9F0-C61F-7E3C-2759-6281CBC8F10A}"/>
                    </a:ext>
                  </a:extLst>
                </p14:cNvPr>
                <p14:cNvContentPartPr/>
                <p14:nvPr/>
              </p14:nvContentPartPr>
              <p14:xfrm>
                <a:off x="1622646" y="5074005"/>
                <a:ext cx="226440" cy="23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4DE9F0-C61F-7E3C-2759-6281CBC8F1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13646" y="5065005"/>
                  <a:ext cx="24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7B58DDE-7B07-7C4D-A1A9-B88C3B6ED37E}"/>
                    </a:ext>
                  </a:extLst>
                </p14:cNvPr>
                <p14:cNvContentPartPr/>
                <p14:nvPr/>
              </p14:nvContentPartPr>
              <p14:xfrm>
                <a:off x="1910286" y="5134845"/>
                <a:ext cx="97200" cy="110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7B58DDE-7B07-7C4D-A1A9-B88C3B6ED3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01286" y="5125845"/>
                  <a:ext cx="114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2968EE2-3274-8744-159D-8B2FB3D144E5}"/>
                    </a:ext>
                  </a:extLst>
                </p14:cNvPr>
                <p14:cNvContentPartPr/>
                <p14:nvPr/>
              </p14:nvContentPartPr>
              <p14:xfrm>
                <a:off x="2100726" y="4923165"/>
                <a:ext cx="272880" cy="317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2968EE2-3274-8744-159D-8B2FB3D144E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91726" y="4914525"/>
                  <a:ext cx="2905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BEC329E-2871-DD0C-EDF5-D3A9E8D111EE}"/>
                    </a:ext>
                  </a:extLst>
                </p14:cNvPr>
                <p14:cNvContentPartPr/>
                <p14:nvPr/>
              </p14:nvContentPartPr>
              <p14:xfrm>
                <a:off x="2058606" y="4825605"/>
                <a:ext cx="295560" cy="45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BEC329E-2871-DD0C-EDF5-D3A9E8D111E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49606" y="4816965"/>
                  <a:ext cx="313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944EA58-A8D3-9DB7-F73F-BF68A37DBDCB}"/>
                    </a:ext>
                  </a:extLst>
                </p14:cNvPr>
                <p14:cNvContentPartPr/>
                <p14:nvPr/>
              </p14:nvContentPartPr>
              <p14:xfrm>
                <a:off x="2532726" y="5053125"/>
                <a:ext cx="37080" cy="62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944EA58-A8D3-9DB7-F73F-BF68A37DBDC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523726" y="5044485"/>
                  <a:ext cx="54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11369D5-482C-14E5-6537-40AAFC28DCD6}"/>
                    </a:ext>
                  </a:extLst>
                </p14:cNvPr>
                <p14:cNvContentPartPr/>
                <p14:nvPr/>
              </p14:nvContentPartPr>
              <p14:xfrm>
                <a:off x="2692566" y="4944765"/>
                <a:ext cx="175320" cy="264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11369D5-482C-14E5-6537-40AAFC28DCD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683926" y="4935765"/>
                  <a:ext cx="192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10935D1-0E75-41FF-2C03-4AC39C2238C4}"/>
                    </a:ext>
                  </a:extLst>
                </p14:cNvPr>
                <p14:cNvContentPartPr/>
                <p14:nvPr/>
              </p14:nvContentPartPr>
              <p14:xfrm>
                <a:off x="2746206" y="5059245"/>
                <a:ext cx="173880" cy="6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10935D1-0E75-41FF-2C03-4AC39C2238C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37566" y="5050245"/>
                  <a:ext cx="19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D50FEA9-07C4-839F-FB46-D1CEB122A6E4}"/>
                    </a:ext>
                  </a:extLst>
                </p14:cNvPr>
                <p14:cNvContentPartPr/>
                <p14:nvPr/>
              </p14:nvContentPartPr>
              <p14:xfrm>
                <a:off x="2744046" y="4923525"/>
                <a:ext cx="210960" cy="17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D50FEA9-07C4-839F-FB46-D1CEB122A6E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35406" y="4914525"/>
                  <a:ext cx="22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D678F47-6734-826D-D730-BB0AEDFC93D5}"/>
                    </a:ext>
                  </a:extLst>
                </p14:cNvPr>
                <p14:cNvContentPartPr/>
                <p14:nvPr/>
              </p14:nvContentPartPr>
              <p14:xfrm>
                <a:off x="3194046" y="5033325"/>
                <a:ext cx="140400" cy="2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D678F47-6734-826D-D730-BB0AEDFC93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85046" y="5024325"/>
                  <a:ext cx="158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3CE2E57-26FE-3D13-A209-1D85F07E90B2}"/>
                    </a:ext>
                  </a:extLst>
                </p14:cNvPr>
                <p14:cNvContentPartPr/>
                <p14:nvPr/>
              </p14:nvContentPartPr>
              <p14:xfrm>
                <a:off x="3172086" y="5100645"/>
                <a:ext cx="164880" cy="33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3CE2E57-26FE-3D13-A209-1D85F07E90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63446" y="5092005"/>
                  <a:ext cx="182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97C504-543D-2CED-B346-26C026B12E69}"/>
                    </a:ext>
                  </a:extLst>
                </p14:cNvPr>
                <p14:cNvContentPartPr/>
                <p14:nvPr/>
              </p14:nvContentPartPr>
              <p14:xfrm>
                <a:off x="3546846" y="4972125"/>
                <a:ext cx="410760" cy="20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97C504-543D-2CED-B346-26C026B12E6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38206" y="4963125"/>
                  <a:ext cx="428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8F56CB9-E4E5-A79C-8B74-08B65E5DDDA3}"/>
                    </a:ext>
                  </a:extLst>
                </p14:cNvPr>
                <p14:cNvContentPartPr/>
                <p14:nvPr/>
              </p14:nvContentPartPr>
              <p14:xfrm>
                <a:off x="3843846" y="5148885"/>
                <a:ext cx="154800" cy="251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8F56CB9-E4E5-A79C-8B74-08B65E5DDDA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835206" y="5140245"/>
                  <a:ext cx="172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4ED894D-6117-F3FF-5B1A-2D448739286D}"/>
                    </a:ext>
                  </a:extLst>
                </p14:cNvPr>
                <p14:cNvContentPartPr/>
                <p14:nvPr/>
              </p14:nvContentPartPr>
              <p14:xfrm>
                <a:off x="4415886" y="4983285"/>
                <a:ext cx="5400" cy="168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4ED894D-6117-F3FF-5B1A-2D448739286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06886" y="4974285"/>
                  <a:ext cx="23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91055F3-F079-1859-F015-2684E439813F}"/>
                    </a:ext>
                  </a:extLst>
                </p14:cNvPr>
                <p14:cNvContentPartPr/>
                <p14:nvPr/>
              </p14:nvContentPartPr>
              <p14:xfrm>
                <a:off x="4346046" y="5011005"/>
                <a:ext cx="212040" cy="52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91055F3-F079-1859-F015-2684E43981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337406" y="5002365"/>
                  <a:ext cx="229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50C0D87-3AD3-A65E-EAAE-4FD1CE6E2106}"/>
                    </a:ext>
                  </a:extLst>
                </p14:cNvPr>
                <p14:cNvContentPartPr/>
                <p14:nvPr/>
              </p14:nvContentPartPr>
              <p14:xfrm>
                <a:off x="4729806" y="4955565"/>
                <a:ext cx="358200" cy="23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50C0D87-3AD3-A65E-EAAE-4FD1CE6E210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21166" y="4946925"/>
                  <a:ext cx="375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B6838B7-61A0-F849-B15D-507C59A9C5B8}"/>
                    </a:ext>
                  </a:extLst>
                </p14:cNvPr>
                <p14:cNvContentPartPr/>
                <p14:nvPr/>
              </p14:nvContentPartPr>
              <p14:xfrm>
                <a:off x="4922046" y="5221605"/>
                <a:ext cx="354600" cy="144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B6838B7-61A0-F849-B15D-507C59A9C5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13046" y="5212965"/>
                  <a:ext cx="372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12899B9-7754-16E9-AB11-69793B477AD9}"/>
                    </a:ext>
                  </a:extLst>
                </p14:cNvPr>
                <p14:cNvContentPartPr/>
                <p14:nvPr/>
              </p14:nvContentPartPr>
              <p14:xfrm>
                <a:off x="5021406" y="5194965"/>
                <a:ext cx="308520" cy="217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12899B9-7754-16E9-AB11-69793B477AD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12766" y="5186325"/>
                  <a:ext cx="32616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C1FC77F3-8B68-A273-CA23-7B6F7F134046}"/>
                  </a:ext>
                </a:extLst>
              </p14:cNvPr>
              <p14:cNvContentPartPr/>
              <p14:nvPr/>
            </p14:nvContentPartPr>
            <p14:xfrm>
              <a:off x="5916006" y="5248965"/>
              <a:ext cx="1802880" cy="12150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C1FC77F3-8B68-A273-CA23-7B6F7F13404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907006" y="5239965"/>
                <a:ext cx="1820520" cy="12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02B983D-60E8-1DDD-1CDE-BA58692C31E3}"/>
              </a:ext>
            </a:extLst>
          </p:cNvPr>
          <p:cNvGrpSpPr/>
          <p:nvPr/>
        </p:nvGrpSpPr>
        <p:grpSpPr>
          <a:xfrm>
            <a:off x="6168006" y="5692125"/>
            <a:ext cx="1236600" cy="485280"/>
            <a:chOff x="6168006" y="5692125"/>
            <a:chExt cx="123660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F6F4E95-E467-DD42-8A64-CB82FEEEE610}"/>
                    </a:ext>
                  </a:extLst>
                </p14:cNvPr>
                <p14:cNvContentPartPr/>
                <p14:nvPr/>
              </p14:nvContentPartPr>
              <p14:xfrm>
                <a:off x="6168006" y="5692125"/>
                <a:ext cx="1236600" cy="485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F6F4E95-E467-DD42-8A64-CB82FEEEE61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59366" y="5683485"/>
                  <a:ext cx="12542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8D47C39-8113-7864-0F00-D397F3DF488B}"/>
                    </a:ext>
                  </a:extLst>
                </p14:cNvPr>
                <p14:cNvContentPartPr/>
                <p14:nvPr/>
              </p14:nvContentPartPr>
              <p14:xfrm>
                <a:off x="6931206" y="5707245"/>
                <a:ext cx="415440" cy="88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8D47C39-8113-7864-0F00-D397F3DF488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22206" y="5698245"/>
                  <a:ext cx="4330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AB1E668-992B-E147-BD26-55A5B651A1D1}"/>
              </a:ext>
            </a:extLst>
          </p:cNvPr>
          <p:cNvGrpSpPr/>
          <p:nvPr/>
        </p:nvGrpSpPr>
        <p:grpSpPr>
          <a:xfrm>
            <a:off x="8528526" y="4870965"/>
            <a:ext cx="2889000" cy="1462680"/>
            <a:chOff x="8528526" y="4870965"/>
            <a:chExt cx="2889000" cy="14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8669DEB-CE80-225C-1C4B-A44B33EA90E6}"/>
                    </a:ext>
                  </a:extLst>
                </p14:cNvPr>
                <p14:cNvContentPartPr/>
                <p14:nvPr/>
              </p14:nvContentPartPr>
              <p14:xfrm>
                <a:off x="9341046" y="5240685"/>
                <a:ext cx="1592280" cy="561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8669DEB-CE80-225C-1C4B-A44B33EA90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32046" y="5232045"/>
                  <a:ext cx="160992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CAB9ACC-2F69-0249-81CF-3CFC0E912CD6}"/>
                    </a:ext>
                  </a:extLst>
                </p14:cNvPr>
                <p14:cNvContentPartPr/>
                <p14:nvPr/>
              </p14:nvContentPartPr>
              <p14:xfrm>
                <a:off x="10740726" y="5497365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CAB9ACC-2F69-0249-81CF-3CFC0E912CD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31726" y="5488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1884D5-86A7-637C-CC96-80B2E1A7C683}"/>
                    </a:ext>
                  </a:extLst>
                </p14:cNvPr>
                <p14:cNvContentPartPr/>
                <p14:nvPr/>
              </p14:nvContentPartPr>
              <p14:xfrm>
                <a:off x="9693846" y="5432925"/>
                <a:ext cx="42840" cy="25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1884D5-86A7-637C-CC96-80B2E1A7C68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84846" y="5423925"/>
                  <a:ext cx="60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6FAFF5A-37EC-3B94-06B9-61DD6AF48B33}"/>
                    </a:ext>
                  </a:extLst>
                </p14:cNvPr>
                <p14:cNvContentPartPr/>
                <p14:nvPr/>
              </p14:nvContentPartPr>
              <p14:xfrm>
                <a:off x="8528526" y="4870965"/>
                <a:ext cx="2889000" cy="1462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6FAFF5A-37EC-3B94-06B9-61DD6AF48B3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19526" y="4861965"/>
                  <a:ext cx="2906640" cy="148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495573C-12A8-3F67-A1AA-61A2E96EE5BE}"/>
              </a:ext>
            </a:extLst>
          </p:cNvPr>
          <p:cNvGrpSpPr/>
          <p:nvPr/>
        </p:nvGrpSpPr>
        <p:grpSpPr>
          <a:xfrm>
            <a:off x="9326646" y="5833605"/>
            <a:ext cx="743760" cy="228960"/>
            <a:chOff x="9326646" y="5833605"/>
            <a:chExt cx="74376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B23E844-3E30-7223-12C8-84D7B5F57252}"/>
                    </a:ext>
                  </a:extLst>
                </p14:cNvPr>
                <p14:cNvContentPartPr/>
                <p14:nvPr/>
              </p14:nvContentPartPr>
              <p14:xfrm>
                <a:off x="9474606" y="5965005"/>
                <a:ext cx="174600" cy="32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B23E844-3E30-7223-12C8-84D7B5F5725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65966" y="5956005"/>
                  <a:ext cx="192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209DED7-DBC8-369D-E6E4-E04972635EF9}"/>
                    </a:ext>
                  </a:extLst>
                </p14:cNvPr>
                <p14:cNvContentPartPr/>
                <p14:nvPr/>
              </p14:nvContentPartPr>
              <p14:xfrm>
                <a:off x="9845406" y="5859165"/>
                <a:ext cx="64440" cy="128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209DED7-DBC8-369D-E6E4-E04972635EF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36406" y="5850525"/>
                  <a:ext cx="82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18A1E61-FB79-ECE8-2B92-00A9839FAE83}"/>
                    </a:ext>
                  </a:extLst>
                </p14:cNvPr>
                <p14:cNvContentPartPr/>
                <p14:nvPr/>
              </p14:nvContentPartPr>
              <p14:xfrm>
                <a:off x="9816966" y="5913885"/>
                <a:ext cx="115560" cy="15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18A1E61-FB79-ECE8-2B92-00A9839FAE8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08326" y="5905245"/>
                  <a:ext cx="133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275BC66-43A1-5E60-99E0-6312B89A5EF9}"/>
                    </a:ext>
                  </a:extLst>
                </p14:cNvPr>
                <p14:cNvContentPartPr/>
                <p14:nvPr/>
              </p14:nvContentPartPr>
              <p14:xfrm>
                <a:off x="9326646" y="5833605"/>
                <a:ext cx="743760" cy="228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275BC66-43A1-5E60-99E0-6312B89A5EF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318006" y="5824965"/>
                  <a:ext cx="761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7229987-93B3-E6D6-B1E2-0519A56A1A91}"/>
              </a:ext>
            </a:extLst>
          </p:cNvPr>
          <p:cNvGrpSpPr/>
          <p:nvPr/>
        </p:nvGrpSpPr>
        <p:grpSpPr>
          <a:xfrm>
            <a:off x="9200286" y="4921725"/>
            <a:ext cx="870120" cy="318960"/>
            <a:chOff x="9200286" y="4921725"/>
            <a:chExt cx="8701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CBF35DF-F737-C667-94F1-1F95285ED7B6}"/>
                    </a:ext>
                  </a:extLst>
                </p14:cNvPr>
                <p14:cNvContentPartPr/>
                <p14:nvPr/>
              </p14:nvContentPartPr>
              <p14:xfrm>
                <a:off x="9332406" y="5147805"/>
                <a:ext cx="166320" cy="21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CBF35DF-F737-C667-94F1-1F95285ED7B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23766" y="5139165"/>
                  <a:ext cx="183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E6D2077-B6CD-ADE2-C3F9-775A48D764D2}"/>
                    </a:ext>
                  </a:extLst>
                </p14:cNvPr>
                <p14:cNvContentPartPr/>
                <p14:nvPr/>
              </p14:nvContentPartPr>
              <p14:xfrm>
                <a:off x="9733806" y="5012085"/>
                <a:ext cx="21960" cy="156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E6D2077-B6CD-ADE2-C3F9-775A48D764D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724806" y="5003445"/>
                  <a:ext cx="39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77073C8-F5F2-FBEF-2CCA-0FF101FD918D}"/>
                    </a:ext>
                  </a:extLst>
                </p14:cNvPr>
                <p14:cNvContentPartPr/>
                <p14:nvPr/>
              </p14:nvContentPartPr>
              <p14:xfrm>
                <a:off x="9676206" y="5058525"/>
                <a:ext cx="192600" cy="28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77073C8-F5F2-FBEF-2CCA-0FF101FD918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67566" y="5049885"/>
                  <a:ext cx="21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A90BC96-2004-D89D-97CB-7C53D5EE79E0}"/>
                    </a:ext>
                  </a:extLst>
                </p14:cNvPr>
                <p14:cNvContentPartPr/>
                <p14:nvPr/>
              </p14:nvContentPartPr>
              <p14:xfrm>
                <a:off x="9200286" y="4921725"/>
                <a:ext cx="870120" cy="318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A90BC96-2004-D89D-97CB-7C53D5EE79E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191646" y="4912725"/>
                  <a:ext cx="887760" cy="33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17947C1-0785-70CC-CA56-441F52E73B7E}"/>
                  </a:ext>
                </a:extLst>
              </p14:cNvPr>
              <p14:cNvContentPartPr/>
              <p14:nvPr/>
            </p14:nvContentPartPr>
            <p14:xfrm>
              <a:off x="7472286" y="5038725"/>
              <a:ext cx="1452600" cy="1598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17947C1-0785-70CC-CA56-441F52E73B7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463286" y="5029725"/>
                <a:ext cx="14702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91C1EE70-0664-7EC8-A134-B6680DEFF77C}"/>
                  </a:ext>
                </a:extLst>
              </p14:cNvPr>
              <p14:cNvContentPartPr/>
              <p14:nvPr/>
            </p14:nvContentPartPr>
            <p14:xfrm>
              <a:off x="9074286" y="6195405"/>
              <a:ext cx="1774440" cy="658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91C1EE70-0664-7EC8-A134-B6680DEFF77C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065286" y="6186405"/>
                <a:ext cx="1792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D75A2157-B964-1F07-DEEC-CA2E041EED36}"/>
                  </a:ext>
                </a:extLst>
              </p14:cNvPr>
              <p14:cNvContentPartPr/>
              <p14:nvPr/>
            </p14:nvContentPartPr>
            <p14:xfrm>
              <a:off x="6001686" y="5400885"/>
              <a:ext cx="1585080" cy="9748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D75A2157-B964-1F07-DEEC-CA2E041EED36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965686" y="5329245"/>
                <a:ext cx="165672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0EA5BC98-979C-D507-0FD5-F952DCFEB4F4}"/>
                  </a:ext>
                </a:extLst>
              </p14:cNvPr>
              <p14:cNvContentPartPr/>
              <p14:nvPr/>
            </p14:nvContentPartPr>
            <p14:xfrm>
              <a:off x="7462206" y="5748645"/>
              <a:ext cx="194760" cy="2847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0EA5BC98-979C-D507-0FD5-F952DCFEB4F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7426206" y="5676645"/>
                <a:ext cx="2664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800513A8-DEB3-7F73-DC44-B43E1CFD78EE}"/>
                  </a:ext>
                </a:extLst>
              </p14:cNvPr>
              <p14:cNvContentPartPr/>
              <p14:nvPr/>
            </p14:nvContentPartPr>
            <p14:xfrm>
              <a:off x="8785566" y="4986885"/>
              <a:ext cx="2326680" cy="9194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800513A8-DEB3-7F73-DC44-B43E1CFD78E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749926" y="4914885"/>
                <a:ext cx="239832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1CACD30-5DE5-79E0-5919-25DF0C499D55}"/>
                  </a:ext>
                </a:extLst>
              </p14:cNvPr>
              <p14:cNvContentPartPr/>
              <p14:nvPr/>
            </p14:nvContentPartPr>
            <p14:xfrm>
              <a:off x="8585766" y="5530125"/>
              <a:ext cx="2726640" cy="729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1CACD30-5DE5-79E0-5919-25DF0C499D5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550126" y="5458125"/>
                <a:ext cx="279828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357B9A21-3E22-3ACC-9478-CD82A97F1E20}"/>
                  </a:ext>
                </a:extLst>
              </p14:cNvPr>
              <p14:cNvContentPartPr/>
              <p14:nvPr/>
            </p14:nvContentPartPr>
            <p14:xfrm>
              <a:off x="9221166" y="4964925"/>
              <a:ext cx="376200" cy="792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357B9A21-3E22-3ACC-9478-CD82A97F1E20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185526" y="4892925"/>
                <a:ext cx="44784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A73CA1AA-8EEE-956B-97E7-FD637F201BFE}"/>
              </a:ext>
            </a:extLst>
          </p:cNvPr>
          <p:cNvGrpSpPr/>
          <p:nvPr/>
        </p:nvGrpSpPr>
        <p:grpSpPr>
          <a:xfrm>
            <a:off x="5752926" y="5059245"/>
            <a:ext cx="6217560" cy="1541520"/>
            <a:chOff x="5752926" y="5059245"/>
            <a:chExt cx="6217560" cy="15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134C81-C2D4-6AA1-1AC1-A0C35D145A00}"/>
                    </a:ext>
                  </a:extLst>
                </p14:cNvPr>
                <p14:cNvContentPartPr/>
                <p14:nvPr/>
              </p14:nvContentPartPr>
              <p14:xfrm>
                <a:off x="6265566" y="6417525"/>
                <a:ext cx="41760" cy="136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134C81-C2D4-6AA1-1AC1-A0C35D145A0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256926" y="6408525"/>
                  <a:ext cx="59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63BBC33-6FC4-8678-DE90-2746F00E764B}"/>
                    </a:ext>
                  </a:extLst>
                </p14:cNvPr>
                <p14:cNvContentPartPr/>
                <p14:nvPr/>
              </p14:nvContentPartPr>
              <p14:xfrm>
                <a:off x="6183846" y="6458205"/>
                <a:ext cx="130320" cy="3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63BBC33-6FC4-8678-DE90-2746F00E764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174846" y="6449205"/>
                  <a:ext cx="147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F0E7603-C234-CC3E-B6B7-D7C21F9A5A33}"/>
                    </a:ext>
                  </a:extLst>
                </p14:cNvPr>
                <p14:cNvContentPartPr/>
                <p14:nvPr/>
              </p14:nvContentPartPr>
              <p14:xfrm>
                <a:off x="5912046" y="6278925"/>
                <a:ext cx="44280" cy="177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F0E7603-C234-CC3E-B6B7-D7C21F9A5A3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03046" y="6269925"/>
                  <a:ext cx="61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FEE0052-C0E3-151B-E5CB-071707C749DA}"/>
                    </a:ext>
                  </a:extLst>
                </p14:cNvPr>
                <p14:cNvContentPartPr/>
                <p14:nvPr/>
              </p14:nvContentPartPr>
              <p14:xfrm>
                <a:off x="5877486" y="6341205"/>
                <a:ext cx="109800" cy="21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FEE0052-C0E3-151B-E5CB-071707C749D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68846" y="6332565"/>
                  <a:ext cx="127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F9081CE-28FE-20F8-7CF8-3D57FD40DC72}"/>
                    </a:ext>
                  </a:extLst>
                </p14:cNvPr>
                <p14:cNvContentPartPr/>
                <p14:nvPr/>
              </p14:nvContentPartPr>
              <p14:xfrm>
                <a:off x="10434366" y="5068965"/>
                <a:ext cx="1321200" cy="254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F9081CE-28FE-20F8-7CF8-3D57FD40DC7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25726" y="5060325"/>
                  <a:ext cx="1338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7E4C432-217F-7174-F2CA-66B1A639DCC8}"/>
                    </a:ext>
                  </a:extLst>
                </p14:cNvPr>
                <p14:cNvContentPartPr/>
                <p14:nvPr/>
              </p14:nvContentPartPr>
              <p14:xfrm>
                <a:off x="7605846" y="6180285"/>
                <a:ext cx="19800" cy="179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7E4C432-217F-7174-F2CA-66B1A639DCC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96846" y="6171285"/>
                  <a:ext cx="3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5034A66-CD16-C04E-F552-5FE0CBDDE947}"/>
                    </a:ext>
                  </a:extLst>
                </p14:cNvPr>
                <p14:cNvContentPartPr/>
                <p14:nvPr/>
              </p14:nvContentPartPr>
              <p14:xfrm>
                <a:off x="7502886" y="6281085"/>
                <a:ext cx="170280" cy="10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5034A66-CD16-C04E-F552-5FE0CBDDE94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93886" y="6272085"/>
                  <a:ext cx="187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D95C169-4EB6-AC77-7C44-88E3592E7ACB}"/>
                    </a:ext>
                  </a:extLst>
                </p14:cNvPr>
                <p14:cNvContentPartPr/>
                <p14:nvPr/>
              </p14:nvContentPartPr>
              <p14:xfrm>
                <a:off x="7145766" y="6339045"/>
                <a:ext cx="33120" cy="133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D95C169-4EB6-AC77-7C44-88E3592E7AC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37126" y="6330405"/>
                  <a:ext cx="50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796DD2C-06B7-5162-83C7-446E4D0E585C}"/>
                    </a:ext>
                  </a:extLst>
                </p14:cNvPr>
                <p14:cNvContentPartPr/>
                <p14:nvPr/>
              </p14:nvContentPartPr>
              <p14:xfrm>
                <a:off x="7092126" y="6405645"/>
                <a:ext cx="120960" cy="8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796DD2C-06B7-5162-83C7-446E4D0E585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83126" y="6397005"/>
                  <a:ext cx="138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6E65967-6216-36DD-C6A1-839845294B49}"/>
                    </a:ext>
                  </a:extLst>
                </p14:cNvPr>
                <p14:cNvContentPartPr/>
                <p14:nvPr/>
              </p14:nvContentPartPr>
              <p14:xfrm>
                <a:off x="6717006" y="6477645"/>
                <a:ext cx="70560" cy="123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6E65967-6216-36DD-C6A1-839845294B4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08006" y="6468645"/>
                  <a:ext cx="88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3A0004D-6026-F464-323F-97C913DDC7EC}"/>
                    </a:ext>
                  </a:extLst>
                </p14:cNvPr>
                <p14:cNvContentPartPr/>
                <p14:nvPr/>
              </p14:nvContentPartPr>
              <p14:xfrm>
                <a:off x="6734286" y="6519045"/>
                <a:ext cx="66240" cy="16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3A0004D-6026-F464-323F-97C913DDC7E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25646" y="6510045"/>
                  <a:ext cx="83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C7F5234-0E03-1399-1401-229D86EF519B}"/>
                    </a:ext>
                  </a:extLst>
                </p14:cNvPr>
                <p14:cNvContentPartPr/>
                <p14:nvPr/>
              </p14:nvContentPartPr>
              <p14:xfrm>
                <a:off x="7842366" y="6211245"/>
                <a:ext cx="685080" cy="177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C7F5234-0E03-1399-1401-229D86EF51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33366" y="6202605"/>
                  <a:ext cx="702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5897181-D196-FA8C-FAE6-55EAB85DDC2E}"/>
                    </a:ext>
                  </a:extLst>
                </p14:cNvPr>
                <p14:cNvContentPartPr/>
                <p14:nvPr/>
              </p14:nvContentPartPr>
              <p14:xfrm>
                <a:off x="6946686" y="5059245"/>
                <a:ext cx="25200" cy="192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5897181-D196-FA8C-FAE6-55EAB85DDC2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938046" y="5050605"/>
                  <a:ext cx="4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576C2AE-5634-ABAB-1ECF-1826447E3579}"/>
                    </a:ext>
                  </a:extLst>
                </p14:cNvPr>
                <p14:cNvContentPartPr/>
                <p14:nvPr/>
              </p14:nvContentPartPr>
              <p14:xfrm>
                <a:off x="6884046" y="5194245"/>
                <a:ext cx="166320" cy="12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576C2AE-5634-ABAB-1ECF-1826447E35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75046" y="5185605"/>
                  <a:ext cx="183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BED4AE-F90A-3B04-BDB9-198F9C200F6F}"/>
                    </a:ext>
                  </a:extLst>
                </p14:cNvPr>
                <p14:cNvContentPartPr/>
                <p14:nvPr/>
              </p14:nvContentPartPr>
              <p14:xfrm>
                <a:off x="7220286" y="5200005"/>
                <a:ext cx="35640" cy="182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BED4AE-F90A-3B04-BDB9-198F9C200F6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11286" y="5191365"/>
                  <a:ext cx="53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9981F44-D6C2-A8A6-B72B-FD85C12600C2}"/>
                    </a:ext>
                  </a:extLst>
                </p14:cNvPr>
                <p14:cNvContentPartPr/>
                <p14:nvPr/>
              </p14:nvContentPartPr>
              <p14:xfrm>
                <a:off x="7147926" y="5277045"/>
                <a:ext cx="211320" cy="33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9981F44-D6C2-A8A6-B72B-FD85C12600C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139286" y="5268045"/>
                  <a:ext cx="228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A43125B-C673-6BAD-3510-5FE928E88341}"/>
                    </a:ext>
                  </a:extLst>
                </p14:cNvPr>
                <p14:cNvContentPartPr/>
                <p14:nvPr/>
              </p14:nvContentPartPr>
              <p14:xfrm>
                <a:off x="7451766" y="5349405"/>
                <a:ext cx="19440" cy="193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A43125B-C673-6BAD-3510-5FE928E8834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43126" y="5340765"/>
                  <a:ext cx="37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DC46BC6-7E25-6996-1D72-C8BD838F3BE3}"/>
                    </a:ext>
                  </a:extLst>
                </p14:cNvPr>
                <p14:cNvContentPartPr/>
                <p14:nvPr/>
              </p14:nvContentPartPr>
              <p14:xfrm>
                <a:off x="7398126" y="5460645"/>
                <a:ext cx="142560" cy="25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DC46BC6-7E25-6996-1D72-C8BD838F3BE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89486" y="5451645"/>
                  <a:ext cx="160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0678A0-D60C-1B7F-B587-248BDC080E8C}"/>
                    </a:ext>
                  </a:extLst>
                </p14:cNvPr>
                <p14:cNvContentPartPr/>
                <p14:nvPr/>
              </p14:nvContentPartPr>
              <p14:xfrm>
                <a:off x="7643646" y="5540925"/>
                <a:ext cx="33480" cy="18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0678A0-D60C-1B7F-B587-248BDC080E8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35006" y="5532285"/>
                  <a:ext cx="51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646A5F6-A586-9F27-8561-3C7C10CB343A}"/>
                    </a:ext>
                  </a:extLst>
                </p14:cNvPr>
                <p14:cNvContentPartPr/>
                <p14:nvPr/>
              </p14:nvContentPartPr>
              <p14:xfrm>
                <a:off x="7608726" y="5632365"/>
                <a:ext cx="136080" cy="36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646A5F6-A586-9F27-8561-3C7C10CB343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99726" y="5623725"/>
                  <a:ext cx="153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4BAF040-D3EF-B1D9-C945-F007CD3A3926}"/>
                    </a:ext>
                  </a:extLst>
                </p14:cNvPr>
                <p14:cNvContentPartPr/>
                <p14:nvPr/>
              </p14:nvContentPartPr>
              <p14:xfrm>
                <a:off x="7759206" y="5774565"/>
                <a:ext cx="36720" cy="180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4BAF040-D3EF-B1D9-C945-F007CD3A392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50566" y="5765925"/>
                  <a:ext cx="54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EAF6C96-B8E5-95E5-C3D2-C6A657EF3328}"/>
                    </a:ext>
                  </a:extLst>
                </p14:cNvPr>
                <p14:cNvContentPartPr/>
                <p14:nvPr/>
              </p14:nvContentPartPr>
              <p14:xfrm>
                <a:off x="7692246" y="5854485"/>
                <a:ext cx="144720" cy="33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EAF6C96-B8E5-95E5-C3D2-C6A657EF332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83246" y="5845485"/>
                  <a:ext cx="162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7F0F112-8C9B-7AB1-680B-6E2803530A13}"/>
                    </a:ext>
                  </a:extLst>
                </p14:cNvPr>
                <p14:cNvContentPartPr/>
                <p14:nvPr/>
              </p14:nvContentPartPr>
              <p14:xfrm>
                <a:off x="5822406" y="5863845"/>
                <a:ext cx="24120" cy="156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7F0F112-8C9B-7AB1-680B-6E2803530A1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813766" y="5855205"/>
                  <a:ext cx="41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5E5F3C4-6E02-FAF1-4EC7-BC1520C585AB}"/>
                    </a:ext>
                  </a:extLst>
                </p14:cNvPr>
                <p14:cNvContentPartPr/>
                <p14:nvPr/>
              </p14:nvContentPartPr>
              <p14:xfrm>
                <a:off x="5752926" y="5967525"/>
                <a:ext cx="142560" cy="10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5E5F3C4-6E02-FAF1-4EC7-BC1520C585A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43926" y="5958885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FE72C7A-25D5-0220-0792-46C179C4575B}"/>
                    </a:ext>
                  </a:extLst>
                </p14:cNvPr>
                <p14:cNvContentPartPr/>
                <p14:nvPr/>
              </p14:nvContentPartPr>
              <p14:xfrm>
                <a:off x="6129486" y="5675205"/>
                <a:ext cx="20160" cy="180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FE72C7A-25D5-0220-0792-46C179C4575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120486" y="5666565"/>
                  <a:ext cx="37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FEF2360-B646-6242-D249-FD6A9BC22BCB}"/>
                    </a:ext>
                  </a:extLst>
                </p14:cNvPr>
                <p14:cNvContentPartPr/>
                <p14:nvPr/>
              </p14:nvContentPartPr>
              <p14:xfrm>
                <a:off x="6061086" y="5748645"/>
                <a:ext cx="178920" cy="37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FEF2360-B646-6242-D249-FD6A9BC22BC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052446" y="5739645"/>
                  <a:ext cx="196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C97C4EA-EF0F-ACC0-7078-7CEF570F0690}"/>
                    </a:ext>
                  </a:extLst>
                </p14:cNvPr>
                <p14:cNvContentPartPr/>
                <p14:nvPr/>
              </p14:nvContentPartPr>
              <p14:xfrm>
                <a:off x="6346926" y="5419245"/>
                <a:ext cx="9720" cy="199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C97C4EA-EF0F-ACC0-7078-7CEF570F069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338286" y="5410245"/>
                  <a:ext cx="27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2F33B89-1E8A-2A1C-C1E5-EB61EB7EB94B}"/>
                    </a:ext>
                  </a:extLst>
                </p14:cNvPr>
                <p14:cNvContentPartPr/>
                <p14:nvPr/>
              </p14:nvContentPartPr>
              <p14:xfrm>
                <a:off x="6295446" y="5503485"/>
                <a:ext cx="162720" cy="14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2F33B89-1E8A-2A1C-C1E5-EB61EB7EB94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286806" y="5494485"/>
                  <a:ext cx="180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A09FA9A-9202-F300-E74C-64B398E46902}"/>
                    </a:ext>
                  </a:extLst>
                </p14:cNvPr>
                <p14:cNvContentPartPr/>
                <p14:nvPr/>
              </p14:nvContentPartPr>
              <p14:xfrm>
                <a:off x="6478326" y="5139885"/>
                <a:ext cx="61920" cy="218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A09FA9A-9202-F300-E74C-64B398E4690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469326" y="5130885"/>
                  <a:ext cx="79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DCF141D-BD4A-6A1C-18FB-1A49868D6F14}"/>
                    </a:ext>
                  </a:extLst>
                </p14:cNvPr>
                <p14:cNvContentPartPr/>
                <p14:nvPr/>
              </p14:nvContentPartPr>
              <p14:xfrm>
                <a:off x="6414606" y="5187765"/>
                <a:ext cx="228240" cy="61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DCF141D-BD4A-6A1C-18FB-1A49868D6F1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05606" y="5178765"/>
                  <a:ext cx="245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08C151B-A5A6-5F23-D0EE-4D15FAC42E92}"/>
                    </a:ext>
                  </a:extLst>
                </p14:cNvPr>
                <p14:cNvContentPartPr/>
                <p14:nvPr/>
              </p14:nvContentPartPr>
              <p14:xfrm>
                <a:off x="7745886" y="5286765"/>
                <a:ext cx="1184760" cy="81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08C151B-A5A6-5F23-D0EE-4D15FAC42E9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36886" y="5278125"/>
                  <a:ext cx="120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22B1929-8836-9A23-B873-2DDC49FA5598}"/>
                    </a:ext>
                  </a:extLst>
                </p14:cNvPr>
                <p14:cNvContentPartPr/>
                <p14:nvPr/>
              </p14:nvContentPartPr>
              <p14:xfrm>
                <a:off x="7941006" y="5736765"/>
                <a:ext cx="36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22B1929-8836-9A23-B873-2DDC49FA55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32006" y="572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973C7A5-40F7-D698-E862-58E93D1072FA}"/>
                    </a:ext>
                  </a:extLst>
                </p14:cNvPr>
                <p14:cNvContentPartPr/>
                <p14:nvPr/>
              </p14:nvContentPartPr>
              <p14:xfrm>
                <a:off x="7938846" y="5623725"/>
                <a:ext cx="773280" cy="21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973C7A5-40F7-D698-E862-58E93D1072F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29846" y="5614725"/>
                  <a:ext cx="790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A37DD4E-6DD0-5EBD-35AD-BD77396C0BAF}"/>
                    </a:ext>
                  </a:extLst>
                </p14:cNvPr>
                <p14:cNvContentPartPr/>
                <p14:nvPr/>
              </p14:nvContentPartPr>
              <p14:xfrm>
                <a:off x="7962606" y="5959965"/>
                <a:ext cx="496080" cy="37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A37DD4E-6DD0-5EBD-35AD-BD77396C0BA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953966" y="5950965"/>
                  <a:ext cx="513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521E339-72FF-EDB9-FF5F-7154C98C1504}"/>
                    </a:ext>
                  </a:extLst>
                </p14:cNvPr>
                <p14:cNvContentPartPr/>
                <p14:nvPr/>
              </p14:nvContentPartPr>
              <p14:xfrm>
                <a:off x="8360766" y="5891565"/>
                <a:ext cx="155880" cy="76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521E339-72FF-EDB9-FF5F-7154C98C150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352126" y="5882565"/>
                  <a:ext cx="173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17934B0-2730-C2F7-508E-67FBC77F41CD}"/>
                    </a:ext>
                  </a:extLst>
                </p14:cNvPr>
                <p14:cNvContentPartPr/>
                <p14:nvPr/>
              </p14:nvContentPartPr>
              <p14:xfrm>
                <a:off x="8531046" y="5588085"/>
                <a:ext cx="133920" cy="108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17934B0-2730-C2F7-508E-67FBC77F41C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22046" y="5579085"/>
                  <a:ext cx="151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263A08E-1525-8A7A-4840-A3CDCDD3F6A6}"/>
                    </a:ext>
                  </a:extLst>
                </p14:cNvPr>
                <p14:cNvContentPartPr/>
                <p14:nvPr/>
              </p14:nvContentPartPr>
              <p14:xfrm>
                <a:off x="8764326" y="5234925"/>
                <a:ext cx="139320" cy="128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263A08E-1525-8A7A-4840-A3CDCDD3F6A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55686" y="5226285"/>
                  <a:ext cx="156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1FDCBC9-9FE9-9423-41CE-74D9085487A2}"/>
                    </a:ext>
                  </a:extLst>
                </p14:cNvPr>
                <p14:cNvContentPartPr/>
                <p14:nvPr/>
              </p14:nvContentPartPr>
              <p14:xfrm>
                <a:off x="10793646" y="5309085"/>
                <a:ext cx="1150200" cy="135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1FDCBC9-9FE9-9423-41CE-74D9085487A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84646" y="5300445"/>
                  <a:ext cx="1167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CD96968-0BAB-500B-418A-3B3D1328B114}"/>
                    </a:ext>
                  </a:extLst>
                </p14:cNvPr>
                <p14:cNvContentPartPr/>
                <p14:nvPr/>
              </p14:nvContentPartPr>
              <p14:xfrm>
                <a:off x="11391966" y="5658645"/>
                <a:ext cx="578520" cy="118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CD96968-0BAB-500B-418A-3B3D1328B11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383326" y="5650005"/>
                  <a:ext cx="596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690C0D5-CF8A-2BFF-F213-B08C34B5065D}"/>
                    </a:ext>
                  </a:extLst>
                </p14:cNvPr>
                <p14:cNvContentPartPr/>
                <p14:nvPr/>
              </p14:nvContentPartPr>
              <p14:xfrm>
                <a:off x="9148086" y="5281005"/>
                <a:ext cx="1253160" cy="51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690C0D5-CF8A-2BFF-F213-B08C34B5065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39446" y="5272365"/>
                  <a:ext cx="1270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D96A538-E948-FED5-1669-E3C53F9B1BD5}"/>
                    </a:ext>
                  </a:extLst>
                </p14:cNvPr>
                <p14:cNvContentPartPr/>
                <p14:nvPr/>
              </p14:nvContentPartPr>
              <p14:xfrm>
                <a:off x="8720766" y="5791485"/>
                <a:ext cx="576360" cy="15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D96A538-E948-FED5-1669-E3C53F9B1BD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12126" y="5782485"/>
                  <a:ext cx="594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E29C9BC-4F52-2F98-9BE0-46BEB6277948}"/>
                    </a:ext>
                  </a:extLst>
                </p14:cNvPr>
                <p14:cNvContentPartPr/>
                <p14:nvPr/>
              </p14:nvContentPartPr>
              <p14:xfrm>
                <a:off x="9457326" y="5713365"/>
                <a:ext cx="1851120" cy="97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E29C9BC-4F52-2F98-9BE0-46BEB627794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448326" y="5704725"/>
                  <a:ext cx="1868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9D079EB-61F6-7F5C-2EFF-50D4AABAF205}"/>
                    </a:ext>
                  </a:extLst>
                </p14:cNvPr>
                <p14:cNvContentPartPr/>
                <p14:nvPr/>
              </p14:nvContentPartPr>
              <p14:xfrm>
                <a:off x="11289006" y="6000645"/>
                <a:ext cx="616320" cy="175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9D079EB-61F6-7F5C-2EFF-50D4AABAF20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80366" y="5992005"/>
                  <a:ext cx="633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6EDC4D1-5838-4222-1A52-22FD3E39C537}"/>
                    </a:ext>
                  </a:extLst>
                </p14:cNvPr>
                <p14:cNvContentPartPr/>
                <p14:nvPr/>
              </p14:nvContentPartPr>
              <p14:xfrm>
                <a:off x="10934406" y="6199005"/>
                <a:ext cx="939600" cy="294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6EDC4D1-5838-4222-1A52-22FD3E39C53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25406" y="6190365"/>
                  <a:ext cx="957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3BF77F0-F00E-3293-A3B3-8D24CE7396E6}"/>
                    </a:ext>
                  </a:extLst>
                </p14:cNvPr>
                <p14:cNvContentPartPr/>
                <p14:nvPr/>
              </p14:nvContentPartPr>
              <p14:xfrm>
                <a:off x="8109846" y="5337885"/>
                <a:ext cx="127080" cy="183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3BF77F0-F00E-3293-A3B3-8D24CE7396E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01206" y="5329245"/>
                  <a:ext cx="144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4DBE25B-CE09-6387-5B79-38DAA5A6C44B}"/>
                    </a:ext>
                  </a:extLst>
                </p14:cNvPr>
                <p14:cNvContentPartPr/>
                <p14:nvPr/>
              </p14:nvContentPartPr>
              <p14:xfrm>
                <a:off x="8094726" y="5409885"/>
                <a:ext cx="127080" cy="17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4DBE25B-CE09-6387-5B79-38DAA5A6C44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086086" y="5400885"/>
                  <a:ext cx="144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DAD845A-B9D7-785C-E099-2BB63CCE3609}"/>
                    </a:ext>
                  </a:extLst>
                </p14:cNvPr>
                <p14:cNvContentPartPr/>
                <p14:nvPr/>
              </p14:nvContentPartPr>
              <p14:xfrm>
                <a:off x="8099766" y="5321325"/>
                <a:ext cx="192600" cy="11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DAD845A-B9D7-785C-E099-2BB63CCE360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91126" y="5312325"/>
                  <a:ext cx="21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665F78E-6BFD-D855-526C-86BEA1A68D1A}"/>
                    </a:ext>
                  </a:extLst>
                </p14:cNvPr>
                <p14:cNvContentPartPr/>
                <p14:nvPr/>
              </p14:nvContentPartPr>
              <p14:xfrm>
                <a:off x="10356246" y="5912445"/>
                <a:ext cx="183960" cy="169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665F78E-6BFD-D855-526C-86BEA1A68D1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47246" y="5903805"/>
                  <a:ext cx="201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BBA7430-8B0B-E2DB-DFED-1C87D0EEABBE}"/>
                    </a:ext>
                  </a:extLst>
                </p14:cNvPr>
                <p14:cNvContentPartPr/>
                <p14:nvPr/>
              </p14:nvContentPartPr>
              <p14:xfrm>
                <a:off x="10362726" y="5943765"/>
                <a:ext cx="168120" cy="11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BBA7430-8B0B-E2DB-DFED-1C87D0EEABB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53726" y="5934765"/>
                  <a:ext cx="18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520FC0F-2A6F-19CF-DECF-5257757E5570}"/>
                    </a:ext>
                  </a:extLst>
                </p14:cNvPr>
                <p14:cNvContentPartPr/>
                <p14:nvPr/>
              </p14:nvContentPartPr>
              <p14:xfrm>
                <a:off x="10349766" y="5857365"/>
                <a:ext cx="230400" cy="38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520FC0F-2A6F-19CF-DECF-5257757E557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40766" y="5848365"/>
                  <a:ext cx="248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8E4693C-711A-9A9D-05E4-0CD847AB09C0}"/>
                    </a:ext>
                  </a:extLst>
                </p14:cNvPr>
                <p14:cNvContentPartPr/>
                <p14:nvPr/>
              </p14:nvContentPartPr>
              <p14:xfrm>
                <a:off x="11520486" y="5380005"/>
                <a:ext cx="140400" cy="187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8E4693C-711A-9A9D-05E4-0CD847AB09C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511846" y="5371005"/>
                  <a:ext cx="158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684BE4B-09D3-D2A8-9058-335904127DBA}"/>
                    </a:ext>
                  </a:extLst>
                </p14:cNvPr>
                <p14:cNvContentPartPr/>
                <p14:nvPr/>
              </p14:nvContentPartPr>
              <p14:xfrm>
                <a:off x="11490966" y="5489445"/>
                <a:ext cx="166320" cy="23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684BE4B-09D3-D2A8-9058-335904127DB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481966" y="5480445"/>
                  <a:ext cx="183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E08B6A9-DC19-E2C6-6774-07EC46223098}"/>
                    </a:ext>
                  </a:extLst>
                </p14:cNvPr>
                <p14:cNvContentPartPr/>
                <p14:nvPr/>
              </p14:nvContentPartPr>
              <p14:xfrm>
                <a:off x="11503206" y="5359845"/>
                <a:ext cx="217440" cy="42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E08B6A9-DC19-E2C6-6774-07EC4622309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494206" y="5350845"/>
                  <a:ext cx="235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97212D4-9936-FC78-FDB9-C4B22547A02A}"/>
                    </a:ext>
                  </a:extLst>
                </p14:cNvPr>
                <p14:cNvContentPartPr/>
                <p14:nvPr/>
              </p14:nvContentPartPr>
              <p14:xfrm>
                <a:off x="11497806" y="5399445"/>
                <a:ext cx="205200" cy="24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97212D4-9936-FC78-FDB9-C4B22547A02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489166" y="5390805"/>
                  <a:ext cx="2228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666C4D1A-25F2-C6CB-B8BD-4F0BA619CD0D}"/>
                  </a:ext>
                </a:extLst>
              </p14:cNvPr>
              <p14:cNvContentPartPr/>
              <p14:nvPr/>
            </p14:nvContentPartPr>
            <p14:xfrm>
              <a:off x="8023086" y="2687565"/>
              <a:ext cx="177480" cy="252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666C4D1A-25F2-C6CB-B8BD-4F0BA619CD0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8014086" y="2678925"/>
                <a:ext cx="1951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1ED1DD-1D8F-6A38-A114-972DF03E6E59}"/>
                  </a:ext>
                </a:extLst>
              </p14:cNvPr>
              <p14:cNvContentPartPr/>
              <p14:nvPr/>
            </p14:nvContentPartPr>
            <p14:xfrm>
              <a:off x="5096646" y="5539485"/>
              <a:ext cx="773640" cy="262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1ED1DD-1D8F-6A38-A114-972DF03E6E59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088006" y="5530845"/>
                <a:ext cx="7912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05EDB4-BE5A-3D89-D58B-B7225DB5E8AE}"/>
                  </a:ext>
                </a:extLst>
              </p14:cNvPr>
              <p14:cNvContentPartPr/>
              <p14:nvPr/>
            </p14:nvContentPartPr>
            <p14:xfrm>
              <a:off x="10312686" y="5216205"/>
              <a:ext cx="154800" cy="9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05EDB4-BE5A-3D89-D58B-B7225DB5E8A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303686" y="5207205"/>
                <a:ext cx="172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F68835B-C466-E788-934B-A914ABA86C57}"/>
                  </a:ext>
                </a:extLst>
              </p14:cNvPr>
              <p14:cNvContentPartPr/>
              <p14:nvPr/>
            </p14:nvContentPartPr>
            <p14:xfrm>
              <a:off x="11213046" y="5664765"/>
              <a:ext cx="181800" cy="88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F68835B-C466-E788-934B-A914ABA86C5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204046" y="5656125"/>
                <a:ext cx="199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86B90A-D8A3-68BC-D497-C79AA54101AC}"/>
                  </a:ext>
                </a:extLst>
              </p14:cNvPr>
              <p14:cNvContentPartPr/>
              <p14:nvPr/>
            </p14:nvContentPartPr>
            <p14:xfrm>
              <a:off x="10721286" y="6115125"/>
              <a:ext cx="150120" cy="108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86B90A-D8A3-68BC-D497-C79AA54101AC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0712646" y="6106485"/>
                <a:ext cx="1677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B5FB10-8B28-36DD-0277-5F66BCAB006A}"/>
                  </a:ext>
                </a:extLst>
              </p14:cNvPr>
              <p14:cNvContentPartPr/>
              <p14:nvPr/>
            </p14:nvContentPartPr>
            <p14:xfrm>
              <a:off x="8863326" y="5057805"/>
              <a:ext cx="253440" cy="136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B5FB10-8B28-36DD-0277-5F66BCAB006A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854326" y="5049165"/>
                <a:ext cx="271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DCE9962-18A4-8C06-8A87-E1E90166C3AA}"/>
                  </a:ext>
                </a:extLst>
              </p14:cNvPr>
              <p14:cNvContentPartPr/>
              <p14:nvPr/>
            </p14:nvContentPartPr>
            <p14:xfrm>
              <a:off x="8783406" y="5230605"/>
              <a:ext cx="228240" cy="152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DCE9962-18A4-8C06-8A87-E1E90166C3AA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774406" y="5221605"/>
                <a:ext cx="245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0FD3577-0072-B3E4-C2F4-D12859300540}"/>
                  </a:ext>
                </a:extLst>
              </p14:cNvPr>
              <p14:cNvContentPartPr/>
              <p14:nvPr/>
            </p14:nvContentPartPr>
            <p14:xfrm>
              <a:off x="8537526" y="5513565"/>
              <a:ext cx="205920" cy="1764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0FD3577-0072-B3E4-C2F4-D12859300540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528886" y="5504565"/>
                <a:ext cx="223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327B9BE-4615-ED3F-5D02-6F3BC3A13459}"/>
                  </a:ext>
                </a:extLst>
              </p14:cNvPr>
              <p14:cNvContentPartPr/>
              <p14:nvPr/>
            </p14:nvContentPartPr>
            <p14:xfrm>
              <a:off x="8379126" y="5871765"/>
              <a:ext cx="177840" cy="139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327B9BE-4615-ED3F-5D02-6F3BC3A1345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8370486" y="5863125"/>
                <a:ext cx="1954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14BA0CB-206D-1888-AF62-AD818DAE5C69}"/>
                  </a:ext>
                </a:extLst>
              </p14:cNvPr>
              <p14:cNvContentPartPr/>
              <p14:nvPr/>
            </p14:nvContentPartPr>
            <p14:xfrm>
              <a:off x="8395686" y="6143205"/>
              <a:ext cx="228960" cy="117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14BA0CB-206D-1888-AF62-AD818DAE5C6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387046" y="6134565"/>
                <a:ext cx="246600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717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BB172B-99AC-EE86-79FA-42C9F61BBBBC}"/>
              </a:ext>
            </a:extLst>
          </p:cNvPr>
          <p:cNvGrpSpPr/>
          <p:nvPr/>
        </p:nvGrpSpPr>
        <p:grpSpPr>
          <a:xfrm>
            <a:off x="756126" y="102045"/>
            <a:ext cx="3193560" cy="507600"/>
            <a:chOff x="756126" y="102045"/>
            <a:chExt cx="319356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5CB7FE7-EEF5-E9B7-047A-4ED7B80DC281}"/>
                    </a:ext>
                  </a:extLst>
                </p14:cNvPr>
                <p14:cNvContentPartPr/>
                <p14:nvPr/>
              </p14:nvContentPartPr>
              <p14:xfrm>
                <a:off x="756126" y="161445"/>
                <a:ext cx="1402920" cy="448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5CB7FE7-EEF5-E9B7-047A-4ED7B80DC2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7126" y="152445"/>
                  <a:ext cx="1420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AC8743E-7CFB-9A97-22AD-F672C526EA3C}"/>
                    </a:ext>
                  </a:extLst>
                </p14:cNvPr>
                <p14:cNvContentPartPr/>
                <p14:nvPr/>
              </p14:nvContentPartPr>
              <p14:xfrm>
                <a:off x="2028006" y="30724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AC8743E-7CFB-9A97-22AD-F672C526EA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19366" y="29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E6D118-88CA-6E8D-4871-50912C2C4247}"/>
                    </a:ext>
                  </a:extLst>
                </p14:cNvPr>
                <p14:cNvContentPartPr/>
                <p14:nvPr/>
              </p14:nvContentPartPr>
              <p14:xfrm>
                <a:off x="1460646" y="235605"/>
                <a:ext cx="456120" cy="45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E6D118-88CA-6E8D-4871-50912C2C42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2006" y="226605"/>
                  <a:ext cx="473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A13D5A-F251-0FCD-206C-EFC59710D61F}"/>
                    </a:ext>
                  </a:extLst>
                </p14:cNvPr>
                <p14:cNvContentPartPr/>
                <p14:nvPr/>
              </p14:nvContentPartPr>
              <p14:xfrm>
                <a:off x="2269566" y="102045"/>
                <a:ext cx="1680120" cy="45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A13D5A-F251-0FCD-206C-EFC59710D6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60926" y="93045"/>
                  <a:ext cx="16977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F91CC89-3DE6-5065-8EC3-5A68F0413F59}"/>
                    </a:ext>
                  </a:extLst>
                </p14:cNvPr>
                <p14:cNvContentPartPr/>
                <p14:nvPr/>
              </p14:nvContentPartPr>
              <p14:xfrm>
                <a:off x="3658446" y="268365"/>
                <a:ext cx="4608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F91CC89-3DE6-5065-8EC3-5A68F0413F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49446" y="259365"/>
                  <a:ext cx="63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D50BC8-AF46-5155-6F6A-B7789F3492C2}"/>
                    </a:ext>
                  </a:extLst>
                </p14:cNvPr>
                <p14:cNvContentPartPr/>
                <p14:nvPr/>
              </p14:nvContentPartPr>
              <p14:xfrm>
                <a:off x="3279726" y="212205"/>
                <a:ext cx="365400" cy="6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D50BC8-AF46-5155-6F6A-B7789F3492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70726" y="203565"/>
                  <a:ext cx="383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622F29-AFD6-7E1A-6DEC-735D1169F858}"/>
                    </a:ext>
                  </a:extLst>
                </p14:cNvPr>
                <p14:cNvContentPartPr/>
                <p14:nvPr/>
              </p14:nvContentPartPr>
              <p14:xfrm>
                <a:off x="2363166" y="212205"/>
                <a:ext cx="52560" cy="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622F29-AFD6-7E1A-6DEC-735D1169F8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4526" y="203565"/>
                  <a:ext cx="702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7B6A7E9-C1C3-3A3A-CD2D-01B28E9F3C89}"/>
                  </a:ext>
                </a:extLst>
              </p14:cNvPr>
              <p14:cNvContentPartPr/>
              <p14:nvPr/>
            </p14:nvContentPartPr>
            <p14:xfrm>
              <a:off x="1193886" y="748605"/>
              <a:ext cx="286920" cy="23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7B6A7E9-C1C3-3A3A-CD2D-01B28E9F3C8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84886" y="739605"/>
                <a:ext cx="304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537ED1-CEE7-A93F-EE04-CCB1B1B8D6F1}"/>
                  </a:ext>
                </a:extLst>
              </p14:cNvPr>
              <p14:cNvContentPartPr/>
              <p14:nvPr/>
            </p14:nvContentPartPr>
            <p14:xfrm>
              <a:off x="1259046" y="874965"/>
              <a:ext cx="287280" cy="30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537ED1-CEE7-A93F-EE04-CCB1B1B8D6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0046" y="866325"/>
                <a:ext cx="3049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E15F2A-2EC4-A9B1-C214-83BE129E81E2}"/>
                  </a:ext>
                </a:extLst>
              </p14:cNvPr>
              <p14:cNvContentPartPr/>
              <p14:nvPr/>
            </p14:nvContentPartPr>
            <p14:xfrm>
              <a:off x="1780686" y="914205"/>
              <a:ext cx="267840" cy="2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E15F2A-2EC4-A9B1-C214-83BE129E81E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2046" y="905565"/>
                <a:ext cx="285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5D6A7C-4C6E-D229-F972-C6C9E3003D0C}"/>
                  </a:ext>
                </a:extLst>
              </p14:cNvPr>
              <p14:cNvContentPartPr/>
              <p14:nvPr/>
            </p14:nvContentPartPr>
            <p14:xfrm>
              <a:off x="1850886" y="985125"/>
              <a:ext cx="179640" cy="2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5D6A7C-4C6E-D229-F972-C6C9E3003D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42246" y="976125"/>
                <a:ext cx="197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B9D3AFB-760F-9A09-D57D-0FF5229CD6B6}"/>
                  </a:ext>
                </a:extLst>
              </p14:cNvPr>
              <p14:cNvContentPartPr/>
              <p14:nvPr/>
            </p14:nvContentPartPr>
            <p14:xfrm>
              <a:off x="1833606" y="1066845"/>
              <a:ext cx="263880" cy="20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B9D3AFB-760F-9A09-D57D-0FF5229CD6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24966" y="1058205"/>
                <a:ext cx="28152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43580B6-9739-D0FE-ABDB-EBFF73B599AB}"/>
              </a:ext>
            </a:extLst>
          </p:cNvPr>
          <p:cNvGrpSpPr/>
          <p:nvPr/>
        </p:nvGrpSpPr>
        <p:grpSpPr>
          <a:xfrm>
            <a:off x="2416446" y="724485"/>
            <a:ext cx="1666440" cy="522000"/>
            <a:chOff x="2416446" y="724485"/>
            <a:chExt cx="16664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4F1DAD-0617-8399-46AD-65CBC91313D7}"/>
                    </a:ext>
                  </a:extLst>
                </p14:cNvPr>
                <p14:cNvContentPartPr/>
                <p14:nvPr/>
              </p14:nvContentPartPr>
              <p14:xfrm>
                <a:off x="2416446" y="968565"/>
                <a:ext cx="244800" cy="240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4F1DAD-0617-8399-46AD-65CBC91313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07446" y="959565"/>
                  <a:ext cx="262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7782F2-C6EE-0620-F762-FB4FCED06AA2}"/>
                    </a:ext>
                  </a:extLst>
                </p14:cNvPr>
                <p14:cNvContentPartPr/>
                <p14:nvPr/>
              </p14:nvContentPartPr>
              <p14:xfrm>
                <a:off x="2427246" y="1071165"/>
                <a:ext cx="212040" cy="2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7782F2-C6EE-0620-F762-FB4FCED06A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18246" y="1062165"/>
                  <a:ext cx="229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6F1D88-A8F8-E740-BD45-9945305821E0}"/>
                    </a:ext>
                  </a:extLst>
                </p14:cNvPr>
                <p14:cNvContentPartPr/>
                <p14:nvPr/>
              </p14:nvContentPartPr>
              <p14:xfrm>
                <a:off x="2767446" y="1156845"/>
                <a:ext cx="73080" cy="89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6F1D88-A8F8-E740-BD45-9945305821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58446" y="1147845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F672A0-5149-75D0-9561-3C7C3B2AA422}"/>
                    </a:ext>
                  </a:extLst>
                </p14:cNvPr>
                <p14:cNvContentPartPr/>
                <p14:nvPr/>
              </p14:nvContentPartPr>
              <p14:xfrm>
                <a:off x="2992446" y="850125"/>
                <a:ext cx="150840" cy="313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F672A0-5149-75D0-9561-3C7C3B2AA4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3806" y="841125"/>
                  <a:ext cx="168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C35273-3C09-8DF4-2F0F-55FE201B6711}"/>
                    </a:ext>
                  </a:extLst>
                </p14:cNvPr>
                <p14:cNvContentPartPr/>
                <p14:nvPr/>
              </p14:nvContentPartPr>
              <p14:xfrm>
                <a:off x="3006126" y="985845"/>
                <a:ext cx="166680" cy="2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C35273-3C09-8DF4-2F0F-55FE201B67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97126" y="976845"/>
                  <a:ext cx="184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AB262C-85B7-0369-73A8-80F043F6AA0D}"/>
                    </a:ext>
                  </a:extLst>
                </p14:cNvPr>
                <p14:cNvContentPartPr/>
                <p14:nvPr/>
              </p14:nvContentPartPr>
              <p14:xfrm>
                <a:off x="3009726" y="841125"/>
                <a:ext cx="213120" cy="21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AB262C-85B7-0369-73A8-80F043F6AA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0726" y="832125"/>
                  <a:ext cx="23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DF6F774-272D-1808-A285-19AEB93A2B2B}"/>
                    </a:ext>
                  </a:extLst>
                </p14:cNvPr>
                <p14:cNvContentPartPr/>
                <p14:nvPr/>
              </p14:nvContentPartPr>
              <p14:xfrm>
                <a:off x="2976966" y="754725"/>
                <a:ext cx="253800" cy="2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DF6F774-272D-1808-A285-19AEB93A2B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68326" y="745725"/>
                  <a:ext cx="271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1515E5-01E1-2296-E19B-5D148A1B4265}"/>
                    </a:ext>
                  </a:extLst>
                </p14:cNvPr>
                <p14:cNvContentPartPr/>
                <p14:nvPr/>
              </p14:nvContentPartPr>
              <p14:xfrm>
                <a:off x="3632166" y="878925"/>
                <a:ext cx="18360" cy="188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1515E5-01E1-2296-E19B-5D148A1B42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23526" y="870285"/>
                  <a:ext cx="3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86BA98A-F9AD-9CD3-A5BC-31B5318B8867}"/>
                    </a:ext>
                  </a:extLst>
                </p14:cNvPr>
                <p14:cNvContentPartPr/>
                <p14:nvPr/>
              </p14:nvContentPartPr>
              <p14:xfrm>
                <a:off x="3542166" y="968205"/>
                <a:ext cx="225000" cy="3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86BA98A-F9AD-9CD3-A5BC-31B5318B88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33526" y="959205"/>
                  <a:ext cx="242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109AD3-B237-E658-EAC9-456105AEB81B}"/>
                    </a:ext>
                  </a:extLst>
                </p14:cNvPr>
                <p14:cNvContentPartPr/>
                <p14:nvPr/>
              </p14:nvContentPartPr>
              <p14:xfrm>
                <a:off x="3882366" y="842205"/>
                <a:ext cx="27720" cy="29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109AD3-B237-E658-EAC9-456105AEB8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73726" y="833205"/>
                  <a:ext cx="45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F8BA5E-D0F1-9267-DB63-6DD465D8B3AF}"/>
                    </a:ext>
                  </a:extLst>
                </p14:cNvPr>
                <p14:cNvContentPartPr/>
                <p14:nvPr/>
              </p14:nvContentPartPr>
              <p14:xfrm>
                <a:off x="3877326" y="801525"/>
                <a:ext cx="188280" cy="194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F8BA5E-D0F1-9267-DB63-6DD465D8B3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8686" y="792885"/>
                  <a:ext cx="205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3E161D-D155-900F-08FE-E2C2C7BD40F6}"/>
                    </a:ext>
                  </a:extLst>
                </p14:cNvPr>
                <p14:cNvContentPartPr/>
                <p14:nvPr/>
              </p14:nvContentPartPr>
              <p14:xfrm>
                <a:off x="3777246" y="724485"/>
                <a:ext cx="305640" cy="31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3E161D-D155-900F-08FE-E2C2C7BD40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68606" y="715845"/>
                  <a:ext cx="3232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F8734F-EA7A-DAF5-90F3-5792D7CF113C}"/>
              </a:ext>
            </a:extLst>
          </p:cNvPr>
          <p:cNvGrpSpPr/>
          <p:nvPr/>
        </p:nvGrpSpPr>
        <p:grpSpPr>
          <a:xfrm>
            <a:off x="6011046" y="123285"/>
            <a:ext cx="2327400" cy="417600"/>
            <a:chOff x="6011046" y="123285"/>
            <a:chExt cx="232740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4BAA40-04FA-00EE-6321-6C4F59C52288}"/>
                    </a:ext>
                  </a:extLst>
                </p14:cNvPr>
                <p14:cNvContentPartPr/>
                <p14:nvPr/>
              </p14:nvContentPartPr>
              <p14:xfrm>
                <a:off x="6011046" y="175845"/>
                <a:ext cx="996840" cy="36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4BAA40-04FA-00EE-6321-6C4F59C522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02406" y="167205"/>
                  <a:ext cx="10144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EB9AB4-0EC2-267E-A25F-81B83EC51DF7}"/>
                    </a:ext>
                  </a:extLst>
                </p14:cNvPr>
                <p14:cNvContentPartPr/>
                <p14:nvPr/>
              </p14:nvContentPartPr>
              <p14:xfrm>
                <a:off x="6442686" y="250725"/>
                <a:ext cx="103320" cy="3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EB9AB4-0EC2-267E-A25F-81B83EC51D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34046" y="242085"/>
                  <a:ext cx="120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A466D8-A68F-95C6-F82C-039B735997FB}"/>
                    </a:ext>
                  </a:extLst>
                </p14:cNvPr>
                <p14:cNvContentPartPr/>
                <p14:nvPr/>
              </p14:nvContentPartPr>
              <p14:xfrm>
                <a:off x="7129206" y="123285"/>
                <a:ext cx="884880" cy="417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A466D8-A68F-95C6-F82C-039B735997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0206" y="114285"/>
                  <a:ext cx="9025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3DACA9-7533-6D94-4E7B-046C62381910}"/>
                    </a:ext>
                  </a:extLst>
                </p14:cNvPr>
                <p14:cNvContentPartPr/>
                <p14:nvPr/>
              </p14:nvContentPartPr>
              <p14:xfrm>
                <a:off x="7956846" y="235605"/>
                <a:ext cx="36000" cy="2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3DACA9-7533-6D94-4E7B-046C623819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48206" y="226605"/>
                  <a:ext cx="5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717EF5-ECD9-EE0B-0141-6538A08B0ECA}"/>
                    </a:ext>
                  </a:extLst>
                </p14:cNvPr>
                <p14:cNvContentPartPr/>
                <p14:nvPr/>
              </p14:nvContentPartPr>
              <p14:xfrm>
                <a:off x="8051526" y="329205"/>
                <a:ext cx="286920" cy="13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717EF5-ECD9-EE0B-0141-6538A08B0E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42886" y="320205"/>
                  <a:ext cx="3045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BF2B99-AD4A-14C3-B0D2-FD59D3115E65}"/>
              </a:ext>
            </a:extLst>
          </p:cNvPr>
          <p:cNvGrpSpPr/>
          <p:nvPr/>
        </p:nvGrpSpPr>
        <p:grpSpPr>
          <a:xfrm>
            <a:off x="6252246" y="659325"/>
            <a:ext cx="1541520" cy="487440"/>
            <a:chOff x="6252246" y="659325"/>
            <a:chExt cx="15415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F99128-668F-C613-BA22-8B0ED98EF5BB}"/>
                    </a:ext>
                  </a:extLst>
                </p14:cNvPr>
                <p14:cNvContentPartPr/>
                <p14:nvPr/>
              </p14:nvContentPartPr>
              <p14:xfrm>
                <a:off x="6376806" y="813765"/>
                <a:ext cx="277200" cy="33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F99128-668F-C613-BA22-8B0ED98EF5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68166" y="805125"/>
                  <a:ext cx="294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D7644F-322C-F992-4803-E44A3ADF0A20}"/>
                    </a:ext>
                  </a:extLst>
                </p14:cNvPr>
                <p14:cNvContentPartPr/>
                <p14:nvPr/>
              </p14:nvContentPartPr>
              <p14:xfrm>
                <a:off x="6252246" y="723765"/>
                <a:ext cx="315360" cy="3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D7644F-322C-F992-4803-E44A3ADF0A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43246" y="715125"/>
                  <a:ext cx="333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04ED83-3E51-EC23-9406-A45F3167C8BE}"/>
                    </a:ext>
                  </a:extLst>
                </p14:cNvPr>
                <p14:cNvContentPartPr/>
                <p14:nvPr/>
              </p14:nvContentPartPr>
              <p14:xfrm>
                <a:off x="6804126" y="907365"/>
                <a:ext cx="151200" cy="12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04ED83-3E51-EC23-9406-A45F3167C8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95126" y="898365"/>
                  <a:ext cx="168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886E44-CF0D-0796-66CF-55AB949C7DF7}"/>
                    </a:ext>
                  </a:extLst>
                </p14:cNvPr>
                <p14:cNvContentPartPr/>
                <p14:nvPr/>
              </p14:nvContentPartPr>
              <p14:xfrm>
                <a:off x="6786486" y="1024005"/>
                <a:ext cx="194400" cy="28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886E44-CF0D-0796-66CF-55AB949C7D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77846" y="1015005"/>
                  <a:ext cx="212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8C1860-684E-493A-8411-127BEC3C7864}"/>
                    </a:ext>
                  </a:extLst>
                </p14:cNvPr>
                <p14:cNvContentPartPr/>
                <p14:nvPr/>
              </p14:nvContentPartPr>
              <p14:xfrm>
                <a:off x="7100406" y="869205"/>
                <a:ext cx="230400" cy="238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8C1860-684E-493A-8411-127BEC3C78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91766" y="860565"/>
                  <a:ext cx="248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799104-E6F2-6D72-7CA1-7F73B8E08299}"/>
                    </a:ext>
                  </a:extLst>
                </p14:cNvPr>
                <p14:cNvContentPartPr/>
                <p14:nvPr/>
              </p14:nvContentPartPr>
              <p14:xfrm>
                <a:off x="7143606" y="975765"/>
                <a:ext cx="237600" cy="39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799104-E6F2-6D72-7CA1-7F73B8E082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34606" y="967125"/>
                  <a:ext cx="255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2138D2-4D30-1A94-5FEC-F12D341B0EC3}"/>
                    </a:ext>
                  </a:extLst>
                </p14:cNvPr>
                <p14:cNvContentPartPr/>
                <p14:nvPr/>
              </p14:nvContentPartPr>
              <p14:xfrm>
                <a:off x="7509366" y="761565"/>
                <a:ext cx="155520" cy="360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22138D2-4D30-1A94-5FEC-F12D341B0E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00366" y="752565"/>
                  <a:ext cx="173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3B7ECE-D46D-8417-A30C-1DA5A79016BC}"/>
                    </a:ext>
                  </a:extLst>
                </p14:cNvPr>
                <p14:cNvContentPartPr/>
                <p14:nvPr/>
              </p14:nvContentPartPr>
              <p14:xfrm>
                <a:off x="7510086" y="928245"/>
                <a:ext cx="218160" cy="63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3B7ECE-D46D-8417-A30C-1DA5A79016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01086" y="919245"/>
                  <a:ext cx="235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E5B108-BF41-1CC2-179A-6EA2512DD87B}"/>
                    </a:ext>
                  </a:extLst>
                </p14:cNvPr>
                <p14:cNvContentPartPr/>
                <p14:nvPr/>
              </p14:nvContentPartPr>
              <p14:xfrm>
                <a:off x="7536726" y="800805"/>
                <a:ext cx="220680" cy="4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E5B108-BF41-1CC2-179A-6EA2512DD87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28086" y="792165"/>
                  <a:ext cx="238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2AD61A-BFBA-A6AD-8727-1CAD7717564B}"/>
                    </a:ext>
                  </a:extLst>
                </p14:cNvPr>
                <p14:cNvContentPartPr/>
                <p14:nvPr/>
              </p14:nvContentPartPr>
              <p14:xfrm>
                <a:off x="7461486" y="659325"/>
                <a:ext cx="332280" cy="73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2AD61A-BFBA-A6AD-8727-1CAD771756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52486" y="650325"/>
                  <a:ext cx="3499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861579-0BC5-0A2A-7BAD-A61A362D2FD4}"/>
              </a:ext>
            </a:extLst>
          </p:cNvPr>
          <p:cNvGrpSpPr/>
          <p:nvPr/>
        </p:nvGrpSpPr>
        <p:grpSpPr>
          <a:xfrm>
            <a:off x="6299766" y="1495605"/>
            <a:ext cx="2260080" cy="587520"/>
            <a:chOff x="6299766" y="1495605"/>
            <a:chExt cx="226008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30CD13-A0E6-9F98-B2B9-01CE941BA677}"/>
                    </a:ext>
                  </a:extLst>
                </p14:cNvPr>
                <p14:cNvContentPartPr/>
                <p14:nvPr/>
              </p14:nvContentPartPr>
              <p14:xfrm>
                <a:off x="6458526" y="1628445"/>
                <a:ext cx="213120" cy="430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30CD13-A0E6-9F98-B2B9-01CE941BA6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49886" y="1619445"/>
                  <a:ext cx="2307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6D1E47-18D8-EA5D-EDF9-5638D8BCDB4D}"/>
                    </a:ext>
                  </a:extLst>
                </p14:cNvPr>
                <p14:cNvContentPartPr/>
                <p14:nvPr/>
              </p14:nvContentPartPr>
              <p14:xfrm>
                <a:off x="6299766" y="1500285"/>
                <a:ext cx="311760" cy="3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6D1E47-18D8-EA5D-EDF9-5638D8BCDB4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91126" y="1491645"/>
                  <a:ext cx="329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5DBD1D-5F58-D466-2253-BF0353340623}"/>
                    </a:ext>
                  </a:extLst>
                </p14:cNvPr>
                <p14:cNvContentPartPr/>
                <p14:nvPr/>
              </p14:nvContentPartPr>
              <p14:xfrm>
                <a:off x="6847686" y="1739325"/>
                <a:ext cx="185400" cy="29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5DBD1D-5F58-D466-2253-BF03533406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38686" y="1730325"/>
                  <a:ext cx="203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A158B6-7079-C240-0849-5E3082BC380B}"/>
                    </a:ext>
                  </a:extLst>
                </p14:cNvPr>
                <p14:cNvContentPartPr/>
                <p14:nvPr/>
              </p14:nvContentPartPr>
              <p14:xfrm>
                <a:off x="6850566" y="1822125"/>
                <a:ext cx="245880" cy="2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A158B6-7079-C240-0849-5E3082BC380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41566" y="1813485"/>
                  <a:ext cx="263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0CC11BC-350C-D46E-5061-2A015391F2A1}"/>
                    </a:ext>
                  </a:extLst>
                </p14:cNvPr>
                <p14:cNvContentPartPr/>
                <p14:nvPr/>
              </p14:nvContentPartPr>
              <p14:xfrm>
                <a:off x="7229286" y="1693605"/>
                <a:ext cx="236520" cy="246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0CC11BC-350C-D46E-5061-2A015391F2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20646" y="1684965"/>
                  <a:ext cx="254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E11D8A-59B9-6DD5-95DF-42CDD0122F91}"/>
                    </a:ext>
                  </a:extLst>
                </p14:cNvPr>
                <p14:cNvContentPartPr/>
                <p14:nvPr/>
              </p14:nvContentPartPr>
              <p14:xfrm>
                <a:off x="7272486" y="1804485"/>
                <a:ext cx="200520" cy="66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E11D8A-59B9-6DD5-95DF-42CDD0122F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63486" y="1795485"/>
                  <a:ext cx="218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6CB927-5287-C081-27F4-3080B50F63D7}"/>
                    </a:ext>
                  </a:extLst>
                </p14:cNvPr>
                <p14:cNvContentPartPr/>
                <p14:nvPr/>
              </p14:nvContentPartPr>
              <p14:xfrm>
                <a:off x="7559406" y="1870725"/>
                <a:ext cx="124200" cy="79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6CB927-5287-C081-27F4-3080B50F63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50406" y="1862085"/>
                  <a:ext cx="141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A60DF21-DD1B-D55C-A644-2BA40D74CD83}"/>
                    </a:ext>
                  </a:extLst>
                </p14:cNvPr>
                <p14:cNvContentPartPr/>
                <p14:nvPr/>
              </p14:nvContentPartPr>
              <p14:xfrm>
                <a:off x="7667766" y="1588845"/>
                <a:ext cx="406800" cy="339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A60DF21-DD1B-D55C-A644-2BA40D74CD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58766" y="1580205"/>
                  <a:ext cx="4244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FBD690-8149-60A8-0FD0-7988CFF89982}"/>
                    </a:ext>
                  </a:extLst>
                </p14:cNvPr>
                <p14:cNvContentPartPr/>
                <p14:nvPr/>
              </p14:nvContentPartPr>
              <p14:xfrm>
                <a:off x="7710246" y="1608285"/>
                <a:ext cx="334800" cy="38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FBD690-8149-60A8-0FD0-7988CFF899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01606" y="1599285"/>
                  <a:ext cx="3524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8605BA-12DB-13F1-58EC-63941DA87996}"/>
                    </a:ext>
                  </a:extLst>
                </p14:cNvPr>
                <p14:cNvContentPartPr/>
                <p14:nvPr/>
              </p14:nvContentPartPr>
              <p14:xfrm>
                <a:off x="8008326" y="1978005"/>
                <a:ext cx="191160" cy="10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8605BA-12DB-13F1-58EC-63941DA8799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99326" y="1969005"/>
                  <a:ext cx="208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94F0DF0-3597-9484-EE9E-E4CC80275490}"/>
                    </a:ext>
                  </a:extLst>
                </p14:cNvPr>
                <p14:cNvContentPartPr/>
                <p14:nvPr/>
              </p14:nvContentPartPr>
              <p14:xfrm>
                <a:off x="8294526" y="1584165"/>
                <a:ext cx="177120" cy="379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94F0DF0-3597-9484-EE9E-E4CC802754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85526" y="1575525"/>
                  <a:ext cx="1947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521076-0629-58A2-CB3A-EA1C4D682430}"/>
                    </a:ext>
                  </a:extLst>
                </p14:cNvPr>
                <p14:cNvContentPartPr/>
                <p14:nvPr/>
              </p14:nvContentPartPr>
              <p14:xfrm>
                <a:off x="8306406" y="1752285"/>
                <a:ext cx="173880" cy="1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521076-0629-58A2-CB3A-EA1C4D6824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97766" y="1743285"/>
                  <a:ext cx="191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B86065-1AD8-D509-EE17-A6127B720580}"/>
                    </a:ext>
                  </a:extLst>
                </p14:cNvPr>
                <p14:cNvContentPartPr/>
                <p14:nvPr/>
              </p14:nvContentPartPr>
              <p14:xfrm>
                <a:off x="8261046" y="1495605"/>
                <a:ext cx="298800" cy="6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B86065-1AD8-D509-EE17-A6127B7205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52046" y="1486965"/>
                  <a:ext cx="31644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0B8C997-8ED2-44BD-B0CF-5C9259D7626E}"/>
                  </a:ext>
                </a:extLst>
              </p14:cNvPr>
              <p14:cNvContentPartPr/>
              <p14:nvPr/>
            </p14:nvContentPartPr>
            <p14:xfrm>
              <a:off x="8144046" y="1312365"/>
              <a:ext cx="455760" cy="78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0B8C997-8ED2-44BD-B0CF-5C9259D7626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135046" y="1303725"/>
                <a:ext cx="4734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B606FD9-54A9-836C-0828-F58410952587}"/>
                  </a:ext>
                </a:extLst>
              </p14:cNvPr>
              <p14:cNvContentPartPr/>
              <p14:nvPr/>
            </p14:nvContentPartPr>
            <p14:xfrm>
              <a:off x="895446" y="1944525"/>
              <a:ext cx="234720" cy="306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B606FD9-54A9-836C-0828-F584109525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86806" y="1935525"/>
                <a:ext cx="2523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60A3661-3F97-7AF8-1F1C-EDCF8095F791}"/>
                  </a:ext>
                </a:extLst>
              </p14:cNvPr>
              <p14:cNvContentPartPr/>
              <p14:nvPr/>
            </p14:nvContentPartPr>
            <p14:xfrm>
              <a:off x="831366" y="1854165"/>
              <a:ext cx="251640" cy="22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60A3661-3F97-7AF8-1F1C-EDCF8095F79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22726" y="1845525"/>
                <a:ext cx="2692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46806B1-D09F-2F83-F73E-F30FA52DA6B0}"/>
                  </a:ext>
                </a:extLst>
              </p14:cNvPr>
              <p14:cNvContentPartPr/>
              <p14:nvPr/>
            </p14:nvContentPartPr>
            <p14:xfrm>
              <a:off x="1228446" y="2071605"/>
              <a:ext cx="43200" cy="60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46806B1-D09F-2F83-F73E-F30FA52DA6B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219806" y="2062605"/>
                <a:ext cx="608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9CCCBC-537B-7C40-2336-6651C3AFBD22}"/>
                  </a:ext>
                </a:extLst>
              </p14:cNvPr>
              <p14:cNvContentPartPr/>
              <p14:nvPr/>
            </p14:nvContentPartPr>
            <p14:xfrm>
              <a:off x="1394766" y="1980525"/>
              <a:ext cx="73080" cy="19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9CCCBC-537B-7C40-2336-6651C3AFBD2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85766" y="1971525"/>
                <a:ext cx="907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A33A411-078B-D343-2110-A791DACEA58C}"/>
                  </a:ext>
                </a:extLst>
              </p14:cNvPr>
              <p14:cNvContentPartPr/>
              <p14:nvPr/>
            </p14:nvContentPartPr>
            <p14:xfrm>
              <a:off x="1384686" y="1935525"/>
              <a:ext cx="199440" cy="271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A33A411-078B-D343-2110-A791DACEA58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75686" y="1926885"/>
                <a:ext cx="2170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8C21C22-1EAD-DD34-3263-6DB4A46CCD69}"/>
                  </a:ext>
                </a:extLst>
              </p14:cNvPr>
              <p14:cNvContentPartPr/>
              <p14:nvPr/>
            </p14:nvContentPartPr>
            <p14:xfrm>
              <a:off x="1274166" y="1876845"/>
              <a:ext cx="250560" cy="9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8C21C22-1EAD-DD34-3263-6DB4A46CCD6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65526" y="1867845"/>
                <a:ext cx="2682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4DD4B36D-85DF-9FB5-0E06-D5C5BAF340D2}"/>
              </a:ext>
            </a:extLst>
          </p:cNvPr>
          <p:cNvGrpSpPr/>
          <p:nvPr/>
        </p:nvGrpSpPr>
        <p:grpSpPr>
          <a:xfrm>
            <a:off x="1887966" y="1696125"/>
            <a:ext cx="2954160" cy="569160"/>
            <a:chOff x="1887966" y="1696125"/>
            <a:chExt cx="295416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EE2ECC-6DCB-8BD6-856D-088E9FB08EC0}"/>
                    </a:ext>
                  </a:extLst>
                </p14:cNvPr>
                <p14:cNvContentPartPr/>
                <p14:nvPr/>
              </p14:nvContentPartPr>
              <p14:xfrm>
                <a:off x="1887966" y="1996725"/>
                <a:ext cx="201240" cy="37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EE2ECC-6DCB-8BD6-856D-088E9FB08E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79326" y="1988085"/>
                  <a:ext cx="218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32043E7-E505-ABB1-8771-FEBB1302BDDE}"/>
                    </a:ext>
                  </a:extLst>
                </p14:cNvPr>
                <p14:cNvContentPartPr/>
                <p14:nvPr/>
              </p14:nvContentPartPr>
              <p14:xfrm>
                <a:off x="1930086" y="2109405"/>
                <a:ext cx="144720" cy="2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32043E7-E505-ABB1-8771-FEBB1302BD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21446" y="2100765"/>
                  <a:ext cx="162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CE3FC4-6AC9-7B86-2B19-ADDE64F0E854}"/>
                    </a:ext>
                  </a:extLst>
                </p14:cNvPr>
                <p14:cNvContentPartPr/>
                <p14:nvPr/>
              </p14:nvContentPartPr>
              <p14:xfrm>
                <a:off x="2285046" y="1989165"/>
                <a:ext cx="214920" cy="226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CE3FC4-6AC9-7B86-2B19-ADDE64F0E8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76406" y="1980165"/>
                  <a:ext cx="232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4867B25-D53D-9849-A088-E4779BB42906}"/>
                    </a:ext>
                  </a:extLst>
                </p14:cNvPr>
                <p14:cNvContentPartPr/>
                <p14:nvPr/>
              </p14:nvContentPartPr>
              <p14:xfrm>
                <a:off x="2344446" y="2078805"/>
                <a:ext cx="186120" cy="56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4867B25-D53D-9849-A088-E4779BB429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35446" y="2069805"/>
                  <a:ext cx="203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A0D4C3-20B9-D561-420D-D2EFB211FDB8}"/>
                    </a:ext>
                  </a:extLst>
                </p14:cNvPr>
                <p14:cNvContentPartPr/>
                <p14:nvPr/>
              </p14:nvContentPartPr>
              <p14:xfrm>
                <a:off x="2628126" y="2196885"/>
                <a:ext cx="66600" cy="68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A0D4C3-20B9-D561-420D-D2EFB211FDB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19486" y="2187885"/>
                  <a:ext cx="84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5AFC1BF-6E35-0E8D-1CFF-1A366D6E8507}"/>
                    </a:ext>
                  </a:extLst>
                </p14:cNvPr>
                <p14:cNvContentPartPr/>
                <p14:nvPr/>
              </p14:nvContentPartPr>
              <p14:xfrm>
                <a:off x="2738286" y="1939845"/>
                <a:ext cx="267120" cy="292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5AFC1BF-6E35-0E8D-1CFF-1A366D6E85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29646" y="1931205"/>
                  <a:ext cx="284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7A22B3-E99F-157F-C868-104C5EEDF8D5}"/>
                    </a:ext>
                  </a:extLst>
                </p14:cNvPr>
                <p14:cNvContentPartPr/>
                <p14:nvPr/>
              </p14:nvContentPartPr>
              <p14:xfrm>
                <a:off x="2686086" y="1838685"/>
                <a:ext cx="336600" cy="3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7A22B3-E99F-157F-C868-104C5EEDF8D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77446" y="1830045"/>
                  <a:ext cx="354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6CBF9C-3C9D-2B3A-AE99-16591D5E6996}"/>
                    </a:ext>
                  </a:extLst>
                </p14:cNvPr>
                <p14:cNvContentPartPr/>
                <p14:nvPr/>
              </p14:nvContentPartPr>
              <p14:xfrm>
                <a:off x="3114846" y="2052165"/>
                <a:ext cx="53280" cy="51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6CBF9C-3C9D-2B3A-AE99-16591D5E69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06206" y="2043525"/>
                  <a:ext cx="70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139988-EEB8-2502-90B2-A924BDB4CF17}"/>
                    </a:ext>
                  </a:extLst>
                </p14:cNvPr>
                <p14:cNvContentPartPr/>
                <p14:nvPr/>
              </p14:nvContentPartPr>
              <p14:xfrm>
                <a:off x="3308166" y="1962885"/>
                <a:ext cx="153000" cy="26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139988-EEB8-2502-90B2-A924BDB4CF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99166" y="1954245"/>
                  <a:ext cx="170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BFCDDE-4C5A-D1B2-9DDE-AEA13BC9DE51}"/>
                    </a:ext>
                  </a:extLst>
                </p14:cNvPr>
                <p14:cNvContentPartPr/>
                <p14:nvPr/>
              </p14:nvContentPartPr>
              <p14:xfrm>
                <a:off x="3336246" y="2102205"/>
                <a:ext cx="154080" cy="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BFCDDE-4C5A-D1B2-9DDE-AEA13BC9DE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27246" y="2093565"/>
                  <a:ext cx="171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E013E0-6395-4B68-DB35-135B85C690E1}"/>
                    </a:ext>
                  </a:extLst>
                </p14:cNvPr>
                <p14:cNvContentPartPr/>
                <p14:nvPr/>
              </p14:nvContentPartPr>
              <p14:xfrm>
                <a:off x="3327606" y="1952805"/>
                <a:ext cx="187200" cy="42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E013E0-6395-4B68-DB35-135B85C690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18606" y="1944165"/>
                  <a:ext cx="204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725CD4-2363-02E0-E0C0-04936EC89973}"/>
                    </a:ext>
                  </a:extLst>
                </p14:cNvPr>
                <p14:cNvContentPartPr/>
                <p14:nvPr/>
              </p14:nvContentPartPr>
              <p14:xfrm>
                <a:off x="3279006" y="1844805"/>
                <a:ext cx="2584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725CD4-2363-02E0-E0C0-04936EC899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70006" y="1836165"/>
                  <a:ext cx="27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2473F5-16E0-3AC7-AE73-406778C5B8D3}"/>
                    </a:ext>
                  </a:extLst>
                </p14:cNvPr>
                <p14:cNvContentPartPr/>
                <p14:nvPr/>
              </p14:nvContentPartPr>
              <p14:xfrm>
                <a:off x="3831966" y="1920045"/>
                <a:ext cx="56880" cy="22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2473F5-16E0-3AC7-AE73-406778C5B8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23326" y="1911045"/>
                  <a:ext cx="74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6CA923-8AFB-2128-2DBA-59ABA6493AC7}"/>
                    </a:ext>
                  </a:extLst>
                </p14:cNvPr>
                <p14:cNvContentPartPr/>
                <p14:nvPr/>
              </p14:nvContentPartPr>
              <p14:xfrm>
                <a:off x="3767886" y="2022645"/>
                <a:ext cx="198360" cy="9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6CA923-8AFB-2128-2DBA-59ABA6493A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58886" y="2014005"/>
                  <a:ext cx="216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9E4139-E944-51C3-2A3F-E12F4084FB4F}"/>
                    </a:ext>
                  </a:extLst>
                </p14:cNvPr>
                <p14:cNvContentPartPr/>
                <p14:nvPr/>
              </p14:nvContentPartPr>
              <p14:xfrm>
                <a:off x="4103046" y="1908525"/>
                <a:ext cx="286920" cy="241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9E4139-E944-51C3-2A3F-E12F4084FB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94046" y="1899885"/>
                  <a:ext cx="304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E8FA36-2CAC-0DEA-76D8-8BBBD1BD1F67}"/>
                    </a:ext>
                  </a:extLst>
                </p14:cNvPr>
                <p14:cNvContentPartPr/>
                <p14:nvPr/>
              </p14:nvContentPartPr>
              <p14:xfrm>
                <a:off x="4068126" y="1774965"/>
                <a:ext cx="328680" cy="40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E8FA36-2CAC-0DEA-76D8-8BBBD1BD1F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59486" y="1765965"/>
                  <a:ext cx="346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ED3713-A1AD-94B9-B888-D66557023A39}"/>
                    </a:ext>
                  </a:extLst>
                </p14:cNvPr>
                <p14:cNvContentPartPr/>
                <p14:nvPr/>
              </p14:nvContentPartPr>
              <p14:xfrm>
                <a:off x="4489326" y="1974405"/>
                <a:ext cx="51840" cy="4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ED3713-A1AD-94B9-B888-D66557023A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80326" y="1965765"/>
                  <a:ext cx="69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A8A396A-E519-A4B7-1F26-3A091BDF5FA0}"/>
                    </a:ext>
                  </a:extLst>
                </p14:cNvPr>
                <p14:cNvContentPartPr/>
                <p14:nvPr/>
              </p14:nvContentPartPr>
              <p14:xfrm>
                <a:off x="4698846" y="1844805"/>
                <a:ext cx="48240" cy="29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A8A396A-E519-A4B7-1F26-3A091BDF5F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89846" y="1835805"/>
                  <a:ext cx="65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64A9087-32B6-3B5A-7341-02B3B267FBEB}"/>
                    </a:ext>
                  </a:extLst>
                </p14:cNvPr>
                <p14:cNvContentPartPr/>
                <p14:nvPr/>
              </p14:nvContentPartPr>
              <p14:xfrm>
                <a:off x="4646286" y="1841205"/>
                <a:ext cx="195840" cy="184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64A9087-32B6-3B5A-7341-02B3B267FB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37646" y="1832205"/>
                  <a:ext cx="213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526ECB-3C93-1D95-3275-8AB02187AF27}"/>
                    </a:ext>
                  </a:extLst>
                </p14:cNvPr>
                <p14:cNvContentPartPr/>
                <p14:nvPr/>
              </p14:nvContentPartPr>
              <p14:xfrm>
                <a:off x="4578966" y="1696125"/>
                <a:ext cx="231480" cy="38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526ECB-3C93-1D95-3275-8AB02187AF2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69966" y="1687485"/>
                  <a:ext cx="2491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FBD04F7-DC85-C03F-D826-6C980EC20770}"/>
              </a:ext>
            </a:extLst>
          </p:cNvPr>
          <p:cNvGrpSpPr/>
          <p:nvPr/>
        </p:nvGrpSpPr>
        <p:grpSpPr>
          <a:xfrm>
            <a:off x="2096406" y="2874045"/>
            <a:ext cx="240480" cy="138240"/>
            <a:chOff x="2096406" y="2874045"/>
            <a:chExt cx="24048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CE51BA-76CF-1588-7960-B6B7568691A7}"/>
                    </a:ext>
                  </a:extLst>
                </p14:cNvPr>
                <p14:cNvContentPartPr/>
                <p14:nvPr/>
              </p14:nvContentPartPr>
              <p14:xfrm>
                <a:off x="2096406" y="2874045"/>
                <a:ext cx="220680" cy="19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CE51BA-76CF-1588-7960-B6B7568691A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87406" y="2865405"/>
                  <a:ext cx="238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D2376F-F7A6-7AD4-8332-08863374A2AF}"/>
                    </a:ext>
                  </a:extLst>
                </p14:cNvPr>
                <p14:cNvContentPartPr/>
                <p14:nvPr/>
              </p14:nvContentPartPr>
              <p14:xfrm>
                <a:off x="2122326" y="2990325"/>
                <a:ext cx="214560" cy="21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D2376F-F7A6-7AD4-8332-08863374A2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13686" y="2981685"/>
                  <a:ext cx="2322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4CABC18-549F-40E1-A33D-0DF8713C67EB}"/>
              </a:ext>
            </a:extLst>
          </p:cNvPr>
          <p:cNvGrpSpPr/>
          <p:nvPr/>
        </p:nvGrpSpPr>
        <p:grpSpPr>
          <a:xfrm>
            <a:off x="2627046" y="2775045"/>
            <a:ext cx="1194120" cy="448200"/>
            <a:chOff x="2627046" y="2775045"/>
            <a:chExt cx="11941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07B5C7-6956-C799-FEC8-8C0566C3595B}"/>
                    </a:ext>
                  </a:extLst>
                </p14:cNvPr>
                <p14:cNvContentPartPr/>
                <p14:nvPr/>
              </p14:nvContentPartPr>
              <p14:xfrm>
                <a:off x="2627046" y="2795925"/>
                <a:ext cx="277200" cy="219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07B5C7-6956-C799-FEC8-8C0566C359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18406" y="2787285"/>
                  <a:ext cx="294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F474269-15F9-B539-6AAA-F2C6C3F94A5F}"/>
                    </a:ext>
                  </a:extLst>
                </p14:cNvPr>
                <p14:cNvContentPartPr/>
                <p14:nvPr/>
              </p14:nvContentPartPr>
              <p14:xfrm>
                <a:off x="2871126" y="3043245"/>
                <a:ext cx="156600" cy="180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F474269-15F9-B539-6AAA-F2C6C3F94A5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62126" y="3034245"/>
                  <a:ext cx="174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2EC4086-C6D6-2ADE-55CF-4EFF9E814DB0}"/>
                    </a:ext>
                  </a:extLst>
                </p14:cNvPr>
                <p14:cNvContentPartPr/>
                <p14:nvPr/>
              </p14:nvContentPartPr>
              <p14:xfrm>
                <a:off x="3217086" y="2816805"/>
                <a:ext cx="19080" cy="20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2EC4086-C6D6-2ADE-55CF-4EFF9E814DB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08446" y="2808165"/>
                  <a:ext cx="36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1B6BE59-C10E-BC18-597A-DC7ABD99498F}"/>
                    </a:ext>
                  </a:extLst>
                </p14:cNvPr>
                <p14:cNvContentPartPr/>
                <p14:nvPr/>
              </p14:nvContentPartPr>
              <p14:xfrm>
                <a:off x="3143646" y="2927685"/>
                <a:ext cx="177480" cy="33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1B6BE59-C10E-BC18-597A-DC7ABD99498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35006" y="2918685"/>
                  <a:ext cx="195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81CBD1-E357-1653-62C4-63F8AE228F5E}"/>
                    </a:ext>
                  </a:extLst>
                </p14:cNvPr>
                <p14:cNvContentPartPr/>
                <p14:nvPr/>
              </p14:nvContentPartPr>
              <p14:xfrm>
                <a:off x="3393846" y="2775045"/>
                <a:ext cx="324360" cy="21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81CBD1-E357-1653-62C4-63F8AE228F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84846" y="2766405"/>
                  <a:ext cx="342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636190F-B430-14A3-E1FE-24A38CEBC21F}"/>
                    </a:ext>
                  </a:extLst>
                </p14:cNvPr>
                <p14:cNvContentPartPr/>
                <p14:nvPr/>
              </p14:nvContentPartPr>
              <p14:xfrm>
                <a:off x="3552966" y="3009045"/>
                <a:ext cx="236160" cy="150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636190F-B430-14A3-E1FE-24A38CEBC2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44326" y="3000405"/>
                  <a:ext cx="253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6A75C66-5517-EB7D-B108-A4EF8BD3AF92}"/>
                    </a:ext>
                  </a:extLst>
                </p14:cNvPr>
                <p14:cNvContentPartPr/>
                <p14:nvPr/>
              </p14:nvContentPartPr>
              <p14:xfrm>
                <a:off x="3667086" y="3025605"/>
                <a:ext cx="154080" cy="133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6A75C66-5517-EB7D-B108-A4EF8BD3AF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58086" y="3016965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C01AA33-DB7A-ECB9-676A-EE00A7361E75}"/>
                  </a:ext>
                </a:extLst>
              </p14:cNvPr>
              <p14:cNvContentPartPr/>
              <p14:nvPr/>
            </p14:nvContentPartPr>
            <p14:xfrm>
              <a:off x="4015926" y="2875485"/>
              <a:ext cx="220320" cy="1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C01AA33-DB7A-ECB9-676A-EE00A7361E7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007286" y="2866845"/>
                <a:ext cx="23796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3F15A88-1D0C-1D69-770D-021E20D06772}"/>
              </a:ext>
            </a:extLst>
          </p:cNvPr>
          <p:cNvGrpSpPr/>
          <p:nvPr/>
        </p:nvGrpSpPr>
        <p:grpSpPr>
          <a:xfrm>
            <a:off x="4441446" y="2771445"/>
            <a:ext cx="400680" cy="405360"/>
            <a:chOff x="4441446" y="2771445"/>
            <a:chExt cx="40068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8C06D7-6B6F-3694-0A32-6740A9562E09}"/>
                    </a:ext>
                  </a:extLst>
                </p14:cNvPr>
                <p14:cNvContentPartPr/>
                <p14:nvPr/>
              </p14:nvContentPartPr>
              <p14:xfrm>
                <a:off x="4441446" y="2771445"/>
                <a:ext cx="304560" cy="25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8C06D7-6B6F-3694-0A32-6740A9562E0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32806" y="2762805"/>
                  <a:ext cx="322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71F871-3B0F-6CEF-E177-78C728023D84}"/>
                    </a:ext>
                  </a:extLst>
                </p14:cNvPr>
                <p14:cNvContentPartPr/>
                <p14:nvPr/>
              </p14:nvContentPartPr>
              <p14:xfrm>
                <a:off x="4708926" y="2984205"/>
                <a:ext cx="133200" cy="19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71F871-3B0F-6CEF-E177-78C728023D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99926" y="2975205"/>
                  <a:ext cx="1508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EA45CC4-A817-A607-DA5E-5D94AF749D7D}"/>
              </a:ext>
            </a:extLst>
          </p:cNvPr>
          <p:cNvGrpSpPr/>
          <p:nvPr/>
        </p:nvGrpSpPr>
        <p:grpSpPr>
          <a:xfrm>
            <a:off x="1336806" y="3416205"/>
            <a:ext cx="665640" cy="480240"/>
            <a:chOff x="1336806" y="3416205"/>
            <a:chExt cx="66564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0940E0-1C88-1096-D083-97066072A175}"/>
                    </a:ext>
                  </a:extLst>
                </p14:cNvPr>
                <p14:cNvContentPartPr/>
                <p14:nvPr/>
              </p14:nvContentPartPr>
              <p14:xfrm>
                <a:off x="1336806" y="3574965"/>
                <a:ext cx="277560" cy="316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0940E0-1C88-1096-D083-97066072A1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27806" y="3566325"/>
                  <a:ext cx="2952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C1DFF2-4D77-D514-0428-1ABC15A6F467}"/>
                    </a:ext>
                  </a:extLst>
                </p14:cNvPr>
                <p14:cNvContentPartPr/>
                <p14:nvPr/>
              </p14:nvContentPartPr>
              <p14:xfrm>
                <a:off x="1719846" y="3805725"/>
                <a:ext cx="18720" cy="38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C1DFF2-4D77-D514-0428-1ABC15A6F4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10846" y="3796725"/>
                  <a:ext cx="36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4A2F0F-0B9C-D3B3-34DF-04FB36A26845}"/>
                    </a:ext>
                  </a:extLst>
                </p14:cNvPr>
                <p14:cNvContentPartPr/>
                <p14:nvPr/>
              </p14:nvContentPartPr>
              <p14:xfrm>
                <a:off x="1818126" y="3598365"/>
                <a:ext cx="184320" cy="298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4A2F0F-0B9C-D3B3-34DF-04FB36A268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09126" y="3589725"/>
                  <a:ext cx="201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DD5780-20A4-BE80-02B6-D3D11019E107}"/>
                    </a:ext>
                  </a:extLst>
                </p14:cNvPr>
                <p14:cNvContentPartPr/>
                <p14:nvPr/>
              </p14:nvContentPartPr>
              <p14:xfrm>
                <a:off x="1764126" y="3504765"/>
                <a:ext cx="181080" cy="2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DD5780-20A4-BE80-02B6-D3D11019E10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55126" y="3495765"/>
                  <a:ext cx="198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B47B5D5-ECED-2C69-01E0-E1C8E25BEC7F}"/>
                    </a:ext>
                  </a:extLst>
                </p14:cNvPr>
                <p14:cNvContentPartPr/>
                <p14:nvPr/>
              </p14:nvContentPartPr>
              <p14:xfrm>
                <a:off x="1419246" y="3416205"/>
                <a:ext cx="252000" cy="46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B47B5D5-ECED-2C69-01E0-E1C8E25BEC7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410606" y="3407205"/>
                  <a:ext cx="2696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10DC831-CC7F-0027-0676-E110E0A1F7EF}"/>
              </a:ext>
            </a:extLst>
          </p:cNvPr>
          <p:cNvGrpSpPr/>
          <p:nvPr/>
        </p:nvGrpSpPr>
        <p:grpSpPr>
          <a:xfrm>
            <a:off x="2262366" y="3570285"/>
            <a:ext cx="990720" cy="453240"/>
            <a:chOff x="2262366" y="3570285"/>
            <a:chExt cx="99072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22723C-DB71-5C8E-A682-74FF1BF0A622}"/>
                    </a:ext>
                  </a:extLst>
                </p14:cNvPr>
                <p14:cNvContentPartPr/>
                <p14:nvPr/>
              </p14:nvContentPartPr>
              <p14:xfrm>
                <a:off x="2313126" y="3677925"/>
                <a:ext cx="133920" cy="34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22723C-DB71-5C8E-A682-74FF1BF0A6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04486" y="3669285"/>
                  <a:ext cx="151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7EF01E7-D9DA-AA40-52B9-E2BFA8FD727E}"/>
                    </a:ext>
                  </a:extLst>
                </p14:cNvPr>
                <p14:cNvContentPartPr/>
                <p14:nvPr/>
              </p14:nvContentPartPr>
              <p14:xfrm>
                <a:off x="2262366" y="3746325"/>
                <a:ext cx="219600" cy="25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7EF01E7-D9DA-AA40-52B9-E2BFA8FD72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53726" y="3737325"/>
                  <a:ext cx="237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76FC27-97C2-2ABC-8721-F39EC05E372B}"/>
                    </a:ext>
                  </a:extLst>
                </p14:cNvPr>
                <p14:cNvContentPartPr/>
                <p14:nvPr/>
              </p14:nvContentPartPr>
              <p14:xfrm>
                <a:off x="2701206" y="3570285"/>
                <a:ext cx="314640" cy="264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76FC27-97C2-2ABC-8721-F39EC05E372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92206" y="3561285"/>
                  <a:ext cx="332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CFFD0E7-D0B4-B89B-12BE-3D26F397353F}"/>
                    </a:ext>
                  </a:extLst>
                </p14:cNvPr>
                <p14:cNvContentPartPr/>
                <p14:nvPr/>
              </p14:nvContentPartPr>
              <p14:xfrm>
                <a:off x="2944566" y="3834165"/>
                <a:ext cx="291240" cy="139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CFFD0E7-D0B4-B89B-12BE-3D26F397353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35566" y="3825525"/>
                  <a:ext cx="308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3970D3-05DC-F5A4-556B-1FFE3F200011}"/>
                    </a:ext>
                  </a:extLst>
                </p14:cNvPr>
                <p14:cNvContentPartPr/>
                <p14:nvPr/>
              </p14:nvContentPartPr>
              <p14:xfrm>
                <a:off x="3070566" y="3825885"/>
                <a:ext cx="182520" cy="19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3970D3-05DC-F5A4-556B-1FFE3F20001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61926" y="3817245"/>
                  <a:ext cx="2001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0AE5215-BE9A-5CF4-EC30-E4996CCC8160}"/>
              </a:ext>
            </a:extLst>
          </p:cNvPr>
          <p:cNvGrpSpPr/>
          <p:nvPr/>
        </p:nvGrpSpPr>
        <p:grpSpPr>
          <a:xfrm>
            <a:off x="6528726" y="2838765"/>
            <a:ext cx="395640" cy="555480"/>
            <a:chOff x="6528726" y="2838765"/>
            <a:chExt cx="39564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9C9B06-C3F2-1CD2-6ADE-54D1912E0410}"/>
                    </a:ext>
                  </a:extLst>
                </p14:cNvPr>
                <p14:cNvContentPartPr/>
                <p14:nvPr/>
              </p14:nvContentPartPr>
              <p14:xfrm>
                <a:off x="6608286" y="2961525"/>
                <a:ext cx="316080" cy="432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9C9B06-C3F2-1CD2-6ADE-54D1912E04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99286" y="2952525"/>
                  <a:ext cx="3337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738A4C3-9086-0401-F062-A19290B37091}"/>
                    </a:ext>
                  </a:extLst>
                </p14:cNvPr>
                <p14:cNvContentPartPr/>
                <p14:nvPr/>
              </p14:nvContentPartPr>
              <p14:xfrm>
                <a:off x="6528726" y="2838765"/>
                <a:ext cx="333000" cy="64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738A4C3-9086-0401-F062-A19290B370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19726" y="2830125"/>
                  <a:ext cx="3506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5542DDF-9E0C-C5BC-7989-6BCDBD33C124}"/>
              </a:ext>
            </a:extLst>
          </p:cNvPr>
          <p:cNvGrpSpPr/>
          <p:nvPr/>
        </p:nvGrpSpPr>
        <p:grpSpPr>
          <a:xfrm>
            <a:off x="7294446" y="2938125"/>
            <a:ext cx="2249640" cy="426240"/>
            <a:chOff x="7294446" y="2938125"/>
            <a:chExt cx="224964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EED7E3E-1F38-FB81-7122-46D7ED12149B}"/>
                    </a:ext>
                  </a:extLst>
                </p14:cNvPr>
                <p14:cNvContentPartPr/>
                <p14:nvPr/>
              </p14:nvContentPartPr>
              <p14:xfrm>
                <a:off x="7365726" y="3131805"/>
                <a:ext cx="205920" cy="1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EED7E3E-1F38-FB81-7122-46D7ED12149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56726" y="3123165"/>
                  <a:ext cx="223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820516-DBB8-56DB-7A96-6CD2BF27E375}"/>
                    </a:ext>
                  </a:extLst>
                </p14:cNvPr>
                <p14:cNvContentPartPr/>
                <p14:nvPr/>
              </p14:nvContentPartPr>
              <p14:xfrm>
                <a:off x="7294446" y="3245565"/>
                <a:ext cx="237240" cy="22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820516-DBB8-56DB-7A96-6CD2BF27E3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85806" y="3236925"/>
                  <a:ext cx="254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DD42EA2-F412-7BC3-21A7-A06DA03054A8}"/>
                    </a:ext>
                  </a:extLst>
                </p14:cNvPr>
                <p14:cNvContentPartPr/>
                <p14:nvPr/>
              </p14:nvContentPartPr>
              <p14:xfrm>
                <a:off x="7749846" y="3082125"/>
                <a:ext cx="288720" cy="272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DD42EA2-F412-7BC3-21A7-A06DA03054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41206" y="3073125"/>
                  <a:ext cx="306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CE0FD69-8A4C-77CC-3DC1-DC6063042280}"/>
                    </a:ext>
                  </a:extLst>
                </p14:cNvPr>
                <p14:cNvContentPartPr/>
                <p14:nvPr/>
              </p14:nvContentPartPr>
              <p14:xfrm>
                <a:off x="7779006" y="3225405"/>
                <a:ext cx="221040" cy="46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CE0FD69-8A4C-77CC-3DC1-DC606304228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70366" y="3216405"/>
                  <a:ext cx="238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49BCCB-692D-BC36-F366-37640B1DB311}"/>
                    </a:ext>
                  </a:extLst>
                </p14:cNvPr>
                <p14:cNvContentPartPr/>
                <p14:nvPr/>
              </p14:nvContentPartPr>
              <p14:xfrm>
                <a:off x="8162766" y="3277605"/>
                <a:ext cx="99720" cy="86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49BCCB-692D-BC36-F366-37640B1DB3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54126" y="3268965"/>
                  <a:ext cx="117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F95FD09-9695-8902-B2E3-A58E94D664EF}"/>
                    </a:ext>
                  </a:extLst>
                </p14:cNvPr>
                <p14:cNvContentPartPr/>
                <p14:nvPr/>
              </p14:nvContentPartPr>
              <p14:xfrm>
                <a:off x="8438526" y="3041805"/>
                <a:ext cx="189720" cy="304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F95FD09-9695-8902-B2E3-A58E94D664E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29886" y="3032805"/>
                  <a:ext cx="207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55F606A-F5E8-7A47-9083-7EB1FC03E0FD}"/>
                    </a:ext>
                  </a:extLst>
                </p14:cNvPr>
                <p14:cNvContentPartPr/>
                <p14:nvPr/>
              </p14:nvContentPartPr>
              <p14:xfrm>
                <a:off x="8394246" y="3217125"/>
                <a:ext cx="229680" cy="59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55F606A-F5E8-7A47-9083-7EB1FC03E0F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85606" y="3208125"/>
                  <a:ext cx="247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BDD883-0E53-263F-2DDA-3FF93691AB29}"/>
                    </a:ext>
                  </a:extLst>
                </p14:cNvPr>
                <p14:cNvContentPartPr/>
                <p14:nvPr/>
              </p14:nvContentPartPr>
              <p14:xfrm>
                <a:off x="8442846" y="3050445"/>
                <a:ext cx="209880" cy="52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BDD883-0E53-263F-2DDA-3FF93691AB2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34206" y="3041805"/>
                  <a:ext cx="227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4AE3B32-987C-2C96-FBE5-22B1C5A92067}"/>
                    </a:ext>
                  </a:extLst>
                </p14:cNvPr>
                <p14:cNvContentPartPr/>
                <p14:nvPr/>
              </p14:nvContentPartPr>
              <p14:xfrm>
                <a:off x="8339886" y="2938125"/>
                <a:ext cx="291240" cy="14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4AE3B32-987C-2C96-FBE5-22B1C5A9206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31246" y="2929125"/>
                  <a:ext cx="308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FA5C503-1D5A-2BA3-6F11-AE6C6A6B5F7B}"/>
                    </a:ext>
                  </a:extLst>
                </p14:cNvPr>
                <p14:cNvContentPartPr/>
                <p14:nvPr/>
              </p14:nvContentPartPr>
              <p14:xfrm>
                <a:off x="9010926" y="3090405"/>
                <a:ext cx="8280" cy="212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FA5C503-1D5A-2BA3-6F11-AE6C6A6B5F7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02286" y="3081405"/>
                  <a:ext cx="25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7D7F5B7-F92A-FF38-0F6F-9F738EF34E2C}"/>
                    </a:ext>
                  </a:extLst>
                </p14:cNvPr>
                <p14:cNvContentPartPr/>
                <p14:nvPr/>
              </p14:nvContentPartPr>
              <p14:xfrm>
                <a:off x="8879886" y="3194085"/>
                <a:ext cx="293400" cy="29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7D7F5B7-F92A-FF38-0F6F-9F738EF34E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70886" y="3185085"/>
                  <a:ext cx="31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6D749E-3D6E-B077-FB98-65C4FF21F567}"/>
                    </a:ext>
                  </a:extLst>
                </p14:cNvPr>
                <p14:cNvContentPartPr/>
                <p14:nvPr/>
              </p14:nvContentPartPr>
              <p14:xfrm>
                <a:off x="9370206" y="3034605"/>
                <a:ext cx="50040" cy="276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6D749E-3D6E-B077-FB98-65C4FF21F56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61206" y="3025605"/>
                  <a:ext cx="67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63BEDCA-68E5-4D7E-830E-AA2359B9EE30}"/>
                    </a:ext>
                  </a:extLst>
                </p14:cNvPr>
                <p14:cNvContentPartPr/>
                <p14:nvPr/>
              </p14:nvContentPartPr>
              <p14:xfrm>
                <a:off x="9310806" y="2988885"/>
                <a:ext cx="233280" cy="181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63BEDCA-68E5-4D7E-830E-AA2359B9EE3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01806" y="2980245"/>
                  <a:ext cx="2509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F584AD0-C11E-91E4-07E3-CA56E0118E73}"/>
                  </a:ext>
                </a:extLst>
              </p14:cNvPr>
              <p14:cNvContentPartPr/>
              <p14:nvPr/>
            </p14:nvContentPartPr>
            <p14:xfrm>
              <a:off x="9260046" y="2803845"/>
              <a:ext cx="416880" cy="302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F584AD0-C11E-91E4-07E3-CA56E0118E7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251046" y="2794845"/>
                <a:ext cx="4345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19F4C7F-6FF7-538B-CF97-6AF256D93AD4}"/>
              </a:ext>
            </a:extLst>
          </p:cNvPr>
          <p:cNvGrpSpPr/>
          <p:nvPr/>
        </p:nvGrpSpPr>
        <p:grpSpPr>
          <a:xfrm>
            <a:off x="6418566" y="3722925"/>
            <a:ext cx="4268880" cy="520920"/>
            <a:chOff x="6418566" y="3722925"/>
            <a:chExt cx="42688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6A4B794-3670-F8B4-1E23-A3D9F2DCE40C}"/>
                    </a:ext>
                  </a:extLst>
                </p14:cNvPr>
                <p14:cNvContentPartPr/>
                <p14:nvPr/>
              </p14:nvContentPartPr>
              <p14:xfrm>
                <a:off x="6418566" y="3945045"/>
                <a:ext cx="216360" cy="270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6A4B794-3670-F8B4-1E23-A3D9F2DCE4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09926" y="3936045"/>
                  <a:ext cx="234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791AC7C-7805-9C39-BE40-B394B6F5BAC0}"/>
                    </a:ext>
                  </a:extLst>
                </p14:cNvPr>
                <p14:cNvContentPartPr/>
                <p14:nvPr/>
              </p14:nvContentPartPr>
              <p14:xfrm>
                <a:off x="6464646" y="4072485"/>
                <a:ext cx="230400" cy="36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791AC7C-7805-9C39-BE40-B394B6F5BAC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55646" y="4063845"/>
                  <a:ext cx="248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37440C3-7FBB-0987-4AAB-D29BB46605CA}"/>
                    </a:ext>
                  </a:extLst>
                </p14:cNvPr>
                <p14:cNvContentPartPr/>
                <p14:nvPr/>
              </p14:nvContentPartPr>
              <p14:xfrm>
                <a:off x="6920046" y="3864405"/>
                <a:ext cx="166320" cy="324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37440C3-7FBB-0987-4AAB-D29BB46605C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11406" y="3855765"/>
                  <a:ext cx="183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BB8C41-34AF-247F-8DEF-3D46049BDA8B}"/>
                    </a:ext>
                  </a:extLst>
                </p14:cNvPr>
                <p14:cNvContentPartPr/>
                <p14:nvPr/>
              </p14:nvContentPartPr>
              <p14:xfrm>
                <a:off x="6920766" y="4028925"/>
                <a:ext cx="201960" cy="3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BB8C41-34AF-247F-8DEF-3D46049BDA8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12126" y="4020285"/>
                  <a:ext cx="219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3C5B34E-4B36-EE2D-8099-9A59F6B6DD7F}"/>
                    </a:ext>
                  </a:extLst>
                </p14:cNvPr>
                <p14:cNvContentPartPr/>
                <p14:nvPr/>
              </p14:nvContentPartPr>
              <p14:xfrm>
                <a:off x="6914286" y="3881685"/>
                <a:ext cx="201240" cy="13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3C5B34E-4B36-EE2D-8099-9A59F6B6DD7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05646" y="3872685"/>
                  <a:ext cx="21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2D61D12-DE5B-1A3F-3835-5DFD4611B976}"/>
                    </a:ext>
                  </a:extLst>
                </p14:cNvPr>
                <p14:cNvContentPartPr/>
                <p14:nvPr/>
              </p14:nvContentPartPr>
              <p14:xfrm>
                <a:off x="6811326" y="3769365"/>
                <a:ext cx="352080" cy="1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2D61D12-DE5B-1A3F-3835-5DFD4611B9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02326" y="3760725"/>
                  <a:ext cx="369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EF614FC-79B4-0D9E-B44F-5FCB6C1852A4}"/>
                    </a:ext>
                  </a:extLst>
                </p14:cNvPr>
                <p14:cNvContentPartPr/>
                <p14:nvPr/>
              </p14:nvContentPartPr>
              <p14:xfrm>
                <a:off x="7363566" y="3927405"/>
                <a:ext cx="361800" cy="58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EF614FC-79B4-0D9E-B44F-5FCB6C1852A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54566" y="3918405"/>
                  <a:ext cx="379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E36DF52-D091-C0E0-D51D-131C8BD9EE23}"/>
                    </a:ext>
                  </a:extLst>
                </p14:cNvPr>
                <p14:cNvContentPartPr/>
                <p14:nvPr/>
              </p14:nvContentPartPr>
              <p14:xfrm>
                <a:off x="7385166" y="4021725"/>
                <a:ext cx="369720" cy="51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E36DF52-D091-C0E0-D51D-131C8BD9EE2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76526" y="4013085"/>
                  <a:ext cx="387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95A272-CEA0-B347-C014-6CB5DEF56FE0}"/>
                    </a:ext>
                  </a:extLst>
                </p14:cNvPr>
                <p14:cNvContentPartPr/>
                <p14:nvPr/>
              </p14:nvContentPartPr>
              <p14:xfrm>
                <a:off x="7961886" y="3851445"/>
                <a:ext cx="255600" cy="247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95A272-CEA0-B347-C014-6CB5DEF56F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52886" y="3842445"/>
                  <a:ext cx="273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C5BD8C2-8BB7-D01C-1202-80102DFCD149}"/>
                    </a:ext>
                  </a:extLst>
                </p14:cNvPr>
                <p14:cNvContentPartPr/>
                <p14:nvPr/>
              </p14:nvContentPartPr>
              <p14:xfrm>
                <a:off x="7980966" y="3993645"/>
                <a:ext cx="203400" cy="26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C5BD8C2-8BB7-D01C-1202-80102DFCD14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71966" y="3984645"/>
                  <a:ext cx="22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CC6C88-2A9B-5460-AC94-B2D5F5FEAA79}"/>
                    </a:ext>
                  </a:extLst>
                </p14:cNvPr>
                <p14:cNvContentPartPr/>
                <p14:nvPr/>
              </p14:nvContentPartPr>
              <p14:xfrm>
                <a:off x="8316126" y="4082925"/>
                <a:ext cx="124560" cy="126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CC6C88-2A9B-5460-AC94-B2D5F5FEAA7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07126" y="4073925"/>
                  <a:ext cx="14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F1D4CB8-EE3A-2599-AF9D-DCCF3740C0DE}"/>
                    </a:ext>
                  </a:extLst>
                </p14:cNvPr>
                <p14:cNvContentPartPr/>
                <p14:nvPr/>
              </p14:nvContentPartPr>
              <p14:xfrm>
                <a:off x="8587926" y="3828045"/>
                <a:ext cx="167760" cy="270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F1D4CB8-EE3A-2599-AF9D-DCCF3740C0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79286" y="3819405"/>
                  <a:ext cx="185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B0A3A30-122D-8804-CE4E-E0C7247F0EAA}"/>
                    </a:ext>
                  </a:extLst>
                </p14:cNvPr>
                <p14:cNvContentPartPr/>
                <p14:nvPr/>
              </p14:nvContentPartPr>
              <p14:xfrm>
                <a:off x="8559846" y="3978165"/>
                <a:ext cx="188280" cy="4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B0A3A30-122D-8804-CE4E-E0C7247F0E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50846" y="3969165"/>
                  <a:ext cx="20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3CB58C0-75E4-0BD0-14AB-467DB0D846A6}"/>
                    </a:ext>
                  </a:extLst>
                </p14:cNvPr>
                <p14:cNvContentPartPr/>
                <p14:nvPr/>
              </p14:nvContentPartPr>
              <p14:xfrm>
                <a:off x="8556966" y="3824445"/>
                <a:ext cx="173880" cy="10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3CB58C0-75E4-0BD0-14AB-467DB0D846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47966" y="3815805"/>
                  <a:ext cx="191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666B1A9-45CB-CAAE-9542-49EE31A00057}"/>
                    </a:ext>
                  </a:extLst>
                </p14:cNvPr>
                <p14:cNvContentPartPr/>
                <p14:nvPr/>
              </p14:nvContentPartPr>
              <p14:xfrm>
                <a:off x="8407566" y="3742725"/>
                <a:ext cx="351360" cy="8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666B1A9-45CB-CAAE-9542-49EE31A0005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98566" y="3733725"/>
                  <a:ext cx="369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2E69C98-2ADF-045F-BAE6-3DA5FEEAD47B}"/>
                    </a:ext>
                  </a:extLst>
                </p14:cNvPr>
                <p14:cNvContentPartPr/>
                <p14:nvPr/>
              </p14:nvContentPartPr>
              <p14:xfrm>
                <a:off x="9080766" y="3886365"/>
                <a:ext cx="35640" cy="192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2E69C98-2ADF-045F-BAE6-3DA5FEEAD4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71766" y="3877365"/>
                  <a:ext cx="53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8BAD115-B766-E5AD-488C-3AD84B143BEF}"/>
                    </a:ext>
                  </a:extLst>
                </p14:cNvPr>
                <p14:cNvContentPartPr/>
                <p14:nvPr/>
              </p14:nvContentPartPr>
              <p14:xfrm>
                <a:off x="8989326" y="3961605"/>
                <a:ext cx="253440" cy="61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8BAD115-B766-E5AD-488C-3AD84B143BE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80326" y="3952965"/>
                  <a:ext cx="271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B692D25-EFC2-21AD-FC22-E6D003F68B72}"/>
                    </a:ext>
                  </a:extLst>
                </p14:cNvPr>
                <p14:cNvContentPartPr/>
                <p14:nvPr/>
              </p14:nvContentPartPr>
              <p14:xfrm>
                <a:off x="9413046" y="3879525"/>
                <a:ext cx="215280" cy="225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B692D25-EFC2-21AD-FC22-E6D003F68B7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04406" y="3870885"/>
                  <a:ext cx="232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6B77116-DC8F-6C2B-E19B-2839653F4DF2}"/>
                    </a:ext>
                  </a:extLst>
                </p14:cNvPr>
                <p14:cNvContentPartPr/>
                <p14:nvPr/>
              </p14:nvContentPartPr>
              <p14:xfrm>
                <a:off x="9391806" y="4020645"/>
                <a:ext cx="201960" cy="24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6B77116-DC8F-6C2B-E19B-2839653F4DF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83166" y="4011645"/>
                  <a:ext cx="219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1F136C8-7C49-37DD-FC00-DDBF8A809380}"/>
                    </a:ext>
                  </a:extLst>
                </p14:cNvPr>
                <p14:cNvContentPartPr/>
                <p14:nvPr/>
              </p14:nvContentPartPr>
              <p14:xfrm>
                <a:off x="9649566" y="4102365"/>
                <a:ext cx="110880" cy="83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1F136C8-7C49-37DD-FC00-DDBF8A80938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40566" y="4093365"/>
                  <a:ext cx="12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02E636-A817-BBE5-05A9-238E1C9FA63D}"/>
                    </a:ext>
                  </a:extLst>
                </p14:cNvPr>
                <p14:cNvContentPartPr/>
                <p14:nvPr/>
              </p14:nvContentPartPr>
              <p14:xfrm>
                <a:off x="9821286" y="3831645"/>
                <a:ext cx="313560" cy="31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02E636-A817-BBE5-05A9-238E1C9FA63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12646" y="3823005"/>
                  <a:ext cx="3312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01A3026-86E6-8D20-F4C4-2613D4A795AE}"/>
                    </a:ext>
                  </a:extLst>
                </p14:cNvPr>
                <p14:cNvContentPartPr/>
                <p14:nvPr/>
              </p14:nvContentPartPr>
              <p14:xfrm>
                <a:off x="9856206" y="3876645"/>
                <a:ext cx="329040" cy="249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01A3026-86E6-8D20-F4C4-2613D4A795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47566" y="3868005"/>
                  <a:ext cx="346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9CADC0E-C0A1-FEE8-EBF9-47AF4AC0718D}"/>
                    </a:ext>
                  </a:extLst>
                </p14:cNvPr>
                <p14:cNvContentPartPr/>
                <p14:nvPr/>
              </p14:nvContentPartPr>
              <p14:xfrm>
                <a:off x="10142766" y="4142685"/>
                <a:ext cx="218520" cy="10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9CADC0E-C0A1-FEE8-EBF9-47AF4AC071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34126" y="4133685"/>
                  <a:ext cx="23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F0BFABF-C695-00F0-F2F7-4CECE31334EE}"/>
                    </a:ext>
                  </a:extLst>
                </p14:cNvPr>
                <p14:cNvContentPartPr/>
                <p14:nvPr/>
              </p14:nvContentPartPr>
              <p14:xfrm>
                <a:off x="10503846" y="3725085"/>
                <a:ext cx="140400" cy="334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F0BFABF-C695-00F0-F2F7-4CECE31334E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494846" y="3716445"/>
                  <a:ext cx="158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78C14EF-9215-DEC9-C77B-BE739A6D90C6}"/>
                    </a:ext>
                  </a:extLst>
                </p14:cNvPr>
                <p14:cNvContentPartPr/>
                <p14:nvPr/>
              </p14:nvContentPartPr>
              <p14:xfrm>
                <a:off x="10418526" y="3915885"/>
                <a:ext cx="252720" cy="23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78C14EF-9215-DEC9-C77B-BE739A6D90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09526" y="3907245"/>
                  <a:ext cx="270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3B173B5-C09D-3FCA-D75D-21C66DA12B2B}"/>
                    </a:ext>
                  </a:extLst>
                </p14:cNvPr>
                <p14:cNvContentPartPr/>
                <p14:nvPr/>
              </p14:nvContentPartPr>
              <p14:xfrm>
                <a:off x="10494126" y="3722925"/>
                <a:ext cx="193320" cy="36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3B173B5-C09D-3FCA-D75D-21C66DA12B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85126" y="3714285"/>
                  <a:ext cx="21096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33B2949-403B-D325-4056-7F4EBE0C746D}"/>
                  </a:ext>
                </a:extLst>
              </p14:cNvPr>
              <p14:cNvContentPartPr/>
              <p14:nvPr/>
            </p14:nvContentPartPr>
            <p14:xfrm>
              <a:off x="10423566" y="3585765"/>
              <a:ext cx="285480" cy="18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33B2949-403B-D325-4056-7F4EBE0C746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414926" y="3577125"/>
                <a:ext cx="3031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3D06FAA-C3D9-F626-DFE2-DAEAA51ED387}"/>
              </a:ext>
            </a:extLst>
          </p:cNvPr>
          <p:cNvGrpSpPr/>
          <p:nvPr/>
        </p:nvGrpSpPr>
        <p:grpSpPr>
          <a:xfrm>
            <a:off x="7050006" y="4626885"/>
            <a:ext cx="3342600" cy="617040"/>
            <a:chOff x="7050006" y="4626885"/>
            <a:chExt cx="334260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B42497-AB2B-1038-0183-55C8E1BEB2B6}"/>
                    </a:ext>
                  </a:extLst>
                </p14:cNvPr>
                <p14:cNvContentPartPr/>
                <p14:nvPr/>
              </p14:nvContentPartPr>
              <p14:xfrm>
                <a:off x="7050006" y="4842525"/>
                <a:ext cx="318240" cy="276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B42497-AB2B-1038-0183-55C8E1BEB2B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41006" y="4833525"/>
                  <a:ext cx="335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0749472-0713-91BB-253C-AFB67B2D648C}"/>
                    </a:ext>
                  </a:extLst>
                </p14:cNvPr>
                <p14:cNvContentPartPr/>
                <p14:nvPr/>
              </p14:nvContentPartPr>
              <p14:xfrm>
                <a:off x="7073406" y="5020005"/>
                <a:ext cx="272520" cy="41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0749472-0713-91BB-253C-AFB67B2D64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64406" y="5011365"/>
                  <a:ext cx="290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51F9EF0-B029-798D-C3B6-73A6BD88B571}"/>
                    </a:ext>
                  </a:extLst>
                </p14:cNvPr>
                <p14:cNvContentPartPr/>
                <p14:nvPr/>
              </p14:nvContentPartPr>
              <p14:xfrm>
                <a:off x="7670286" y="4932525"/>
                <a:ext cx="196920" cy="12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51F9EF0-B029-798D-C3B6-73A6BD88B57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61646" y="4923525"/>
                  <a:ext cx="21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8D885E3-B705-08AB-0CAE-85EB52FA42AD}"/>
                    </a:ext>
                  </a:extLst>
                </p14:cNvPr>
                <p14:cNvContentPartPr/>
                <p14:nvPr/>
              </p14:nvContentPartPr>
              <p14:xfrm>
                <a:off x="7601526" y="5006325"/>
                <a:ext cx="250560" cy="12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8D885E3-B705-08AB-0CAE-85EB52FA42A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92526" y="4997685"/>
                  <a:ext cx="268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518DD90-95B1-5138-451E-D26C4713BD75}"/>
                    </a:ext>
                  </a:extLst>
                </p14:cNvPr>
                <p14:cNvContentPartPr/>
                <p14:nvPr/>
              </p14:nvContentPartPr>
              <p14:xfrm>
                <a:off x="8068806" y="4811205"/>
                <a:ext cx="251640" cy="271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518DD90-95B1-5138-451E-D26C4713BD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59806" y="4802205"/>
                  <a:ext cx="269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620014B-44CC-9BEB-0D04-39C826996DFE}"/>
                    </a:ext>
                  </a:extLst>
                </p14:cNvPr>
                <p14:cNvContentPartPr/>
                <p14:nvPr/>
              </p14:nvContentPartPr>
              <p14:xfrm>
                <a:off x="8116326" y="4951245"/>
                <a:ext cx="226800" cy="37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620014B-44CC-9BEB-0D04-39C826996DF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07686" y="4942245"/>
                  <a:ext cx="244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1E1EB06-5AEA-6F64-AB38-BFA753503CAF}"/>
                    </a:ext>
                  </a:extLst>
                </p14:cNvPr>
                <p14:cNvContentPartPr/>
                <p14:nvPr/>
              </p14:nvContentPartPr>
              <p14:xfrm>
                <a:off x="8459766" y="5044485"/>
                <a:ext cx="169560" cy="78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1E1EB06-5AEA-6F64-AB38-BFA753503CA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50766" y="5035485"/>
                  <a:ext cx="187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E512B6A-8F1D-44E5-1AEF-7485854A2281}"/>
                    </a:ext>
                  </a:extLst>
                </p14:cNvPr>
                <p14:cNvContentPartPr/>
                <p14:nvPr/>
              </p14:nvContentPartPr>
              <p14:xfrm>
                <a:off x="8778366" y="4626885"/>
                <a:ext cx="199800" cy="558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E512B6A-8F1D-44E5-1AEF-7485854A228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69366" y="4618245"/>
                  <a:ext cx="2174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8A46B48-02C5-5277-4EC5-97AA5B5AB606}"/>
                    </a:ext>
                  </a:extLst>
                </p14:cNvPr>
                <p14:cNvContentPartPr/>
                <p14:nvPr/>
              </p14:nvContentPartPr>
              <p14:xfrm>
                <a:off x="9102366" y="4801125"/>
                <a:ext cx="33120" cy="257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8A46B48-02C5-5277-4EC5-97AA5B5AB6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93726" y="4792125"/>
                  <a:ext cx="50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4E6CF21-6261-9774-141E-4CC5F4370786}"/>
                    </a:ext>
                  </a:extLst>
                </p14:cNvPr>
                <p14:cNvContentPartPr/>
                <p14:nvPr/>
              </p14:nvContentPartPr>
              <p14:xfrm>
                <a:off x="9365886" y="4809045"/>
                <a:ext cx="51840" cy="209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4E6CF21-6261-9774-141E-4CC5F43707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56886" y="4800045"/>
                  <a:ext cx="69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AD7E51-5FC0-E7E0-DEF4-1B9596493CCC}"/>
                    </a:ext>
                  </a:extLst>
                </p14:cNvPr>
                <p14:cNvContentPartPr/>
                <p14:nvPr/>
              </p14:nvContentPartPr>
              <p14:xfrm>
                <a:off x="9291006" y="4912725"/>
                <a:ext cx="194760" cy="24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AD7E51-5FC0-E7E0-DEF4-1B9596493CC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82366" y="4904085"/>
                  <a:ext cx="21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CAFDEA-07DA-E42F-BC4B-EAB4FD08693D}"/>
                    </a:ext>
                  </a:extLst>
                </p14:cNvPr>
                <p14:cNvContentPartPr/>
                <p14:nvPr/>
              </p14:nvContentPartPr>
              <p14:xfrm>
                <a:off x="9597366" y="4747845"/>
                <a:ext cx="309600" cy="283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CAFDEA-07DA-E42F-BC4B-EAB4FD08693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88366" y="4738845"/>
                  <a:ext cx="327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6543AF9-90E5-F1F0-554A-71121BDE448A}"/>
                    </a:ext>
                  </a:extLst>
                </p14:cNvPr>
                <p14:cNvContentPartPr/>
                <p14:nvPr/>
              </p14:nvContentPartPr>
              <p14:xfrm>
                <a:off x="9618606" y="4758285"/>
                <a:ext cx="314640" cy="294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6543AF9-90E5-F1F0-554A-71121BDE448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09966" y="4749285"/>
                  <a:ext cx="332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197A077-B8A2-BD8C-6B34-D70D5889002A}"/>
                    </a:ext>
                  </a:extLst>
                </p14:cNvPr>
                <p14:cNvContentPartPr/>
                <p14:nvPr/>
              </p14:nvContentPartPr>
              <p14:xfrm>
                <a:off x="9916686" y="5014245"/>
                <a:ext cx="179280" cy="99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197A077-B8A2-BD8C-6B34-D70D5889002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08046" y="5005605"/>
                  <a:ext cx="196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84FE5D1-75D2-5A2C-7658-C36362B48DFD}"/>
                    </a:ext>
                  </a:extLst>
                </p14:cNvPr>
                <p14:cNvContentPartPr/>
                <p14:nvPr/>
              </p14:nvContentPartPr>
              <p14:xfrm>
                <a:off x="10076886" y="4650285"/>
                <a:ext cx="315720" cy="593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84FE5D1-75D2-5A2C-7658-C36362B48DF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67886" y="4641285"/>
                  <a:ext cx="333360" cy="61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AAC5D9C-CBAC-EEE2-93F6-EE216BC84DC6}"/>
              </a:ext>
            </a:extLst>
          </p:cNvPr>
          <p:cNvGrpSpPr/>
          <p:nvPr/>
        </p:nvGrpSpPr>
        <p:grpSpPr>
          <a:xfrm>
            <a:off x="1443215" y="5835983"/>
            <a:ext cx="8613600" cy="744292"/>
            <a:chOff x="1443215" y="5835983"/>
            <a:chExt cx="8613600" cy="7442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69F3646-4A81-2C78-7F60-82DDB7636FC8}"/>
                    </a:ext>
                  </a:extLst>
                </p14:cNvPr>
                <p14:cNvContentPartPr/>
                <p14:nvPr/>
              </p14:nvContentPartPr>
              <p14:xfrm>
                <a:off x="1443215" y="6076635"/>
                <a:ext cx="384840" cy="47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69F3646-4A81-2C78-7F60-82DDB7636FC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34215" y="6067635"/>
                  <a:ext cx="4024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2DDF40F-DE92-9340-755C-AB480F5CF6FA}"/>
                    </a:ext>
                  </a:extLst>
                </p14:cNvPr>
                <p14:cNvContentPartPr/>
                <p14:nvPr/>
              </p14:nvContentPartPr>
              <p14:xfrm>
                <a:off x="1893575" y="5993115"/>
                <a:ext cx="523800" cy="587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2DDF40F-DE92-9340-755C-AB480F5CF6F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84581" y="5984121"/>
                  <a:ext cx="541428" cy="604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68FAF0D-C812-E66B-E1C1-D2B3FAE2E1FE}"/>
                    </a:ext>
                  </a:extLst>
                </p14:cNvPr>
                <p14:cNvContentPartPr/>
                <p14:nvPr/>
              </p14:nvContentPartPr>
              <p14:xfrm>
                <a:off x="2201015" y="6241155"/>
                <a:ext cx="268200" cy="31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68FAF0D-C812-E66B-E1C1-D2B3FAE2E1F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92015" y="6232052"/>
                  <a:ext cx="285840" cy="49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28E46C-B860-1F29-5AD7-7FE70E1B1CB7}"/>
                    </a:ext>
                  </a:extLst>
                </p14:cNvPr>
                <p14:cNvContentPartPr/>
                <p14:nvPr/>
              </p14:nvContentPartPr>
              <p14:xfrm>
                <a:off x="2644895" y="6327915"/>
                <a:ext cx="510120" cy="21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28E46C-B860-1F29-5AD7-7FE70E1B1CB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35895" y="6318915"/>
                  <a:ext cx="527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DD2730D-22E3-BFE8-1328-D794BB7DC680}"/>
                    </a:ext>
                  </a:extLst>
                </p14:cNvPr>
                <p14:cNvContentPartPr/>
                <p14:nvPr/>
              </p14:nvContentPartPr>
              <p14:xfrm>
                <a:off x="2814815" y="6147555"/>
                <a:ext cx="75240" cy="2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DD2730D-22E3-BFE8-1328-D794BB7DC68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05815" y="6138555"/>
                  <a:ext cx="92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FC6EB70-382C-7E62-4C89-A41F5D227F44}"/>
                    </a:ext>
                  </a:extLst>
                </p14:cNvPr>
                <p14:cNvContentPartPr/>
                <p14:nvPr/>
              </p14:nvContentPartPr>
              <p14:xfrm>
                <a:off x="6182855" y="6228743"/>
                <a:ext cx="268200" cy="211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FC6EB70-382C-7E62-4C89-A41F5D227F4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73855" y="6219743"/>
                  <a:ext cx="285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6126E9A-114F-736E-D376-FD0580D3EBBE}"/>
                    </a:ext>
                  </a:extLst>
                </p14:cNvPr>
                <p14:cNvContentPartPr/>
                <p14:nvPr/>
              </p14:nvContentPartPr>
              <p14:xfrm>
                <a:off x="6237935" y="6312263"/>
                <a:ext cx="215640" cy="28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6126E9A-114F-736E-D376-FD0580D3EBB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28935" y="6303263"/>
                  <a:ext cx="233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C805793-76A1-174E-94A2-9475BEA1498F}"/>
                    </a:ext>
                  </a:extLst>
                </p14:cNvPr>
                <p14:cNvContentPartPr/>
                <p14:nvPr/>
              </p14:nvContentPartPr>
              <p14:xfrm>
                <a:off x="6703775" y="5973503"/>
                <a:ext cx="558360" cy="580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C805793-76A1-174E-94A2-9475BEA1498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94775" y="5964503"/>
                  <a:ext cx="57600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E01ACCB-18BE-2D66-88D3-785528C37349}"/>
                    </a:ext>
                  </a:extLst>
                </p14:cNvPr>
                <p14:cNvContentPartPr/>
                <p14:nvPr/>
              </p14:nvContentPartPr>
              <p14:xfrm>
                <a:off x="7509815" y="6242063"/>
                <a:ext cx="364320" cy="188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E01ACCB-18BE-2D66-88D3-785528C373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00815" y="6233063"/>
                  <a:ext cx="381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2923328-50A1-C0CC-A5F2-282DBF648DE5}"/>
                    </a:ext>
                  </a:extLst>
                </p14:cNvPr>
                <p14:cNvContentPartPr/>
                <p14:nvPr/>
              </p14:nvContentPartPr>
              <p14:xfrm>
                <a:off x="8131895" y="5835983"/>
                <a:ext cx="1694880" cy="726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2923328-50A1-C0CC-A5F2-282DBF648DE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22895" y="5826983"/>
                  <a:ext cx="171252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F77E513-AF8C-8290-08E8-9DA4DFF577E2}"/>
                    </a:ext>
                  </a:extLst>
                </p14:cNvPr>
                <p14:cNvContentPartPr/>
                <p14:nvPr/>
              </p14:nvContentPartPr>
              <p14:xfrm>
                <a:off x="9873575" y="5905823"/>
                <a:ext cx="183240" cy="336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F77E513-AF8C-8290-08E8-9DA4DFF577E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64593" y="5896823"/>
                  <a:ext cx="200845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DE61AC8-E1DF-1D7E-A466-124495D01EC1}"/>
                    </a:ext>
                  </a:extLst>
                </p14:cNvPr>
                <p14:cNvContentPartPr/>
                <p14:nvPr/>
              </p14:nvContentPartPr>
              <p14:xfrm>
                <a:off x="10030175" y="6381383"/>
                <a:ext cx="12600" cy="85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DE61AC8-E1DF-1D7E-A466-124495D01EC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021175" y="6372383"/>
                  <a:ext cx="302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7222C89-CB9F-5D01-2727-9FA76E4C57B7}"/>
              </a:ext>
            </a:extLst>
          </p:cNvPr>
          <p:cNvGrpSpPr/>
          <p:nvPr/>
        </p:nvGrpSpPr>
        <p:grpSpPr>
          <a:xfrm>
            <a:off x="3420335" y="5872875"/>
            <a:ext cx="2545560" cy="874800"/>
            <a:chOff x="3420335" y="5872875"/>
            <a:chExt cx="2545560" cy="87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E016E3-C65D-86A5-3AD1-1576AFF16EE9}"/>
                    </a:ext>
                  </a:extLst>
                </p14:cNvPr>
                <p14:cNvContentPartPr/>
                <p14:nvPr/>
              </p14:nvContentPartPr>
              <p14:xfrm>
                <a:off x="3420335" y="5872875"/>
                <a:ext cx="2545560" cy="87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E016E3-C65D-86A5-3AD1-1576AFF16EE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11695" y="5864235"/>
                  <a:ext cx="2563200" cy="89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0D0755-E546-0C5C-AA47-5A403F66DF3B}"/>
                    </a:ext>
                  </a:extLst>
                </p14:cNvPr>
                <p14:cNvContentPartPr/>
                <p14:nvPr/>
              </p14:nvContentPartPr>
              <p14:xfrm>
                <a:off x="5395295" y="6038115"/>
                <a:ext cx="170640" cy="4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0D0755-E546-0C5C-AA47-5A403F66DF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86655" y="6029115"/>
                  <a:ext cx="188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22E37A-ACAF-A178-433B-1E7919CFA8CC}"/>
                    </a:ext>
                  </a:extLst>
                </p14:cNvPr>
                <p14:cNvContentPartPr/>
                <p14:nvPr/>
              </p14:nvContentPartPr>
              <p14:xfrm>
                <a:off x="5322575" y="6013995"/>
                <a:ext cx="34200" cy="60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22E37A-ACAF-A178-433B-1E7919CFA8C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13935" y="6005355"/>
                  <a:ext cx="51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546282-B6FF-ECF9-4030-B070FE423F4F}"/>
                    </a:ext>
                  </a:extLst>
                </p14:cNvPr>
                <p14:cNvContentPartPr/>
                <p14:nvPr/>
              </p14:nvContentPartPr>
              <p14:xfrm>
                <a:off x="5088575" y="6096795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546282-B6FF-ECF9-4030-B070FE423F4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79575" y="60881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5356AA-5B5E-56EF-0AF7-D2656EF9869C}"/>
                    </a:ext>
                  </a:extLst>
                </p14:cNvPr>
                <p14:cNvContentPartPr/>
                <p14:nvPr/>
              </p14:nvContentPartPr>
              <p14:xfrm>
                <a:off x="4457135" y="6046755"/>
                <a:ext cx="654120" cy="139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5356AA-5B5E-56EF-0AF7-D2656EF986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48495" y="6038115"/>
                  <a:ext cx="671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4DD40E-C274-D549-F432-0811F1B6D903}"/>
                    </a:ext>
                  </a:extLst>
                </p14:cNvPr>
                <p14:cNvContentPartPr/>
                <p14:nvPr/>
              </p14:nvContentPartPr>
              <p14:xfrm>
                <a:off x="4487735" y="5957475"/>
                <a:ext cx="21960" cy="22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4DD40E-C274-D549-F432-0811F1B6D90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478735" y="5948835"/>
                  <a:ext cx="396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A010810-DFA8-E0FA-E4EB-6E8C8AB1BC6C}"/>
              </a:ext>
            </a:extLst>
          </p:cNvPr>
          <p:cNvGrpSpPr/>
          <p:nvPr/>
        </p:nvGrpSpPr>
        <p:grpSpPr>
          <a:xfrm>
            <a:off x="494766" y="5062125"/>
            <a:ext cx="3891600" cy="504360"/>
            <a:chOff x="494766" y="5062125"/>
            <a:chExt cx="389160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89952C8-E82D-34EE-CCEE-E2D88C628DF0}"/>
                    </a:ext>
                  </a:extLst>
                </p14:cNvPr>
                <p14:cNvContentPartPr/>
                <p14:nvPr/>
              </p14:nvContentPartPr>
              <p14:xfrm>
                <a:off x="494766" y="5150685"/>
                <a:ext cx="314640" cy="144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89952C8-E82D-34EE-CCEE-E2D88C628DF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5766" y="5141685"/>
                  <a:ext cx="332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A3DEE3-2606-7E04-D04D-D692B36CAD11}"/>
                    </a:ext>
                  </a:extLst>
                </p14:cNvPr>
                <p14:cNvContentPartPr/>
                <p14:nvPr/>
              </p14:nvContentPartPr>
              <p14:xfrm>
                <a:off x="590526" y="5253645"/>
                <a:ext cx="146160" cy="231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A3DEE3-2606-7E04-D04D-D692B36CAD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81526" y="5245005"/>
                  <a:ext cx="163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04349E5-1659-3A42-D61F-8308E392EFA4}"/>
                    </a:ext>
                  </a:extLst>
                </p14:cNvPr>
                <p14:cNvContentPartPr/>
                <p14:nvPr/>
              </p14:nvContentPartPr>
              <p14:xfrm>
                <a:off x="833166" y="5149245"/>
                <a:ext cx="378720" cy="352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04349E5-1659-3A42-D61F-8308E392EFA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24526" y="5140605"/>
                  <a:ext cx="396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DFEF18F-0871-AEA8-3321-AE86F3291E20}"/>
                    </a:ext>
                  </a:extLst>
                </p14:cNvPr>
                <p14:cNvContentPartPr/>
                <p14:nvPr/>
              </p14:nvContentPartPr>
              <p14:xfrm>
                <a:off x="978966" y="5202885"/>
                <a:ext cx="27360" cy="6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DFEF18F-0871-AEA8-3321-AE86F3291E2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0326" y="5194245"/>
                  <a:ext cx="45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DBE46B-6BCB-45A3-A002-0E46BFD18E97}"/>
                    </a:ext>
                  </a:extLst>
                </p14:cNvPr>
                <p14:cNvContentPartPr/>
                <p14:nvPr/>
              </p14:nvContentPartPr>
              <p14:xfrm>
                <a:off x="1336086" y="5380005"/>
                <a:ext cx="286920" cy="134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DBE46B-6BCB-45A3-A002-0E46BFD18E9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27086" y="5371005"/>
                  <a:ext cx="30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C0F9BD-8D89-7C28-453B-033B6E57D63F}"/>
                    </a:ext>
                  </a:extLst>
                </p14:cNvPr>
                <p14:cNvContentPartPr/>
                <p14:nvPr/>
              </p14:nvContentPartPr>
              <p14:xfrm>
                <a:off x="1425366" y="5279205"/>
                <a:ext cx="12600" cy="25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C0F9BD-8D89-7C28-453B-033B6E57D63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416366" y="5270205"/>
                  <a:ext cx="30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FEE78DF-0EE4-167D-0ED0-DC908DF2530F}"/>
                    </a:ext>
                  </a:extLst>
                </p14:cNvPr>
                <p14:cNvContentPartPr/>
                <p14:nvPr/>
              </p14:nvContentPartPr>
              <p14:xfrm>
                <a:off x="1774566" y="5142045"/>
                <a:ext cx="412920" cy="424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FEE78DF-0EE4-167D-0ED0-DC908DF2530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65566" y="5133405"/>
                  <a:ext cx="4305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F419852-A4E3-EFBD-BEB1-407CB1BCF0A3}"/>
                    </a:ext>
                  </a:extLst>
                </p14:cNvPr>
                <p14:cNvContentPartPr/>
                <p14:nvPr/>
              </p14:nvContentPartPr>
              <p14:xfrm>
                <a:off x="2403486" y="5372805"/>
                <a:ext cx="191880" cy="102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F419852-A4E3-EFBD-BEB1-407CB1BCF0A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394486" y="5363805"/>
                  <a:ext cx="209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286E6E8-A785-E8DD-57C0-17229F87B73A}"/>
                    </a:ext>
                  </a:extLst>
                </p14:cNvPr>
                <p14:cNvContentPartPr/>
                <p14:nvPr/>
              </p14:nvContentPartPr>
              <p14:xfrm>
                <a:off x="2796606" y="5062125"/>
                <a:ext cx="1589760" cy="422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286E6E8-A785-E8DD-57C0-17229F87B73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87966" y="5053485"/>
                  <a:ext cx="1607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F16DFBA-157C-9890-8E99-3D12C01A5FF0}"/>
                    </a:ext>
                  </a:extLst>
                </p14:cNvPr>
                <p14:cNvContentPartPr/>
                <p14:nvPr/>
              </p14:nvContentPartPr>
              <p14:xfrm>
                <a:off x="4123206" y="5213685"/>
                <a:ext cx="360" cy="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F16DFBA-157C-9890-8E99-3D12C01A5F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14566" y="520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B41A69E-A1E1-A915-F8FD-44DE1CDAD734}"/>
                    </a:ext>
                  </a:extLst>
                </p14:cNvPr>
                <p14:cNvContentPartPr/>
                <p14:nvPr/>
              </p14:nvContentPartPr>
              <p14:xfrm>
                <a:off x="3660606" y="5210805"/>
                <a:ext cx="326880" cy="59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B41A69E-A1E1-A915-F8FD-44DE1CDAD73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51606" y="5202165"/>
                  <a:ext cx="344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BC38F0B-8501-549D-DCDE-F2A51005A4B1}"/>
                    </a:ext>
                  </a:extLst>
                </p14:cNvPr>
                <p14:cNvContentPartPr/>
                <p14:nvPr/>
              </p14:nvContentPartPr>
              <p14:xfrm>
                <a:off x="3074886" y="5209365"/>
                <a:ext cx="68760" cy="48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BC38F0B-8501-549D-DCDE-F2A51005A4B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66246" y="5200725"/>
                  <a:ext cx="86400" cy="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764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EBFF6F-2FEF-402A-26F9-10A901AD05EA}"/>
                  </a:ext>
                </a:extLst>
              </p14:cNvPr>
              <p14:cNvContentPartPr/>
              <p14:nvPr/>
            </p14:nvContentPartPr>
            <p14:xfrm>
              <a:off x="539766" y="180525"/>
              <a:ext cx="403560" cy="28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EBFF6F-2FEF-402A-26F9-10A901AD05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766" y="171885"/>
                <a:ext cx="4212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D6E56D-8371-E4A7-9785-A679B1F54D56}"/>
                  </a:ext>
                </a:extLst>
              </p14:cNvPr>
              <p14:cNvContentPartPr/>
              <p14:nvPr/>
            </p14:nvContentPartPr>
            <p14:xfrm>
              <a:off x="1108926" y="163605"/>
              <a:ext cx="727920" cy="31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D6E56D-8371-E4A7-9785-A679B1F54D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926" y="154605"/>
                <a:ext cx="7455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5DAFE9-4D11-778B-B5C4-508A62449B33}"/>
                  </a:ext>
                </a:extLst>
              </p14:cNvPr>
              <p14:cNvContentPartPr/>
              <p14:nvPr/>
            </p14:nvContentPartPr>
            <p14:xfrm>
              <a:off x="1534806" y="24712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5DAFE9-4D11-778B-B5C4-508A62449B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5806" y="2384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0C098C-6BEA-4BAF-008F-361A72271839}"/>
                  </a:ext>
                </a:extLst>
              </p14:cNvPr>
              <p14:cNvContentPartPr/>
              <p14:nvPr/>
            </p14:nvContentPartPr>
            <p14:xfrm>
              <a:off x="1175526" y="216885"/>
              <a:ext cx="362520" cy="11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0C098C-6BEA-4BAF-008F-361A722718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6886" y="208245"/>
                <a:ext cx="380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675B2A-676F-8CC3-866E-037460500579}"/>
                  </a:ext>
                </a:extLst>
              </p14:cNvPr>
              <p14:cNvContentPartPr/>
              <p14:nvPr/>
            </p14:nvContentPartPr>
            <p14:xfrm>
              <a:off x="2082366" y="270165"/>
              <a:ext cx="1324440" cy="41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675B2A-676F-8CC3-866E-0374605005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3726" y="261525"/>
                <a:ext cx="13420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D3BE12-AE07-A93B-7098-6714765893D6}"/>
                  </a:ext>
                </a:extLst>
              </p14:cNvPr>
              <p14:cNvContentPartPr/>
              <p14:nvPr/>
            </p14:nvContentPartPr>
            <p14:xfrm>
              <a:off x="2982006" y="26980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D3BE12-AE07-A93B-7098-6714765893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3366" y="2608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1C6B61-93FB-3257-BFB7-BC1C448B6D74}"/>
                  </a:ext>
                </a:extLst>
              </p14:cNvPr>
              <p14:cNvContentPartPr/>
              <p14:nvPr/>
            </p14:nvContentPartPr>
            <p14:xfrm>
              <a:off x="1914966" y="401565"/>
              <a:ext cx="16416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1C6B61-93FB-3257-BFB7-BC1C448B6D7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05966" y="392925"/>
                <a:ext cx="1818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B0CCD0-7CDB-E363-7E24-02B69CEB06EC}"/>
                  </a:ext>
                </a:extLst>
              </p14:cNvPr>
              <p14:cNvContentPartPr/>
              <p14:nvPr/>
            </p14:nvContentPartPr>
            <p14:xfrm>
              <a:off x="3796686" y="179085"/>
              <a:ext cx="153360" cy="252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B0CCD0-7CDB-E363-7E24-02B69CEB06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88046" y="170085"/>
                <a:ext cx="1710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7192BE-83F8-F013-2BE6-0BB8548CDEA5}"/>
                  </a:ext>
                </a:extLst>
              </p14:cNvPr>
              <p14:cNvContentPartPr/>
              <p14:nvPr/>
            </p14:nvContentPartPr>
            <p14:xfrm>
              <a:off x="3815766" y="308325"/>
              <a:ext cx="162360" cy="2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7192BE-83F8-F013-2BE6-0BB8548CDE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06766" y="299325"/>
                <a:ext cx="180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209FA-2F55-FEDD-3589-DFA0BC4C1264}"/>
                  </a:ext>
                </a:extLst>
              </p14:cNvPr>
              <p14:cNvContentPartPr/>
              <p14:nvPr/>
            </p14:nvContentPartPr>
            <p14:xfrm>
              <a:off x="3838086" y="195285"/>
              <a:ext cx="193320" cy="30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209FA-2F55-FEDD-3589-DFA0BC4C12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29446" y="186645"/>
                <a:ext cx="210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D8DBD23-4031-367E-2BE6-1AA58EE569F8}"/>
                  </a:ext>
                </a:extLst>
              </p14:cNvPr>
              <p14:cNvContentPartPr/>
              <p14:nvPr/>
            </p14:nvContentPartPr>
            <p14:xfrm>
              <a:off x="3783726" y="96645"/>
              <a:ext cx="219240" cy="27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D8DBD23-4031-367E-2BE6-1AA58EE569F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75086" y="87645"/>
                <a:ext cx="236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77F64D-03C6-856C-7382-6DA17EC4BFF1}"/>
                  </a:ext>
                </a:extLst>
              </p14:cNvPr>
              <p14:cNvContentPartPr/>
              <p14:nvPr/>
            </p14:nvContentPartPr>
            <p14:xfrm>
              <a:off x="4233726" y="73605"/>
              <a:ext cx="957600" cy="521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77F64D-03C6-856C-7382-6DA17EC4BFF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24726" y="64605"/>
                <a:ext cx="97524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0D24ED2-BB29-B368-766F-E54CF50DFC9F}"/>
                  </a:ext>
                </a:extLst>
              </p14:cNvPr>
              <p14:cNvContentPartPr/>
              <p14:nvPr/>
            </p14:nvContentPartPr>
            <p14:xfrm>
              <a:off x="4674726" y="170445"/>
              <a:ext cx="33120" cy="2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0D24ED2-BB29-B368-766F-E54CF50DFC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65726" y="161445"/>
                <a:ext cx="507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A15A7A2-E8E2-F385-7944-305C2A5A6EFD}"/>
                  </a:ext>
                </a:extLst>
              </p14:cNvPr>
              <p14:cNvContentPartPr/>
              <p14:nvPr/>
            </p14:nvContentPartPr>
            <p14:xfrm>
              <a:off x="558666" y="915058"/>
              <a:ext cx="1393560" cy="326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A15A7A2-E8E2-F385-7944-305C2A5A6E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666" y="906418"/>
                <a:ext cx="1411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4C6328-49B7-962F-7056-D214437A16A9}"/>
                  </a:ext>
                </a:extLst>
              </p14:cNvPr>
              <p14:cNvContentPartPr/>
              <p14:nvPr/>
            </p14:nvContentPartPr>
            <p14:xfrm>
              <a:off x="1369026" y="1057978"/>
              <a:ext cx="354960" cy="49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4C6328-49B7-962F-7056-D214437A16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60386" y="1049338"/>
                <a:ext cx="3726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2AFB17-92C0-A3A0-3D66-28F6D3A74351}"/>
                  </a:ext>
                </a:extLst>
              </p14:cNvPr>
              <p14:cNvContentPartPr/>
              <p14:nvPr/>
            </p14:nvContentPartPr>
            <p14:xfrm>
              <a:off x="2189106" y="1176058"/>
              <a:ext cx="311400" cy="95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2AFB17-92C0-A3A0-3D66-28F6D3A7435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80466" y="1167418"/>
                <a:ext cx="329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77E7FC-4A0B-580C-D5C3-E510EC13B137}"/>
                  </a:ext>
                </a:extLst>
              </p14:cNvPr>
              <p14:cNvContentPartPr/>
              <p14:nvPr/>
            </p14:nvContentPartPr>
            <p14:xfrm>
              <a:off x="2768706" y="910018"/>
              <a:ext cx="2418840" cy="609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77E7FC-4A0B-580C-D5C3-E510EC13B1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60066" y="901018"/>
                <a:ext cx="243648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08730F4-1FDE-39BB-B983-33776D1B5CCC}"/>
                  </a:ext>
                </a:extLst>
              </p14:cNvPr>
              <p14:cNvContentPartPr/>
              <p14:nvPr/>
            </p14:nvContentPartPr>
            <p14:xfrm>
              <a:off x="4788306" y="1117378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08730F4-1FDE-39BB-B983-33776D1B5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9666" y="11087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869740D-21C3-3FC0-8EFC-2559F2375297}"/>
                  </a:ext>
                </a:extLst>
              </p14:cNvPr>
              <p14:cNvContentPartPr/>
              <p14:nvPr/>
            </p14:nvContentPartPr>
            <p14:xfrm>
              <a:off x="4420746" y="1074538"/>
              <a:ext cx="43992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869740D-21C3-3FC0-8EFC-2559F23752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11746" y="1065898"/>
                <a:ext cx="4575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5B7FED9-6763-ACBE-0651-ABC58185BCCD}"/>
                  </a:ext>
                </a:extLst>
              </p14:cNvPr>
              <p14:cNvContentPartPr/>
              <p14:nvPr/>
            </p14:nvContentPartPr>
            <p14:xfrm>
              <a:off x="3930066" y="1073098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5B7FED9-6763-ACBE-0651-ABC58185BC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1426" y="10644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6A3C1B6-D34C-C38E-BF59-D6D93822EBD8}"/>
                  </a:ext>
                </a:extLst>
              </p14:cNvPr>
              <p14:cNvContentPartPr/>
              <p14:nvPr/>
            </p14:nvContentPartPr>
            <p14:xfrm>
              <a:off x="5413446" y="338205"/>
              <a:ext cx="433440" cy="154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6A3C1B6-D34C-C38E-BF59-D6D93822EBD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04446" y="329205"/>
                <a:ext cx="4510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87F852-6504-91F0-8402-1D16D2D6221F}"/>
                  </a:ext>
                </a:extLst>
              </p14:cNvPr>
              <p14:cNvContentPartPr/>
              <p14:nvPr/>
            </p14:nvContentPartPr>
            <p14:xfrm>
              <a:off x="5518566" y="262965"/>
              <a:ext cx="86040" cy="28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87F852-6504-91F0-8402-1D16D2D622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566" y="254325"/>
                <a:ext cx="103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F185AD-0C26-B531-6AA5-02199CEB2B07}"/>
                  </a:ext>
                </a:extLst>
              </p14:cNvPr>
              <p14:cNvContentPartPr/>
              <p14:nvPr/>
            </p14:nvContentPartPr>
            <p14:xfrm>
              <a:off x="6112206" y="379965"/>
              <a:ext cx="293400" cy="160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F185AD-0C26-B531-6AA5-02199CEB2B0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03566" y="370965"/>
                <a:ext cx="311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C9785E6-B20A-8DD6-1C31-A0792AF7E517}"/>
                  </a:ext>
                </a:extLst>
              </p14:cNvPr>
              <p14:cNvContentPartPr/>
              <p14:nvPr/>
            </p14:nvContentPartPr>
            <p14:xfrm>
              <a:off x="6646806" y="88005"/>
              <a:ext cx="1855440" cy="618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C9785E6-B20A-8DD6-1C31-A0792AF7E51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38166" y="79365"/>
                <a:ext cx="18730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FC62988-ED91-B2BE-0140-0188C1FF4265}"/>
                  </a:ext>
                </a:extLst>
              </p14:cNvPr>
              <p14:cNvContentPartPr/>
              <p14:nvPr/>
            </p14:nvContentPartPr>
            <p14:xfrm>
              <a:off x="9600000" y="886453"/>
              <a:ext cx="1373727" cy="604059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FC62988-ED91-B2BE-0140-0188C1FF426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591000" y="877813"/>
                <a:ext cx="1391367" cy="62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702FF2-AF56-1315-186C-DA51B5CB709B}"/>
                  </a:ext>
                </a:extLst>
              </p14:cNvPr>
              <p14:cNvContentPartPr/>
              <p14:nvPr/>
            </p14:nvContentPartPr>
            <p14:xfrm>
              <a:off x="10544214" y="1024660"/>
              <a:ext cx="338666" cy="1697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702FF2-AF56-1315-186C-DA51B5CB709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535576" y="1015990"/>
                <a:ext cx="356301" cy="34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97E56A-03E9-23F8-8100-AB5BFF8CBA13}"/>
                  </a:ext>
                </a:extLst>
              </p14:cNvPr>
              <p14:cNvContentPartPr/>
              <p14:nvPr/>
            </p14:nvContentPartPr>
            <p14:xfrm>
              <a:off x="11173889" y="1012745"/>
              <a:ext cx="201949" cy="285945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97E56A-03E9-23F8-8100-AB5BFF8CBA1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165249" y="1003742"/>
                <a:ext cx="219588" cy="303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788B4F4-624C-C672-CE18-AF9CC2588568}"/>
                  </a:ext>
                </a:extLst>
              </p14:cNvPr>
              <p14:cNvContentPartPr/>
              <p14:nvPr/>
            </p14:nvContentPartPr>
            <p14:xfrm>
              <a:off x="11410985" y="940663"/>
              <a:ext cx="188843" cy="49087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788B4F4-624C-C672-CE18-AF9CC258856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402352" y="932026"/>
                <a:ext cx="206468" cy="508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239BC01-EB50-582B-B113-03F96732FC29}"/>
                  </a:ext>
                </a:extLst>
              </p14:cNvPr>
              <p14:cNvContentPartPr/>
              <p14:nvPr/>
            </p14:nvContentPartPr>
            <p14:xfrm>
              <a:off x="11681739" y="1373453"/>
              <a:ext cx="62848" cy="35445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239BC01-EB50-582B-B113-03F96732FC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672761" y="1364411"/>
                <a:ext cx="80445" cy="53168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C75999C-5F75-51C5-EC9E-A0BD65651F96}"/>
              </a:ext>
            </a:extLst>
          </p:cNvPr>
          <p:cNvGrpSpPr/>
          <p:nvPr/>
        </p:nvGrpSpPr>
        <p:grpSpPr>
          <a:xfrm>
            <a:off x="678726" y="1786485"/>
            <a:ext cx="5670000" cy="874800"/>
            <a:chOff x="678726" y="1786485"/>
            <a:chExt cx="5670000" cy="87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25E9C4-6361-9C8F-0BEB-87EB7E9D8042}"/>
                    </a:ext>
                  </a:extLst>
                </p14:cNvPr>
                <p14:cNvContentPartPr/>
                <p14:nvPr/>
              </p14:nvContentPartPr>
              <p14:xfrm>
                <a:off x="678726" y="1949925"/>
                <a:ext cx="493920" cy="587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25E9C4-6361-9C8F-0BEB-87EB7E9D80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086" y="1940925"/>
                  <a:ext cx="51156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B95BBEA-7CD8-DB23-8E88-A1195AAA0312}"/>
                    </a:ext>
                  </a:extLst>
                </p14:cNvPr>
                <p14:cNvContentPartPr/>
                <p14:nvPr/>
              </p14:nvContentPartPr>
              <p14:xfrm>
                <a:off x="1517886" y="1859925"/>
                <a:ext cx="540720" cy="457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B95BBEA-7CD8-DB23-8E88-A1195AAA03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09246" y="1851285"/>
                  <a:ext cx="5583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FDE0B7-A5F1-18A0-CF00-7CA78B86D98E}"/>
                    </a:ext>
                  </a:extLst>
                </p14:cNvPr>
                <p14:cNvContentPartPr/>
                <p14:nvPr/>
              </p14:nvContentPartPr>
              <p14:xfrm>
                <a:off x="1566846" y="2050005"/>
                <a:ext cx="380520" cy="30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FDE0B7-A5F1-18A0-CF00-7CA78B86D9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57846" y="2041005"/>
                  <a:ext cx="398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D9932A-D5BC-E979-86F5-248AC06415E8}"/>
                    </a:ext>
                  </a:extLst>
                </p14:cNvPr>
                <p14:cNvContentPartPr/>
                <p14:nvPr/>
              </p14:nvContentPartPr>
              <p14:xfrm>
                <a:off x="2366766" y="1786485"/>
                <a:ext cx="1869840" cy="648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D9932A-D5BC-E979-86F5-248AC06415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57766" y="1777485"/>
                  <a:ext cx="188748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8ED4B5-FE89-C225-86F7-02769FDC3842}"/>
                    </a:ext>
                  </a:extLst>
                </p14:cNvPr>
                <p14:cNvContentPartPr/>
                <p14:nvPr/>
              </p14:nvContentPartPr>
              <p14:xfrm>
                <a:off x="3827286" y="1965045"/>
                <a:ext cx="221040" cy="47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8ED4B5-FE89-C225-86F7-02769FDC384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18646" y="1956405"/>
                  <a:ext cx="238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DB5066-9DE6-285C-3541-C026F7652A5F}"/>
                    </a:ext>
                  </a:extLst>
                </p14:cNvPr>
                <p14:cNvContentPartPr/>
                <p14:nvPr/>
              </p14:nvContentPartPr>
              <p14:xfrm>
                <a:off x="3743046" y="2004285"/>
                <a:ext cx="22680" cy="1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DB5066-9DE6-285C-3541-C026F7652A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34406" y="1995645"/>
                  <a:ext cx="4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4D6B58-E4E4-AE68-F6C2-EC8D535D6ACB}"/>
                    </a:ext>
                  </a:extLst>
                </p14:cNvPr>
                <p14:cNvContentPartPr/>
                <p14:nvPr/>
              </p14:nvContentPartPr>
              <p14:xfrm>
                <a:off x="3329766" y="205288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4D6B58-E4E4-AE68-F6C2-EC8D535D6A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20766" y="204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776634-7724-9913-7185-336A2815E551}"/>
                    </a:ext>
                  </a:extLst>
                </p14:cNvPr>
                <p14:cNvContentPartPr/>
                <p14:nvPr/>
              </p14:nvContentPartPr>
              <p14:xfrm>
                <a:off x="3040326" y="1997085"/>
                <a:ext cx="387000" cy="3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776634-7724-9913-7185-336A2815E5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31326" y="1988085"/>
                  <a:ext cx="404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B7FE4F1-DFDB-C6EC-9DDA-82AC4B7CAF6C}"/>
                    </a:ext>
                  </a:extLst>
                </p14:cNvPr>
                <p14:cNvContentPartPr/>
                <p14:nvPr/>
              </p14:nvContentPartPr>
              <p14:xfrm>
                <a:off x="4490766" y="1901685"/>
                <a:ext cx="1857960" cy="759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B7FE4F1-DFDB-C6EC-9DDA-82AC4B7CAF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81766" y="1892685"/>
                  <a:ext cx="1875600" cy="77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8F315C-44F1-B4AD-A47A-FFB756D4404A}"/>
                    </a:ext>
                  </a:extLst>
                </p14:cNvPr>
                <p14:cNvContentPartPr/>
                <p14:nvPr/>
              </p14:nvContentPartPr>
              <p14:xfrm>
                <a:off x="5915286" y="2114445"/>
                <a:ext cx="32400" cy="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8F315C-44F1-B4AD-A47A-FFB756D440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06646" y="2105805"/>
                  <a:ext cx="50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481F2BF-380E-21A9-6A0A-24AF5DD40812}"/>
                    </a:ext>
                  </a:extLst>
                </p14:cNvPr>
                <p14:cNvContentPartPr/>
                <p14:nvPr/>
              </p14:nvContentPartPr>
              <p14:xfrm>
                <a:off x="5464206" y="1985925"/>
                <a:ext cx="724680" cy="130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481F2BF-380E-21A9-6A0A-24AF5DD4081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55206" y="1976925"/>
                  <a:ext cx="74232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847EF2B-E435-26FF-23A9-9A919BAF252C}"/>
                  </a:ext>
                </a:extLst>
              </p14:cNvPr>
              <p14:cNvContentPartPr/>
              <p14:nvPr/>
            </p14:nvContentPartPr>
            <p14:xfrm>
              <a:off x="5777046" y="4057725"/>
              <a:ext cx="1490400" cy="501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847EF2B-E435-26FF-23A9-9A919BAF252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68406" y="4048725"/>
                <a:ext cx="15080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A071072-4B23-2E57-4736-519CC4772076}"/>
                  </a:ext>
                </a:extLst>
              </p14:cNvPr>
              <p14:cNvContentPartPr/>
              <p14:nvPr/>
            </p14:nvContentPartPr>
            <p14:xfrm>
              <a:off x="6787206" y="386872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A071072-4B23-2E57-4736-519CC477207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778566" y="3860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881556D-0993-E566-7D73-B16EA8774C90}"/>
                  </a:ext>
                </a:extLst>
              </p14:cNvPr>
              <p14:cNvContentPartPr/>
              <p14:nvPr/>
            </p14:nvContentPartPr>
            <p14:xfrm>
              <a:off x="7502886" y="3755685"/>
              <a:ext cx="1422000" cy="540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881556D-0993-E566-7D73-B16EA8774C9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493886" y="3746685"/>
                <a:ext cx="143964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8332EFB-B285-AFEF-E09C-79430EFECF8C}"/>
                  </a:ext>
                </a:extLst>
              </p14:cNvPr>
              <p14:cNvContentPartPr/>
              <p14:nvPr/>
            </p14:nvContentPartPr>
            <p14:xfrm>
              <a:off x="9132246" y="3746325"/>
              <a:ext cx="1286640" cy="773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8332EFB-B285-AFEF-E09C-79430EFECF8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123606" y="3737325"/>
                <a:ext cx="1304280" cy="79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A5A2187-5CA6-D32F-9FB7-189980DB66C8}"/>
              </a:ext>
            </a:extLst>
          </p:cNvPr>
          <p:cNvGrpSpPr/>
          <p:nvPr/>
        </p:nvGrpSpPr>
        <p:grpSpPr>
          <a:xfrm>
            <a:off x="575766" y="2725725"/>
            <a:ext cx="5724720" cy="2563560"/>
            <a:chOff x="575766" y="2725725"/>
            <a:chExt cx="5724720" cy="25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D60D68-AF83-662B-9F16-9413F1AE4060}"/>
                    </a:ext>
                  </a:extLst>
                </p14:cNvPr>
                <p14:cNvContentPartPr/>
                <p14:nvPr/>
              </p14:nvContentPartPr>
              <p14:xfrm>
                <a:off x="2283966" y="2725725"/>
                <a:ext cx="201960" cy="360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D60D68-AF83-662B-9F16-9413F1AE40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74966" y="2716725"/>
                  <a:ext cx="2196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61DC999-2A17-9594-AAAF-AC5A2203CD04}"/>
                    </a:ext>
                  </a:extLst>
                </p14:cNvPr>
                <p14:cNvContentPartPr/>
                <p14:nvPr/>
              </p14:nvContentPartPr>
              <p14:xfrm>
                <a:off x="2557926" y="2829765"/>
                <a:ext cx="374400" cy="29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61DC999-2A17-9594-AAAF-AC5A2203CD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49286" y="2820765"/>
                  <a:ext cx="392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0EDA26-0CA1-FB1D-C961-633AD4B3BF28}"/>
                    </a:ext>
                  </a:extLst>
                </p14:cNvPr>
                <p14:cNvContentPartPr/>
                <p14:nvPr/>
              </p14:nvContentPartPr>
              <p14:xfrm>
                <a:off x="2858166" y="3024525"/>
                <a:ext cx="113040" cy="28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0EDA26-0CA1-FB1D-C961-633AD4B3BF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9166" y="3015525"/>
                  <a:ext cx="130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2B320D2-153F-7807-64E5-96EF63C83553}"/>
                    </a:ext>
                  </a:extLst>
                </p14:cNvPr>
                <p14:cNvContentPartPr/>
                <p14:nvPr/>
              </p14:nvContentPartPr>
              <p14:xfrm>
                <a:off x="2214486" y="3331245"/>
                <a:ext cx="888480" cy="6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2B320D2-153F-7807-64E5-96EF63C835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05846" y="3322605"/>
                  <a:ext cx="906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D9E7EB-E864-BEA9-3CFF-616368DD1A5B}"/>
                    </a:ext>
                  </a:extLst>
                </p14:cNvPr>
                <p14:cNvContentPartPr/>
                <p14:nvPr/>
              </p14:nvContentPartPr>
              <p14:xfrm>
                <a:off x="2352366" y="3582165"/>
                <a:ext cx="184680" cy="31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D9E7EB-E864-BEA9-3CFF-616368DD1A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43726" y="3573165"/>
                  <a:ext cx="2023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C5EE8A-DB08-3A71-C94F-B19DAC8359BF}"/>
                    </a:ext>
                  </a:extLst>
                </p14:cNvPr>
                <p14:cNvContentPartPr/>
                <p14:nvPr/>
              </p14:nvContentPartPr>
              <p14:xfrm>
                <a:off x="2720286" y="3462645"/>
                <a:ext cx="175320" cy="341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C5EE8A-DB08-3A71-C94F-B19DAC8359B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11286" y="3453645"/>
                  <a:ext cx="1929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0D19FC-1CB7-007D-693E-E7F5C91B7412}"/>
                    </a:ext>
                  </a:extLst>
                </p14:cNvPr>
                <p14:cNvContentPartPr/>
                <p14:nvPr/>
              </p14:nvContentPartPr>
              <p14:xfrm>
                <a:off x="2647566" y="3592965"/>
                <a:ext cx="263160" cy="45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0D19FC-1CB7-007D-693E-E7F5C91B74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38926" y="3583965"/>
                  <a:ext cx="280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0BC4DC2-1C85-68F0-329A-8D1C3853A084}"/>
                    </a:ext>
                  </a:extLst>
                </p14:cNvPr>
                <p14:cNvContentPartPr/>
                <p14:nvPr/>
              </p14:nvContentPartPr>
              <p14:xfrm>
                <a:off x="4005126" y="3005445"/>
                <a:ext cx="384840" cy="25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0BC4DC2-1C85-68F0-329A-8D1C3853A0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96126" y="2996805"/>
                  <a:ext cx="402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E6F937-1CA7-E61F-EEE4-BAA41587A95D}"/>
                    </a:ext>
                  </a:extLst>
                </p14:cNvPr>
                <p14:cNvContentPartPr/>
                <p14:nvPr/>
              </p14:nvContentPartPr>
              <p14:xfrm>
                <a:off x="3419046" y="3283005"/>
                <a:ext cx="251280" cy="18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E6F937-1CA7-E61F-EEE4-BAA41587A9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0046" y="3274365"/>
                  <a:ext cx="268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C5696A0-C187-C823-658C-E01C3F73C993}"/>
                    </a:ext>
                  </a:extLst>
                </p14:cNvPr>
                <p14:cNvContentPartPr/>
                <p14:nvPr/>
              </p14:nvContentPartPr>
              <p14:xfrm>
                <a:off x="3554046" y="3170325"/>
                <a:ext cx="34560" cy="237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C5696A0-C187-C823-658C-E01C3F73C9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45406" y="3161325"/>
                  <a:ext cx="52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A54D61-C7A5-A9E3-0531-F7A6B524FEBF}"/>
                    </a:ext>
                  </a:extLst>
                </p14:cNvPr>
                <p14:cNvContentPartPr/>
                <p14:nvPr/>
              </p14:nvContentPartPr>
              <p14:xfrm>
                <a:off x="4032486" y="3148005"/>
                <a:ext cx="323280" cy="283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A54D61-C7A5-A9E3-0531-F7A6B524FE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23846" y="3139365"/>
                  <a:ext cx="340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5A1F38-CEFA-0682-CE36-D9CE3A62D280}"/>
                    </a:ext>
                  </a:extLst>
                </p14:cNvPr>
                <p14:cNvContentPartPr/>
                <p14:nvPr/>
              </p14:nvContentPartPr>
              <p14:xfrm>
                <a:off x="4536126" y="3274725"/>
                <a:ext cx="64800" cy="51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5A1F38-CEFA-0682-CE36-D9CE3A62D2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27486" y="3266085"/>
                  <a:ext cx="82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B8EFCE6-345A-C2DD-AAE8-631955E977CA}"/>
                    </a:ext>
                  </a:extLst>
                </p14:cNvPr>
                <p14:cNvContentPartPr/>
                <p14:nvPr/>
              </p14:nvContentPartPr>
              <p14:xfrm>
                <a:off x="4789926" y="3121365"/>
                <a:ext cx="186840" cy="493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B8EFCE6-345A-C2DD-AAE8-631955E977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80926" y="3112725"/>
                  <a:ext cx="2044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AA7DCB7-34A7-5B33-3068-E329B527407D}"/>
                    </a:ext>
                  </a:extLst>
                </p14:cNvPr>
                <p14:cNvContentPartPr/>
                <p14:nvPr/>
              </p14:nvContentPartPr>
              <p14:xfrm>
                <a:off x="5091966" y="3429885"/>
                <a:ext cx="109800" cy="297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AA7DCB7-34A7-5B33-3068-E329B52740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83326" y="3421245"/>
                  <a:ext cx="127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873ED6-45D9-E348-2C69-620A0A8E2050}"/>
                    </a:ext>
                  </a:extLst>
                </p14:cNvPr>
                <p14:cNvContentPartPr/>
                <p14:nvPr/>
              </p14:nvContentPartPr>
              <p14:xfrm>
                <a:off x="4806126" y="2991045"/>
                <a:ext cx="293760" cy="33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873ED6-45D9-E348-2C69-620A0A8E205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97126" y="2982045"/>
                  <a:ext cx="311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7AD71BE-10AD-4504-3130-42145DC57397}"/>
                    </a:ext>
                  </a:extLst>
                </p14:cNvPr>
                <p14:cNvContentPartPr/>
                <p14:nvPr/>
              </p14:nvContentPartPr>
              <p14:xfrm>
                <a:off x="5604246" y="3211725"/>
                <a:ext cx="223920" cy="39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7AD71BE-10AD-4504-3130-42145DC573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95246" y="3202725"/>
                  <a:ext cx="241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785B3FA-2AE7-A717-2A92-7804DE263A7C}"/>
                    </a:ext>
                  </a:extLst>
                </p14:cNvPr>
                <p14:cNvContentPartPr/>
                <p14:nvPr/>
              </p14:nvContentPartPr>
              <p14:xfrm>
                <a:off x="5502366" y="3344565"/>
                <a:ext cx="36036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785B3FA-2AE7-A717-2A92-7804DE263A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93726" y="3335565"/>
                  <a:ext cx="378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F06231-BC9A-0CF3-4F93-004E1FC450D6}"/>
                    </a:ext>
                  </a:extLst>
                </p14:cNvPr>
                <p14:cNvContentPartPr/>
                <p14:nvPr/>
              </p14:nvContentPartPr>
              <p14:xfrm>
                <a:off x="6014646" y="3109485"/>
                <a:ext cx="285840" cy="270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F06231-BC9A-0CF3-4F93-004E1FC450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05646" y="3100485"/>
                  <a:ext cx="303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2E6FA3-386C-BCA5-DA6F-2BA68804C8B5}"/>
                    </a:ext>
                  </a:extLst>
                </p14:cNvPr>
                <p14:cNvContentPartPr/>
                <p14:nvPr/>
              </p14:nvContentPartPr>
              <p14:xfrm>
                <a:off x="5485806" y="3216765"/>
                <a:ext cx="199800" cy="52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2E6FA3-386C-BCA5-DA6F-2BA68804C8B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77166" y="3208125"/>
                  <a:ext cx="217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0C7BA8-085B-6A37-8D06-95C1B0E74BE0}"/>
                    </a:ext>
                  </a:extLst>
                </p14:cNvPr>
                <p14:cNvContentPartPr/>
                <p14:nvPr/>
              </p14:nvContentPartPr>
              <p14:xfrm>
                <a:off x="601686" y="3923805"/>
                <a:ext cx="845280" cy="499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0C7BA8-085B-6A37-8D06-95C1B0E74B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3046" y="3914805"/>
                  <a:ext cx="8629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BF00B4-CEB0-E63B-9EE0-7166FA67F33F}"/>
                    </a:ext>
                  </a:extLst>
                </p14:cNvPr>
                <p14:cNvContentPartPr/>
                <p14:nvPr/>
              </p14:nvContentPartPr>
              <p14:xfrm>
                <a:off x="575766" y="4122165"/>
                <a:ext cx="329040" cy="9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BF00B4-CEB0-E63B-9EE0-7166FA67F33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6766" y="4113525"/>
                  <a:ext cx="346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0F24D01-8BE9-9077-60F0-97CF00C9CA01}"/>
                    </a:ext>
                  </a:extLst>
                </p14:cNvPr>
                <p14:cNvContentPartPr/>
                <p14:nvPr/>
              </p14:nvContentPartPr>
              <p14:xfrm>
                <a:off x="1747206" y="4005525"/>
                <a:ext cx="585720" cy="422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0F24D01-8BE9-9077-60F0-97CF00C9CA0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38206" y="3996885"/>
                  <a:ext cx="6033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7B61773-BCF7-0DF3-135E-0F027620AB67}"/>
                    </a:ext>
                  </a:extLst>
                </p14:cNvPr>
                <p14:cNvContentPartPr/>
                <p14:nvPr/>
              </p14:nvContentPartPr>
              <p14:xfrm>
                <a:off x="2694726" y="4014165"/>
                <a:ext cx="430560" cy="48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7B61773-BCF7-0DF3-135E-0F027620AB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86086" y="4005525"/>
                  <a:ext cx="4482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0B8296-006A-B092-AB4E-54D7F04655A9}"/>
                    </a:ext>
                  </a:extLst>
                </p14:cNvPr>
                <p14:cNvContentPartPr/>
                <p14:nvPr/>
              </p14:nvContentPartPr>
              <p14:xfrm>
                <a:off x="2704806" y="4145925"/>
                <a:ext cx="348480" cy="38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0B8296-006A-B092-AB4E-54D7F04655A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96166" y="4137285"/>
                  <a:ext cx="366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613EC56-8BD0-F08E-5D67-1F357726FCCC}"/>
                    </a:ext>
                  </a:extLst>
                </p14:cNvPr>
                <p14:cNvContentPartPr/>
                <p14:nvPr/>
              </p14:nvContentPartPr>
              <p14:xfrm>
                <a:off x="3401406" y="4012005"/>
                <a:ext cx="514800" cy="412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613EC56-8BD0-F08E-5D67-1F357726FC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92766" y="4003005"/>
                  <a:ext cx="5324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6CC825-7F7B-3AB9-702F-75AE6E6E6F64}"/>
                    </a:ext>
                  </a:extLst>
                </p14:cNvPr>
                <p14:cNvContentPartPr/>
                <p14:nvPr/>
              </p14:nvContentPartPr>
              <p14:xfrm>
                <a:off x="4205286" y="4225125"/>
                <a:ext cx="316440" cy="177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6CC825-7F7B-3AB9-702F-75AE6E6E6F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96646" y="4216125"/>
                  <a:ext cx="334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57E4C6-29C3-9316-BE13-DE94C3D90041}"/>
                    </a:ext>
                  </a:extLst>
                </p14:cNvPr>
                <p14:cNvContentPartPr/>
                <p14:nvPr/>
              </p14:nvContentPartPr>
              <p14:xfrm>
                <a:off x="4737726" y="3942885"/>
                <a:ext cx="750240" cy="431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57E4C6-29C3-9316-BE13-DE94C3D900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28726" y="3934245"/>
                  <a:ext cx="7678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A15162D-EA52-7835-2042-A53F1C9427BA}"/>
                    </a:ext>
                  </a:extLst>
                </p14:cNvPr>
                <p14:cNvContentPartPr/>
                <p14:nvPr/>
              </p14:nvContentPartPr>
              <p14:xfrm>
                <a:off x="5146326" y="410236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A15162D-EA52-7835-2042-A53F1C9427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37326" y="4093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3DE4E3-F447-FC2D-27B9-4854F9CF237A}"/>
                    </a:ext>
                  </a:extLst>
                </p14:cNvPr>
                <p14:cNvContentPartPr/>
                <p14:nvPr/>
              </p14:nvContentPartPr>
              <p14:xfrm>
                <a:off x="4515246" y="4077165"/>
                <a:ext cx="672120" cy="35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3DE4E3-F447-FC2D-27B9-4854F9CF237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06246" y="4068165"/>
                  <a:ext cx="689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A4AAA0F-2F4D-E7FE-00F9-9682FF55B428}"/>
                    </a:ext>
                  </a:extLst>
                </p14:cNvPr>
                <p14:cNvContentPartPr/>
                <p14:nvPr/>
              </p14:nvContentPartPr>
              <p14:xfrm>
                <a:off x="610326" y="4522845"/>
                <a:ext cx="1675440" cy="665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A4AAA0F-2F4D-E7FE-00F9-9682FF55B4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1326" y="4513845"/>
                  <a:ext cx="169308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BB8CC3-AB3F-FF87-AB1D-729525D9C0AE}"/>
                    </a:ext>
                  </a:extLst>
                </p14:cNvPr>
                <p14:cNvContentPartPr/>
                <p14:nvPr/>
              </p14:nvContentPartPr>
              <p14:xfrm>
                <a:off x="1837206" y="4654245"/>
                <a:ext cx="406800" cy="51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BB8CC3-AB3F-FF87-AB1D-729525D9C0A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28566" y="4645605"/>
                  <a:ext cx="424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B0B4FF-6A22-5CAF-EAF5-857B1787C252}"/>
                    </a:ext>
                  </a:extLst>
                </p14:cNvPr>
                <p14:cNvContentPartPr/>
                <p14:nvPr/>
              </p14:nvContentPartPr>
              <p14:xfrm>
                <a:off x="1570446" y="4646325"/>
                <a:ext cx="66600" cy="10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B0B4FF-6A22-5CAF-EAF5-857B1787C25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61806" y="4637325"/>
                  <a:ext cx="84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4D5AC99-2096-2CF9-0767-A3FD9897225B}"/>
                    </a:ext>
                  </a:extLst>
                </p14:cNvPr>
                <p14:cNvContentPartPr/>
                <p14:nvPr/>
              </p14:nvContentPartPr>
              <p14:xfrm>
                <a:off x="2683206" y="4788525"/>
                <a:ext cx="357840" cy="232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4D5AC99-2096-2CF9-0767-A3FD9897225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74566" y="4779525"/>
                  <a:ext cx="375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883CC4B-A360-9165-CAAF-4776FF7ACB2B}"/>
                    </a:ext>
                  </a:extLst>
                </p14:cNvPr>
                <p14:cNvContentPartPr/>
                <p14:nvPr/>
              </p14:nvContentPartPr>
              <p14:xfrm>
                <a:off x="2931246" y="4946205"/>
                <a:ext cx="176760" cy="343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883CC4B-A360-9165-CAAF-4776FF7ACB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22606" y="4937565"/>
                  <a:ext cx="19440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0B5161-6AFC-BDD6-C8B4-967A4BCA6ACF}"/>
                  </a:ext>
                </a:extLst>
              </p14:cNvPr>
              <p14:cNvContentPartPr/>
              <p14:nvPr/>
            </p14:nvContentPartPr>
            <p14:xfrm>
              <a:off x="5451066" y="987058"/>
              <a:ext cx="1265760" cy="25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0B5161-6AFC-BDD6-C8B4-967A4BCA6AC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42426" y="978418"/>
                <a:ext cx="12834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ACB23A6-EDDA-94B6-A084-2D563D5E427F}"/>
                  </a:ext>
                </a:extLst>
              </p14:cNvPr>
              <p14:cNvContentPartPr/>
              <p14:nvPr/>
            </p14:nvContentPartPr>
            <p14:xfrm>
              <a:off x="6516666" y="1101178"/>
              <a:ext cx="244080" cy="24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ACB23A6-EDDA-94B6-A084-2D563D5E427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507666" y="1092538"/>
                <a:ext cx="26172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43C0636-32DE-F192-B720-7C3ECCA97304}"/>
              </a:ext>
            </a:extLst>
          </p:cNvPr>
          <p:cNvGrpSpPr/>
          <p:nvPr/>
        </p:nvGrpSpPr>
        <p:grpSpPr>
          <a:xfrm>
            <a:off x="7209486" y="695325"/>
            <a:ext cx="2486160" cy="931320"/>
            <a:chOff x="7209486" y="695325"/>
            <a:chExt cx="2486160" cy="93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A7CD8AB-8AC8-748B-9619-ACCA6C14EBB7}"/>
                    </a:ext>
                  </a:extLst>
                </p14:cNvPr>
                <p14:cNvContentPartPr/>
                <p14:nvPr/>
              </p14:nvContentPartPr>
              <p14:xfrm>
                <a:off x="7209486" y="1066485"/>
                <a:ext cx="193680" cy="45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A7CD8AB-8AC8-748B-9619-ACCA6C14EB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00846" y="1057845"/>
                  <a:ext cx="2113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F61377-0195-B62E-D043-1004DA05747A}"/>
                    </a:ext>
                  </a:extLst>
                </p14:cNvPr>
                <p14:cNvContentPartPr/>
                <p14:nvPr/>
              </p14:nvContentPartPr>
              <p14:xfrm>
                <a:off x="7493526" y="1364205"/>
                <a:ext cx="105120" cy="224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F61377-0195-B62E-D043-1004DA0574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84886" y="1355565"/>
                  <a:ext cx="122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8AA718-B4D8-52D1-26AC-DF139EE324DA}"/>
                    </a:ext>
                  </a:extLst>
                </p14:cNvPr>
                <p14:cNvContentPartPr/>
                <p14:nvPr/>
              </p14:nvContentPartPr>
              <p14:xfrm>
                <a:off x="7239366" y="941565"/>
                <a:ext cx="355680" cy="10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8AA718-B4D8-52D1-26AC-DF139EE324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30726" y="932565"/>
                  <a:ext cx="373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185C181-8F2C-D93C-EE7D-EF86F2A7D489}"/>
                    </a:ext>
                  </a:extLst>
                </p14:cNvPr>
                <p14:cNvContentPartPr/>
                <p14:nvPr/>
              </p14:nvContentPartPr>
              <p14:xfrm>
                <a:off x="7794486" y="1121205"/>
                <a:ext cx="133920" cy="6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185C181-8F2C-D93C-EE7D-EF86F2A7D4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85486" y="1112205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64F7316-997E-B6A6-9A6C-462554F8928A}"/>
                    </a:ext>
                  </a:extLst>
                </p14:cNvPr>
                <p14:cNvContentPartPr/>
                <p14:nvPr/>
              </p14:nvContentPartPr>
              <p14:xfrm>
                <a:off x="7797366" y="1200405"/>
                <a:ext cx="138240" cy="2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64F7316-997E-B6A6-9A6C-462554F892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88366" y="1191405"/>
                  <a:ext cx="155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660CD71-2D63-E23E-3FFB-D9DD67786F8A}"/>
                    </a:ext>
                  </a:extLst>
                </p14:cNvPr>
                <p14:cNvContentPartPr/>
                <p14:nvPr/>
              </p14:nvContentPartPr>
              <p14:xfrm>
                <a:off x="8121006" y="877125"/>
                <a:ext cx="267480" cy="309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660CD71-2D63-E23E-3FFB-D9DD67786F8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112006" y="868485"/>
                  <a:ext cx="285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417A36F-5265-9D84-9FA3-59FCDD623181}"/>
                    </a:ext>
                  </a:extLst>
                </p14:cNvPr>
                <p14:cNvContentPartPr/>
                <p14:nvPr/>
              </p14:nvContentPartPr>
              <p14:xfrm>
                <a:off x="8051166" y="1197525"/>
                <a:ext cx="405360" cy="51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417A36F-5265-9D84-9FA3-59FCDD62318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42526" y="1188885"/>
                  <a:ext cx="423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77E3A8-6918-82D9-B696-6625DFFACDAD}"/>
                    </a:ext>
                  </a:extLst>
                </p14:cNvPr>
                <p14:cNvContentPartPr/>
                <p14:nvPr/>
              </p14:nvContentPartPr>
              <p14:xfrm>
                <a:off x="8135046" y="1351965"/>
                <a:ext cx="220320" cy="274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77E3A8-6918-82D9-B696-6625DFFACDA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26406" y="1343325"/>
                  <a:ext cx="237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089E0CD-F10D-F5CB-40E2-D7B2C3C11E6A}"/>
                    </a:ext>
                  </a:extLst>
                </p14:cNvPr>
                <p14:cNvContentPartPr/>
                <p14:nvPr/>
              </p14:nvContentPartPr>
              <p14:xfrm>
                <a:off x="8357526" y="1286085"/>
                <a:ext cx="129240" cy="10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089E0CD-F10D-F5CB-40E2-D7B2C3C11E6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48526" y="1277085"/>
                  <a:ext cx="146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D642E6D-5C62-5ED1-B25D-F7B8008DA9A4}"/>
                    </a:ext>
                  </a:extLst>
                </p14:cNvPr>
                <p14:cNvContentPartPr/>
                <p14:nvPr/>
              </p14:nvContentPartPr>
              <p14:xfrm>
                <a:off x="8654166" y="777765"/>
                <a:ext cx="159840" cy="346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D642E6D-5C62-5ED1-B25D-F7B8008DA9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45526" y="768765"/>
                  <a:ext cx="1774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7E06A0-4732-1AB1-0389-46990621F608}"/>
                    </a:ext>
                  </a:extLst>
                </p14:cNvPr>
                <p14:cNvContentPartPr/>
                <p14:nvPr/>
              </p14:nvContentPartPr>
              <p14:xfrm>
                <a:off x="8911206" y="820965"/>
                <a:ext cx="140760" cy="298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7E06A0-4732-1AB1-0389-46990621F60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02206" y="812325"/>
                  <a:ext cx="158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CBF472-E76B-6909-B6BC-AD5A10073E38}"/>
                    </a:ext>
                  </a:extLst>
                </p14:cNvPr>
                <p14:cNvContentPartPr/>
                <p14:nvPr/>
              </p14:nvContentPartPr>
              <p14:xfrm>
                <a:off x="8946486" y="925365"/>
                <a:ext cx="120960" cy="65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CBF472-E76B-6909-B6BC-AD5A10073E3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37486" y="916725"/>
                  <a:ext cx="138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AAD97DC-8145-7CFB-224C-7E239E8D32EA}"/>
                    </a:ext>
                  </a:extLst>
                </p14:cNvPr>
                <p14:cNvContentPartPr/>
                <p14:nvPr/>
              </p14:nvContentPartPr>
              <p14:xfrm>
                <a:off x="8925606" y="765525"/>
                <a:ext cx="175320" cy="63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AAD97DC-8145-7CFB-224C-7E239E8D32E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916606" y="756885"/>
                  <a:ext cx="192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C5BDEB-2F8C-D9BB-30E9-A56F92647B75}"/>
                    </a:ext>
                  </a:extLst>
                </p14:cNvPr>
                <p14:cNvContentPartPr/>
                <p14:nvPr/>
              </p14:nvContentPartPr>
              <p14:xfrm>
                <a:off x="8882046" y="695325"/>
                <a:ext cx="182880" cy="28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C5BDEB-2F8C-D9BB-30E9-A56F92647B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73046" y="686325"/>
                  <a:ext cx="200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0C006E-7105-5358-EE5B-6D8994ADA49F}"/>
                    </a:ext>
                  </a:extLst>
                </p14:cNvPr>
                <p14:cNvContentPartPr/>
                <p14:nvPr/>
              </p14:nvContentPartPr>
              <p14:xfrm>
                <a:off x="8654166" y="1184565"/>
                <a:ext cx="439920" cy="72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0C006E-7105-5358-EE5B-6D8994ADA4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45166" y="1175925"/>
                  <a:ext cx="457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915BEAC-559D-4A47-D81D-F610E8ACD493}"/>
                    </a:ext>
                  </a:extLst>
                </p14:cNvPr>
                <p14:cNvContentPartPr/>
                <p14:nvPr/>
              </p14:nvContentPartPr>
              <p14:xfrm>
                <a:off x="8699166" y="1302645"/>
                <a:ext cx="160920" cy="285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915BEAC-559D-4A47-D81D-F610E8ACD49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90166" y="1294005"/>
                  <a:ext cx="178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5FF9BDD-FB89-577F-3131-61AAAB4FB5A3}"/>
                    </a:ext>
                  </a:extLst>
                </p14:cNvPr>
                <p14:cNvContentPartPr/>
                <p14:nvPr/>
              </p14:nvContentPartPr>
              <p14:xfrm>
                <a:off x="9039366" y="1269525"/>
                <a:ext cx="136080" cy="250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5FF9BDD-FB89-577F-3131-61AAAB4FB5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30366" y="1260525"/>
                  <a:ext cx="153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CB0264-2E00-F287-6204-E666FF454827}"/>
                    </a:ext>
                  </a:extLst>
                </p14:cNvPr>
                <p14:cNvContentPartPr/>
                <p14:nvPr/>
              </p14:nvContentPartPr>
              <p14:xfrm>
                <a:off x="8966646" y="1341525"/>
                <a:ext cx="210600" cy="42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CB0264-2E00-F287-6204-E666FF45482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58006" y="1332885"/>
                  <a:ext cx="228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AA1FD83-B5B3-05E5-FADC-C4A33E9A3AB3}"/>
                    </a:ext>
                  </a:extLst>
                </p14:cNvPr>
                <p14:cNvContentPartPr/>
                <p14:nvPr/>
              </p14:nvContentPartPr>
              <p14:xfrm>
                <a:off x="9511686" y="918165"/>
                <a:ext cx="183960" cy="539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AA1FD83-B5B3-05E5-FADC-C4A33E9A3AB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03046" y="909525"/>
                  <a:ext cx="201600" cy="55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51E8F2F-B392-C487-4045-68DAA2246B79}"/>
              </a:ext>
            </a:extLst>
          </p:cNvPr>
          <p:cNvGrpSpPr/>
          <p:nvPr/>
        </p:nvGrpSpPr>
        <p:grpSpPr>
          <a:xfrm>
            <a:off x="9388566" y="1751205"/>
            <a:ext cx="1549080" cy="421920"/>
            <a:chOff x="9388566" y="1751205"/>
            <a:chExt cx="154908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036215-AC99-FDF5-BEF4-9B81506A5D5B}"/>
                    </a:ext>
                  </a:extLst>
                </p14:cNvPr>
                <p14:cNvContentPartPr/>
                <p14:nvPr/>
              </p14:nvContentPartPr>
              <p14:xfrm>
                <a:off x="9388566" y="1791525"/>
                <a:ext cx="321480" cy="38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036215-AC99-FDF5-BEF4-9B81506A5D5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79926" y="1782885"/>
                  <a:ext cx="339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FF385F-5ED1-9901-2457-FCEDC447F7EC}"/>
                    </a:ext>
                  </a:extLst>
                </p14:cNvPr>
                <p14:cNvContentPartPr/>
                <p14:nvPr/>
              </p14:nvContentPartPr>
              <p14:xfrm>
                <a:off x="9841086" y="1824645"/>
                <a:ext cx="183960" cy="18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FF385F-5ED1-9901-2457-FCEDC447F7E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32086" y="1815645"/>
                  <a:ext cx="20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9B918CD-59BD-E0F8-4AF5-AD3240737723}"/>
                    </a:ext>
                  </a:extLst>
                </p14:cNvPr>
                <p14:cNvContentPartPr/>
                <p14:nvPr/>
              </p14:nvContentPartPr>
              <p14:xfrm>
                <a:off x="9843246" y="1913565"/>
                <a:ext cx="220680" cy="20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9B918CD-59BD-E0F8-4AF5-AD32407377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34246" y="1904925"/>
                  <a:ext cx="23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883217E-51E1-E5C1-B786-7D4764A1CB0C}"/>
                    </a:ext>
                  </a:extLst>
                </p14:cNvPr>
                <p14:cNvContentPartPr/>
                <p14:nvPr/>
              </p14:nvContentPartPr>
              <p14:xfrm>
                <a:off x="10068966" y="1751205"/>
                <a:ext cx="868680" cy="280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83217E-51E1-E5C1-B786-7D4764A1CB0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059966" y="1742205"/>
                  <a:ext cx="88632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87015B6-D8CC-6FB1-4F97-FB2ADB89DCEF}"/>
              </a:ext>
            </a:extLst>
          </p:cNvPr>
          <p:cNvGrpSpPr/>
          <p:nvPr/>
        </p:nvGrpSpPr>
        <p:grpSpPr>
          <a:xfrm>
            <a:off x="10985526" y="1587765"/>
            <a:ext cx="1066320" cy="660240"/>
            <a:chOff x="10985526" y="1587765"/>
            <a:chExt cx="106632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F2BE2B7-442A-8F99-58FC-EA8A4BDDDF51}"/>
                    </a:ext>
                  </a:extLst>
                </p14:cNvPr>
                <p14:cNvContentPartPr/>
                <p14:nvPr/>
              </p14:nvContentPartPr>
              <p14:xfrm>
                <a:off x="10985526" y="1587765"/>
                <a:ext cx="1066320" cy="660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F2BE2B7-442A-8F99-58FC-EA8A4BDDDF5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76886" y="1578765"/>
                  <a:ext cx="108396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3DF82C-1B30-CA75-1627-79B47C07BDE1}"/>
                    </a:ext>
                  </a:extLst>
                </p14:cNvPr>
                <p14:cNvContentPartPr/>
                <p14:nvPr/>
              </p14:nvContentPartPr>
              <p14:xfrm>
                <a:off x="11625606" y="1731405"/>
                <a:ext cx="253440" cy="41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3DF82C-1B30-CA75-1627-79B47C07BDE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616966" y="1722405"/>
                  <a:ext cx="271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A6CD126-3529-721E-7D6E-ADD7B0B44CD3}"/>
                    </a:ext>
                  </a:extLst>
                </p14:cNvPr>
                <p14:cNvContentPartPr/>
                <p14:nvPr/>
              </p14:nvContentPartPr>
              <p14:xfrm>
                <a:off x="11611206" y="1634205"/>
                <a:ext cx="27720" cy="30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A6CD126-3529-721E-7D6E-ADD7B0B44CD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602566" y="1625565"/>
                  <a:ext cx="453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DE61143-9CFB-CBA5-B834-580EF4CFB16D}"/>
                  </a:ext>
                </a:extLst>
              </p14:cNvPr>
              <p14:cNvContentPartPr/>
              <p14:nvPr/>
            </p14:nvContentPartPr>
            <p14:xfrm>
              <a:off x="7505880" y="2618569"/>
              <a:ext cx="354922" cy="176018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DE61143-9CFB-CBA5-B834-580EF4CFB16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496881" y="2609570"/>
                <a:ext cx="372560" cy="19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1D5A1BF-475E-2ED3-B281-5A80C7376AE8}"/>
                  </a:ext>
                </a:extLst>
              </p14:cNvPr>
              <p14:cNvContentPartPr/>
              <p14:nvPr/>
            </p14:nvContentPartPr>
            <p14:xfrm>
              <a:off x="8157093" y="2535246"/>
              <a:ext cx="528507" cy="288572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1D5A1BF-475E-2ED3-B281-5A80C7376AE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148099" y="2526251"/>
                <a:ext cx="546136" cy="306203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E1A39DC-3F39-7AB9-428B-F958CFB818B6}"/>
              </a:ext>
            </a:extLst>
          </p:cNvPr>
          <p:cNvGrpSpPr/>
          <p:nvPr/>
        </p:nvGrpSpPr>
        <p:grpSpPr>
          <a:xfrm>
            <a:off x="8788797" y="2672983"/>
            <a:ext cx="1042836" cy="356942"/>
            <a:chOff x="8788797" y="2672983"/>
            <a:chExt cx="1042836" cy="35694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0D4F80E-06AB-E7A9-4232-0342740E860B}"/>
                    </a:ext>
                  </a:extLst>
                </p14:cNvPr>
                <p14:cNvContentPartPr/>
                <p14:nvPr/>
              </p14:nvContentPartPr>
              <p14:xfrm>
                <a:off x="8788797" y="2672983"/>
                <a:ext cx="278166" cy="176595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0D4F80E-06AB-E7A9-4232-0342740E860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79801" y="2663991"/>
                  <a:ext cx="295799" cy="194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4069A4B-8D97-0A7F-280D-5E1CE23BE536}"/>
                    </a:ext>
                  </a:extLst>
                </p14:cNvPr>
                <p14:cNvContentPartPr/>
                <p14:nvPr/>
              </p14:nvContentPartPr>
              <p14:xfrm>
                <a:off x="9021084" y="2864295"/>
                <a:ext cx="124367" cy="16563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4069A4B-8D97-0A7F-280D-5E1CE23BE5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12098" y="2855293"/>
                  <a:ext cx="141980" cy="183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CA46FCC-17DD-FD51-0B9E-4935ACB203C0}"/>
                    </a:ext>
                  </a:extLst>
                </p14:cNvPr>
                <p14:cNvContentPartPr/>
                <p14:nvPr/>
              </p14:nvContentPartPr>
              <p14:xfrm>
                <a:off x="9368792" y="2782922"/>
                <a:ext cx="163322" cy="16736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CA46FCC-17DD-FD51-0B9E-4935ACB203C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59798" y="2774020"/>
                  <a:ext cx="180949" cy="34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999A88D-07C6-D91F-CBCD-F1FF3770A81C}"/>
                    </a:ext>
                  </a:extLst>
                </p14:cNvPr>
                <p14:cNvContentPartPr/>
                <p14:nvPr/>
              </p14:nvContentPartPr>
              <p14:xfrm>
                <a:off x="9386105" y="2861698"/>
                <a:ext cx="165342" cy="17313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999A88D-07C6-D91F-CBCD-F1FF3770A8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77099" y="2852865"/>
                  <a:ext cx="182993" cy="3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81F4A6C-AB0D-2B66-0597-A95F70F33FD8}"/>
                    </a:ext>
                  </a:extLst>
                </p14:cNvPr>
                <p14:cNvContentPartPr/>
                <p14:nvPr/>
              </p14:nvContentPartPr>
              <p14:xfrm>
                <a:off x="9691396" y="2807738"/>
                <a:ext cx="140237" cy="20487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81F4A6C-AB0D-2B66-0597-A95F70F33FD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82406" y="2798752"/>
                  <a:ext cx="157857" cy="380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3BF542B-6368-8C6A-DB5A-8B6DE9EF72DE}"/>
              </a:ext>
            </a:extLst>
          </p:cNvPr>
          <p:cNvGrpSpPr/>
          <p:nvPr/>
        </p:nvGrpSpPr>
        <p:grpSpPr>
          <a:xfrm>
            <a:off x="9957731" y="2648456"/>
            <a:ext cx="655308" cy="284515"/>
            <a:chOff x="9957731" y="2648456"/>
            <a:chExt cx="655308" cy="2845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444F998-3D4A-4548-9676-5026F1C463F2}"/>
                    </a:ext>
                  </a:extLst>
                </p14:cNvPr>
                <p14:cNvContentPartPr/>
                <p14:nvPr/>
              </p14:nvContentPartPr>
              <p14:xfrm>
                <a:off x="9957731" y="2746853"/>
                <a:ext cx="171401" cy="186118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444F998-3D4A-4548-9676-5026F1C463F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48729" y="2737870"/>
                  <a:ext cx="189045" cy="20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E94E326-FCC1-B317-ECB1-C5401959A7D8}"/>
                    </a:ext>
                  </a:extLst>
                </p14:cNvPr>
                <p14:cNvContentPartPr/>
                <p14:nvPr/>
              </p14:nvContentPartPr>
              <p14:xfrm>
                <a:off x="9958308" y="2673849"/>
                <a:ext cx="217859" cy="28278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E94E326-FCC1-B317-ECB1-C5401959A7D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49306" y="2664900"/>
                  <a:ext cx="235504" cy="45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603C3F-9678-2E8F-05FE-56A9328DFBE8}"/>
                    </a:ext>
                  </a:extLst>
                </p14:cNvPr>
                <p14:cNvContentPartPr/>
                <p14:nvPr/>
              </p14:nvContentPartPr>
              <p14:xfrm>
                <a:off x="10230992" y="2837459"/>
                <a:ext cx="48766" cy="60885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603C3F-9678-2E8F-05FE-56A9328DFB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22028" y="2828452"/>
                  <a:ext cx="66336" cy="78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A703162-8E97-9257-8B9C-C3ECADC42092}"/>
                    </a:ext>
                  </a:extLst>
                </p14:cNvPr>
                <p14:cNvContentPartPr/>
                <p14:nvPr/>
              </p14:nvContentPartPr>
              <p14:xfrm>
                <a:off x="10428941" y="2700684"/>
                <a:ext cx="156108" cy="214107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A703162-8E97-9257-8B9C-C3ECADC4209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19949" y="2691688"/>
                  <a:ext cx="173733" cy="231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609E7A2-3AC1-2A22-54F4-C74FE9C41DD6}"/>
                    </a:ext>
                  </a:extLst>
                </p14:cNvPr>
                <p14:cNvContentPartPr/>
                <p14:nvPr/>
              </p14:nvContentPartPr>
              <p14:xfrm>
                <a:off x="10365459" y="2648456"/>
                <a:ext cx="247580" cy="7791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609E7A2-3AC1-2A22-54F4-C74FE9C41DD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56463" y="2639603"/>
                  <a:ext cx="265213" cy="251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FB23857-CCD3-0D51-E9C1-9AAFACC4BD58}"/>
                  </a:ext>
                </a:extLst>
              </p14:cNvPr>
              <p14:cNvContentPartPr/>
              <p14:nvPr/>
            </p14:nvContentPartPr>
            <p14:xfrm>
              <a:off x="2641086" y="5184165"/>
              <a:ext cx="590400" cy="3006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FB23857-CCD3-0D51-E9C1-9AAFACC4BD5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632086" y="5175525"/>
                <a:ext cx="6080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897A041-15F7-37B2-A501-AB7E3125C49A}"/>
                  </a:ext>
                </a:extLst>
              </p14:cNvPr>
              <p14:cNvContentPartPr/>
              <p14:nvPr/>
            </p14:nvContentPartPr>
            <p14:xfrm>
              <a:off x="2927286" y="5465685"/>
              <a:ext cx="628200" cy="202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897A041-15F7-37B2-A501-AB7E3125C49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918286" y="5456685"/>
                <a:ext cx="645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CC85119B-0733-F7BC-9A82-68FC84583119}"/>
                  </a:ext>
                </a:extLst>
              </p14:cNvPr>
              <p14:cNvContentPartPr/>
              <p14:nvPr/>
            </p14:nvContentPartPr>
            <p14:xfrm>
              <a:off x="2833686" y="5462085"/>
              <a:ext cx="174240" cy="144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CC85119B-0733-F7BC-9A82-68FC8458311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824686" y="5453445"/>
                <a:ext cx="191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016BAE3-B185-652A-7A17-9A5AC38A06A7}"/>
                  </a:ext>
                </a:extLst>
              </p14:cNvPr>
              <p14:cNvContentPartPr/>
              <p14:nvPr/>
            </p14:nvContentPartPr>
            <p14:xfrm>
              <a:off x="7987086" y="5021805"/>
              <a:ext cx="1415880" cy="6523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016BAE3-B185-652A-7A17-9A5AC38A06A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978086" y="5013165"/>
                <a:ext cx="143352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DCFD869-EBF9-E52D-254D-6DBD4B6A4E2C}"/>
                  </a:ext>
                </a:extLst>
              </p14:cNvPr>
              <p14:cNvContentPartPr/>
              <p14:nvPr/>
            </p14:nvContentPartPr>
            <p14:xfrm>
              <a:off x="9757566" y="5066445"/>
              <a:ext cx="320400" cy="4716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DCFD869-EBF9-E52D-254D-6DBD4B6A4E2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748926" y="5057445"/>
                <a:ext cx="338040" cy="48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E106F87-2B82-1C50-8AA2-64E12147B46A}"/>
              </a:ext>
            </a:extLst>
          </p:cNvPr>
          <p:cNvGrpSpPr/>
          <p:nvPr/>
        </p:nvGrpSpPr>
        <p:grpSpPr>
          <a:xfrm>
            <a:off x="3635766" y="5124765"/>
            <a:ext cx="6488280" cy="1003680"/>
            <a:chOff x="3635766" y="5124765"/>
            <a:chExt cx="6488280" cy="10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BE9DB3-DC16-D6C6-84BF-A453364F74D5}"/>
                    </a:ext>
                  </a:extLst>
                </p14:cNvPr>
                <p14:cNvContentPartPr/>
                <p14:nvPr/>
              </p14:nvContentPartPr>
              <p14:xfrm>
                <a:off x="3635766" y="5287485"/>
                <a:ext cx="450720" cy="423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BE9DB3-DC16-D6C6-84BF-A453364F74D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627126" y="5278485"/>
                  <a:ext cx="4683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085C3D3-B538-F90B-2AEA-286720B93678}"/>
                    </a:ext>
                  </a:extLst>
                </p14:cNvPr>
                <p14:cNvContentPartPr/>
                <p14:nvPr/>
              </p14:nvContentPartPr>
              <p14:xfrm>
                <a:off x="4017366" y="5463525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085C3D3-B538-F90B-2AEA-286720B9367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08726" y="5454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BF5635D-2166-B430-1307-4FAC36E8DDE2}"/>
                    </a:ext>
                  </a:extLst>
                </p14:cNvPr>
                <p14:cNvContentPartPr/>
                <p14:nvPr/>
              </p14:nvContentPartPr>
              <p14:xfrm>
                <a:off x="3647286" y="5513565"/>
                <a:ext cx="228960" cy="41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BF5635D-2166-B430-1307-4FAC36E8DDE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638646" y="5504565"/>
                  <a:ext cx="246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87CAAB2-7FA5-8E16-0D18-A6B903E124D9}"/>
                    </a:ext>
                  </a:extLst>
                </p14:cNvPr>
                <p14:cNvContentPartPr/>
                <p14:nvPr/>
              </p14:nvContentPartPr>
              <p14:xfrm>
                <a:off x="4296006" y="5291085"/>
                <a:ext cx="711000" cy="38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87CAAB2-7FA5-8E16-0D18-A6B903E124D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87006" y="5282085"/>
                  <a:ext cx="7286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49609BE-90D7-FED6-DB3E-5CA1C9BE153D}"/>
                    </a:ext>
                  </a:extLst>
                </p14:cNvPr>
                <p14:cNvContentPartPr/>
                <p14:nvPr/>
              </p14:nvContentPartPr>
              <p14:xfrm>
                <a:off x="4181526" y="5425365"/>
                <a:ext cx="319320" cy="23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49609BE-90D7-FED6-DB3E-5CA1C9BE153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72526" y="5416365"/>
                  <a:ext cx="336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E9D1463-939E-7DD9-ADBC-2676A7CAF224}"/>
                    </a:ext>
                  </a:extLst>
                </p14:cNvPr>
                <p14:cNvContentPartPr/>
                <p14:nvPr/>
              </p14:nvContentPartPr>
              <p14:xfrm>
                <a:off x="5152806" y="5198565"/>
                <a:ext cx="438480" cy="432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E9D1463-939E-7DD9-ADBC-2676A7CAF22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44166" y="5189925"/>
                  <a:ext cx="4561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577BEB-144E-6BF0-7AD4-60DD70AC9908}"/>
                    </a:ext>
                  </a:extLst>
                </p14:cNvPr>
                <p14:cNvContentPartPr/>
                <p14:nvPr/>
              </p14:nvContentPartPr>
              <p14:xfrm>
                <a:off x="5165046" y="5370645"/>
                <a:ext cx="294120" cy="84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577BEB-144E-6BF0-7AD4-60DD70AC99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56406" y="5361645"/>
                  <a:ext cx="311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47B78A-CE8D-8CA1-C843-AA036DF3A71E}"/>
                    </a:ext>
                  </a:extLst>
                </p14:cNvPr>
                <p14:cNvContentPartPr/>
                <p14:nvPr/>
              </p14:nvContentPartPr>
              <p14:xfrm>
                <a:off x="5760486" y="5124765"/>
                <a:ext cx="963720" cy="647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47B78A-CE8D-8CA1-C843-AA036DF3A71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51486" y="5116125"/>
                  <a:ext cx="98136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6BCB226-4F03-1D8D-B659-7947AE1165BD}"/>
                    </a:ext>
                  </a:extLst>
                </p14:cNvPr>
                <p14:cNvContentPartPr/>
                <p14:nvPr/>
              </p14:nvContentPartPr>
              <p14:xfrm>
                <a:off x="6849486" y="5396925"/>
                <a:ext cx="443160" cy="177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6BCB226-4F03-1D8D-B659-7947AE1165B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40486" y="5387925"/>
                  <a:ext cx="460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512C56C-BE0F-CED2-8D51-01389268E20E}"/>
                    </a:ext>
                  </a:extLst>
                </p14:cNvPr>
                <p14:cNvContentPartPr/>
                <p14:nvPr/>
              </p14:nvContentPartPr>
              <p14:xfrm>
                <a:off x="7020846" y="5204325"/>
                <a:ext cx="63360" cy="2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512C56C-BE0F-CED2-8D51-01389268E20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12206" y="5195685"/>
                  <a:ext cx="8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55C4AD2-27A3-1806-077F-B9271159D2E8}"/>
                    </a:ext>
                  </a:extLst>
                </p14:cNvPr>
                <p14:cNvContentPartPr/>
                <p14:nvPr/>
              </p14:nvContentPartPr>
              <p14:xfrm>
                <a:off x="7527366" y="5378565"/>
                <a:ext cx="197280" cy="134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55C4AD2-27A3-1806-077F-B9271159D2E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18366" y="5369565"/>
                  <a:ext cx="214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80E7B54-38BE-4C40-A9DB-BFD8B3EE5CEF}"/>
                    </a:ext>
                  </a:extLst>
                </p14:cNvPr>
                <p14:cNvContentPartPr/>
                <p14:nvPr/>
              </p14:nvContentPartPr>
              <p14:xfrm>
                <a:off x="4445766" y="5789325"/>
                <a:ext cx="80280" cy="111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80E7B54-38BE-4C40-A9DB-BFD8B3EE5CE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37126" y="5780325"/>
                  <a:ext cx="97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823BDEF-9DDC-7CA9-20AA-F419A4F3DEAF}"/>
                    </a:ext>
                  </a:extLst>
                </p14:cNvPr>
                <p14:cNvContentPartPr/>
                <p14:nvPr/>
              </p14:nvContentPartPr>
              <p14:xfrm>
                <a:off x="4555566" y="5732445"/>
                <a:ext cx="77400" cy="155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823BDEF-9DDC-7CA9-20AA-F419A4F3DEA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46926" y="5723805"/>
                  <a:ext cx="9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FE5B5F9-0FE5-48E2-85DB-9D294B0B8100}"/>
                    </a:ext>
                  </a:extLst>
                </p14:cNvPr>
                <p14:cNvContentPartPr/>
                <p14:nvPr/>
              </p14:nvContentPartPr>
              <p14:xfrm>
                <a:off x="4664646" y="5795805"/>
                <a:ext cx="864000" cy="330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FE5B5F9-0FE5-48E2-85DB-9D294B0B810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56006" y="5786805"/>
                  <a:ext cx="8816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F800A1D-0C1A-7D22-5A5C-9C54562F66CD}"/>
                    </a:ext>
                  </a:extLst>
                </p14:cNvPr>
                <p14:cNvContentPartPr/>
                <p14:nvPr/>
              </p14:nvContentPartPr>
              <p14:xfrm>
                <a:off x="5553126" y="5744325"/>
                <a:ext cx="48240" cy="110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F800A1D-0C1A-7D22-5A5C-9C54562F66C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44486" y="5735325"/>
                  <a:ext cx="65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138F307-3119-D40E-A9C4-6CEBB0F9E655}"/>
                    </a:ext>
                  </a:extLst>
                </p14:cNvPr>
                <p14:cNvContentPartPr/>
                <p14:nvPr/>
              </p14:nvContentPartPr>
              <p14:xfrm>
                <a:off x="5612166" y="5748645"/>
                <a:ext cx="7560" cy="125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138F307-3119-D40E-A9C4-6CEBB0F9E65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03166" y="5739645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A253E09-A2EE-E896-F7EA-5D6A0BF7A899}"/>
                    </a:ext>
                  </a:extLst>
                </p14:cNvPr>
                <p14:cNvContentPartPr/>
                <p14:nvPr/>
              </p14:nvContentPartPr>
              <p14:xfrm>
                <a:off x="5625126" y="5705445"/>
                <a:ext cx="107640" cy="150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A253E09-A2EE-E896-F7EA-5D6A0BF7A89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16126" y="5696445"/>
                  <a:ext cx="125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D66C3BE-5AEB-197D-9202-BCE971B31A31}"/>
                    </a:ext>
                  </a:extLst>
                </p14:cNvPr>
                <p14:cNvContentPartPr/>
                <p14:nvPr/>
              </p14:nvContentPartPr>
              <p14:xfrm>
                <a:off x="5979366" y="5691045"/>
                <a:ext cx="1333440" cy="437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D66C3BE-5AEB-197D-9202-BCE971B31A3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70366" y="5682405"/>
                  <a:ext cx="13510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078B6D1-8FB5-2595-93D7-37F4E5CB225E}"/>
                    </a:ext>
                  </a:extLst>
                </p14:cNvPr>
                <p14:cNvContentPartPr/>
                <p14:nvPr/>
              </p14:nvContentPartPr>
              <p14:xfrm>
                <a:off x="7528806" y="5904165"/>
                <a:ext cx="438480" cy="140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078B6D1-8FB5-2595-93D7-37F4E5CB225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20166" y="5895165"/>
                  <a:ext cx="456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BB02409-98D1-787D-F184-8BB180FD4ADA}"/>
                    </a:ext>
                  </a:extLst>
                </p14:cNvPr>
                <p14:cNvContentPartPr/>
                <p14:nvPr/>
              </p14:nvContentPartPr>
              <p14:xfrm>
                <a:off x="7663806" y="5744325"/>
                <a:ext cx="109800" cy="64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BB02409-98D1-787D-F184-8BB180FD4AD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54806" y="5735325"/>
                  <a:ext cx="127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BD07DE3-7247-06AE-6DB4-2993FAD52EAD}"/>
                    </a:ext>
                  </a:extLst>
                </p14:cNvPr>
                <p14:cNvContentPartPr/>
                <p14:nvPr/>
              </p14:nvContentPartPr>
              <p14:xfrm>
                <a:off x="8178606" y="5869605"/>
                <a:ext cx="223560" cy="166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BD07DE3-7247-06AE-6DB4-2993FAD52EA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169606" y="5860965"/>
                  <a:ext cx="241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04595B5-E181-2F4B-690F-AC2056EC1BF3}"/>
                    </a:ext>
                  </a:extLst>
                </p14:cNvPr>
                <p14:cNvContentPartPr/>
                <p14:nvPr/>
              </p14:nvContentPartPr>
              <p14:xfrm>
                <a:off x="8533926" y="5648925"/>
                <a:ext cx="1590120" cy="37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04595B5-E181-2F4B-690F-AC2056EC1BF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525286" y="5639925"/>
                  <a:ext cx="16077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5FB9A0E-2E05-0452-FBD9-911200DFD907}"/>
                    </a:ext>
                  </a:extLst>
                </p14:cNvPr>
                <p14:cNvContentPartPr/>
                <p14:nvPr/>
              </p14:nvContentPartPr>
              <p14:xfrm>
                <a:off x="9939006" y="5755125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5FB9A0E-2E05-0452-FBD9-911200DFD90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30006" y="574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0E6F576-478C-6A0E-3F08-AD6D45D424A6}"/>
                    </a:ext>
                  </a:extLst>
                </p14:cNvPr>
                <p14:cNvContentPartPr/>
                <p14:nvPr/>
              </p14:nvContentPartPr>
              <p14:xfrm>
                <a:off x="9389646" y="5818125"/>
                <a:ext cx="307440" cy="1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0E6F576-478C-6A0E-3F08-AD6D45D424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81006" y="5809125"/>
                  <a:ext cx="325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C2EAA6F-2A7B-5C30-48BC-0AA88C0BD3AB}"/>
                    </a:ext>
                  </a:extLst>
                </p14:cNvPr>
                <p14:cNvContentPartPr/>
                <p14:nvPr/>
              </p14:nvContentPartPr>
              <p14:xfrm>
                <a:off x="8848566" y="5736045"/>
                <a:ext cx="24480" cy="11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C2EAA6F-2A7B-5C30-48BC-0AA88C0BD3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39566" y="5727405"/>
                  <a:ext cx="421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5036102-FC30-2899-FC88-8A665B61E3E2}"/>
              </a:ext>
            </a:extLst>
          </p:cNvPr>
          <p:cNvGrpSpPr/>
          <p:nvPr/>
        </p:nvGrpSpPr>
        <p:grpSpPr>
          <a:xfrm>
            <a:off x="1102086" y="6199005"/>
            <a:ext cx="615600" cy="424800"/>
            <a:chOff x="1102086" y="6199005"/>
            <a:chExt cx="6156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79775BE-F337-C0CC-751F-61555B4E633C}"/>
                    </a:ext>
                  </a:extLst>
                </p14:cNvPr>
                <p14:cNvContentPartPr/>
                <p14:nvPr/>
              </p14:nvContentPartPr>
              <p14:xfrm>
                <a:off x="1102086" y="6215925"/>
                <a:ext cx="317520" cy="403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79775BE-F337-C0CC-751F-61555B4E633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93086" y="6207285"/>
                  <a:ext cx="3351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868F322-DF57-319D-FE77-9A87271924EB}"/>
                    </a:ext>
                  </a:extLst>
                </p14:cNvPr>
                <p14:cNvContentPartPr/>
                <p14:nvPr/>
              </p14:nvContentPartPr>
              <p14:xfrm>
                <a:off x="1180566" y="6199005"/>
                <a:ext cx="297360" cy="17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868F322-DF57-319D-FE77-9A87271924E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71926" y="6190365"/>
                  <a:ext cx="315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0AC2F7A-8EA0-6D54-A71C-FB3B46EA3E68}"/>
                    </a:ext>
                  </a:extLst>
                </p14:cNvPr>
                <p14:cNvContentPartPr/>
                <p14:nvPr/>
              </p14:nvContentPartPr>
              <p14:xfrm>
                <a:off x="1460646" y="6449565"/>
                <a:ext cx="257040" cy="174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0AC2F7A-8EA0-6D54-A71C-FB3B46EA3E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452006" y="6440565"/>
                  <a:ext cx="27468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C931D5C-8588-695F-E967-655371753A71}"/>
                  </a:ext>
                </a:extLst>
              </p14:cNvPr>
              <p14:cNvContentPartPr/>
              <p14:nvPr/>
            </p14:nvContentPartPr>
            <p14:xfrm>
              <a:off x="1902366" y="6077325"/>
              <a:ext cx="786960" cy="5500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C931D5C-8588-695F-E967-655371753A7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893366" y="6068685"/>
                <a:ext cx="8046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BBA524D-0D66-945F-84C1-F5D69D3114FE}"/>
                  </a:ext>
                </a:extLst>
              </p14:cNvPr>
              <p14:cNvContentPartPr/>
              <p14:nvPr/>
            </p14:nvContentPartPr>
            <p14:xfrm>
              <a:off x="2324646" y="6335805"/>
              <a:ext cx="274680" cy="565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BBA524D-0D66-945F-84C1-F5D69D3114FE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316006" y="6327165"/>
                <a:ext cx="29232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6ED42EF-4476-2455-1BD5-F55D78015684}"/>
              </a:ext>
            </a:extLst>
          </p:cNvPr>
          <p:cNvGrpSpPr/>
          <p:nvPr/>
        </p:nvGrpSpPr>
        <p:grpSpPr>
          <a:xfrm>
            <a:off x="2858166" y="6210885"/>
            <a:ext cx="5816800" cy="525760"/>
            <a:chOff x="2858166" y="6210885"/>
            <a:chExt cx="5816800" cy="5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E6E3BC1-9BD7-C0AD-A35C-99A143396538}"/>
                    </a:ext>
                  </a:extLst>
                </p14:cNvPr>
                <p14:cNvContentPartPr/>
                <p14:nvPr/>
              </p14:nvContentPartPr>
              <p14:xfrm>
                <a:off x="2858166" y="6447045"/>
                <a:ext cx="797760" cy="169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E6E3BC1-9BD7-C0AD-A35C-99A1433965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49166" y="6438405"/>
                  <a:ext cx="815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420D35B-3E4C-0FB7-2AA9-FD9C0CB6B0BA}"/>
                    </a:ext>
                  </a:extLst>
                </p14:cNvPr>
                <p14:cNvContentPartPr/>
                <p14:nvPr/>
              </p14:nvContentPartPr>
              <p14:xfrm>
                <a:off x="3670326" y="6619125"/>
                <a:ext cx="74160" cy="106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420D35B-3E4C-0FB7-2AA9-FD9C0CB6B0B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61326" y="6610125"/>
                  <a:ext cx="91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EB2531D-3DE1-A6B0-D14E-55B3E9DE972D}"/>
                    </a:ext>
                  </a:extLst>
                </p14:cNvPr>
                <p14:cNvContentPartPr/>
                <p14:nvPr/>
              </p14:nvContentPartPr>
              <p14:xfrm>
                <a:off x="3880206" y="6210885"/>
                <a:ext cx="304920" cy="404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EB2531D-3DE1-A6B0-D14E-55B3E9DE972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71566" y="6201885"/>
                  <a:ext cx="322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91EEC0-8C5E-1CE0-D08E-4D73EAE042E6}"/>
                    </a:ext>
                  </a:extLst>
                </p14:cNvPr>
                <p14:cNvContentPartPr/>
                <p14:nvPr/>
              </p14:nvContentPartPr>
              <p14:xfrm>
                <a:off x="4060926" y="6368925"/>
                <a:ext cx="208440" cy="32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91EEC0-8C5E-1CE0-D08E-4D73EAE042E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52286" y="6359925"/>
                  <a:ext cx="226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1840388-0BBA-D84B-9258-0C5E052B2A28}"/>
                    </a:ext>
                  </a:extLst>
                </p14:cNvPr>
                <p14:cNvContentPartPr/>
                <p14:nvPr/>
              </p14:nvContentPartPr>
              <p14:xfrm>
                <a:off x="3951486" y="6268125"/>
                <a:ext cx="36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1840388-0BBA-D84B-9258-0C5E052B2A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42486" y="6259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54224D2-EA57-E90F-21BD-D42461B00EC9}"/>
                    </a:ext>
                  </a:extLst>
                </p14:cNvPr>
                <p14:cNvContentPartPr/>
                <p14:nvPr/>
              </p14:nvContentPartPr>
              <p14:xfrm>
                <a:off x="4356846" y="6316725"/>
                <a:ext cx="844920" cy="390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54224D2-EA57-E90F-21BD-D42461B00EC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48206" y="6308085"/>
                  <a:ext cx="862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DC53CFA-7821-A415-33EB-B15101C49555}"/>
                    </a:ext>
                  </a:extLst>
                </p14:cNvPr>
                <p14:cNvContentPartPr/>
                <p14:nvPr/>
              </p14:nvContentPartPr>
              <p14:xfrm>
                <a:off x="5294286" y="6262365"/>
                <a:ext cx="368280" cy="330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DC53CFA-7821-A415-33EB-B15101C495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285646" y="6253365"/>
                  <a:ext cx="385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5C72A28-6F98-F296-E5AA-FDD09EB89605}"/>
                    </a:ext>
                  </a:extLst>
                </p14:cNvPr>
                <p14:cNvContentPartPr/>
                <p14:nvPr/>
              </p14:nvContentPartPr>
              <p14:xfrm>
                <a:off x="5283486" y="6358125"/>
                <a:ext cx="372600" cy="47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5C72A28-6F98-F296-E5AA-FDD09EB8960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74486" y="6349125"/>
                  <a:ext cx="39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F2E35A7-3D56-B00D-FDCC-04D5802257B4}"/>
                    </a:ext>
                  </a:extLst>
                </p14:cNvPr>
                <p14:cNvContentPartPr/>
                <p14:nvPr/>
              </p14:nvContentPartPr>
              <p14:xfrm>
                <a:off x="5918446" y="6294925"/>
                <a:ext cx="1218240" cy="377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F2E35A7-3D56-B00D-FDCC-04D5802257B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909449" y="6285925"/>
                  <a:ext cx="1235875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F48AF8-60A4-5410-A7A7-50B72D150D5D}"/>
                    </a:ext>
                  </a:extLst>
                </p14:cNvPr>
                <p14:cNvContentPartPr/>
                <p14:nvPr/>
              </p14:nvContentPartPr>
              <p14:xfrm>
                <a:off x="6967486" y="6428485"/>
                <a:ext cx="360" cy="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F48AF8-60A4-5410-A7A7-50B72D150D5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58486" y="6419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EBD4EA2-27B5-443B-C140-BD1D1AE3207B}"/>
                    </a:ext>
                  </a:extLst>
                </p14:cNvPr>
                <p14:cNvContentPartPr/>
                <p14:nvPr/>
              </p14:nvContentPartPr>
              <p14:xfrm>
                <a:off x="6566806" y="6432085"/>
                <a:ext cx="43920" cy="14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EBD4EA2-27B5-443B-C140-BD1D1AE3207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57806" y="6423085"/>
                  <a:ext cx="61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0FF7740-26A2-2FB4-B05E-117856FAD36A}"/>
                    </a:ext>
                  </a:extLst>
                </p14:cNvPr>
                <p14:cNvContentPartPr/>
                <p14:nvPr/>
              </p14:nvContentPartPr>
              <p14:xfrm>
                <a:off x="6263686" y="6420205"/>
                <a:ext cx="218160" cy="76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0FF7740-26A2-2FB4-B05E-117856FAD36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54671" y="6411163"/>
                  <a:ext cx="235829" cy="94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AC87F6B-4CE5-E48E-8C1E-F9C98F04AA6E}"/>
                    </a:ext>
                  </a:extLst>
                </p14:cNvPr>
                <p14:cNvContentPartPr/>
                <p14:nvPr/>
              </p14:nvContentPartPr>
              <p14:xfrm>
                <a:off x="5964166" y="6423805"/>
                <a:ext cx="107640" cy="554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AC87F6B-4CE5-E48E-8C1E-F9C98F04AA6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55196" y="6414805"/>
                  <a:ext cx="125221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67FAC5A-BC8A-B2B1-BD2A-63F667B1ED6E}"/>
                    </a:ext>
                  </a:extLst>
                </p14:cNvPr>
                <p14:cNvContentPartPr/>
                <p14:nvPr/>
              </p14:nvContentPartPr>
              <p14:xfrm>
                <a:off x="7322446" y="6249925"/>
                <a:ext cx="921960" cy="4867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67FAC5A-BC8A-B2B1-BD2A-63F667B1ED6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13450" y="6240925"/>
                  <a:ext cx="939593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DB5E1F2-AC66-6007-034B-0E087CFD0599}"/>
                    </a:ext>
                  </a:extLst>
                </p14:cNvPr>
                <p14:cNvContentPartPr/>
                <p14:nvPr/>
              </p14:nvContentPartPr>
              <p14:xfrm>
                <a:off x="8465806" y="6322285"/>
                <a:ext cx="209160" cy="3920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DB5E1F2-AC66-6007-034B-0E087CFD059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56806" y="6313285"/>
                  <a:ext cx="22680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3D99D7D-ECA7-4BC3-0566-A78A46F57964}"/>
              </a:ext>
            </a:extLst>
          </p:cNvPr>
          <p:cNvGrpSpPr/>
          <p:nvPr/>
        </p:nvGrpSpPr>
        <p:grpSpPr>
          <a:xfrm>
            <a:off x="8797006" y="6170725"/>
            <a:ext cx="1343160" cy="490320"/>
            <a:chOff x="8797006" y="6170725"/>
            <a:chExt cx="134316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2981B0D-1FBB-F538-6FB4-066D8FB5D03A}"/>
                    </a:ext>
                  </a:extLst>
                </p14:cNvPr>
                <p14:cNvContentPartPr/>
                <p14:nvPr/>
              </p14:nvContentPartPr>
              <p14:xfrm>
                <a:off x="8797006" y="6170725"/>
                <a:ext cx="1343160" cy="490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2981B0D-1FBB-F538-6FB4-066D8FB5D03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88006" y="6161725"/>
                  <a:ext cx="13608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95F27E4-EB27-3F67-6FC2-56B6038D6C93}"/>
                    </a:ext>
                  </a:extLst>
                </p14:cNvPr>
                <p14:cNvContentPartPr/>
                <p14:nvPr/>
              </p14:nvContentPartPr>
              <p14:xfrm>
                <a:off x="9327646" y="6343525"/>
                <a:ext cx="337680" cy="36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95F27E4-EB27-3F67-6FC2-56B6038D6C9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318646" y="6334525"/>
                  <a:ext cx="3553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275E1F0-CD44-6F12-6B27-DC29EA6C272F}"/>
              </a:ext>
            </a:extLst>
          </p:cNvPr>
          <p:cNvGrpSpPr/>
          <p:nvPr/>
        </p:nvGrpSpPr>
        <p:grpSpPr>
          <a:xfrm>
            <a:off x="10283806" y="6244525"/>
            <a:ext cx="1119960" cy="361800"/>
            <a:chOff x="10283806" y="6244525"/>
            <a:chExt cx="11199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81FFAD6-6FC6-A2D1-9398-994CE8404155}"/>
                    </a:ext>
                  </a:extLst>
                </p14:cNvPr>
                <p14:cNvContentPartPr/>
                <p14:nvPr/>
              </p14:nvContentPartPr>
              <p14:xfrm>
                <a:off x="10283806" y="6244525"/>
                <a:ext cx="1119960" cy="361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81FFAD6-6FC6-A2D1-9398-994CE840415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274806" y="6235525"/>
                  <a:ext cx="11376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0E902AC-0DB3-95C2-D609-99BC8E31FB1F}"/>
                    </a:ext>
                  </a:extLst>
                </p14:cNvPr>
                <p14:cNvContentPartPr/>
                <p14:nvPr/>
              </p14:nvContentPartPr>
              <p14:xfrm>
                <a:off x="11095606" y="6307885"/>
                <a:ext cx="35280" cy="20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0E902AC-0DB3-95C2-D609-99BC8E31FB1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086606" y="6298885"/>
                  <a:ext cx="529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0672F9-D764-7615-0526-1446E0FD3C9A}"/>
                  </a:ext>
                </a:extLst>
              </p14:cNvPr>
              <p14:cNvContentPartPr/>
              <p14:nvPr/>
            </p14:nvContentPartPr>
            <p14:xfrm>
              <a:off x="3477006" y="4734525"/>
              <a:ext cx="207720" cy="432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0672F9-D764-7615-0526-1446E0FD3C9A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468006" y="4725525"/>
                <a:ext cx="2253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823017-17EC-F711-BA97-92409A53B25C}"/>
                  </a:ext>
                </a:extLst>
              </p14:cNvPr>
              <p14:cNvContentPartPr/>
              <p14:nvPr/>
            </p14:nvContentPartPr>
            <p14:xfrm>
              <a:off x="3513366" y="4779165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823017-17EC-F711-BA97-92409A53B25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504366" y="4770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C41EAF-7ACF-850E-4177-1CADB8DF36EF}"/>
                  </a:ext>
                </a:extLst>
              </p14:cNvPr>
              <p14:cNvContentPartPr/>
              <p14:nvPr/>
            </p14:nvContentPartPr>
            <p14:xfrm>
              <a:off x="3865806" y="4555245"/>
              <a:ext cx="733680" cy="486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C41EAF-7ACF-850E-4177-1CADB8DF36EF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856806" y="4546605"/>
                <a:ext cx="75132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5D7762B-B3F4-51CA-5F0A-EEA5CDFD7309}"/>
                  </a:ext>
                </a:extLst>
              </p14:cNvPr>
              <p14:cNvContentPartPr/>
              <p14:nvPr/>
            </p14:nvContentPartPr>
            <p14:xfrm>
              <a:off x="3905766" y="4764045"/>
              <a:ext cx="259200" cy="24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5D7762B-B3F4-51CA-5F0A-EEA5CDFD730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896766" y="4755045"/>
                <a:ext cx="276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A686213-9D8D-EA48-7A80-B9BB1CECEEE5}"/>
                  </a:ext>
                </a:extLst>
              </p14:cNvPr>
              <p14:cNvContentPartPr/>
              <p14:nvPr/>
            </p14:nvContentPartPr>
            <p14:xfrm>
              <a:off x="4867686" y="4822725"/>
              <a:ext cx="393480" cy="140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A686213-9D8D-EA48-7A80-B9BB1CECEEE5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859046" y="4813725"/>
                <a:ext cx="411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0FAA954-A1D5-4E62-D91B-569A56157DFB}"/>
                  </a:ext>
                </a:extLst>
              </p14:cNvPr>
              <p14:cNvContentPartPr/>
              <p14:nvPr/>
            </p14:nvContentPartPr>
            <p14:xfrm>
              <a:off x="5085486" y="4781325"/>
              <a:ext cx="213480" cy="198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0FAA954-A1D5-4E62-D91B-569A56157DFB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076486" y="4772685"/>
                <a:ext cx="231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CDDEFC-B24F-4DCC-EC7A-7E968AAAC546}"/>
                  </a:ext>
                </a:extLst>
              </p14:cNvPr>
              <p14:cNvContentPartPr/>
              <p14:nvPr/>
            </p14:nvContentPartPr>
            <p14:xfrm>
              <a:off x="5263686" y="4562805"/>
              <a:ext cx="653040" cy="396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CDDEFC-B24F-4DCC-EC7A-7E968AAAC546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255046" y="4554165"/>
                <a:ext cx="6706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A40ACFE-FC7C-1F18-ED10-0BBC8A69F12F}"/>
                  </a:ext>
                </a:extLst>
              </p14:cNvPr>
              <p14:cNvContentPartPr/>
              <p14:nvPr/>
            </p14:nvContentPartPr>
            <p14:xfrm>
              <a:off x="5553126" y="4694565"/>
              <a:ext cx="215280" cy="26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A40ACFE-FC7C-1F18-ED10-0BBC8A69F12F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544486" y="4685565"/>
                <a:ext cx="232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781074A-FEB8-2E54-0913-8E6F0BF3C26F}"/>
                  </a:ext>
                </a:extLst>
              </p14:cNvPr>
              <p14:cNvContentPartPr/>
              <p14:nvPr/>
            </p14:nvContentPartPr>
            <p14:xfrm>
              <a:off x="5390766" y="4555245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781074A-FEB8-2E54-0913-8E6F0BF3C26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382126" y="45462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CD87ACC1-AC20-217D-C784-133188E57F4E}"/>
              </a:ext>
            </a:extLst>
          </p:cNvPr>
          <p:cNvGrpSpPr/>
          <p:nvPr/>
        </p:nvGrpSpPr>
        <p:grpSpPr>
          <a:xfrm>
            <a:off x="6203286" y="4557045"/>
            <a:ext cx="852480" cy="527040"/>
            <a:chOff x="6203286" y="4557045"/>
            <a:chExt cx="85248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2017D1-C9FE-15BF-E534-F2369270C80C}"/>
                    </a:ext>
                  </a:extLst>
                </p14:cNvPr>
                <p14:cNvContentPartPr/>
                <p14:nvPr/>
              </p14:nvContentPartPr>
              <p14:xfrm>
                <a:off x="6203286" y="4791765"/>
                <a:ext cx="236880" cy="120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2017D1-C9FE-15BF-E534-F2369270C80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94286" y="4782765"/>
                  <a:ext cx="254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778255-DE5A-564D-1F43-6302493AE6DE}"/>
                    </a:ext>
                  </a:extLst>
                </p14:cNvPr>
                <p14:cNvContentPartPr/>
                <p14:nvPr/>
              </p14:nvContentPartPr>
              <p14:xfrm>
                <a:off x="6666966" y="4658925"/>
                <a:ext cx="190440" cy="356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778255-DE5A-564D-1F43-6302493AE6D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57966" y="4649925"/>
                  <a:ext cx="2080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3AB036-052E-77A0-3734-239C0FE191CC}"/>
                    </a:ext>
                  </a:extLst>
                </p14:cNvPr>
                <p14:cNvContentPartPr/>
                <p14:nvPr/>
              </p14:nvContentPartPr>
              <p14:xfrm>
                <a:off x="6944166" y="4859805"/>
                <a:ext cx="111600" cy="224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3AB036-052E-77A0-3734-239C0FE191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35166" y="4850805"/>
                  <a:ext cx="129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54898F-0244-0307-3F31-0612FB411AE4}"/>
                    </a:ext>
                  </a:extLst>
                </p14:cNvPr>
                <p14:cNvContentPartPr/>
                <p14:nvPr/>
              </p14:nvContentPartPr>
              <p14:xfrm>
                <a:off x="6654006" y="4557045"/>
                <a:ext cx="184680" cy="23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54898F-0244-0307-3F31-0612FB411AE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45006" y="4548045"/>
                  <a:ext cx="202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4BC418-51C1-AB4B-7982-668D1F910312}"/>
              </a:ext>
            </a:extLst>
          </p:cNvPr>
          <p:cNvGrpSpPr/>
          <p:nvPr/>
        </p:nvGrpSpPr>
        <p:grpSpPr>
          <a:xfrm>
            <a:off x="7574526" y="3171545"/>
            <a:ext cx="2123398" cy="423801"/>
            <a:chOff x="7565886" y="3130365"/>
            <a:chExt cx="226188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E959AA-99F8-23D0-5A05-07E66135A5DC}"/>
                    </a:ext>
                  </a:extLst>
                </p14:cNvPr>
                <p14:cNvContentPartPr/>
                <p14:nvPr/>
              </p14:nvContentPartPr>
              <p14:xfrm>
                <a:off x="7565886" y="3255285"/>
                <a:ext cx="364680" cy="326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E959AA-99F8-23D0-5A05-07E66135A5D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556299" y="3246076"/>
                  <a:ext cx="383470" cy="345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2B9652-9696-A7B6-27C5-001AF82A3DDB}"/>
                    </a:ext>
                  </a:extLst>
                </p14:cNvPr>
                <p14:cNvContentPartPr/>
                <p14:nvPr/>
              </p14:nvContentPartPr>
              <p14:xfrm>
                <a:off x="8114526" y="3364725"/>
                <a:ext cx="142560" cy="130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2B9652-9696-A7B6-27C5-001AF82A3DD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04945" y="3355143"/>
                  <a:ext cx="161338" cy="149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EB0D49-1829-E2EF-9CB4-DDFA1ECFDAC3}"/>
                    </a:ext>
                  </a:extLst>
                </p14:cNvPr>
                <p14:cNvContentPartPr/>
                <p14:nvPr/>
              </p14:nvContentPartPr>
              <p14:xfrm>
                <a:off x="8441046" y="3130365"/>
                <a:ext cx="1386720" cy="339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EB0D49-1829-E2EF-9CB4-DDFA1ECFDAC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31842" y="3120785"/>
                  <a:ext cx="1405511" cy="357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52E14C-2EE7-940E-7809-4C7118E10472}"/>
                    </a:ext>
                  </a:extLst>
                </p14:cNvPr>
                <p14:cNvContentPartPr/>
                <p14:nvPr/>
              </p14:nvContentPartPr>
              <p14:xfrm>
                <a:off x="9638766" y="3208485"/>
                <a:ext cx="36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52E14C-2EE7-940E-7809-4C7118E1047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29766" y="319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061A34F-D0C6-4750-ADE6-B83DB6A07813}"/>
                    </a:ext>
                  </a:extLst>
                </p14:cNvPr>
                <p14:cNvContentPartPr/>
                <p14:nvPr/>
              </p14:nvContentPartPr>
              <p14:xfrm>
                <a:off x="9167886" y="3242685"/>
                <a:ext cx="278640" cy="22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061A34F-D0C6-4750-ADE6-B83DB6A0781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158304" y="3233449"/>
                  <a:ext cx="297420" cy="41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8B3EAD-577B-1A68-5555-FCB441EC5E20}"/>
                    </a:ext>
                  </a:extLst>
                </p14:cNvPr>
                <p14:cNvContentPartPr/>
                <p14:nvPr/>
              </p14:nvContentPartPr>
              <p14:xfrm>
                <a:off x="8624286" y="3233325"/>
                <a:ext cx="27360" cy="30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8B3EAD-577B-1A68-5555-FCB441EC5E2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615038" y="3223755"/>
                  <a:ext cx="46242" cy="489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E86FFDB-F1CA-8306-DFEF-F29FB169A739}"/>
              </a:ext>
            </a:extLst>
          </p:cNvPr>
          <p:cNvGrpSpPr/>
          <p:nvPr/>
        </p:nvGrpSpPr>
        <p:grpSpPr>
          <a:xfrm>
            <a:off x="10324926" y="4923165"/>
            <a:ext cx="583560" cy="455040"/>
            <a:chOff x="10324926" y="4923165"/>
            <a:chExt cx="58356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1B6E19F-3206-ABF4-9525-CC75DFF10A3E}"/>
                    </a:ext>
                  </a:extLst>
                </p14:cNvPr>
                <p14:cNvContentPartPr/>
                <p14:nvPr/>
              </p14:nvContentPartPr>
              <p14:xfrm>
                <a:off x="10324926" y="4923165"/>
                <a:ext cx="583560" cy="455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1B6E19F-3206-ABF4-9525-CC75DFF10A3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315926" y="4914165"/>
                  <a:ext cx="6012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F0A7CD-2412-2976-C3F7-FAA6852F6807}"/>
                    </a:ext>
                  </a:extLst>
                </p14:cNvPr>
                <p14:cNvContentPartPr/>
                <p14:nvPr/>
              </p14:nvContentPartPr>
              <p14:xfrm>
                <a:off x="10371366" y="5142045"/>
                <a:ext cx="273960" cy="33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F0A7CD-2412-2976-C3F7-FAA6852F680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362366" y="5133045"/>
                  <a:ext cx="2916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769D02E-C501-1EF3-DBDE-6DA048D75469}"/>
              </a:ext>
            </a:extLst>
          </p:cNvPr>
          <p:cNvGrpSpPr/>
          <p:nvPr/>
        </p:nvGrpSpPr>
        <p:grpSpPr>
          <a:xfrm>
            <a:off x="3799926" y="5821365"/>
            <a:ext cx="388800" cy="330120"/>
            <a:chOff x="3799926" y="5821365"/>
            <a:chExt cx="3888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16FBEC5-3E40-892B-2342-E389828BC6DE}"/>
                    </a:ext>
                  </a:extLst>
                </p14:cNvPr>
                <p14:cNvContentPartPr/>
                <p14:nvPr/>
              </p14:nvContentPartPr>
              <p14:xfrm>
                <a:off x="3799926" y="5821365"/>
                <a:ext cx="388800" cy="181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16FBEC5-3E40-892B-2342-E389828BC6D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790926" y="5812365"/>
                  <a:ext cx="406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A64172-09AC-B239-F1C1-20EA845C5B2F}"/>
                    </a:ext>
                  </a:extLst>
                </p14:cNvPr>
                <p14:cNvContentPartPr/>
                <p14:nvPr/>
              </p14:nvContentPartPr>
              <p14:xfrm>
                <a:off x="4048326" y="5975445"/>
                <a:ext cx="135000" cy="176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A64172-09AC-B239-F1C1-20EA845C5B2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39326" y="5966805"/>
                  <a:ext cx="152640" cy="19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958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31</Words>
  <Application>Microsoft Office PowerPoint</Application>
  <PresentationFormat>Widescreen</PresentationFormat>
  <Paragraphs>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Plasma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8</cp:revision>
  <dcterms:created xsi:type="dcterms:W3CDTF">2025-08-03T19:36:33Z</dcterms:created>
  <dcterms:modified xsi:type="dcterms:W3CDTF">2025-08-12T23:58:07Z</dcterms:modified>
</cp:coreProperties>
</file>